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63" r:id="rId5"/>
    <p:sldId id="287" r:id="rId6"/>
    <p:sldId id="258" r:id="rId7"/>
    <p:sldId id="284" r:id="rId8"/>
    <p:sldId id="260" r:id="rId9"/>
    <p:sldId id="290" r:id="rId10"/>
    <p:sldId id="280" r:id="rId11"/>
    <p:sldId id="279" r:id="rId12"/>
    <p:sldId id="292" r:id="rId13"/>
    <p:sldId id="293" r:id="rId14"/>
    <p:sldId id="291" r:id="rId15"/>
    <p:sldId id="289" r:id="rId16"/>
    <p:sldId id="273" r:id="rId17"/>
    <p:sldId id="294" r:id="rId18"/>
    <p:sldId id="278" r:id="rId19"/>
  </p:sldIdLst>
  <p:sldSz cx="9144000" cy="5143500" type="screen16x9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BC47"/>
    <a:srgbClr val="FF9933"/>
    <a:srgbClr val="CCCC00"/>
    <a:srgbClr val="97C0E6"/>
    <a:srgbClr val="44E43C"/>
    <a:srgbClr val="99CCCC"/>
    <a:srgbClr val="979933"/>
    <a:srgbClr val="00CCCC"/>
    <a:srgbClr val="006666"/>
    <a:srgbClr val="005C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9" autoAdjust="0"/>
  </p:normalViewPr>
  <p:slideViewPr>
    <p:cSldViewPr>
      <p:cViewPr varScale="1">
        <p:scale>
          <a:sx n="109" d="100"/>
          <a:sy n="109" d="100"/>
        </p:scale>
        <p:origin x="662" y="115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276" y="-96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830AA0-ABC5-42D6-95A2-A0625A626BAB}" type="doc">
      <dgm:prSet loTypeId="urn:microsoft.com/office/officeart/2005/8/layout/radial3" loCatId="cycle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14060AA-9801-41AC-9F49-03D9B594E008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База</a:t>
          </a:r>
        </a:p>
      </dgm:t>
    </dgm:pt>
    <dgm:pt modelId="{63BA4E5F-D9B7-4161-A629-458475464E28}" type="parTrans" cxnId="{5322AB43-ACCD-411F-942C-3EEFBCF00EFD}">
      <dgm:prSet/>
      <dgm:spPr/>
      <dgm:t>
        <a:bodyPr/>
        <a:lstStyle/>
        <a:p>
          <a:endParaRPr lang="ru-RU"/>
        </a:p>
      </dgm:t>
    </dgm:pt>
    <dgm:pt modelId="{F4904B82-8C18-42C4-BF64-C7F4227C6735}" type="sibTrans" cxnId="{5322AB43-ACCD-411F-942C-3EEFBCF00EFD}">
      <dgm:prSet/>
      <dgm:spPr/>
      <dgm:t>
        <a:bodyPr/>
        <a:lstStyle/>
        <a:p>
          <a:endParaRPr lang="ru-RU"/>
        </a:p>
      </dgm:t>
    </dgm:pt>
    <dgm:pt modelId="{47CF1177-863D-4B52-8828-28B71B2D2F83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Рудник</a:t>
          </a:r>
        </a:p>
      </dgm:t>
    </dgm:pt>
    <dgm:pt modelId="{EBFA7FDB-F698-43A9-A982-DC4D5C1CAF71}" type="parTrans" cxnId="{A6D2888A-B7ED-4512-9717-3602F260BB2B}">
      <dgm:prSet/>
      <dgm:spPr/>
      <dgm:t>
        <a:bodyPr/>
        <a:lstStyle/>
        <a:p>
          <a:endParaRPr lang="ru-RU"/>
        </a:p>
      </dgm:t>
    </dgm:pt>
    <dgm:pt modelId="{38322FEE-E368-4DFA-B00A-6EA13DAB9BDC}" type="sibTrans" cxnId="{A6D2888A-B7ED-4512-9717-3602F260BB2B}">
      <dgm:prSet/>
      <dgm:spPr/>
      <dgm:t>
        <a:bodyPr/>
        <a:lstStyle/>
        <a:p>
          <a:endParaRPr lang="ru-RU"/>
        </a:p>
      </dgm:t>
    </dgm:pt>
    <dgm:pt modelId="{2173D0B6-E6F0-4BFE-AF62-BF1AA1CD63F6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Лаборатория</a:t>
          </a:r>
        </a:p>
      </dgm:t>
    </dgm:pt>
    <dgm:pt modelId="{9D4F2254-AEB3-44A3-85F8-729351D748FF}" type="parTrans" cxnId="{D94B023A-7CC4-4BCC-B5DE-5BD232CCDDE3}">
      <dgm:prSet/>
      <dgm:spPr/>
      <dgm:t>
        <a:bodyPr/>
        <a:lstStyle/>
        <a:p>
          <a:endParaRPr lang="ru-RU"/>
        </a:p>
      </dgm:t>
    </dgm:pt>
    <dgm:pt modelId="{E6871FC3-D219-49B8-B090-6A3DE45289DF}" type="sibTrans" cxnId="{D94B023A-7CC4-4BCC-B5DE-5BD232CCDDE3}">
      <dgm:prSet/>
      <dgm:spPr/>
      <dgm:t>
        <a:bodyPr/>
        <a:lstStyle/>
        <a:p>
          <a:endParaRPr lang="ru-RU"/>
        </a:p>
      </dgm:t>
    </dgm:pt>
    <dgm:pt modelId="{AF2D74AA-DC70-4B24-9BEA-41D707281CA6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Маркшейдер</a:t>
          </a:r>
        </a:p>
      </dgm:t>
    </dgm:pt>
    <dgm:pt modelId="{F61B333F-40DC-4EA9-A61B-9E321D672B2D}" type="parTrans" cxnId="{8A4C3A46-4D7E-4C75-9B20-6DD048026F94}">
      <dgm:prSet/>
      <dgm:spPr/>
      <dgm:t>
        <a:bodyPr/>
        <a:lstStyle/>
        <a:p>
          <a:endParaRPr lang="ru-RU"/>
        </a:p>
      </dgm:t>
    </dgm:pt>
    <dgm:pt modelId="{188CA213-19CE-4119-93DD-E733534FF621}" type="sibTrans" cxnId="{8A4C3A46-4D7E-4C75-9B20-6DD048026F94}">
      <dgm:prSet/>
      <dgm:spPr/>
      <dgm:t>
        <a:bodyPr/>
        <a:lstStyle/>
        <a:p>
          <a:endParaRPr lang="ru-RU"/>
        </a:p>
      </dgm:t>
    </dgm:pt>
    <dgm:pt modelId="{1150C0D8-6713-430F-92D9-3CD18916ED36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Геолог</a:t>
          </a:r>
        </a:p>
      </dgm:t>
    </dgm:pt>
    <dgm:pt modelId="{57C24B86-5C68-434C-92D9-3978656B288D}" type="parTrans" cxnId="{52C88759-546E-4DB2-8E7A-AE1619EBFE7B}">
      <dgm:prSet/>
      <dgm:spPr/>
      <dgm:t>
        <a:bodyPr/>
        <a:lstStyle/>
        <a:p>
          <a:endParaRPr lang="ru-RU"/>
        </a:p>
      </dgm:t>
    </dgm:pt>
    <dgm:pt modelId="{55C505CE-4141-4858-8DDF-02FAD3718795}" type="sibTrans" cxnId="{52C88759-546E-4DB2-8E7A-AE1619EBFE7B}">
      <dgm:prSet/>
      <dgm:spPr/>
      <dgm:t>
        <a:bodyPr/>
        <a:lstStyle/>
        <a:p>
          <a:endParaRPr lang="ru-RU"/>
        </a:p>
      </dgm:t>
    </dgm:pt>
    <dgm:pt modelId="{38A2DE70-5CC7-469E-A361-411AB8E2F0C9}" type="pres">
      <dgm:prSet presAssocID="{BC830AA0-ABC5-42D6-95A2-A0625A626BAB}" presName="composite" presStyleCnt="0">
        <dgm:presLayoutVars>
          <dgm:chMax val="1"/>
          <dgm:dir/>
          <dgm:resizeHandles val="exact"/>
        </dgm:presLayoutVars>
      </dgm:prSet>
      <dgm:spPr/>
    </dgm:pt>
    <dgm:pt modelId="{347517FD-0DC6-44F8-812E-AAA1A390B839}" type="pres">
      <dgm:prSet presAssocID="{BC830AA0-ABC5-42D6-95A2-A0625A626BAB}" presName="radial" presStyleCnt="0">
        <dgm:presLayoutVars>
          <dgm:animLvl val="ctr"/>
        </dgm:presLayoutVars>
      </dgm:prSet>
      <dgm:spPr/>
    </dgm:pt>
    <dgm:pt modelId="{D7964826-73F6-4E69-8CB9-222E50782509}" type="pres">
      <dgm:prSet presAssocID="{B14060AA-9801-41AC-9F49-03D9B594E008}" presName="centerShape" presStyleLbl="vennNode1" presStyleIdx="0" presStyleCnt="5"/>
      <dgm:spPr/>
    </dgm:pt>
    <dgm:pt modelId="{C53B56A0-A8E5-49E4-840E-1A1B7392C124}" type="pres">
      <dgm:prSet presAssocID="{47CF1177-863D-4B52-8828-28B71B2D2F83}" presName="node" presStyleLbl="vennNode1" presStyleIdx="1" presStyleCnt="5">
        <dgm:presLayoutVars>
          <dgm:bulletEnabled val="1"/>
        </dgm:presLayoutVars>
      </dgm:prSet>
      <dgm:spPr/>
    </dgm:pt>
    <dgm:pt modelId="{132875E4-416A-4B13-81E2-36094FC61517}" type="pres">
      <dgm:prSet presAssocID="{2173D0B6-E6F0-4BFE-AF62-BF1AA1CD63F6}" presName="node" presStyleLbl="vennNode1" presStyleIdx="2" presStyleCnt="5">
        <dgm:presLayoutVars>
          <dgm:bulletEnabled val="1"/>
        </dgm:presLayoutVars>
      </dgm:prSet>
      <dgm:spPr/>
    </dgm:pt>
    <dgm:pt modelId="{55F60F5F-5010-4EF2-A782-E4092E623C6F}" type="pres">
      <dgm:prSet presAssocID="{AF2D74AA-DC70-4B24-9BEA-41D707281CA6}" presName="node" presStyleLbl="vennNode1" presStyleIdx="3" presStyleCnt="5">
        <dgm:presLayoutVars>
          <dgm:bulletEnabled val="1"/>
        </dgm:presLayoutVars>
      </dgm:prSet>
      <dgm:spPr/>
    </dgm:pt>
    <dgm:pt modelId="{3F10A331-ED31-4CA1-9243-56960EC0EB3A}" type="pres">
      <dgm:prSet presAssocID="{1150C0D8-6713-430F-92D9-3CD18916ED36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5835A42A-2F5D-4852-8C78-08E71E586761}" type="presOf" srcId="{2173D0B6-E6F0-4BFE-AF62-BF1AA1CD63F6}" destId="{132875E4-416A-4B13-81E2-36094FC61517}" srcOrd="0" destOrd="0" presId="urn:microsoft.com/office/officeart/2005/8/layout/radial3"/>
    <dgm:cxn modelId="{D94B023A-7CC4-4BCC-B5DE-5BD232CCDDE3}" srcId="{B14060AA-9801-41AC-9F49-03D9B594E008}" destId="{2173D0B6-E6F0-4BFE-AF62-BF1AA1CD63F6}" srcOrd="1" destOrd="0" parTransId="{9D4F2254-AEB3-44A3-85F8-729351D748FF}" sibTransId="{E6871FC3-D219-49B8-B090-6A3DE45289DF}"/>
    <dgm:cxn modelId="{5322AB43-ACCD-411F-942C-3EEFBCF00EFD}" srcId="{BC830AA0-ABC5-42D6-95A2-A0625A626BAB}" destId="{B14060AA-9801-41AC-9F49-03D9B594E008}" srcOrd="0" destOrd="0" parTransId="{63BA4E5F-D9B7-4161-A629-458475464E28}" sibTransId="{F4904B82-8C18-42C4-BF64-C7F4227C6735}"/>
    <dgm:cxn modelId="{8A4C3A46-4D7E-4C75-9B20-6DD048026F94}" srcId="{B14060AA-9801-41AC-9F49-03D9B594E008}" destId="{AF2D74AA-DC70-4B24-9BEA-41D707281CA6}" srcOrd="2" destOrd="0" parTransId="{F61B333F-40DC-4EA9-A61B-9E321D672B2D}" sibTransId="{188CA213-19CE-4119-93DD-E733534FF621}"/>
    <dgm:cxn modelId="{52C88759-546E-4DB2-8E7A-AE1619EBFE7B}" srcId="{B14060AA-9801-41AC-9F49-03D9B594E008}" destId="{1150C0D8-6713-430F-92D9-3CD18916ED36}" srcOrd="3" destOrd="0" parTransId="{57C24B86-5C68-434C-92D9-3978656B288D}" sibTransId="{55C505CE-4141-4858-8DDF-02FAD3718795}"/>
    <dgm:cxn modelId="{A6D2888A-B7ED-4512-9717-3602F260BB2B}" srcId="{B14060AA-9801-41AC-9F49-03D9B594E008}" destId="{47CF1177-863D-4B52-8828-28B71B2D2F83}" srcOrd="0" destOrd="0" parTransId="{EBFA7FDB-F698-43A9-A982-DC4D5C1CAF71}" sibTransId="{38322FEE-E368-4DFA-B00A-6EA13DAB9BDC}"/>
    <dgm:cxn modelId="{5C2A6DD1-9A84-4A4C-9EB7-E658738EEFA1}" type="presOf" srcId="{BC830AA0-ABC5-42D6-95A2-A0625A626BAB}" destId="{38A2DE70-5CC7-469E-A361-411AB8E2F0C9}" srcOrd="0" destOrd="0" presId="urn:microsoft.com/office/officeart/2005/8/layout/radial3"/>
    <dgm:cxn modelId="{2F10C4DB-391C-479B-AC9C-015F27A19302}" type="presOf" srcId="{47CF1177-863D-4B52-8828-28B71B2D2F83}" destId="{C53B56A0-A8E5-49E4-840E-1A1B7392C124}" srcOrd="0" destOrd="0" presId="urn:microsoft.com/office/officeart/2005/8/layout/radial3"/>
    <dgm:cxn modelId="{A1CB33F0-0CC2-4D60-ADC2-54AFAD422A14}" type="presOf" srcId="{1150C0D8-6713-430F-92D9-3CD18916ED36}" destId="{3F10A331-ED31-4CA1-9243-56960EC0EB3A}" srcOrd="0" destOrd="0" presId="urn:microsoft.com/office/officeart/2005/8/layout/radial3"/>
    <dgm:cxn modelId="{318D2FF4-EF02-47C7-8D68-9268BBB9A109}" type="presOf" srcId="{B14060AA-9801-41AC-9F49-03D9B594E008}" destId="{D7964826-73F6-4E69-8CB9-222E50782509}" srcOrd="0" destOrd="0" presId="urn:microsoft.com/office/officeart/2005/8/layout/radial3"/>
    <dgm:cxn modelId="{B8657AFC-8B0B-4A33-9A24-0E7F3F2D3CC6}" type="presOf" srcId="{AF2D74AA-DC70-4B24-9BEA-41D707281CA6}" destId="{55F60F5F-5010-4EF2-A782-E4092E623C6F}" srcOrd="0" destOrd="0" presId="urn:microsoft.com/office/officeart/2005/8/layout/radial3"/>
    <dgm:cxn modelId="{CB44076B-DD54-41BA-A601-8010001A59FD}" type="presParOf" srcId="{38A2DE70-5CC7-469E-A361-411AB8E2F0C9}" destId="{347517FD-0DC6-44F8-812E-AAA1A390B839}" srcOrd="0" destOrd="0" presId="urn:microsoft.com/office/officeart/2005/8/layout/radial3"/>
    <dgm:cxn modelId="{3EDAC074-E9EC-44C0-9952-CA8BE8FDFDF8}" type="presParOf" srcId="{347517FD-0DC6-44F8-812E-AAA1A390B839}" destId="{D7964826-73F6-4E69-8CB9-222E50782509}" srcOrd="0" destOrd="0" presId="urn:microsoft.com/office/officeart/2005/8/layout/radial3"/>
    <dgm:cxn modelId="{2E68C216-8D19-414A-83FF-D7CEFF0E577B}" type="presParOf" srcId="{347517FD-0DC6-44F8-812E-AAA1A390B839}" destId="{C53B56A0-A8E5-49E4-840E-1A1B7392C124}" srcOrd="1" destOrd="0" presId="urn:microsoft.com/office/officeart/2005/8/layout/radial3"/>
    <dgm:cxn modelId="{059F13CF-B9A1-479D-8123-3138D085BA37}" type="presParOf" srcId="{347517FD-0DC6-44F8-812E-AAA1A390B839}" destId="{132875E4-416A-4B13-81E2-36094FC61517}" srcOrd="2" destOrd="0" presId="urn:microsoft.com/office/officeart/2005/8/layout/radial3"/>
    <dgm:cxn modelId="{56C95A1C-6A6B-4C9C-AD4F-0F4D394B7495}" type="presParOf" srcId="{347517FD-0DC6-44F8-812E-AAA1A390B839}" destId="{55F60F5F-5010-4EF2-A782-E4092E623C6F}" srcOrd="3" destOrd="0" presId="urn:microsoft.com/office/officeart/2005/8/layout/radial3"/>
    <dgm:cxn modelId="{76B30A3D-155F-44E2-AAAE-654CC2062248}" type="presParOf" srcId="{347517FD-0DC6-44F8-812E-AAA1A390B839}" destId="{3F10A331-ED31-4CA1-9243-56960EC0EB3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64A349-4AB0-4D89-BA67-9E3D5C2DEFCA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E988B111-F6F2-443B-BF03-A1C1C1704B49}">
      <dgm:prSet phldrT="[Текст]" custT="1"/>
      <dgm:spPr/>
      <dgm:t>
        <a:bodyPr/>
        <a:lstStyle/>
        <a:p>
          <a:r>
            <a:rPr lang="ru-RU" sz="1800" dirty="0">
              <a:solidFill>
                <a:schemeClr val="bg2"/>
              </a:solidFill>
            </a:rPr>
            <a:t>Отчётность</a:t>
          </a:r>
        </a:p>
      </dgm:t>
    </dgm:pt>
    <dgm:pt modelId="{0371653D-DC1A-412C-9522-4C0DB593E748}" type="parTrans" cxnId="{BFA3DB6B-F398-4821-8960-6678EB0B9730}">
      <dgm:prSet/>
      <dgm:spPr/>
      <dgm:t>
        <a:bodyPr/>
        <a:lstStyle/>
        <a:p>
          <a:endParaRPr lang="ru-RU" sz="1800">
            <a:solidFill>
              <a:schemeClr val="bg2"/>
            </a:solidFill>
          </a:endParaRPr>
        </a:p>
      </dgm:t>
    </dgm:pt>
    <dgm:pt modelId="{F4425DB8-FFF0-4318-8081-E73F6AAF50EB}" type="sibTrans" cxnId="{BFA3DB6B-F398-4821-8960-6678EB0B9730}">
      <dgm:prSet/>
      <dgm:spPr/>
      <dgm:t>
        <a:bodyPr/>
        <a:lstStyle/>
        <a:p>
          <a:endParaRPr lang="ru-RU" sz="1800">
            <a:solidFill>
              <a:schemeClr val="bg2"/>
            </a:solidFill>
          </a:endParaRPr>
        </a:p>
      </dgm:t>
    </dgm:pt>
    <dgm:pt modelId="{F87321E5-D327-4E96-ABB0-0604BDB413D5}">
      <dgm:prSet phldrT="[Текст]" custT="1"/>
      <dgm:spPr/>
      <dgm:t>
        <a:bodyPr/>
        <a:lstStyle/>
        <a:p>
          <a:r>
            <a:rPr lang="ru-RU" sz="1800" dirty="0">
              <a:solidFill>
                <a:schemeClr val="bg2"/>
              </a:solidFill>
            </a:rPr>
            <a:t>ГРР и ЭР</a:t>
          </a:r>
        </a:p>
      </dgm:t>
    </dgm:pt>
    <dgm:pt modelId="{48F18839-7EE3-4C6E-A89C-C1B550B4526E}" type="parTrans" cxnId="{7F6C3375-F445-4ED2-AE20-020F49601C61}">
      <dgm:prSet custT="1"/>
      <dgm:spPr/>
      <dgm:t>
        <a:bodyPr/>
        <a:lstStyle/>
        <a:p>
          <a:endParaRPr lang="ru-RU" sz="1800">
            <a:solidFill>
              <a:schemeClr val="bg2"/>
            </a:solidFill>
          </a:endParaRPr>
        </a:p>
      </dgm:t>
    </dgm:pt>
    <dgm:pt modelId="{0DB86E2D-27CA-46A1-ABA7-0B01A8B2A037}" type="sibTrans" cxnId="{7F6C3375-F445-4ED2-AE20-020F49601C61}">
      <dgm:prSet/>
      <dgm:spPr/>
      <dgm:t>
        <a:bodyPr/>
        <a:lstStyle/>
        <a:p>
          <a:endParaRPr lang="ru-RU" sz="1800">
            <a:solidFill>
              <a:schemeClr val="bg2"/>
            </a:solidFill>
          </a:endParaRPr>
        </a:p>
      </dgm:t>
    </dgm:pt>
    <dgm:pt modelId="{BEA96CE7-EF35-49AB-A1AF-70B25441FDE7}">
      <dgm:prSet phldrT="[Текст]" custT="1"/>
      <dgm:spPr/>
      <dgm:t>
        <a:bodyPr/>
        <a:lstStyle/>
        <a:p>
          <a:r>
            <a:rPr lang="ru-RU" sz="1800" dirty="0">
              <a:solidFill>
                <a:schemeClr val="bg2"/>
              </a:solidFill>
            </a:rPr>
            <a:t>Моделирование и проектирование</a:t>
          </a:r>
        </a:p>
      </dgm:t>
    </dgm:pt>
    <dgm:pt modelId="{9C26ACBC-2C1C-435B-9477-2B6BAE65B0FE}" type="parTrans" cxnId="{2B853001-09F3-4E41-ABE4-4DAB19AE4CD1}">
      <dgm:prSet custT="1"/>
      <dgm:spPr/>
      <dgm:t>
        <a:bodyPr/>
        <a:lstStyle/>
        <a:p>
          <a:endParaRPr lang="ru-RU" sz="1800">
            <a:solidFill>
              <a:schemeClr val="bg2"/>
            </a:solidFill>
          </a:endParaRPr>
        </a:p>
      </dgm:t>
    </dgm:pt>
    <dgm:pt modelId="{7E871250-8DB5-45A5-B897-AC6113CB1372}" type="sibTrans" cxnId="{2B853001-09F3-4E41-ABE4-4DAB19AE4CD1}">
      <dgm:prSet/>
      <dgm:spPr/>
      <dgm:t>
        <a:bodyPr/>
        <a:lstStyle/>
        <a:p>
          <a:endParaRPr lang="ru-RU" sz="1800">
            <a:solidFill>
              <a:schemeClr val="bg2"/>
            </a:solidFill>
          </a:endParaRPr>
        </a:p>
      </dgm:t>
    </dgm:pt>
    <dgm:pt modelId="{9FAAB2D1-75AB-4DB1-B1DC-4FB79A107D36}">
      <dgm:prSet phldrT="[Текст]" custT="1"/>
      <dgm:spPr/>
      <dgm:t>
        <a:bodyPr/>
        <a:lstStyle/>
        <a:p>
          <a:r>
            <a:rPr lang="ru-RU" sz="1800" dirty="0">
              <a:solidFill>
                <a:schemeClr val="bg2"/>
              </a:solidFill>
            </a:rPr>
            <a:t>Сопровождение добычи</a:t>
          </a:r>
        </a:p>
      </dgm:t>
    </dgm:pt>
    <dgm:pt modelId="{32945911-F3DA-4F91-A9F1-F31C218BFC75}" type="parTrans" cxnId="{530DB078-7798-4D5D-9697-462C4B666E62}">
      <dgm:prSet custT="1"/>
      <dgm:spPr/>
      <dgm:t>
        <a:bodyPr/>
        <a:lstStyle/>
        <a:p>
          <a:endParaRPr lang="ru-RU" sz="1800">
            <a:solidFill>
              <a:schemeClr val="bg2"/>
            </a:solidFill>
          </a:endParaRPr>
        </a:p>
      </dgm:t>
    </dgm:pt>
    <dgm:pt modelId="{6042B6C9-EE6E-42D2-AE22-23FDCE753930}" type="sibTrans" cxnId="{530DB078-7798-4D5D-9697-462C4B666E62}">
      <dgm:prSet/>
      <dgm:spPr/>
      <dgm:t>
        <a:bodyPr/>
        <a:lstStyle/>
        <a:p>
          <a:endParaRPr lang="ru-RU" sz="1800">
            <a:solidFill>
              <a:schemeClr val="bg2"/>
            </a:solidFill>
          </a:endParaRPr>
        </a:p>
      </dgm:t>
    </dgm:pt>
    <dgm:pt modelId="{ED7A7A7B-B93F-4AE2-92D9-88C086C343A0}" type="pres">
      <dgm:prSet presAssocID="{E564A349-4AB0-4D89-BA67-9E3D5C2DEFC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53C343B-7617-4EC0-B4CB-660A6785E384}" type="pres">
      <dgm:prSet presAssocID="{E988B111-F6F2-443B-BF03-A1C1C1704B49}" presName="root1" presStyleCnt="0"/>
      <dgm:spPr/>
    </dgm:pt>
    <dgm:pt modelId="{61988998-B00A-4FA5-9FF3-A05277495B44}" type="pres">
      <dgm:prSet presAssocID="{E988B111-F6F2-443B-BF03-A1C1C1704B49}" presName="LevelOneTextNode" presStyleLbl="node0" presStyleIdx="0" presStyleCnt="1">
        <dgm:presLayoutVars>
          <dgm:chPref val="3"/>
        </dgm:presLayoutVars>
      </dgm:prSet>
      <dgm:spPr/>
    </dgm:pt>
    <dgm:pt modelId="{3C3FBD07-B995-44B5-867A-D614BDE3D0C0}" type="pres">
      <dgm:prSet presAssocID="{E988B111-F6F2-443B-BF03-A1C1C1704B49}" presName="level2hierChild" presStyleCnt="0"/>
      <dgm:spPr/>
    </dgm:pt>
    <dgm:pt modelId="{571103D3-20D7-46D0-808D-9BCD76B88131}" type="pres">
      <dgm:prSet presAssocID="{48F18839-7EE3-4C6E-A89C-C1B550B4526E}" presName="conn2-1" presStyleLbl="parChTrans1D2" presStyleIdx="0" presStyleCnt="3"/>
      <dgm:spPr/>
    </dgm:pt>
    <dgm:pt modelId="{096E2DA3-E09E-464A-9669-443A22853C59}" type="pres">
      <dgm:prSet presAssocID="{48F18839-7EE3-4C6E-A89C-C1B550B4526E}" presName="connTx" presStyleLbl="parChTrans1D2" presStyleIdx="0" presStyleCnt="3"/>
      <dgm:spPr/>
    </dgm:pt>
    <dgm:pt modelId="{CC4D2DE5-EA09-4E14-9294-7FC80E31058A}" type="pres">
      <dgm:prSet presAssocID="{F87321E5-D327-4E96-ABB0-0604BDB413D5}" presName="root2" presStyleCnt="0"/>
      <dgm:spPr/>
    </dgm:pt>
    <dgm:pt modelId="{149B549E-B437-4C2B-A533-B3814E3B3953}" type="pres">
      <dgm:prSet presAssocID="{F87321E5-D327-4E96-ABB0-0604BDB413D5}" presName="LevelTwoTextNode" presStyleLbl="node2" presStyleIdx="0" presStyleCnt="3" custLinFactNeighborX="-1866" custLinFactNeighborY="-62027">
        <dgm:presLayoutVars>
          <dgm:chPref val="3"/>
        </dgm:presLayoutVars>
      </dgm:prSet>
      <dgm:spPr/>
    </dgm:pt>
    <dgm:pt modelId="{DF48F478-FCD4-419E-9177-11253219C5D3}" type="pres">
      <dgm:prSet presAssocID="{F87321E5-D327-4E96-ABB0-0604BDB413D5}" presName="level3hierChild" presStyleCnt="0"/>
      <dgm:spPr/>
    </dgm:pt>
    <dgm:pt modelId="{0A404495-E413-45BF-BBE7-EEF95DEF871D}" type="pres">
      <dgm:prSet presAssocID="{9C26ACBC-2C1C-435B-9477-2B6BAE65B0FE}" presName="conn2-1" presStyleLbl="parChTrans1D2" presStyleIdx="1" presStyleCnt="3"/>
      <dgm:spPr/>
    </dgm:pt>
    <dgm:pt modelId="{75AD3930-E945-4A0A-8310-0FDF1107EDC2}" type="pres">
      <dgm:prSet presAssocID="{9C26ACBC-2C1C-435B-9477-2B6BAE65B0FE}" presName="connTx" presStyleLbl="parChTrans1D2" presStyleIdx="1" presStyleCnt="3"/>
      <dgm:spPr/>
    </dgm:pt>
    <dgm:pt modelId="{DBC4101C-B7A6-4682-B337-68C9FB7AD75F}" type="pres">
      <dgm:prSet presAssocID="{BEA96CE7-EF35-49AB-A1AF-70B25441FDE7}" presName="root2" presStyleCnt="0"/>
      <dgm:spPr/>
    </dgm:pt>
    <dgm:pt modelId="{153ECDFE-634B-4230-BDC2-9BCF1DEDCBBE}" type="pres">
      <dgm:prSet presAssocID="{BEA96CE7-EF35-49AB-A1AF-70B25441FDE7}" presName="LevelTwoTextNode" presStyleLbl="node2" presStyleIdx="1" presStyleCnt="3" custLinFactNeighborX="-1866" custLinFactNeighborY="0">
        <dgm:presLayoutVars>
          <dgm:chPref val="3"/>
        </dgm:presLayoutVars>
      </dgm:prSet>
      <dgm:spPr/>
    </dgm:pt>
    <dgm:pt modelId="{AB9EB30D-6D12-4EB4-B6E9-380559EA0E33}" type="pres">
      <dgm:prSet presAssocID="{BEA96CE7-EF35-49AB-A1AF-70B25441FDE7}" presName="level3hierChild" presStyleCnt="0"/>
      <dgm:spPr/>
    </dgm:pt>
    <dgm:pt modelId="{58BCA80E-5E7D-42F0-BB27-69DCBE4205F8}" type="pres">
      <dgm:prSet presAssocID="{32945911-F3DA-4F91-A9F1-F31C218BFC75}" presName="conn2-1" presStyleLbl="parChTrans1D2" presStyleIdx="2" presStyleCnt="3"/>
      <dgm:spPr/>
    </dgm:pt>
    <dgm:pt modelId="{9EC3B9F7-BB09-45BB-BD74-A94D86688B55}" type="pres">
      <dgm:prSet presAssocID="{32945911-F3DA-4F91-A9F1-F31C218BFC75}" presName="connTx" presStyleLbl="parChTrans1D2" presStyleIdx="2" presStyleCnt="3"/>
      <dgm:spPr/>
    </dgm:pt>
    <dgm:pt modelId="{D36EEEE3-AE3C-4F87-8DBF-CD8E5B140BE6}" type="pres">
      <dgm:prSet presAssocID="{9FAAB2D1-75AB-4DB1-B1DC-4FB79A107D36}" presName="root2" presStyleCnt="0"/>
      <dgm:spPr/>
    </dgm:pt>
    <dgm:pt modelId="{23EFD7B7-B6E5-425D-9D49-C4A9719FAACF}" type="pres">
      <dgm:prSet presAssocID="{9FAAB2D1-75AB-4DB1-B1DC-4FB79A107D36}" presName="LevelTwoTextNode" presStyleLbl="node2" presStyleIdx="2" presStyleCnt="3" custLinFactNeighborX="-1866" custLinFactNeighborY="66896">
        <dgm:presLayoutVars>
          <dgm:chPref val="3"/>
        </dgm:presLayoutVars>
      </dgm:prSet>
      <dgm:spPr/>
    </dgm:pt>
    <dgm:pt modelId="{8D5A7FA7-A9EB-40A2-9AC9-911247229179}" type="pres">
      <dgm:prSet presAssocID="{9FAAB2D1-75AB-4DB1-B1DC-4FB79A107D36}" presName="level3hierChild" presStyleCnt="0"/>
      <dgm:spPr/>
    </dgm:pt>
  </dgm:ptLst>
  <dgm:cxnLst>
    <dgm:cxn modelId="{2B853001-09F3-4E41-ABE4-4DAB19AE4CD1}" srcId="{E988B111-F6F2-443B-BF03-A1C1C1704B49}" destId="{BEA96CE7-EF35-49AB-A1AF-70B25441FDE7}" srcOrd="1" destOrd="0" parTransId="{9C26ACBC-2C1C-435B-9477-2B6BAE65B0FE}" sibTransId="{7E871250-8DB5-45A5-B897-AC6113CB1372}"/>
    <dgm:cxn modelId="{DDEC8536-D499-45A5-B230-C829AE070244}" type="presOf" srcId="{E988B111-F6F2-443B-BF03-A1C1C1704B49}" destId="{61988998-B00A-4FA5-9FF3-A05277495B44}" srcOrd="0" destOrd="0" presId="urn:microsoft.com/office/officeart/2008/layout/HorizontalMultiLevelHierarchy"/>
    <dgm:cxn modelId="{000DE040-D256-4DA7-B4C9-CB51F815D096}" type="presOf" srcId="{BEA96CE7-EF35-49AB-A1AF-70B25441FDE7}" destId="{153ECDFE-634B-4230-BDC2-9BCF1DEDCBBE}" srcOrd="0" destOrd="0" presId="urn:microsoft.com/office/officeart/2008/layout/HorizontalMultiLevelHierarchy"/>
    <dgm:cxn modelId="{C7036D62-2F77-4921-8468-88D4D0986573}" type="presOf" srcId="{9C26ACBC-2C1C-435B-9477-2B6BAE65B0FE}" destId="{0A404495-E413-45BF-BBE7-EEF95DEF871D}" srcOrd="0" destOrd="0" presId="urn:microsoft.com/office/officeart/2008/layout/HorizontalMultiLevelHierarchy"/>
    <dgm:cxn modelId="{3DC7D948-97CA-4550-8162-362DB6836851}" type="presOf" srcId="{32945911-F3DA-4F91-A9F1-F31C218BFC75}" destId="{9EC3B9F7-BB09-45BB-BD74-A94D86688B55}" srcOrd="1" destOrd="0" presId="urn:microsoft.com/office/officeart/2008/layout/HorizontalMultiLevelHierarchy"/>
    <dgm:cxn modelId="{BFA3DB6B-F398-4821-8960-6678EB0B9730}" srcId="{E564A349-4AB0-4D89-BA67-9E3D5C2DEFCA}" destId="{E988B111-F6F2-443B-BF03-A1C1C1704B49}" srcOrd="0" destOrd="0" parTransId="{0371653D-DC1A-412C-9522-4C0DB593E748}" sibTransId="{F4425DB8-FFF0-4318-8081-E73F6AAF50EB}"/>
    <dgm:cxn modelId="{7F6C3375-F445-4ED2-AE20-020F49601C61}" srcId="{E988B111-F6F2-443B-BF03-A1C1C1704B49}" destId="{F87321E5-D327-4E96-ABB0-0604BDB413D5}" srcOrd="0" destOrd="0" parTransId="{48F18839-7EE3-4C6E-A89C-C1B550B4526E}" sibTransId="{0DB86E2D-27CA-46A1-ABA7-0B01A8B2A037}"/>
    <dgm:cxn modelId="{A8FE8957-01BA-46C7-96DB-A458E4BC7E5A}" type="presOf" srcId="{9FAAB2D1-75AB-4DB1-B1DC-4FB79A107D36}" destId="{23EFD7B7-B6E5-425D-9D49-C4A9719FAACF}" srcOrd="0" destOrd="0" presId="urn:microsoft.com/office/officeart/2008/layout/HorizontalMultiLevelHierarchy"/>
    <dgm:cxn modelId="{530DB078-7798-4D5D-9697-462C4B666E62}" srcId="{E988B111-F6F2-443B-BF03-A1C1C1704B49}" destId="{9FAAB2D1-75AB-4DB1-B1DC-4FB79A107D36}" srcOrd="2" destOrd="0" parTransId="{32945911-F3DA-4F91-A9F1-F31C218BFC75}" sibTransId="{6042B6C9-EE6E-42D2-AE22-23FDCE753930}"/>
    <dgm:cxn modelId="{A4E5D69A-21A7-4F93-A2A8-2FE67D1273FF}" type="presOf" srcId="{48F18839-7EE3-4C6E-A89C-C1B550B4526E}" destId="{571103D3-20D7-46D0-808D-9BCD76B88131}" srcOrd="0" destOrd="0" presId="urn:microsoft.com/office/officeart/2008/layout/HorizontalMultiLevelHierarchy"/>
    <dgm:cxn modelId="{49DE0CA9-5D1C-4841-8F6B-61A49FA81550}" type="presOf" srcId="{E564A349-4AB0-4D89-BA67-9E3D5C2DEFCA}" destId="{ED7A7A7B-B93F-4AE2-92D9-88C086C343A0}" srcOrd="0" destOrd="0" presId="urn:microsoft.com/office/officeart/2008/layout/HorizontalMultiLevelHierarchy"/>
    <dgm:cxn modelId="{4DCBDFC0-E6EF-4B7B-874D-C946D4F00A72}" type="presOf" srcId="{F87321E5-D327-4E96-ABB0-0604BDB413D5}" destId="{149B549E-B437-4C2B-A533-B3814E3B3953}" srcOrd="0" destOrd="0" presId="urn:microsoft.com/office/officeart/2008/layout/HorizontalMultiLevelHierarchy"/>
    <dgm:cxn modelId="{419EF1DC-8BB5-413C-8ED0-35AE8F6A87EC}" type="presOf" srcId="{32945911-F3DA-4F91-A9F1-F31C218BFC75}" destId="{58BCA80E-5E7D-42F0-BB27-69DCBE4205F8}" srcOrd="0" destOrd="0" presId="urn:microsoft.com/office/officeart/2008/layout/HorizontalMultiLevelHierarchy"/>
    <dgm:cxn modelId="{30AC7CEE-1BBD-4C0F-A265-4ADF13A6FA5E}" type="presOf" srcId="{48F18839-7EE3-4C6E-A89C-C1B550B4526E}" destId="{096E2DA3-E09E-464A-9669-443A22853C59}" srcOrd="1" destOrd="0" presId="urn:microsoft.com/office/officeart/2008/layout/HorizontalMultiLevelHierarchy"/>
    <dgm:cxn modelId="{249218FE-51F8-4FDE-AF85-03C198335F83}" type="presOf" srcId="{9C26ACBC-2C1C-435B-9477-2B6BAE65B0FE}" destId="{75AD3930-E945-4A0A-8310-0FDF1107EDC2}" srcOrd="1" destOrd="0" presId="urn:microsoft.com/office/officeart/2008/layout/HorizontalMultiLevelHierarchy"/>
    <dgm:cxn modelId="{A46F86DC-5707-414D-A33F-B945E594CFEA}" type="presParOf" srcId="{ED7A7A7B-B93F-4AE2-92D9-88C086C343A0}" destId="{153C343B-7617-4EC0-B4CB-660A6785E384}" srcOrd="0" destOrd="0" presId="urn:microsoft.com/office/officeart/2008/layout/HorizontalMultiLevelHierarchy"/>
    <dgm:cxn modelId="{B6714C84-90F1-4BD9-BFF9-F0A6D56B9935}" type="presParOf" srcId="{153C343B-7617-4EC0-B4CB-660A6785E384}" destId="{61988998-B00A-4FA5-9FF3-A05277495B44}" srcOrd="0" destOrd="0" presId="urn:microsoft.com/office/officeart/2008/layout/HorizontalMultiLevelHierarchy"/>
    <dgm:cxn modelId="{41FF157C-54E9-459A-A64F-8AE938DC711A}" type="presParOf" srcId="{153C343B-7617-4EC0-B4CB-660A6785E384}" destId="{3C3FBD07-B995-44B5-867A-D614BDE3D0C0}" srcOrd="1" destOrd="0" presId="urn:microsoft.com/office/officeart/2008/layout/HorizontalMultiLevelHierarchy"/>
    <dgm:cxn modelId="{1DE4BBAA-9E16-483B-A534-A48C511AC6C7}" type="presParOf" srcId="{3C3FBD07-B995-44B5-867A-D614BDE3D0C0}" destId="{571103D3-20D7-46D0-808D-9BCD76B88131}" srcOrd="0" destOrd="0" presId="urn:microsoft.com/office/officeart/2008/layout/HorizontalMultiLevelHierarchy"/>
    <dgm:cxn modelId="{60CB4352-6A84-4198-8F5E-BB19E072B9EE}" type="presParOf" srcId="{571103D3-20D7-46D0-808D-9BCD76B88131}" destId="{096E2DA3-E09E-464A-9669-443A22853C59}" srcOrd="0" destOrd="0" presId="urn:microsoft.com/office/officeart/2008/layout/HorizontalMultiLevelHierarchy"/>
    <dgm:cxn modelId="{948F8D66-1A07-401E-9182-D01615C49CD1}" type="presParOf" srcId="{3C3FBD07-B995-44B5-867A-D614BDE3D0C0}" destId="{CC4D2DE5-EA09-4E14-9294-7FC80E31058A}" srcOrd="1" destOrd="0" presId="urn:microsoft.com/office/officeart/2008/layout/HorizontalMultiLevelHierarchy"/>
    <dgm:cxn modelId="{87304C57-2150-405A-BA03-096053C5FBAC}" type="presParOf" srcId="{CC4D2DE5-EA09-4E14-9294-7FC80E31058A}" destId="{149B549E-B437-4C2B-A533-B3814E3B3953}" srcOrd="0" destOrd="0" presId="urn:microsoft.com/office/officeart/2008/layout/HorizontalMultiLevelHierarchy"/>
    <dgm:cxn modelId="{32D6A448-C26A-4FDB-A9E8-4961FDB9B46D}" type="presParOf" srcId="{CC4D2DE5-EA09-4E14-9294-7FC80E31058A}" destId="{DF48F478-FCD4-419E-9177-11253219C5D3}" srcOrd="1" destOrd="0" presId="urn:microsoft.com/office/officeart/2008/layout/HorizontalMultiLevelHierarchy"/>
    <dgm:cxn modelId="{F1AE0DEB-7365-4452-B8DE-EBDEB83A618B}" type="presParOf" srcId="{3C3FBD07-B995-44B5-867A-D614BDE3D0C0}" destId="{0A404495-E413-45BF-BBE7-EEF95DEF871D}" srcOrd="2" destOrd="0" presId="urn:microsoft.com/office/officeart/2008/layout/HorizontalMultiLevelHierarchy"/>
    <dgm:cxn modelId="{08F805B4-A8D5-4C09-B14B-91B229095F8E}" type="presParOf" srcId="{0A404495-E413-45BF-BBE7-EEF95DEF871D}" destId="{75AD3930-E945-4A0A-8310-0FDF1107EDC2}" srcOrd="0" destOrd="0" presId="urn:microsoft.com/office/officeart/2008/layout/HorizontalMultiLevelHierarchy"/>
    <dgm:cxn modelId="{CD535D3E-C85C-439D-A651-575E1A6CD088}" type="presParOf" srcId="{3C3FBD07-B995-44B5-867A-D614BDE3D0C0}" destId="{DBC4101C-B7A6-4682-B337-68C9FB7AD75F}" srcOrd="3" destOrd="0" presId="urn:microsoft.com/office/officeart/2008/layout/HorizontalMultiLevelHierarchy"/>
    <dgm:cxn modelId="{53C39F8A-7D77-4E8F-B101-C3E0070AEE59}" type="presParOf" srcId="{DBC4101C-B7A6-4682-B337-68C9FB7AD75F}" destId="{153ECDFE-634B-4230-BDC2-9BCF1DEDCBBE}" srcOrd="0" destOrd="0" presId="urn:microsoft.com/office/officeart/2008/layout/HorizontalMultiLevelHierarchy"/>
    <dgm:cxn modelId="{AF707CB5-731C-48D1-9741-4AECB231CA52}" type="presParOf" srcId="{DBC4101C-B7A6-4682-B337-68C9FB7AD75F}" destId="{AB9EB30D-6D12-4EB4-B6E9-380559EA0E33}" srcOrd="1" destOrd="0" presId="urn:microsoft.com/office/officeart/2008/layout/HorizontalMultiLevelHierarchy"/>
    <dgm:cxn modelId="{C9E1FEAA-868A-4589-9D5B-1A68B56EDBFE}" type="presParOf" srcId="{3C3FBD07-B995-44B5-867A-D614BDE3D0C0}" destId="{58BCA80E-5E7D-42F0-BB27-69DCBE4205F8}" srcOrd="4" destOrd="0" presId="urn:microsoft.com/office/officeart/2008/layout/HorizontalMultiLevelHierarchy"/>
    <dgm:cxn modelId="{411BEB6D-E88C-4E85-B34C-856D0C215285}" type="presParOf" srcId="{58BCA80E-5E7D-42F0-BB27-69DCBE4205F8}" destId="{9EC3B9F7-BB09-45BB-BD74-A94D86688B55}" srcOrd="0" destOrd="0" presId="urn:microsoft.com/office/officeart/2008/layout/HorizontalMultiLevelHierarchy"/>
    <dgm:cxn modelId="{09DE8B4A-D931-4C28-A29E-7D9627E4AF06}" type="presParOf" srcId="{3C3FBD07-B995-44B5-867A-D614BDE3D0C0}" destId="{D36EEEE3-AE3C-4F87-8DBF-CD8E5B140BE6}" srcOrd="5" destOrd="0" presId="urn:microsoft.com/office/officeart/2008/layout/HorizontalMultiLevelHierarchy"/>
    <dgm:cxn modelId="{54B238EC-A09A-4866-8A47-89156E0DE322}" type="presParOf" srcId="{D36EEEE3-AE3C-4F87-8DBF-CD8E5B140BE6}" destId="{23EFD7B7-B6E5-425D-9D49-C4A9719FAACF}" srcOrd="0" destOrd="0" presId="urn:microsoft.com/office/officeart/2008/layout/HorizontalMultiLevelHierarchy"/>
    <dgm:cxn modelId="{13AA3C10-FA7E-46C9-A533-CE4E98837872}" type="presParOf" srcId="{D36EEEE3-AE3C-4F87-8DBF-CD8E5B140BE6}" destId="{8D5A7FA7-A9EB-40A2-9AC9-91124722917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1A05E9-BACA-4F2B-BB6E-62910DDB2AE7}" type="doc">
      <dgm:prSet loTypeId="urn:microsoft.com/office/officeart/2005/8/layout/process1" loCatId="process" qsTypeId="urn:microsoft.com/office/officeart/2005/8/quickstyle/simple3" qsCatId="simple" csTypeId="urn:microsoft.com/office/officeart/2005/8/colors/colorful2" csCatId="colorful" phldr="1"/>
      <dgm:spPr/>
    </dgm:pt>
    <dgm:pt modelId="{A642C07C-BCBA-4E59-AC21-BCF3BEA6E1EF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Разработка структуры БД</a:t>
          </a:r>
        </a:p>
      </dgm:t>
    </dgm:pt>
    <dgm:pt modelId="{BA6B7F23-8EBA-4325-87E3-D78DB050870A}" type="parTrans" cxnId="{C02764CA-D853-453D-AF98-13A7AE1B8F60}">
      <dgm:prSet/>
      <dgm:spPr/>
      <dgm:t>
        <a:bodyPr/>
        <a:lstStyle/>
        <a:p>
          <a:endParaRPr lang="ru-RU"/>
        </a:p>
      </dgm:t>
    </dgm:pt>
    <dgm:pt modelId="{75EB43C2-B83F-42AA-BEF5-29B85B14C8CC}" type="sibTrans" cxnId="{C02764CA-D853-453D-AF98-13A7AE1B8F60}">
      <dgm:prSet/>
      <dgm:spPr/>
      <dgm:t>
        <a:bodyPr/>
        <a:lstStyle/>
        <a:p>
          <a:endParaRPr lang="ru-RU"/>
        </a:p>
      </dgm:t>
    </dgm:pt>
    <dgm:pt modelId="{3D76BFD8-2878-4774-95CA-F303FE5A1AC6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Разработка форм ввода</a:t>
          </a:r>
        </a:p>
      </dgm:t>
    </dgm:pt>
    <dgm:pt modelId="{FF924E3F-BFF6-435A-B012-64E9F957D642}" type="parTrans" cxnId="{57AB7AA9-EA9A-48BD-A3B0-40C2ABA97202}">
      <dgm:prSet/>
      <dgm:spPr/>
      <dgm:t>
        <a:bodyPr/>
        <a:lstStyle/>
        <a:p>
          <a:endParaRPr lang="ru-RU"/>
        </a:p>
      </dgm:t>
    </dgm:pt>
    <dgm:pt modelId="{215F520E-1196-4725-81EB-1FDA2CF855AD}" type="sibTrans" cxnId="{57AB7AA9-EA9A-48BD-A3B0-40C2ABA97202}">
      <dgm:prSet/>
      <dgm:spPr/>
      <dgm:t>
        <a:bodyPr/>
        <a:lstStyle/>
        <a:p>
          <a:endParaRPr lang="ru-RU"/>
        </a:p>
      </dgm:t>
    </dgm:pt>
    <dgm:pt modelId="{49D3CA14-5F7F-42F7-9CE7-93D05B1A41FD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Разработка справочников</a:t>
          </a:r>
        </a:p>
      </dgm:t>
    </dgm:pt>
    <dgm:pt modelId="{E6831C0E-3E4B-4521-8629-D1DF52227E45}" type="sibTrans" cxnId="{635D6FE2-2EE0-4A06-AEFE-ACE371419FE2}">
      <dgm:prSet/>
      <dgm:spPr/>
      <dgm:t>
        <a:bodyPr/>
        <a:lstStyle/>
        <a:p>
          <a:endParaRPr lang="ru-RU"/>
        </a:p>
      </dgm:t>
    </dgm:pt>
    <dgm:pt modelId="{E3B79025-6F6A-4457-A05C-31C2202CBAB1}" type="parTrans" cxnId="{635D6FE2-2EE0-4A06-AEFE-ACE371419FE2}">
      <dgm:prSet/>
      <dgm:spPr/>
      <dgm:t>
        <a:bodyPr/>
        <a:lstStyle/>
        <a:p>
          <a:endParaRPr lang="ru-RU"/>
        </a:p>
      </dgm:t>
    </dgm:pt>
    <dgm:pt modelId="{C479DDAF-E61E-4C9C-8C04-F1719305171C}" type="pres">
      <dgm:prSet presAssocID="{721A05E9-BACA-4F2B-BB6E-62910DDB2AE7}" presName="Name0" presStyleCnt="0">
        <dgm:presLayoutVars>
          <dgm:dir/>
          <dgm:resizeHandles val="exact"/>
        </dgm:presLayoutVars>
      </dgm:prSet>
      <dgm:spPr/>
    </dgm:pt>
    <dgm:pt modelId="{43919EFA-EE69-4C90-B0C7-57432F2DFAAB}" type="pres">
      <dgm:prSet presAssocID="{A642C07C-BCBA-4E59-AC21-BCF3BEA6E1EF}" presName="node" presStyleLbl="node1" presStyleIdx="0" presStyleCnt="3">
        <dgm:presLayoutVars>
          <dgm:bulletEnabled val="1"/>
        </dgm:presLayoutVars>
      </dgm:prSet>
      <dgm:spPr/>
    </dgm:pt>
    <dgm:pt modelId="{47BDF197-954C-471B-AE91-688B12818A3B}" type="pres">
      <dgm:prSet presAssocID="{75EB43C2-B83F-42AA-BEF5-29B85B14C8CC}" presName="sibTrans" presStyleLbl="sibTrans2D1" presStyleIdx="0" presStyleCnt="2"/>
      <dgm:spPr/>
    </dgm:pt>
    <dgm:pt modelId="{F258964B-BD5E-4D69-A2B3-715EBBFD67F2}" type="pres">
      <dgm:prSet presAssocID="{75EB43C2-B83F-42AA-BEF5-29B85B14C8CC}" presName="connectorText" presStyleLbl="sibTrans2D1" presStyleIdx="0" presStyleCnt="2"/>
      <dgm:spPr/>
    </dgm:pt>
    <dgm:pt modelId="{239E737F-FB60-4489-BAFC-AB319930662F}" type="pres">
      <dgm:prSet presAssocID="{3D76BFD8-2878-4774-95CA-F303FE5A1AC6}" presName="node" presStyleLbl="node1" presStyleIdx="1" presStyleCnt="3">
        <dgm:presLayoutVars>
          <dgm:bulletEnabled val="1"/>
        </dgm:presLayoutVars>
      </dgm:prSet>
      <dgm:spPr/>
    </dgm:pt>
    <dgm:pt modelId="{DFE7A90C-7754-46C5-821A-F5A09C474EB6}" type="pres">
      <dgm:prSet presAssocID="{215F520E-1196-4725-81EB-1FDA2CF855AD}" presName="sibTrans" presStyleLbl="sibTrans2D1" presStyleIdx="1" presStyleCnt="2"/>
      <dgm:spPr/>
    </dgm:pt>
    <dgm:pt modelId="{3E463862-E9B2-45F5-B2DD-0A4DD4EBCDE2}" type="pres">
      <dgm:prSet presAssocID="{215F520E-1196-4725-81EB-1FDA2CF855AD}" presName="connectorText" presStyleLbl="sibTrans2D1" presStyleIdx="1" presStyleCnt="2"/>
      <dgm:spPr/>
    </dgm:pt>
    <dgm:pt modelId="{AD386001-8F73-44BC-A3E6-239536FDFA6A}" type="pres">
      <dgm:prSet presAssocID="{49D3CA14-5F7F-42F7-9CE7-93D05B1A41FD}" presName="node" presStyleLbl="node1" presStyleIdx="2" presStyleCnt="3">
        <dgm:presLayoutVars>
          <dgm:bulletEnabled val="1"/>
        </dgm:presLayoutVars>
      </dgm:prSet>
      <dgm:spPr/>
    </dgm:pt>
  </dgm:ptLst>
  <dgm:cxnLst>
    <dgm:cxn modelId="{EE43E22C-E42E-4FE3-AC15-44D9DF4E2BF8}" type="presOf" srcId="{75EB43C2-B83F-42AA-BEF5-29B85B14C8CC}" destId="{47BDF197-954C-471B-AE91-688B12818A3B}" srcOrd="0" destOrd="0" presId="urn:microsoft.com/office/officeart/2005/8/layout/process1"/>
    <dgm:cxn modelId="{9DAC115D-9829-4076-873E-883E75BD0D0F}" type="presOf" srcId="{215F520E-1196-4725-81EB-1FDA2CF855AD}" destId="{DFE7A90C-7754-46C5-821A-F5A09C474EB6}" srcOrd="0" destOrd="0" presId="urn:microsoft.com/office/officeart/2005/8/layout/process1"/>
    <dgm:cxn modelId="{ABE13241-ECFE-4090-82D7-4EC057464448}" type="presOf" srcId="{49D3CA14-5F7F-42F7-9CE7-93D05B1A41FD}" destId="{AD386001-8F73-44BC-A3E6-239536FDFA6A}" srcOrd="0" destOrd="0" presId="urn:microsoft.com/office/officeart/2005/8/layout/process1"/>
    <dgm:cxn modelId="{EFF27C63-7D84-48B1-849C-56318F4DD428}" type="presOf" srcId="{721A05E9-BACA-4F2B-BB6E-62910DDB2AE7}" destId="{C479DDAF-E61E-4C9C-8C04-F1719305171C}" srcOrd="0" destOrd="0" presId="urn:microsoft.com/office/officeart/2005/8/layout/process1"/>
    <dgm:cxn modelId="{A090FA54-4340-49E4-A756-03D1961395EC}" type="presOf" srcId="{3D76BFD8-2878-4774-95CA-F303FE5A1AC6}" destId="{239E737F-FB60-4489-BAFC-AB319930662F}" srcOrd="0" destOrd="0" presId="urn:microsoft.com/office/officeart/2005/8/layout/process1"/>
    <dgm:cxn modelId="{C11A6F78-5271-4078-9B43-382D6040602B}" type="presOf" srcId="{75EB43C2-B83F-42AA-BEF5-29B85B14C8CC}" destId="{F258964B-BD5E-4D69-A2B3-715EBBFD67F2}" srcOrd="1" destOrd="0" presId="urn:microsoft.com/office/officeart/2005/8/layout/process1"/>
    <dgm:cxn modelId="{BF4B4096-9E89-4D5B-9042-8FB60F2E60A9}" type="presOf" srcId="{215F520E-1196-4725-81EB-1FDA2CF855AD}" destId="{3E463862-E9B2-45F5-B2DD-0A4DD4EBCDE2}" srcOrd="1" destOrd="0" presId="urn:microsoft.com/office/officeart/2005/8/layout/process1"/>
    <dgm:cxn modelId="{57AB7AA9-EA9A-48BD-A3B0-40C2ABA97202}" srcId="{721A05E9-BACA-4F2B-BB6E-62910DDB2AE7}" destId="{3D76BFD8-2878-4774-95CA-F303FE5A1AC6}" srcOrd="1" destOrd="0" parTransId="{FF924E3F-BFF6-435A-B012-64E9F957D642}" sibTransId="{215F520E-1196-4725-81EB-1FDA2CF855AD}"/>
    <dgm:cxn modelId="{C02764CA-D853-453D-AF98-13A7AE1B8F60}" srcId="{721A05E9-BACA-4F2B-BB6E-62910DDB2AE7}" destId="{A642C07C-BCBA-4E59-AC21-BCF3BEA6E1EF}" srcOrd="0" destOrd="0" parTransId="{BA6B7F23-8EBA-4325-87E3-D78DB050870A}" sibTransId="{75EB43C2-B83F-42AA-BEF5-29B85B14C8CC}"/>
    <dgm:cxn modelId="{635D6FE2-2EE0-4A06-AEFE-ACE371419FE2}" srcId="{721A05E9-BACA-4F2B-BB6E-62910DDB2AE7}" destId="{49D3CA14-5F7F-42F7-9CE7-93D05B1A41FD}" srcOrd="2" destOrd="0" parTransId="{E3B79025-6F6A-4457-A05C-31C2202CBAB1}" sibTransId="{E6831C0E-3E4B-4521-8629-D1DF52227E45}"/>
    <dgm:cxn modelId="{DBC525E3-5E94-4CB3-A8C3-DB9289B3967D}" type="presOf" srcId="{A642C07C-BCBA-4E59-AC21-BCF3BEA6E1EF}" destId="{43919EFA-EE69-4C90-B0C7-57432F2DFAAB}" srcOrd="0" destOrd="0" presId="urn:microsoft.com/office/officeart/2005/8/layout/process1"/>
    <dgm:cxn modelId="{C06D1B0D-2F79-45C8-B82A-BFA6503537B9}" type="presParOf" srcId="{C479DDAF-E61E-4C9C-8C04-F1719305171C}" destId="{43919EFA-EE69-4C90-B0C7-57432F2DFAAB}" srcOrd="0" destOrd="0" presId="urn:microsoft.com/office/officeart/2005/8/layout/process1"/>
    <dgm:cxn modelId="{65E41336-AA57-4CA2-BE36-352D53EAA95D}" type="presParOf" srcId="{C479DDAF-E61E-4C9C-8C04-F1719305171C}" destId="{47BDF197-954C-471B-AE91-688B12818A3B}" srcOrd="1" destOrd="0" presId="urn:microsoft.com/office/officeart/2005/8/layout/process1"/>
    <dgm:cxn modelId="{0C8E4A46-9706-4313-9977-D8499A7193C4}" type="presParOf" srcId="{47BDF197-954C-471B-AE91-688B12818A3B}" destId="{F258964B-BD5E-4D69-A2B3-715EBBFD67F2}" srcOrd="0" destOrd="0" presId="urn:microsoft.com/office/officeart/2005/8/layout/process1"/>
    <dgm:cxn modelId="{A3B78C02-C6CA-40ED-B57A-FE59AEEE1539}" type="presParOf" srcId="{C479DDAF-E61E-4C9C-8C04-F1719305171C}" destId="{239E737F-FB60-4489-BAFC-AB319930662F}" srcOrd="2" destOrd="0" presId="urn:microsoft.com/office/officeart/2005/8/layout/process1"/>
    <dgm:cxn modelId="{00B4F80C-3EB3-43C8-B255-7D0E1DAA5F2D}" type="presParOf" srcId="{C479DDAF-E61E-4C9C-8C04-F1719305171C}" destId="{DFE7A90C-7754-46C5-821A-F5A09C474EB6}" srcOrd="3" destOrd="0" presId="urn:microsoft.com/office/officeart/2005/8/layout/process1"/>
    <dgm:cxn modelId="{46B5B35C-4684-41D6-B541-515DB38935E0}" type="presParOf" srcId="{DFE7A90C-7754-46C5-821A-F5A09C474EB6}" destId="{3E463862-E9B2-45F5-B2DD-0A4DD4EBCDE2}" srcOrd="0" destOrd="0" presId="urn:microsoft.com/office/officeart/2005/8/layout/process1"/>
    <dgm:cxn modelId="{15672BF8-87C3-4CEA-B9CA-B433DE5AD090}" type="presParOf" srcId="{C479DDAF-E61E-4C9C-8C04-F1719305171C}" destId="{AD386001-8F73-44BC-A3E6-239536FDFA6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21A05E9-BACA-4F2B-BB6E-62910DDB2AE7}" type="doc">
      <dgm:prSet loTypeId="urn:microsoft.com/office/officeart/2005/8/layout/process1" loCatId="process" qsTypeId="urn:microsoft.com/office/officeart/2005/8/quickstyle/simple3" qsCatId="simple" csTypeId="urn:microsoft.com/office/officeart/2005/8/colors/colorful2" csCatId="colorful" phldr="1"/>
      <dgm:spPr/>
    </dgm:pt>
    <dgm:pt modelId="{A642C07C-BCBA-4E59-AC21-BCF3BEA6E1EF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Проверки ввода и импорта</a:t>
          </a:r>
        </a:p>
      </dgm:t>
    </dgm:pt>
    <dgm:pt modelId="{BA6B7F23-8EBA-4325-87E3-D78DB050870A}" type="parTrans" cxnId="{C02764CA-D853-453D-AF98-13A7AE1B8F60}">
      <dgm:prSet/>
      <dgm:spPr/>
      <dgm:t>
        <a:bodyPr/>
        <a:lstStyle/>
        <a:p>
          <a:endParaRPr lang="ru-RU"/>
        </a:p>
      </dgm:t>
    </dgm:pt>
    <dgm:pt modelId="{75EB43C2-B83F-42AA-BEF5-29B85B14C8CC}" type="sibTrans" cxnId="{C02764CA-D853-453D-AF98-13A7AE1B8F60}">
      <dgm:prSet/>
      <dgm:spPr/>
      <dgm:t>
        <a:bodyPr/>
        <a:lstStyle/>
        <a:p>
          <a:endParaRPr lang="ru-RU"/>
        </a:p>
      </dgm:t>
    </dgm:pt>
    <dgm:pt modelId="{3D76BFD8-2878-4774-95CA-F303FE5A1AC6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Визуализация данных</a:t>
          </a:r>
        </a:p>
      </dgm:t>
    </dgm:pt>
    <dgm:pt modelId="{FF924E3F-BFF6-435A-B012-64E9F957D642}" type="parTrans" cxnId="{57AB7AA9-EA9A-48BD-A3B0-40C2ABA97202}">
      <dgm:prSet/>
      <dgm:spPr/>
      <dgm:t>
        <a:bodyPr/>
        <a:lstStyle/>
        <a:p>
          <a:endParaRPr lang="ru-RU"/>
        </a:p>
      </dgm:t>
    </dgm:pt>
    <dgm:pt modelId="{215F520E-1196-4725-81EB-1FDA2CF855AD}" type="sibTrans" cxnId="{57AB7AA9-EA9A-48BD-A3B0-40C2ABA97202}">
      <dgm:prSet/>
      <dgm:spPr/>
      <dgm:t>
        <a:bodyPr/>
        <a:lstStyle/>
        <a:p>
          <a:endParaRPr lang="ru-RU"/>
        </a:p>
      </dgm:t>
    </dgm:pt>
    <dgm:pt modelId="{49D3CA14-5F7F-42F7-9CE7-93D05B1A41FD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Автоматизация расчётов</a:t>
          </a:r>
        </a:p>
      </dgm:t>
    </dgm:pt>
    <dgm:pt modelId="{E6831C0E-3E4B-4521-8629-D1DF52227E45}" type="sibTrans" cxnId="{635D6FE2-2EE0-4A06-AEFE-ACE371419FE2}">
      <dgm:prSet/>
      <dgm:spPr/>
      <dgm:t>
        <a:bodyPr/>
        <a:lstStyle/>
        <a:p>
          <a:endParaRPr lang="ru-RU"/>
        </a:p>
      </dgm:t>
    </dgm:pt>
    <dgm:pt modelId="{E3B79025-6F6A-4457-A05C-31C2202CBAB1}" type="parTrans" cxnId="{635D6FE2-2EE0-4A06-AEFE-ACE371419FE2}">
      <dgm:prSet/>
      <dgm:spPr/>
      <dgm:t>
        <a:bodyPr/>
        <a:lstStyle/>
        <a:p>
          <a:endParaRPr lang="ru-RU"/>
        </a:p>
      </dgm:t>
    </dgm:pt>
    <dgm:pt modelId="{C479DDAF-E61E-4C9C-8C04-F1719305171C}" type="pres">
      <dgm:prSet presAssocID="{721A05E9-BACA-4F2B-BB6E-62910DDB2AE7}" presName="Name0" presStyleCnt="0">
        <dgm:presLayoutVars>
          <dgm:dir/>
          <dgm:resizeHandles val="exact"/>
        </dgm:presLayoutVars>
      </dgm:prSet>
      <dgm:spPr/>
    </dgm:pt>
    <dgm:pt modelId="{43919EFA-EE69-4C90-B0C7-57432F2DFAAB}" type="pres">
      <dgm:prSet presAssocID="{A642C07C-BCBA-4E59-AC21-BCF3BEA6E1EF}" presName="node" presStyleLbl="node1" presStyleIdx="0" presStyleCnt="3">
        <dgm:presLayoutVars>
          <dgm:bulletEnabled val="1"/>
        </dgm:presLayoutVars>
      </dgm:prSet>
      <dgm:spPr/>
    </dgm:pt>
    <dgm:pt modelId="{47BDF197-954C-471B-AE91-688B12818A3B}" type="pres">
      <dgm:prSet presAssocID="{75EB43C2-B83F-42AA-BEF5-29B85B14C8CC}" presName="sibTrans" presStyleLbl="sibTrans2D1" presStyleIdx="0" presStyleCnt="2"/>
      <dgm:spPr/>
    </dgm:pt>
    <dgm:pt modelId="{F258964B-BD5E-4D69-A2B3-715EBBFD67F2}" type="pres">
      <dgm:prSet presAssocID="{75EB43C2-B83F-42AA-BEF5-29B85B14C8CC}" presName="connectorText" presStyleLbl="sibTrans2D1" presStyleIdx="0" presStyleCnt="2"/>
      <dgm:spPr/>
    </dgm:pt>
    <dgm:pt modelId="{239E737F-FB60-4489-BAFC-AB319930662F}" type="pres">
      <dgm:prSet presAssocID="{3D76BFD8-2878-4774-95CA-F303FE5A1AC6}" presName="node" presStyleLbl="node1" presStyleIdx="1" presStyleCnt="3">
        <dgm:presLayoutVars>
          <dgm:bulletEnabled val="1"/>
        </dgm:presLayoutVars>
      </dgm:prSet>
      <dgm:spPr/>
    </dgm:pt>
    <dgm:pt modelId="{DFE7A90C-7754-46C5-821A-F5A09C474EB6}" type="pres">
      <dgm:prSet presAssocID="{215F520E-1196-4725-81EB-1FDA2CF855AD}" presName="sibTrans" presStyleLbl="sibTrans2D1" presStyleIdx="1" presStyleCnt="2"/>
      <dgm:spPr/>
    </dgm:pt>
    <dgm:pt modelId="{3E463862-E9B2-45F5-B2DD-0A4DD4EBCDE2}" type="pres">
      <dgm:prSet presAssocID="{215F520E-1196-4725-81EB-1FDA2CF855AD}" presName="connectorText" presStyleLbl="sibTrans2D1" presStyleIdx="1" presStyleCnt="2"/>
      <dgm:spPr/>
    </dgm:pt>
    <dgm:pt modelId="{AD386001-8F73-44BC-A3E6-239536FDFA6A}" type="pres">
      <dgm:prSet presAssocID="{49D3CA14-5F7F-42F7-9CE7-93D05B1A41FD}" presName="node" presStyleLbl="node1" presStyleIdx="2" presStyleCnt="3">
        <dgm:presLayoutVars>
          <dgm:bulletEnabled val="1"/>
        </dgm:presLayoutVars>
      </dgm:prSet>
      <dgm:spPr/>
    </dgm:pt>
  </dgm:ptLst>
  <dgm:cxnLst>
    <dgm:cxn modelId="{EE43E22C-E42E-4FE3-AC15-44D9DF4E2BF8}" type="presOf" srcId="{75EB43C2-B83F-42AA-BEF5-29B85B14C8CC}" destId="{47BDF197-954C-471B-AE91-688B12818A3B}" srcOrd="0" destOrd="0" presId="urn:microsoft.com/office/officeart/2005/8/layout/process1"/>
    <dgm:cxn modelId="{9DAC115D-9829-4076-873E-883E75BD0D0F}" type="presOf" srcId="{215F520E-1196-4725-81EB-1FDA2CF855AD}" destId="{DFE7A90C-7754-46C5-821A-F5A09C474EB6}" srcOrd="0" destOrd="0" presId="urn:microsoft.com/office/officeart/2005/8/layout/process1"/>
    <dgm:cxn modelId="{ABE13241-ECFE-4090-82D7-4EC057464448}" type="presOf" srcId="{49D3CA14-5F7F-42F7-9CE7-93D05B1A41FD}" destId="{AD386001-8F73-44BC-A3E6-239536FDFA6A}" srcOrd="0" destOrd="0" presId="urn:microsoft.com/office/officeart/2005/8/layout/process1"/>
    <dgm:cxn modelId="{EFF27C63-7D84-48B1-849C-56318F4DD428}" type="presOf" srcId="{721A05E9-BACA-4F2B-BB6E-62910DDB2AE7}" destId="{C479DDAF-E61E-4C9C-8C04-F1719305171C}" srcOrd="0" destOrd="0" presId="urn:microsoft.com/office/officeart/2005/8/layout/process1"/>
    <dgm:cxn modelId="{A090FA54-4340-49E4-A756-03D1961395EC}" type="presOf" srcId="{3D76BFD8-2878-4774-95CA-F303FE5A1AC6}" destId="{239E737F-FB60-4489-BAFC-AB319930662F}" srcOrd="0" destOrd="0" presId="urn:microsoft.com/office/officeart/2005/8/layout/process1"/>
    <dgm:cxn modelId="{C11A6F78-5271-4078-9B43-382D6040602B}" type="presOf" srcId="{75EB43C2-B83F-42AA-BEF5-29B85B14C8CC}" destId="{F258964B-BD5E-4D69-A2B3-715EBBFD67F2}" srcOrd="1" destOrd="0" presId="urn:microsoft.com/office/officeart/2005/8/layout/process1"/>
    <dgm:cxn modelId="{BF4B4096-9E89-4D5B-9042-8FB60F2E60A9}" type="presOf" srcId="{215F520E-1196-4725-81EB-1FDA2CF855AD}" destId="{3E463862-E9B2-45F5-B2DD-0A4DD4EBCDE2}" srcOrd="1" destOrd="0" presId="urn:microsoft.com/office/officeart/2005/8/layout/process1"/>
    <dgm:cxn modelId="{57AB7AA9-EA9A-48BD-A3B0-40C2ABA97202}" srcId="{721A05E9-BACA-4F2B-BB6E-62910DDB2AE7}" destId="{3D76BFD8-2878-4774-95CA-F303FE5A1AC6}" srcOrd="1" destOrd="0" parTransId="{FF924E3F-BFF6-435A-B012-64E9F957D642}" sibTransId="{215F520E-1196-4725-81EB-1FDA2CF855AD}"/>
    <dgm:cxn modelId="{C02764CA-D853-453D-AF98-13A7AE1B8F60}" srcId="{721A05E9-BACA-4F2B-BB6E-62910DDB2AE7}" destId="{A642C07C-BCBA-4E59-AC21-BCF3BEA6E1EF}" srcOrd="0" destOrd="0" parTransId="{BA6B7F23-8EBA-4325-87E3-D78DB050870A}" sibTransId="{75EB43C2-B83F-42AA-BEF5-29B85B14C8CC}"/>
    <dgm:cxn modelId="{635D6FE2-2EE0-4A06-AEFE-ACE371419FE2}" srcId="{721A05E9-BACA-4F2B-BB6E-62910DDB2AE7}" destId="{49D3CA14-5F7F-42F7-9CE7-93D05B1A41FD}" srcOrd="2" destOrd="0" parTransId="{E3B79025-6F6A-4457-A05C-31C2202CBAB1}" sibTransId="{E6831C0E-3E4B-4521-8629-D1DF52227E45}"/>
    <dgm:cxn modelId="{DBC525E3-5E94-4CB3-A8C3-DB9289B3967D}" type="presOf" srcId="{A642C07C-BCBA-4E59-AC21-BCF3BEA6E1EF}" destId="{43919EFA-EE69-4C90-B0C7-57432F2DFAAB}" srcOrd="0" destOrd="0" presId="urn:microsoft.com/office/officeart/2005/8/layout/process1"/>
    <dgm:cxn modelId="{C06D1B0D-2F79-45C8-B82A-BFA6503537B9}" type="presParOf" srcId="{C479DDAF-E61E-4C9C-8C04-F1719305171C}" destId="{43919EFA-EE69-4C90-B0C7-57432F2DFAAB}" srcOrd="0" destOrd="0" presId="urn:microsoft.com/office/officeart/2005/8/layout/process1"/>
    <dgm:cxn modelId="{65E41336-AA57-4CA2-BE36-352D53EAA95D}" type="presParOf" srcId="{C479DDAF-E61E-4C9C-8C04-F1719305171C}" destId="{47BDF197-954C-471B-AE91-688B12818A3B}" srcOrd="1" destOrd="0" presId="urn:microsoft.com/office/officeart/2005/8/layout/process1"/>
    <dgm:cxn modelId="{0C8E4A46-9706-4313-9977-D8499A7193C4}" type="presParOf" srcId="{47BDF197-954C-471B-AE91-688B12818A3B}" destId="{F258964B-BD5E-4D69-A2B3-715EBBFD67F2}" srcOrd="0" destOrd="0" presId="urn:microsoft.com/office/officeart/2005/8/layout/process1"/>
    <dgm:cxn modelId="{A3B78C02-C6CA-40ED-B57A-FE59AEEE1539}" type="presParOf" srcId="{C479DDAF-E61E-4C9C-8C04-F1719305171C}" destId="{239E737F-FB60-4489-BAFC-AB319930662F}" srcOrd="2" destOrd="0" presId="urn:microsoft.com/office/officeart/2005/8/layout/process1"/>
    <dgm:cxn modelId="{00B4F80C-3EB3-43C8-B255-7D0E1DAA5F2D}" type="presParOf" srcId="{C479DDAF-E61E-4C9C-8C04-F1719305171C}" destId="{DFE7A90C-7754-46C5-821A-F5A09C474EB6}" srcOrd="3" destOrd="0" presId="urn:microsoft.com/office/officeart/2005/8/layout/process1"/>
    <dgm:cxn modelId="{46B5B35C-4684-41D6-B541-515DB38935E0}" type="presParOf" srcId="{DFE7A90C-7754-46C5-821A-F5A09C474EB6}" destId="{3E463862-E9B2-45F5-B2DD-0A4DD4EBCDE2}" srcOrd="0" destOrd="0" presId="urn:microsoft.com/office/officeart/2005/8/layout/process1"/>
    <dgm:cxn modelId="{15672BF8-87C3-4CEA-B9CA-B433DE5AD090}" type="presParOf" srcId="{C479DDAF-E61E-4C9C-8C04-F1719305171C}" destId="{AD386001-8F73-44BC-A3E6-239536FDFA6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964826-73F6-4E69-8CB9-222E50782509}">
      <dsp:nvSpPr>
        <dsp:cNvPr id="0" name=""/>
        <dsp:cNvSpPr/>
      </dsp:nvSpPr>
      <dsp:spPr>
        <a:xfrm>
          <a:off x="1285018" y="515455"/>
          <a:ext cx="1284115" cy="1284115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>
              <a:solidFill>
                <a:schemeClr val="tx1"/>
              </a:solidFill>
            </a:rPr>
            <a:t>База</a:t>
          </a:r>
        </a:p>
      </dsp:txBody>
      <dsp:txXfrm>
        <a:off x="1473072" y="703509"/>
        <a:ext cx="908007" cy="908007"/>
      </dsp:txXfrm>
    </dsp:sp>
    <dsp:sp modelId="{C53B56A0-A8E5-49E4-840E-1A1B7392C124}">
      <dsp:nvSpPr>
        <dsp:cNvPr id="0" name=""/>
        <dsp:cNvSpPr/>
      </dsp:nvSpPr>
      <dsp:spPr>
        <a:xfrm>
          <a:off x="1606047" y="229"/>
          <a:ext cx="642057" cy="642057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kern="1200" dirty="0">
              <a:solidFill>
                <a:schemeClr val="tx1"/>
              </a:solidFill>
            </a:rPr>
            <a:t>Рудник</a:t>
          </a:r>
        </a:p>
      </dsp:txBody>
      <dsp:txXfrm>
        <a:off x="1700074" y="94256"/>
        <a:ext cx="454003" cy="454003"/>
      </dsp:txXfrm>
    </dsp:sp>
    <dsp:sp modelId="{132875E4-416A-4B13-81E2-36094FC61517}">
      <dsp:nvSpPr>
        <dsp:cNvPr id="0" name=""/>
        <dsp:cNvSpPr/>
      </dsp:nvSpPr>
      <dsp:spPr>
        <a:xfrm>
          <a:off x="2442301" y="836484"/>
          <a:ext cx="642057" cy="642057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kern="1200" dirty="0">
              <a:solidFill>
                <a:schemeClr val="tx1"/>
              </a:solidFill>
            </a:rPr>
            <a:t>Лаборатория</a:t>
          </a:r>
        </a:p>
      </dsp:txBody>
      <dsp:txXfrm>
        <a:off x="2536328" y="930511"/>
        <a:ext cx="454003" cy="454003"/>
      </dsp:txXfrm>
    </dsp:sp>
    <dsp:sp modelId="{55F60F5F-5010-4EF2-A782-E4092E623C6F}">
      <dsp:nvSpPr>
        <dsp:cNvPr id="0" name=""/>
        <dsp:cNvSpPr/>
      </dsp:nvSpPr>
      <dsp:spPr>
        <a:xfrm>
          <a:off x="1606047" y="1672738"/>
          <a:ext cx="642057" cy="642057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kern="1200" dirty="0">
              <a:solidFill>
                <a:schemeClr val="tx1"/>
              </a:solidFill>
            </a:rPr>
            <a:t>Маркшейдер</a:t>
          </a:r>
        </a:p>
      </dsp:txBody>
      <dsp:txXfrm>
        <a:off x="1700074" y="1766765"/>
        <a:ext cx="454003" cy="454003"/>
      </dsp:txXfrm>
    </dsp:sp>
    <dsp:sp modelId="{3F10A331-ED31-4CA1-9243-56960EC0EB3A}">
      <dsp:nvSpPr>
        <dsp:cNvPr id="0" name=""/>
        <dsp:cNvSpPr/>
      </dsp:nvSpPr>
      <dsp:spPr>
        <a:xfrm>
          <a:off x="769792" y="836484"/>
          <a:ext cx="642057" cy="642057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kern="1200" dirty="0">
              <a:solidFill>
                <a:schemeClr val="tx1"/>
              </a:solidFill>
            </a:rPr>
            <a:t>Геолог</a:t>
          </a:r>
        </a:p>
      </dsp:txBody>
      <dsp:txXfrm>
        <a:off x="863819" y="930511"/>
        <a:ext cx="454003" cy="4540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BCA80E-5E7D-42F0-BB27-69DCBE4205F8}">
      <dsp:nvSpPr>
        <dsp:cNvPr id="0" name=""/>
        <dsp:cNvSpPr/>
      </dsp:nvSpPr>
      <dsp:spPr>
        <a:xfrm>
          <a:off x="1731845" y="1736080"/>
          <a:ext cx="392392" cy="12659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6196" y="0"/>
              </a:lnTo>
              <a:lnTo>
                <a:pt x="196196" y="1265957"/>
              </a:lnTo>
              <a:lnTo>
                <a:pt x="392392" y="1265957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2"/>
            </a:solidFill>
          </a:endParaRPr>
        </a:p>
      </dsp:txBody>
      <dsp:txXfrm>
        <a:off x="1894907" y="2335924"/>
        <a:ext cx="66268" cy="66268"/>
      </dsp:txXfrm>
    </dsp:sp>
    <dsp:sp modelId="{0A404495-E413-45BF-BBE7-EEF95DEF871D}">
      <dsp:nvSpPr>
        <dsp:cNvPr id="0" name=""/>
        <dsp:cNvSpPr/>
      </dsp:nvSpPr>
      <dsp:spPr>
        <a:xfrm>
          <a:off x="1731845" y="1690359"/>
          <a:ext cx="3923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2392" y="45720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2"/>
            </a:solidFill>
          </a:endParaRPr>
        </a:p>
      </dsp:txBody>
      <dsp:txXfrm>
        <a:off x="1918231" y="1726270"/>
        <a:ext cx="19619" cy="19619"/>
      </dsp:txXfrm>
    </dsp:sp>
    <dsp:sp modelId="{571103D3-20D7-46D0-808D-9BCD76B88131}">
      <dsp:nvSpPr>
        <dsp:cNvPr id="0" name=""/>
        <dsp:cNvSpPr/>
      </dsp:nvSpPr>
      <dsp:spPr>
        <a:xfrm>
          <a:off x="1731845" y="502243"/>
          <a:ext cx="392392" cy="1233836"/>
        </a:xfrm>
        <a:custGeom>
          <a:avLst/>
          <a:gdLst/>
          <a:ahLst/>
          <a:cxnLst/>
          <a:rect l="0" t="0" r="0" b="0"/>
          <a:pathLst>
            <a:path>
              <a:moveTo>
                <a:pt x="0" y="1233836"/>
              </a:moveTo>
              <a:lnTo>
                <a:pt x="196196" y="1233836"/>
              </a:lnTo>
              <a:lnTo>
                <a:pt x="196196" y="0"/>
              </a:lnTo>
              <a:lnTo>
                <a:pt x="392392" y="0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2"/>
            </a:solidFill>
          </a:endParaRPr>
        </a:p>
      </dsp:txBody>
      <dsp:txXfrm>
        <a:off x="1895673" y="1086793"/>
        <a:ext cx="64736" cy="64736"/>
      </dsp:txXfrm>
    </dsp:sp>
    <dsp:sp modelId="{61988998-B00A-4FA5-9FF3-A05277495B44}">
      <dsp:nvSpPr>
        <dsp:cNvPr id="0" name=""/>
        <dsp:cNvSpPr/>
      </dsp:nvSpPr>
      <dsp:spPr>
        <a:xfrm rot="16200000">
          <a:off x="-334090" y="1406224"/>
          <a:ext cx="3472160" cy="659710"/>
        </a:xfrm>
        <a:prstGeom prst="rect">
          <a:avLst/>
        </a:prstGeom>
        <a:gradFill rotWithShape="0">
          <a:gsLst>
            <a:gs pos="0">
              <a:schemeClr val="accent5">
                <a:alpha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alpha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alpha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bg2"/>
              </a:solidFill>
            </a:rPr>
            <a:t>Отчётность</a:t>
          </a:r>
        </a:p>
      </dsp:txBody>
      <dsp:txXfrm>
        <a:off x="-334090" y="1406224"/>
        <a:ext cx="3472160" cy="659710"/>
      </dsp:txXfrm>
    </dsp:sp>
    <dsp:sp modelId="{149B549E-B437-4C2B-A533-B3814E3B3953}">
      <dsp:nvSpPr>
        <dsp:cNvPr id="0" name=""/>
        <dsp:cNvSpPr/>
      </dsp:nvSpPr>
      <dsp:spPr>
        <a:xfrm>
          <a:off x="2124237" y="172388"/>
          <a:ext cx="2163850" cy="659710"/>
        </a:xfrm>
        <a:prstGeom prst="rect">
          <a:avLst/>
        </a:prstGeom>
        <a:gradFill rotWithShape="0">
          <a:gsLst>
            <a:gs pos="0">
              <a:schemeClr val="accent5">
                <a:alpha val="7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alpha val="7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alpha val="7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bg2"/>
              </a:solidFill>
            </a:rPr>
            <a:t>ГРР и ЭР</a:t>
          </a:r>
        </a:p>
      </dsp:txBody>
      <dsp:txXfrm>
        <a:off x="2124237" y="172388"/>
        <a:ext cx="2163850" cy="659710"/>
      </dsp:txXfrm>
    </dsp:sp>
    <dsp:sp modelId="{153ECDFE-634B-4230-BDC2-9BCF1DEDCBBE}">
      <dsp:nvSpPr>
        <dsp:cNvPr id="0" name=""/>
        <dsp:cNvSpPr/>
      </dsp:nvSpPr>
      <dsp:spPr>
        <a:xfrm>
          <a:off x="2124237" y="1406224"/>
          <a:ext cx="2163850" cy="659710"/>
        </a:xfrm>
        <a:prstGeom prst="rect">
          <a:avLst/>
        </a:prstGeom>
        <a:gradFill rotWithShape="0">
          <a:gsLst>
            <a:gs pos="0">
              <a:schemeClr val="accent5">
                <a:alpha val="7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alpha val="7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alpha val="7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bg2"/>
              </a:solidFill>
            </a:rPr>
            <a:t>Моделирование и проектирование</a:t>
          </a:r>
        </a:p>
      </dsp:txBody>
      <dsp:txXfrm>
        <a:off x="2124237" y="1406224"/>
        <a:ext cx="2163850" cy="659710"/>
      </dsp:txXfrm>
    </dsp:sp>
    <dsp:sp modelId="{23EFD7B7-B6E5-425D-9D49-C4A9719FAACF}">
      <dsp:nvSpPr>
        <dsp:cNvPr id="0" name=""/>
        <dsp:cNvSpPr/>
      </dsp:nvSpPr>
      <dsp:spPr>
        <a:xfrm>
          <a:off x="2124237" y="2672182"/>
          <a:ext cx="2163850" cy="659710"/>
        </a:xfrm>
        <a:prstGeom prst="rect">
          <a:avLst/>
        </a:prstGeom>
        <a:gradFill rotWithShape="0">
          <a:gsLst>
            <a:gs pos="0">
              <a:schemeClr val="accent5">
                <a:alpha val="7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alpha val="7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alpha val="7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bg2"/>
              </a:solidFill>
            </a:rPr>
            <a:t>Сопровождение добычи</a:t>
          </a:r>
        </a:p>
      </dsp:txBody>
      <dsp:txXfrm>
        <a:off x="2124237" y="2672182"/>
        <a:ext cx="2163850" cy="6597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919EFA-EE69-4C90-B0C7-57432F2DFAAB}">
      <dsp:nvSpPr>
        <dsp:cNvPr id="0" name=""/>
        <dsp:cNvSpPr/>
      </dsp:nvSpPr>
      <dsp:spPr>
        <a:xfrm>
          <a:off x="6412" y="404835"/>
          <a:ext cx="1916748" cy="11500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chemeClr val="tx1"/>
              </a:solidFill>
            </a:rPr>
            <a:t>Разработка структуры БД</a:t>
          </a:r>
        </a:p>
      </dsp:txBody>
      <dsp:txXfrm>
        <a:off x="40096" y="438519"/>
        <a:ext cx="1849380" cy="1082681"/>
      </dsp:txXfrm>
    </dsp:sp>
    <dsp:sp modelId="{47BDF197-954C-471B-AE91-688B12818A3B}">
      <dsp:nvSpPr>
        <dsp:cNvPr id="0" name=""/>
        <dsp:cNvSpPr/>
      </dsp:nvSpPr>
      <dsp:spPr>
        <a:xfrm>
          <a:off x="2114836" y="742183"/>
          <a:ext cx="406350" cy="4753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/>
        </a:p>
      </dsp:txBody>
      <dsp:txXfrm>
        <a:off x="2114836" y="837254"/>
        <a:ext cx="284445" cy="285211"/>
      </dsp:txXfrm>
    </dsp:sp>
    <dsp:sp modelId="{239E737F-FB60-4489-BAFC-AB319930662F}">
      <dsp:nvSpPr>
        <dsp:cNvPr id="0" name=""/>
        <dsp:cNvSpPr/>
      </dsp:nvSpPr>
      <dsp:spPr>
        <a:xfrm>
          <a:off x="2689861" y="404835"/>
          <a:ext cx="1916748" cy="11500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899996"/>
                <a:satOff val="0"/>
                <a:lumOff val="10000"/>
                <a:alphaOff val="0"/>
                <a:tint val="50000"/>
                <a:satMod val="300000"/>
              </a:schemeClr>
            </a:gs>
            <a:gs pos="35000">
              <a:schemeClr val="accent2">
                <a:hueOff val="899996"/>
                <a:satOff val="0"/>
                <a:lumOff val="10000"/>
                <a:alphaOff val="0"/>
                <a:tint val="37000"/>
                <a:satMod val="300000"/>
              </a:schemeClr>
            </a:gs>
            <a:gs pos="100000">
              <a:schemeClr val="accent2">
                <a:hueOff val="899996"/>
                <a:satOff val="0"/>
                <a:lumOff val="1000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chemeClr val="tx1"/>
              </a:solidFill>
            </a:rPr>
            <a:t>Разработка форм ввода</a:t>
          </a:r>
        </a:p>
      </dsp:txBody>
      <dsp:txXfrm>
        <a:off x="2723545" y="438519"/>
        <a:ext cx="1849380" cy="1082681"/>
      </dsp:txXfrm>
    </dsp:sp>
    <dsp:sp modelId="{DFE7A90C-7754-46C5-821A-F5A09C474EB6}">
      <dsp:nvSpPr>
        <dsp:cNvPr id="0" name=""/>
        <dsp:cNvSpPr/>
      </dsp:nvSpPr>
      <dsp:spPr>
        <a:xfrm>
          <a:off x="4798285" y="742183"/>
          <a:ext cx="406350" cy="4753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799993"/>
                <a:satOff val="0"/>
                <a:lumOff val="20000"/>
                <a:alphaOff val="0"/>
                <a:tint val="50000"/>
                <a:satMod val="300000"/>
              </a:schemeClr>
            </a:gs>
            <a:gs pos="35000">
              <a:schemeClr val="accent2">
                <a:hueOff val="1799993"/>
                <a:satOff val="0"/>
                <a:lumOff val="20000"/>
                <a:alphaOff val="0"/>
                <a:tint val="37000"/>
                <a:satMod val="300000"/>
              </a:schemeClr>
            </a:gs>
            <a:gs pos="100000">
              <a:schemeClr val="accent2">
                <a:hueOff val="1799993"/>
                <a:satOff val="0"/>
                <a:lumOff val="2000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/>
        </a:p>
      </dsp:txBody>
      <dsp:txXfrm>
        <a:off x="4798285" y="837254"/>
        <a:ext cx="284445" cy="285211"/>
      </dsp:txXfrm>
    </dsp:sp>
    <dsp:sp modelId="{AD386001-8F73-44BC-A3E6-239536FDFA6A}">
      <dsp:nvSpPr>
        <dsp:cNvPr id="0" name=""/>
        <dsp:cNvSpPr/>
      </dsp:nvSpPr>
      <dsp:spPr>
        <a:xfrm>
          <a:off x="5373310" y="404835"/>
          <a:ext cx="1916748" cy="11500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799993"/>
                <a:satOff val="0"/>
                <a:lumOff val="20000"/>
                <a:alphaOff val="0"/>
                <a:tint val="50000"/>
                <a:satMod val="300000"/>
              </a:schemeClr>
            </a:gs>
            <a:gs pos="35000">
              <a:schemeClr val="accent2">
                <a:hueOff val="1799993"/>
                <a:satOff val="0"/>
                <a:lumOff val="20000"/>
                <a:alphaOff val="0"/>
                <a:tint val="37000"/>
                <a:satMod val="300000"/>
              </a:schemeClr>
            </a:gs>
            <a:gs pos="100000">
              <a:schemeClr val="accent2">
                <a:hueOff val="1799993"/>
                <a:satOff val="0"/>
                <a:lumOff val="2000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chemeClr val="tx1"/>
              </a:solidFill>
            </a:rPr>
            <a:t>Разработка справочников</a:t>
          </a:r>
        </a:p>
      </dsp:txBody>
      <dsp:txXfrm>
        <a:off x="5406994" y="438519"/>
        <a:ext cx="1849380" cy="10826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919EFA-EE69-4C90-B0C7-57432F2DFAAB}">
      <dsp:nvSpPr>
        <dsp:cNvPr id="0" name=""/>
        <dsp:cNvSpPr/>
      </dsp:nvSpPr>
      <dsp:spPr>
        <a:xfrm>
          <a:off x="6181" y="106392"/>
          <a:ext cx="1847434" cy="11084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Проверки ввода и импорта</a:t>
          </a:r>
        </a:p>
      </dsp:txBody>
      <dsp:txXfrm>
        <a:off x="38647" y="138858"/>
        <a:ext cx="1782502" cy="1043528"/>
      </dsp:txXfrm>
    </dsp:sp>
    <dsp:sp modelId="{47BDF197-954C-471B-AE91-688B12818A3B}">
      <dsp:nvSpPr>
        <dsp:cNvPr id="0" name=""/>
        <dsp:cNvSpPr/>
      </dsp:nvSpPr>
      <dsp:spPr>
        <a:xfrm>
          <a:off x="2038358" y="431540"/>
          <a:ext cx="391656" cy="4581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>
        <a:off x="2038358" y="523173"/>
        <a:ext cx="274159" cy="274897"/>
      </dsp:txXfrm>
    </dsp:sp>
    <dsp:sp modelId="{239E737F-FB60-4489-BAFC-AB319930662F}">
      <dsp:nvSpPr>
        <dsp:cNvPr id="0" name=""/>
        <dsp:cNvSpPr/>
      </dsp:nvSpPr>
      <dsp:spPr>
        <a:xfrm>
          <a:off x="2592588" y="106392"/>
          <a:ext cx="1847434" cy="11084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899996"/>
                <a:satOff val="0"/>
                <a:lumOff val="10000"/>
                <a:alphaOff val="0"/>
                <a:tint val="50000"/>
                <a:satMod val="300000"/>
              </a:schemeClr>
            </a:gs>
            <a:gs pos="35000">
              <a:schemeClr val="accent2">
                <a:hueOff val="899996"/>
                <a:satOff val="0"/>
                <a:lumOff val="10000"/>
                <a:alphaOff val="0"/>
                <a:tint val="37000"/>
                <a:satMod val="300000"/>
              </a:schemeClr>
            </a:gs>
            <a:gs pos="100000">
              <a:schemeClr val="accent2">
                <a:hueOff val="899996"/>
                <a:satOff val="0"/>
                <a:lumOff val="1000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Визуализация данных</a:t>
          </a:r>
        </a:p>
      </dsp:txBody>
      <dsp:txXfrm>
        <a:off x="2625054" y="138858"/>
        <a:ext cx="1782502" cy="1043528"/>
      </dsp:txXfrm>
    </dsp:sp>
    <dsp:sp modelId="{DFE7A90C-7754-46C5-821A-F5A09C474EB6}">
      <dsp:nvSpPr>
        <dsp:cNvPr id="0" name=""/>
        <dsp:cNvSpPr/>
      </dsp:nvSpPr>
      <dsp:spPr>
        <a:xfrm>
          <a:off x="4624766" y="431540"/>
          <a:ext cx="391656" cy="4581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799993"/>
                <a:satOff val="0"/>
                <a:lumOff val="20000"/>
                <a:alphaOff val="0"/>
                <a:tint val="50000"/>
                <a:satMod val="300000"/>
              </a:schemeClr>
            </a:gs>
            <a:gs pos="35000">
              <a:schemeClr val="accent2">
                <a:hueOff val="1799993"/>
                <a:satOff val="0"/>
                <a:lumOff val="20000"/>
                <a:alphaOff val="0"/>
                <a:tint val="37000"/>
                <a:satMod val="300000"/>
              </a:schemeClr>
            </a:gs>
            <a:gs pos="100000">
              <a:schemeClr val="accent2">
                <a:hueOff val="1799993"/>
                <a:satOff val="0"/>
                <a:lumOff val="2000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>
        <a:off x="4624766" y="523173"/>
        <a:ext cx="274159" cy="274897"/>
      </dsp:txXfrm>
    </dsp:sp>
    <dsp:sp modelId="{AD386001-8F73-44BC-A3E6-239536FDFA6A}">
      <dsp:nvSpPr>
        <dsp:cNvPr id="0" name=""/>
        <dsp:cNvSpPr/>
      </dsp:nvSpPr>
      <dsp:spPr>
        <a:xfrm>
          <a:off x="5178996" y="106392"/>
          <a:ext cx="1847434" cy="11084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799993"/>
                <a:satOff val="0"/>
                <a:lumOff val="20000"/>
                <a:alphaOff val="0"/>
                <a:tint val="50000"/>
                <a:satMod val="300000"/>
              </a:schemeClr>
            </a:gs>
            <a:gs pos="35000">
              <a:schemeClr val="accent2">
                <a:hueOff val="1799993"/>
                <a:satOff val="0"/>
                <a:lumOff val="20000"/>
                <a:alphaOff val="0"/>
                <a:tint val="37000"/>
                <a:satMod val="300000"/>
              </a:schemeClr>
            </a:gs>
            <a:gs pos="100000">
              <a:schemeClr val="accent2">
                <a:hueOff val="1799993"/>
                <a:satOff val="0"/>
                <a:lumOff val="2000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Автоматизация расчётов</a:t>
          </a:r>
        </a:p>
      </dsp:txBody>
      <dsp:txXfrm>
        <a:off x="5211462" y="138858"/>
        <a:ext cx="1782502" cy="10435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5335A-03A0-455E-9594-4AD4E51A6D83}" type="datetimeFigureOut">
              <a:rPr lang="en-AU" smtClean="0"/>
              <a:t>22/05/2019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EB756-1551-42E7-A733-099EA238DF2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3225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458C9-BACB-4E0E-B098-A5E53FB2221B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72550-9504-4E63-A4C7-12250121B2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981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Загрузка данных в БД доступна в различных видах – как настройка полуавтоматического инструмента (импорт данных из файлов содержащих строгий вид форматирования), так и «живой» импорт (поля импорта и итоговые поля в БД выбираются пользователем)</a:t>
            </a:r>
          </a:p>
          <a:p>
            <a:r>
              <a:rPr lang="ru-RU" dirty="0"/>
              <a:t>Занесение данных может производится вручную с использованием </a:t>
            </a:r>
            <a:r>
              <a:rPr lang="en-US" dirty="0" err="1"/>
              <a:t>Goebnak</a:t>
            </a:r>
            <a:r>
              <a:rPr lang="en-US" dirty="0"/>
              <a:t> Mobile</a:t>
            </a:r>
            <a:r>
              <a:rPr lang="ru-RU" dirty="0"/>
              <a:t> (внутри которого содержится собственная БД, автоматически синхронизирующая данные с основной БД</a:t>
            </a:r>
            <a:r>
              <a:rPr lang="en-US" dirty="0"/>
              <a:t>Geobank, </a:t>
            </a:r>
            <a:r>
              <a:rPr lang="ru-RU" dirty="0"/>
              <a:t>а так же содержащий различные инструменты проверки данных)</a:t>
            </a:r>
            <a:r>
              <a:rPr lang="en-US" dirty="0"/>
              <a:t>  </a:t>
            </a:r>
            <a:r>
              <a:rPr lang="ru-RU" dirty="0"/>
              <a:t>или </a:t>
            </a:r>
            <a:r>
              <a:rPr lang="en-US" dirty="0"/>
              <a:t>Geobank.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72550-9504-4E63-A4C7-12250121B2F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908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Возможность автоматического создания отчётных форм на основании данных заносимых участковыми специалистами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72550-9504-4E63-A4C7-12250121B2F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737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Система </a:t>
            </a:r>
            <a:r>
              <a:rPr lang="ru-RU" dirty="0" err="1"/>
              <a:t>Геобанк</a:t>
            </a:r>
            <a:r>
              <a:rPr lang="ru-RU" dirty="0"/>
              <a:t> позволяет отслеживать полноту занесения требуемых данных, так проще контролировать постоянное пополнение информации.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72550-9504-4E63-A4C7-12250121B2F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965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Система </a:t>
            </a:r>
            <a:r>
              <a:rPr lang="ru-RU" dirty="0" err="1"/>
              <a:t>Геобанк</a:t>
            </a:r>
            <a:r>
              <a:rPr lang="ru-RU" dirty="0"/>
              <a:t> позволяет отслеживать полноту занесения требуемых данных, так проще контролировать постоянное пополнение информации.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72550-9504-4E63-A4C7-12250121B2F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94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428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3" hasCustomPrompt="1"/>
          </p:nvPr>
        </p:nvSpPr>
        <p:spPr>
          <a:xfrm>
            <a:off x="611561" y="1545636"/>
            <a:ext cx="7992169" cy="2917031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>
              <a:buSzPct val="75000"/>
              <a:buFont typeface="Wingdings" pitchFamily="2" charset="2"/>
              <a:buChar char="§"/>
              <a:defRPr sz="2400">
                <a:solidFill>
                  <a:schemeClr val="bg2"/>
                </a:solidFill>
              </a:defRPr>
            </a:lvl2pPr>
            <a:lvl3pPr>
              <a:buSzPct val="35000"/>
              <a:buFont typeface="Wingdings 2" pitchFamily="18" charset="2"/>
              <a:buChar char="¤"/>
              <a:defRPr sz="2400">
                <a:solidFill>
                  <a:schemeClr val="bg2"/>
                </a:solidFill>
              </a:defRPr>
            </a:lvl3pPr>
            <a:lvl4pPr>
              <a:buSzPct val="50000"/>
              <a:buFont typeface="Arial" pitchFamily="34" charset="0"/>
              <a:buChar char="▲"/>
              <a:defRPr sz="2400">
                <a:solidFill>
                  <a:schemeClr val="bg2"/>
                </a:solidFill>
              </a:defRPr>
            </a:lvl4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Click to edit text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(Bulletpoi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3"/>
          </p:nvPr>
        </p:nvSpPr>
        <p:spPr>
          <a:xfrm>
            <a:off x="611561" y="1545636"/>
            <a:ext cx="7992169" cy="291703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Font typeface="Arial" pitchFamily="34" charset="0"/>
              <a:buChar char="•"/>
              <a:defRPr sz="240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>
              <a:buSzPct val="75000"/>
              <a:buFont typeface="Wingdings" pitchFamily="2" charset="2"/>
              <a:buChar char="§"/>
              <a:defRPr sz="2400">
                <a:solidFill>
                  <a:schemeClr val="bg2"/>
                </a:solidFill>
              </a:defRPr>
            </a:lvl2pPr>
            <a:lvl3pPr>
              <a:buSzPct val="35000"/>
              <a:buFont typeface="Wingdings 2" pitchFamily="18" charset="2"/>
              <a:buChar char="¤"/>
              <a:defRPr sz="2400">
                <a:solidFill>
                  <a:schemeClr val="bg2"/>
                </a:solidFill>
              </a:defRPr>
            </a:lvl3pPr>
            <a:lvl4pPr>
              <a:buSzPct val="50000"/>
              <a:buFont typeface="Arial" pitchFamily="34" charset="0"/>
              <a:buChar char="▲"/>
              <a:defRPr sz="2400">
                <a:solidFill>
                  <a:schemeClr val="bg2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456625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8"/>
          <p:cNvSpPr>
            <a:spLocks noGrp="1"/>
          </p:cNvSpPr>
          <p:nvPr>
            <p:ph sz="quarter" idx="13"/>
          </p:nvPr>
        </p:nvSpPr>
        <p:spPr>
          <a:xfrm>
            <a:off x="4716016" y="1545636"/>
            <a:ext cx="3888432" cy="29170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itchFamily="34" charset="0"/>
              <a:buNone/>
              <a:defRPr sz="240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>
              <a:buSzPct val="75000"/>
              <a:buFont typeface="Wingdings" pitchFamily="2" charset="2"/>
              <a:buChar char="§"/>
              <a:defRPr sz="2400">
                <a:solidFill>
                  <a:schemeClr val="bg2"/>
                </a:solidFill>
              </a:defRPr>
            </a:lvl2pPr>
            <a:lvl3pPr>
              <a:buSzPct val="35000"/>
              <a:buFont typeface="Wingdings 2" pitchFamily="18" charset="2"/>
              <a:buChar char="¤"/>
              <a:defRPr sz="2400">
                <a:solidFill>
                  <a:schemeClr val="bg2"/>
                </a:solidFill>
              </a:defRPr>
            </a:lvl3pPr>
            <a:lvl4pPr>
              <a:buSzPct val="50000"/>
              <a:buFont typeface="Arial" pitchFamily="34" charset="0"/>
              <a:buChar char="▲"/>
              <a:defRPr sz="2400">
                <a:solidFill>
                  <a:schemeClr val="bg2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Content Placeholder 18"/>
          <p:cNvSpPr>
            <a:spLocks noGrp="1"/>
          </p:cNvSpPr>
          <p:nvPr>
            <p:ph sz="quarter" idx="14"/>
          </p:nvPr>
        </p:nvSpPr>
        <p:spPr>
          <a:xfrm>
            <a:off x="611560" y="1544929"/>
            <a:ext cx="3888432" cy="29170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itchFamily="34" charset="0"/>
              <a:buNone/>
              <a:defRPr sz="240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>
              <a:buSzPct val="75000"/>
              <a:buFont typeface="Wingdings" pitchFamily="2" charset="2"/>
              <a:buChar char="§"/>
              <a:defRPr sz="2400">
                <a:solidFill>
                  <a:schemeClr val="bg2"/>
                </a:solidFill>
              </a:defRPr>
            </a:lvl2pPr>
            <a:lvl3pPr>
              <a:buSzPct val="35000"/>
              <a:buFont typeface="Wingdings 2" pitchFamily="18" charset="2"/>
              <a:buChar char="¤"/>
              <a:defRPr sz="2400">
                <a:solidFill>
                  <a:schemeClr val="bg2"/>
                </a:solidFill>
              </a:defRPr>
            </a:lvl3pPr>
            <a:lvl4pPr>
              <a:buSzPct val="50000"/>
              <a:buFont typeface="Arial" pitchFamily="34" charset="0"/>
              <a:buChar char="▲"/>
              <a:defRPr sz="2400">
                <a:solidFill>
                  <a:schemeClr val="bg2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2627784" y="0"/>
            <a:ext cx="6516216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6351145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Side by Side (Bulletpoi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8"/>
          <p:cNvSpPr>
            <a:spLocks noGrp="1"/>
          </p:cNvSpPr>
          <p:nvPr>
            <p:ph sz="quarter" idx="13"/>
          </p:nvPr>
        </p:nvSpPr>
        <p:spPr>
          <a:xfrm>
            <a:off x="4716016" y="1545636"/>
            <a:ext cx="3888432" cy="291703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Font typeface="Arial" pitchFamily="34" charset="0"/>
              <a:buChar char="•"/>
              <a:defRPr sz="240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>
              <a:buSzPct val="75000"/>
              <a:buFont typeface="Wingdings" pitchFamily="2" charset="2"/>
              <a:buChar char="§"/>
              <a:defRPr sz="2400">
                <a:solidFill>
                  <a:schemeClr val="bg2"/>
                </a:solidFill>
              </a:defRPr>
            </a:lvl2pPr>
            <a:lvl3pPr>
              <a:buSzPct val="35000"/>
              <a:buFont typeface="Wingdings 2" pitchFamily="18" charset="2"/>
              <a:buChar char="¤"/>
              <a:defRPr sz="2400">
                <a:solidFill>
                  <a:schemeClr val="bg2"/>
                </a:solidFill>
              </a:defRPr>
            </a:lvl3pPr>
            <a:lvl4pPr>
              <a:buSzPct val="50000"/>
              <a:buFont typeface="Arial" pitchFamily="34" charset="0"/>
              <a:buChar char="▲"/>
              <a:defRPr sz="2400">
                <a:solidFill>
                  <a:schemeClr val="bg2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Content Placeholder 18"/>
          <p:cNvSpPr>
            <a:spLocks noGrp="1"/>
          </p:cNvSpPr>
          <p:nvPr>
            <p:ph sz="quarter" idx="14"/>
          </p:nvPr>
        </p:nvSpPr>
        <p:spPr>
          <a:xfrm>
            <a:off x="611560" y="1544929"/>
            <a:ext cx="3888432" cy="291703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Font typeface="Arial" pitchFamily="34" charset="0"/>
              <a:buChar char="•"/>
              <a:defRPr sz="240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>
              <a:buSzPct val="75000"/>
              <a:buFont typeface="Wingdings" pitchFamily="2" charset="2"/>
              <a:buChar char="§"/>
              <a:defRPr sz="2400">
                <a:solidFill>
                  <a:schemeClr val="bg2"/>
                </a:solidFill>
              </a:defRPr>
            </a:lvl2pPr>
            <a:lvl3pPr>
              <a:buSzPct val="35000"/>
              <a:buFont typeface="Wingdings 2" pitchFamily="18" charset="2"/>
              <a:buChar char="¤"/>
              <a:defRPr sz="2400">
                <a:solidFill>
                  <a:schemeClr val="bg2"/>
                </a:solidFill>
              </a:defRPr>
            </a:lvl3pPr>
            <a:lvl4pPr>
              <a:buSzPct val="50000"/>
              <a:buFont typeface="Arial" pitchFamily="34" charset="0"/>
              <a:buChar char="▲"/>
              <a:defRPr sz="2400">
                <a:solidFill>
                  <a:schemeClr val="bg2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17033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031690"/>
            <a:ext cx="7920880" cy="857250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entre + Text Box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545636"/>
            <a:ext cx="7920880" cy="857250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1331640" y="2787774"/>
            <a:ext cx="6542870" cy="1458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331641" y="2787253"/>
            <a:ext cx="6542869" cy="172878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 algn="l">
              <a:defRPr>
                <a:solidFill>
                  <a:schemeClr val="bg2"/>
                </a:solidFill>
              </a:defRPr>
            </a:lvl2pPr>
            <a:lvl3pPr algn="l">
              <a:defRPr>
                <a:solidFill>
                  <a:schemeClr val="bg2"/>
                </a:solidFill>
              </a:defRPr>
            </a:lvl3pPr>
            <a:lvl4pPr algn="l">
              <a:defRPr>
                <a:solidFill>
                  <a:schemeClr val="bg2"/>
                </a:solidFill>
              </a:defRPr>
            </a:lvl4pPr>
            <a:lvl5pPr algn="l"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583271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MCorp_IMS_Logo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1760" y="4682482"/>
            <a:ext cx="596367" cy="4095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7974"/>
            <a:ext cx="9144000" cy="457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0405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27784" y="0"/>
            <a:ext cx="651621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5989"/>
            <a:ext cx="1314075" cy="352078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63" r:id="rId2"/>
    <p:sldLayoutId id="2147483683" r:id="rId3"/>
    <p:sldLayoutId id="2147483681" r:id="rId4"/>
    <p:sldLayoutId id="2147483684" r:id="rId5"/>
    <p:sldLayoutId id="2147483676" r:id="rId6"/>
    <p:sldLayoutId id="2147483685" r:id="rId7"/>
  </p:sldLayoutIdLst>
  <p:transition spd="med"/>
  <p:txStyles>
    <p:titleStyle>
      <a:lvl1pPr algn="r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3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11" Type="http://schemas.openxmlformats.org/officeDocument/2006/relationships/image" Target="../media/image38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37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9.png"/><Relationship Id="rId4" Type="http://schemas.openxmlformats.org/officeDocument/2006/relationships/diagramData" Target="../diagrams/data1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14.png"/><Relationship Id="rId4" Type="http://schemas.openxmlformats.org/officeDocument/2006/relationships/diagramData" Target="../diagrams/data3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92088" y="0"/>
            <a:ext cx="8388424" cy="504056"/>
          </a:xfrm>
        </p:spPr>
        <p:txBody>
          <a:bodyPr>
            <a:noAutofit/>
          </a:bodyPr>
          <a:lstStyle/>
          <a:p>
            <a:r>
              <a:rPr lang="ru-RU" sz="2500" dirty="0"/>
              <a:t>Особенности управления геологическими данными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528ABA-23DC-4D41-B09E-A866E45BDEB0}"/>
              </a:ext>
            </a:extLst>
          </p:cNvPr>
          <p:cNvSpPr txBox="1"/>
          <p:nvPr/>
        </p:nvSpPr>
        <p:spPr>
          <a:xfrm>
            <a:off x="251520" y="4562007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65000"/>
                    <a:lumOff val="35000"/>
                  </a:schemeClr>
                </a:solidFill>
              </a:rPr>
              <a:t>Руководитель подразделения </a:t>
            </a:r>
            <a:r>
              <a:rPr lang="en-US" dirty="0">
                <a:solidFill>
                  <a:schemeClr val="bg2">
                    <a:lumMod val="65000"/>
                    <a:lumOff val="35000"/>
                  </a:schemeClr>
                </a:solidFill>
              </a:rPr>
              <a:t>Geobank</a:t>
            </a:r>
          </a:p>
          <a:p>
            <a:r>
              <a:rPr lang="ru-RU" dirty="0">
                <a:solidFill>
                  <a:schemeClr val="bg2">
                    <a:lumMod val="65000"/>
                    <a:lumOff val="35000"/>
                  </a:schemeClr>
                </a:solidFill>
              </a:rPr>
              <a:t>Михаил Столяров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4383078-FB87-4F2E-A405-8052249F2A08}"/>
              </a:ext>
            </a:extLst>
          </p:cNvPr>
          <p:cNvGrpSpPr/>
          <p:nvPr/>
        </p:nvGrpSpPr>
        <p:grpSpPr>
          <a:xfrm>
            <a:off x="-6096" y="504056"/>
            <a:ext cx="9150096" cy="4092846"/>
            <a:chOff x="-6096" y="504056"/>
            <a:chExt cx="9150096" cy="4092846"/>
          </a:xfrm>
        </p:grpSpPr>
        <p:pic>
          <p:nvPicPr>
            <p:cNvPr id="1028" name="Picture 4" descr="http://www.dailytechnews.us/wp-content/uploads/2018/05/Customer-Database-Leads-to-Increased-Sales-And-Higher-Profits.jpg">
              <a:extLst>
                <a:ext uri="{FF2B5EF4-FFF2-40B4-BE49-F238E27FC236}">
                  <a16:creationId xmlns:a16="http://schemas.microsoft.com/office/drawing/2014/main" id="{2CBAA633-125E-4AB3-B13F-87B312DAE0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1055" y="506520"/>
              <a:ext cx="5482945" cy="4090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6">
              <a:extLst>
                <a:ext uri="{FF2B5EF4-FFF2-40B4-BE49-F238E27FC236}">
                  <a16:creationId xmlns:a16="http://schemas.microsoft.com/office/drawing/2014/main" id="{96AB6EC9-0DBF-4EEB-AEEC-DDB7671599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72" t="4354" b="19064"/>
            <a:stretch/>
          </p:blipFill>
          <p:spPr>
            <a:xfrm>
              <a:off x="-6096" y="504056"/>
              <a:ext cx="4722112" cy="4092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882779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ECD23B6-F6E9-4926-9F7C-AEE2995F5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Минимизация ошибок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DE62257A-7956-4726-BB3B-4415BEA963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0059757"/>
              </p:ext>
            </p:extLst>
          </p:nvPr>
        </p:nvGraphicFramePr>
        <p:xfrm>
          <a:off x="1115616" y="492758"/>
          <a:ext cx="7032612" cy="1321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17597D-7971-43EE-8EAB-E600A5D539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92932"/>
            <a:ext cx="9488675" cy="29162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7BE227-B122-4B96-9D77-89D25CDDE9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34" y="1792932"/>
            <a:ext cx="6053448" cy="30758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9AF96B-E476-4B72-95B0-454FC1C48D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5974" y="1792932"/>
            <a:ext cx="2876726" cy="32198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2E5DD0-0215-407F-B3EF-180C3C8603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1106" y="1800332"/>
            <a:ext cx="4501060" cy="3075806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80D4D18-0B98-4B48-93D7-9ABD973E67F2}"/>
              </a:ext>
            </a:extLst>
          </p:cNvPr>
          <p:cNvGrpSpPr/>
          <p:nvPr/>
        </p:nvGrpSpPr>
        <p:grpSpPr>
          <a:xfrm>
            <a:off x="1357230" y="1792932"/>
            <a:ext cx="5832648" cy="3350568"/>
            <a:chOff x="998580" y="573719"/>
            <a:chExt cx="6657459" cy="4225319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D795F0C1-71E9-4AD6-87C7-8CA9F283A2CC}"/>
                </a:ext>
              </a:extLst>
            </p:cNvPr>
            <p:cNvGrpSpPr/>
            <p:nvPr/>
          </p:nvGrpSpPr>
          <p:grpSpPr>
            <a:xfrm>
              <a:off x="998580" y="573719"/>
              <a:ext cx="6657459" cy="4142568"/>
              <a:chOff x="998580" y="573719"/>
              <a:chExt cx="6657459" cy="4142568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35E4071F-8689-4DA3-89F1-A8B5F69208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8580" y="573719"/>
                <a:ext cx="6657459" cy="4142568"/>
              </a:xfrm>
              <a:prstGeom prst="rect">
                <a:avLst/>
              </a:prstGeom>
            </p:spPr>
          </p:pic>
          <p:sp>
            <p:nvSpPr>
              <p:cNvPr id="23" name="Прямоугольник: скругленные углы 22">
                <a:extLst>
                  <a:ext uri="{FF2B5EF4-FFF2-40B4-BE49-F238E27FC236}">
                    <a16:creationId xmlns:a16="http://schemas.microsoft.com/office/drawing/2014/main" id="{3129802A-A57C-4C80-9F3F-3A6B4ED99A8F}"/>
                  </a:ext>
                </a:extLst>
              </p:cNvPr>
              <p:cNvSpPr/>
              <p:nvPr/>
            </p:nvSpPr>
            <p:spPr>
              <a:xfrm>
                <a:off x="3217715" y="788171"/>
                <a:ext cx="2002357" cy="127395"/>
              </a:xfrm>
              <a:prstGeom prst="round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BD873D47-B3C3-41C0-B2E7-1FD4AEBC6105}"/>
                </a:ext>
              </a:extLst>
            </p:cNvPr>
            <p:cNvSpPr/>
            <p:nvPr/>
          </p:nvSpPr>
          <p:spPr>
            <a:xfrm>
              <a:off x="4145320" y="4145183"/>
              <a:ext cx="676373" cy="653855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2775624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AAFC9A2-C4BD-42D4-8C43-FBA0D7EFA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7534"/>
            <a:ext cx="5070837" cy="297595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CC57045-C066-4A2D-BDEE-B6FAF5D04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22" y="1838953"/>
            <a:ext cx="4821219" cy="2695461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4DA0B027-7D1C-4C69-8105-1052887469B8}"/>
              </a:ext>
            </a:extLst>
          </p:cNvPr>
          <p:cNvSpPr txBox="1">
            <a:spLocks/>
          </p:cNvSpPr>
          <p:nvPr/>
        </p:nvSpPr>
        <p:spPr>
          <a:xfrm>
            <a:off x="2123728" y="0"/>
            <a:ext cx="651621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dirty="0"/>
              <a:t>Анализ данных</a:t>
            </a:r>
            <a:endParaRPr lang="en-AU" sz="25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A93651-C436-48D3-88EB-3BB5DD997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31" y="504056"/>
            <a:ext cx="4169565" cy="380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675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4DA0B027-7D1C-4C69-8105-1052887469B8}"/>
              </a:ext>
            </a:extLst>
          </p:cNvPr>
          <p:cNvSpPr txBox="1">
            <a:spLocks/>
          </p:cNvSpPr>
          <p:nvPr/>
        </p:nvSpPr>
        <p:spPr>
          <a:xfrm>
            <a:off x="1547664" y="0"/>
            <a:ext cx="709228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dirty="0"/>
              <a:t>Анализ данных</a:t>
            </a:r>
            <a:endParaRPr lang="en-AU" sz="25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F685FD-27F8-4963-B9B8-B23AA2C22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5" y="601799"/>
            <a:ext cx="5459968" cy="393990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69FDDCA-73D8-4598-A533-531B64DFC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504056"/>
            <a:ext cx="5205289" cy="403764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A23DC3D-81EE-4554-8AA7-DE0932B91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8867"/>
            <a:ext cx="7090654" cy="393990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1583618-51C8-40EF-B480-FBF171524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774"/>
            <a:ext cx="44226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091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Контроль данных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" y="536676"/>
            <a:ext cx="5580112" cy="446760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613DFE-9426-41F7-A636-BCB7F879D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7" y="735477"/>
            <a:ext cx="9144000" cy="367254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AFBE43-B295-4928-8287-B855F14FB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364" y="0"/>
            <a:ext cx="4908840" cy="5143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92CD2C-EC8B-41EC-974F-86A9212F7A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0" y="1309585"/>
            <a:ext cx="8991553" cy="252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308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Обмен данными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6B9C8E3-8382-4E67-BAC7-8798C0206D9F}"/>
              </a:ext>
            </a:extLst>
          </p:cNvPr>
          <p:cNvGrpSpPr/>
          <p:nvPr/>
        </p:nvGrpSpPr>
        <p:grpSpPr>
          <a:xfrm>
            <a:off x="1619672" y="555526"/>
            <a:ext cx="6264696" cy="4032448"/>
            <a:chOff x="971600" y="0"/>
            <a:chExt cx="7454429" cy="514350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28B5F37-42DB-4097-8B72-56176FD76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0"/>
              <a:ext cx="7454429" cy="5143500"/>
            </a:xfrm>
            <a:prstGeom prst="rect">
              <a:avLst/>
            </a:prstGeom>
          </p:spPr>
        </p:pic>
        <p:sp>
          <p:nvSpPr>
            <p:cNvPr id="8" name="Скругленный прямоугольник 3">
              <a:extLst>
                <a:ext uri="{FF2B5EF4-FFF2-40B4-BE49-F238E27FC236}">
                  <a16:creationId xmlns:a16="http://schemas.microsoft.com/office/drawing/2014/main" id="{AF53C422-7B14-4072-9A79-C6ABBB9CDDEF}"/>
                </a:ext>
              </a:extLst>
            </p:cNvPr>
            <p:cNvSpPr/>
            <p:nvPr/>
          </p:nvSpPr>
          <p:spPr>
            <a:xfrm>
              <a:off x="7380312" y="987574"/>
              <a:ext cx="263272" cy="14401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6">
              <a:extLst>
                <a:ext uri="{FF2B5EF4-FFF2-40B4-BE49-F238E27FC236}">
                  <a16:creationId xmlns:a16="http://schemas.microsoft.com/office/drawing/2014/main" id="{218E3CAA-BFA2-404F-8BD4-B47C61639104}"/>
                </a:ext>
              </a:extLst>
            </p:cNvPr>
            <p:cNvSpPr/>
            <p:nvPr/>
          </p:nvSpPr>
          <p:spPr>
            <a:xfrm>
              <a:off x="2300291" y="1923953"/>
              <a:ext cx="428415" cy="18369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Скругленный прямоугольник 9">
              <a:extLst>
                <a:ext uri="{FF2B5EF4-FFF2-40B4-BE49-F238E27FC236}">
                  <a16:creationId xmlns:a16="http://schemas.microsoft.com/office/drawing/2014/main" id="{26DC5AB4-A4E0-40D0-AC42-E0D412148727}"/>
                </a:ext>
              </a:extLst>
            </p:cNvPr>
            <p:cNvSpPr/>
            <p:nvPr/>
          </p:nvSpPr>
          <p:spPr>
            <a:xfrm>
              <a:off x="1115616" y="4011910"/>
              <a:ext cx="432048" cy="14401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Скругленный прямоугольник 10">
              <a:extLst>
                <a:ext uri="{FF2B5EF4-FFF2-40B4-BE49-F238E27FC236}">
                  <a16:creationId xmlns:a16="http://schemas.microsoft.com/office/drawing/2014/main" id="{AC2D5F4F-D0C1-4FCB-8E8D-2918C83FAE42}"/>
                </a:ext>
              </a:extLst>
            </p:cNvPr>
            <p:cNvSpPr/>
            <p:nvPr/>
          </p:nvSpPr>
          <p:spPr>
            <a:xfrm>
              <a:off x="1619672" y="4011910"/>
              <a:ext cx="432048" cy="14401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Скругленный прямоугольник 11">
              <a:extLst>
                <a:ext uri="{FF2B5EF4-FFF2-40B4-BE49-F238E27FC236}">
                  <a16:creationId xmlns:a16="http://schemas.microsoft.com/office/drawing/2014/main" id="{02F0383E-D34E-4ED1-AB96-78E46CF2F255}"/>
                </a:ext>
              </a:extLst>
            </p:cNvPr>
            <p:cNvSpPr/>
            <p:nvPr/>
          </p:nvSpPr>
          <p:spPr>
            <a:xfrm>
              <a:off x="3928270" y="4858236"/>
              <a:ext cx="856122" cy="140311"/>
            </a:xfrm>
            <a:prstGeom prst="round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Скругленный прямоугольник 12">
              <a:extLst>
                <a:ext uri="{FF2B5EF4-FFF2-40B4-BE49-F238E27FC236}">
                  <a16:creationId xmlns:a16="http://schemas.microsoft.com/office/drawing/2014/main" id="{A8D67056-33F2-4B85-9CDE-2FB05B12557F}"/>
                </a:ext>
              </a:extLst>
            </p:cNvPr>
            <p:cNvSpPr/>
            <p:nvPr/>
          </p:nvSpPr>
          <p:spPr>
            <a:xfrm>
              <a:off x="7272300" y="2817163"/>
              <a:ext cx="231119" cy="138508"/>
            </a:xfrm>
            <a:prstGeom prst="round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05307702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СПАСИБО ЗА ВНИМАНИЕ!</a:t>
            </a:r>
          </a:p>
        </p:txBody>
      </p:sp>
      <p:pic>
        <p:nvPicPr>
          <p:cNvPr id="5" name="Picture 2" descr="D:\MMST\GEOBANK\Micromine corp medium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843558"/>
            <a:ext cx="4818375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527073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F44218-6BAA-47E6-B42A-14079F4473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18" y="2553278"/>
            <a:ext cx="3088603" cy="1950636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F6F10A9-798F-4ED1-8272-C483B6CC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0"/>
            <a:ext cx="7596336" cy="504056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Сложности управления геологическими данными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FA05F8-5F97-4524-AA5D-0E47266D2C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683" y="2758953"/>
            <a:ext cx="2718484" cy="1803370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ABEAD43F-EF4A-4F50-940C-57E03B135F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3425244"/>
              </p:ext>
            </p:extLst>
          </p:nvPr>
        </p:nvGraphicFramePr>
        <p:xfrm>
          <a:off x="4283968" y="627534"/>
          <a:ext cx="3854152" cy="2315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2">
            <a:extLst>
              <a:ext uri="{FF2B5EF4-FFF2-40B4-BE49-F238E27FC236}">
                <a16:creationId xmlns:a16="http://schemas.microsoft.com/office/drawing/2014/main" id="{19D4618F-EEFF-4752-AC5D-FEB1A74E0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71251" y="570827"/>
            <a:ext cx="1025433" cy="170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3DDBFB4C-D53C-4388-89A9-8033DD2A6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0093" y="564326"/>
            <a:ext cx="949024" cy="170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D7A2C6E-74BE-4BE5-9655-13A3CA772C83}"/>
              </a:ext>
            </a:extLst>
          </p:cNvPr>
          <p:cNvSpPr txBox="1"/>
          <p:nvPr/>
        </p:nvSpPr>
        <p:spPr>
          <a:xfrm>
            <a:off x="0" y="1140589"/>
            <a:ext cx="50793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3675">
              <a:buFont typeface="Arial" panose="020B0604020202020204" pitchFamily="34" charset="0"/>
              <a:buChar char="•"/>
            </a:pPr>
            <a:r>
              <a:rPr lang="ru-RU" dirty="0"/>
              <a:t>Различные источники</a:t>
            </a:r>
            <a:endParaRPr lang="en-US" dirty="0"/>
          </a:p>
          <a:p>
            <a:pPr marL="285750" indent="-193675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193675">
              <a:buFont typeface="Arial" panose="020B0604020202020204" pitchFamily="34" charset="0"/>
              <a:buChar char="•"/>
            </a:pPr>
            <a:r>
              <a:rPr lang="ru-RU" dirty="0"/>
              <a:t>Многовариантность процесса</a:t>
            </a:r>
            <a:endParaRPr lang="en-US" dirty="0"/>
          </a:p>
          <a:p>
            <a:pPr marL="285750" indent="-193675"/>
            <a:endParaRPr lang="en-US" dirty="0"/>
          </a:p>
          <a:p>
            <a:pPr marL="285750" indent="-193675">
              <a:buFont typeface="Arial" panose="020B0604020202020204" pitchFamily="34" charset="0"/>
              <a:buChar char="•"/>
            </a:pPr>
            <a:r>
              <a:rPr lang="ru-RU" dirty="0"/>
              <a:t>Случайные ошибки</a:t>
            </a:r>
          </a:p>
          <a:p>
            <a:pPr marL="285750" indent="-193675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193675">
              <a:buFont typeface="Arial" panose="020B0604020202020204" pitchFamily="34" charset="0"/>
              <a:buChar char="•"/>
            </a:pPr>
            <a:r>
              <a:rPr lang="ru-RU" dirty="0"/>
              <a:t>Систематические ошибки</a:t>
            </a:r>
          </a:p>
          <a:p>
            <a:pPr marL="285750" indent="-193675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193675">
              <a:buFont typeface="Arial" panose="020B0604020202020204" pitchFamily="34" charset="0"/>
              <a:buChar char="•"/>
            </a:pPr>
            <a:r>
              <a:rPr lang="ru-RU" dirty="0"/>
              <a:t>Сложный обмен данными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046979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>
            <a:extLst>
              <a:ext uri="{FF2B5EF4-FFF2-40B4-BE49-F238E27FC236}">
                <a16:creationId xmlns:a16="http://schemas.microsoft.com/office/drawing/2014/main" id="{A539197D-4752-4F54-9411-D7887AFC6E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4" t="42709" r="43940" b="3503"/>
          <a:stretch/>
        </p:blipFill>
        <p:spPr>
          <a:xfrm>
            <a:off x="4860032" y="504056"/>
            <a:ext cx="4283968" cy="408391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500" dirty="0">
                <a:solidFill>
                  <a:schemeClr val="bg1"/>
                </a:solidFill>
              </a:rPr>
              <a:t>Задачи управления геологическими данными</a:t>
            </a:r>
            <a:endParaRPr lang="en-AU" sz="25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114" y="792230"/>
            <a:ext cx="50793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3675">
              <a:buFont typeface="Arial" panose="020B0604020202020204" pitchFamily="34" charset="0"/>
              <a:buChar char="•"/>
            </a:pPr>
            <a:r>
              <a:rPr lang="ru-RU" dirty="0"/>
              <a:t>Стандартизация ввода данных</a:t>
            </a:r>
            <a:endParaRPr lang="en-US" dirty="0"/>
          </a:p>
          <a:p>
            <a:pPr marL="285750" indent="-193675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193675">
              <a:buFont typeface="Arial" panose="020B0604020202020204" pitchFamily="34" charset="0"/>
              <a:buChar char="•"/>
            </a:pPr>
            <a:r>
              <a:rPr lang="ru-RU" dirty="0"/>
              <a:t>Построение бизнес процесса</a:t>
            </a:r>
            <a:endParaRPr lang="en-US" dirty="0"/>
          </a:p>
          <a:p>
            <a:pPr marL="285750" indent="-193675"/>
            <a:endParaRPr lang="en-US" dirty="0"/>
          </a:p>
          <a:p>
            <a:pPr marL="285750" indent="-193675">
              <a:buFont typeface="Arial" panose="020B0604020202020204" pitchFamily="34" charset="0"/>
              <a:buChar char="•"/>
            </a:pPr>
            <a:r>
              <a:rPr lang="ru-RU" dirty="0"/>
              <a:t>Минимизация ошибок</a:t>
            </a:r>
          </a:p>
          <a:p>
            <a:pPr marL="285750" indent="-193675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193675">
              <a:buFont typeface="Arial" panose="020B0604020202020204" pitchFamily="34" charset="0"/>
              <a:buChar char="•"/>
            </a:pPr>
            <a:r>
              <a:rPr lang="ru-RU" dirty="0"/>
              <a:t>Анализ данных</a:t>
            </a:r>
          </a:p>
          <a:p>
            <a:pPr marL="285750" indent="-193675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193675">
              <a:buFont typeface="Arial" panose="020B0604020202020204" pitchFamily="34" charset="0"/>
              <a:buChar char="•"/>
            </a:pPr>
            <a:r>
              <a:rPr lang="ru-RU" dirty="0"/>
              <a:t>Контроль данных</a:t>
            </a:r>
          </a:p>
          <a:p>
            <a:pPr marL="285750" indent="-193675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193675">
              <a:buFont typeface="Arial" panose="020B0604020202020204" pitchFamily="34" charset="0"/>
              <a:buChar char="•"/>
            </a:pPr>
            <a:r>
              <a:rPr lang="ru-RU" dirty="0"/>
              <a:t>Обмен данными</a:t>
            </a:r>
            <a:endParaRPr lang="en-US" dirty="0"/>
          </a:p>
          <a:p>
            <a:pPr marL="285750" indent="-193675">
              <a:buFont typeface="Arial" panose="020B0604020202020204" pitchFamily="34" charset="0"/>
              <a:buChar char="•"/>
            </a:pPr>
            <a:endParaRPr lang="ru-RU" dirty="0"/>
          </a:p>
          <a:p>
            <a:pPr marL="92075" algn="ctr"/>
            <a:r>
              <a:rPr lang="ru-RU" u="sng" dirty="0"/>
              <a:t>Разработка инфраструктуры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616021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BF16EC1-7788-4EF5-9539-E6FFFF428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Основные источники поступления данных</a:t>
            </a:r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B7B9B86A-D47E-41B7-A8F1-98C064A477FA}"/>
              </a:ext>
            </a:extLst>
          </p:cNvPr>
          <p:cNvSpPr txBox="1">
            <a:spLocks/>
          </p:cNvSpPr>
          <p:nvPr/>
        </p:nvSpPr>
        <p:spPr>
          <a:xfrm>
            <a:off x="2195736" y="0"/>
            <a:ext cx="694826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0141A0A0-91C1-42F4-82BA-AD8C182595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411430"/>
              </p:ext>
            </p:extLst>
          </p:nvPr>
        </p:nvGraphicFramePr>
        <p:xfrm>
          <a:off x="-504564" y="835670"/>
          <a:ext cx="5400600" cy="347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5">
            <a:extLst>
              <a:ext uri="{FF2B5EF4-FFF2-40B4-BE49-F238E27FC236}">
                <a16:creationId xmlns:a16="http://schemas.microsoft.com/office/drawing/2014/main" id="{437D99A8-728B-495E-8159-BA5B97E3C1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84" t="-1" r="23184" b="1"/>
          <a:stretch/>
        </p:blipFill>
        <p:spPr>
          <a:xfrm>
            <a:off x="2938676" y="504000"/>
            <a:ext cx="6207148" cy="408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2098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B104987-8819-4B28-A0E4-E88242CEB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139702"/>
            <a:ext cx="6192688" cy="23413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2"/>
          <p:cNvSpPr>
            <a:spLocks noGrp="1"/>
          </p:cNvSpPr>
          <p:nvPr>
            <p:ph type="title" idx="4294967295"/>
          </p:nvPr>
        </p:nvSpPr>
        <p:spPr>
          <a:xfrm>
            <a:off x="2627784" y="0"/>
            <a:ext cx="6516216" cy="504056"/>
          </a:xfrm>
        </p:spPr>
        <p:txBody>
          <a:bodyPr>
            <a:normAutofit/>
          </a:bodyPr>
          <a:lstStyle/>
          <a:p>
            <a:r>
              <a:rPr lang="ru-RU" sz="2500" dirty="0"/>
              <a:t>Стандартизация ввода данных</a:t>
            </a:r>
            <a:endParaRPr lang="en-AU" sz="2500" dirty="0">
              <a:solidFill>
                <a:schemeClr val="bg1"/>
              </a:solidFill>
            </a:endParaRPr>
          </a:p>
        </p:txBody>
      </p:sp>
      <p:graphicFrame>
        <p:nvGraphicFramePr>
          <p:cNvPr id="32" name="Схема 31">
            <a:extLst>
              <a:ext uri="{FF2B5EF4-FFF2-40B4-BE49-F238E27FC236}">
                <a16:creationId xmlns:a16="http://schemas.microsoft.com/office/drawing/2014/main" id="{6C04B86E-7D33-4F29-B97A-0D863B7A4D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2358529"/>
              </p:ext>
            </p:extLst>
          </p:nvPr>
        </p:nvGraphicFramePr>
        <p:xfrm>
          <a:off x="923764" y="339502"/>
          <a:ext cx="7296472" cy="1959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A18263D-E07D-4D78-9827-C2495C9599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7624" y="2139702"/>
            <a:ext cx="5976664" cy="23413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7CF9E66-8425-40D9-A3D5-5F0D8E6410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6444" y="2139702"/>
            <a:ext cx="6944068" cy="23413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75875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217" y="950311"/>
            <a:ext cx="777267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/>
              <a:t>Геологическое описание керна с формированием отчётной документации</a:t>
            </a:r>
          </a:p>
          <a:p>
            <a:pPr marL="342900" indent="-342900">
              <a:buAutoNum type="arabicPeriod"/>
            </a:pPr>
            <a:endParaRPr lang="ru-RU" sz="1600" dirty="0"/>
          </a:p>
          <a:p>
            <a:pPr marL="342900" indent="-342900">
              <a:buAutoNum type="arabicPeriod"/>
            </a:pPr>
            <a:r>
              <a:rPr lang="ru-RU" sz="1600" dirty="0"/>
              <a:t>Формирование журнала опробования</a:t>
            </a:r>
          </a:p>
          <a:p>
            <a:pPr marL="342900" indent="-342900">
              <a:buAutoNum type="arabicPeriod"/>
            </a:pPr>
            <a:endParaRPr lang="ru-RU" sz="1600" dirty="0"/>
          </a:p>
          <a:p>
            <a:pPr marL="342900" indent="-342900">
              <a:buAutoNum type="arabicPeriod"/>
            </a:pPr>
            <a:r>
              <a:rPr lang="ru-RU" sz="1600" dirty="0"/>
              <a:t>Формирование этикеток проб</a:t>
            </a:r>
          </a:p>
          <a:p>
            <a:pPr marL="342900" indent="-342900">
              <a:buAutoNum type="arabicPeriod"/>
            </a:pPr>
            <a:endParaRPr lang="ru-RU" sz="1600" dirty="0"/>
          </a:p>
          <a:p>
            <a:pPr marL="342900" indent="-342900">
              <a:buAutoNum type="arabicPeriod"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7624" y="0"/>
            <a:ext cx="7956376" cy="504056"/>
          </a:xfrm>
        </p:spPr>
        <p:txBody>
          <a:bodyPr>
            <a:normAutofit fontScale="90000"/>
          </a:bodyPr>
          <a:lstStyle/>
          <a:p>
            <a:r>
              <a:rPr lang="ru-RU" dirty="0"/>
              <a:t>Построение бизнес процесса 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33F9C04-03F6-4621-93BE-EF2795A8F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00" y="788922"/>
            <a:ext cx="8783799" cy="3565655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D3187E11-6EE6-49AE-A7A7-6E4F22099B4E}"/>
              </a:ext>
            </a:extLst>
          </p:cNvPr>
          <p:cNvGrpSpPr/>
          <p:nvPr/>
        </p:nvGrpSpPr>
        <p:grpSpPr>
          <a:xfrm>
            <a:off x="3341435" y="676423"/>
            <a:ext cx="5588671" cy="3790652"/>
            <a:chOff x="3347864" y="804427"/>
            <a:chExt cx="5588671" cy="3790652"/>
          </a:xfrm>
        </p:grpSpPr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350A2E1C-EFD7-46B3-A0BD-65C5D9FF737B}"/>
                </a:ext>
              </a:extLst>
            </p:cNvPr>
            <p:cNvGrpSpPr/>
            <p:nvPr/>
          </p:nvGrpSpPr>
          <p:grpSpPr>
            <a:xfrm>
              <a:off x="3673808" y="804427"/>
              <a:ext cx="5262727" cy="3790652"/>
              <a:chOff x="3673808" y="804427"/>
              <a:chExt cx="5262727" cy="3790652"/>
            </a:xfrm>
          </p:grpSpPr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273D90B6-57E5-479E-A091-7E7126A919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17" t="22888" r="28333" b="7295"/>
              <a:stretch/>
            </p:blipFill>
            <p:spPr>
              <a:xfrm>
                <a:off x="3673808" y="804427"/>
                <a:ext cx="5262727" cy="3790652"/>
              </a:xfrm>
              <a:prstGeom prst="rect">
                <a:avLst/>
              </a:prstGeom>
              <a:ln w="28575">
                <a:solidFill>
                  <a:schemeClr val="tx1">
                    <a:lumMod val="50000"/>
                  </a:schemeClr>
                </a:solidFill>
              </a:ln>
            </p:spPr>
          </p:pic>
          <p:sp>
            <p:nvSpPr>
              <p:cNvPr id="31" name="Прямоугольник: скругленные углы 30">
                <a:extLst>
                  <a:ext uri="{FF2B5EF4-FFF2-40B4-BE49-F238E27FC236}">
                    <a16:creationId xmlns:a16="http://schemas.microsoft.com/office/drawing/2014/main" id="{B0E21699-53C9-4E13-B947-00D85CDFF205}"/>
                  </a:ext>
                </a:extLst>
              </p:cNvPr>
              <p:cNvSpPr/>
              <p:nvPr/>
            </p:nvSpPr>
            <p:spPr>
              <a:xfrm>
                <a:off x="6372200" y="950311"/>
                <a:ext cx="334621" cy="97861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9" name="Стрелка: вправо 28">
              <a:extLst>
                <a:ext uri="{FF2B5EF4-FFF2-40B4-BE49-F238E27FC236}">
                  <a16:creationId xmlns:a16="http://schemas.microsoft.com/office/drawing/2014/main" id="{70A72DAE-B36B-4A0B-989C-A381445C2D34}"/>
                </a:ext>
              </a:extLst>
            </p:cNvPr>
            <p:cNvSpPr/>
            <p:nvPr/>
          </p:nvSpPr>
          <p:spPr>
            <a:xfrm>
              <a:off x="3347864" y="2571750"/>
              <a:ext cx="623075" cy="288032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4CDF7C0-6FB2-47C5-BF2E-C83F51FD7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39" y="568842"/>
            <a:ext cx="8827460" cy="3744416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5ECB4C06-F225-41EB-841A-3B6AE467FCED}"/>
              </a:ext>
            </a:extLst>
          </p:cNvPr>
          <p:cNvGrpSpPr/>
          <p:nvPr/>
        </p:nvGrpSpPr>
        <p:grpSpPr>
          <a:xfrm>
            <a:off x="3077750" y="504056"/>
            <a:ext cx="6009031" cy="4163148"/>
            <a:chOff x="2627784" y="300401"/>
            <a:chExt cx="6267688" cy="4661773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6D1A1A50-DA10-4EAD-BD29-1B43FB255C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3440" y="300401"/>
              <a:ext cx="5912032" cy="46617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Стрелка: вправо 34">
              <a:extLst>
                <a:ext uri="{FF2B5EF4-FFF2-40B4-BE49-F238E27FC236}">
                  <a16:creationId xmlns:a16="http://schemas.microsoft.com/office/drawing/2014/main" id="{6D332CA1-4AF3-4BBE-8F6A-217BA71599B2}"/>
                </a:ext>
              </a:extLst>
            </p:cNvPr>
            <p:cNvSpPr/>
            <p:nvPr/>
          </p:nvSpPr>
          <p:spPr>
            <a:xfrm>
              <a:off x="2627784" y="2571749"/>
              <a:ext cx="576064" cy="360041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0E51AF8-258E-4011-BDF0-10E1FE1061D8}"/>
              </a:ext>
            </a:extLst>
          </p:cNvPr>
          <p:cNvGrpSpPr/>
          <p:nvPr/>
        </p:nvGrpSpPr>
        <p:grpSpPr>
          <a:xfrm>
            <a:off x="79220" y="496121"/>
            <a:ext cx="4583535" cy="4080971"/>
            <a:chOff x="3806585" y="467386"/>
            <a:chExt cx="5609048" cy="4676114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90BE830E-3A27-4EDD-9EF5-8D0BBBDA4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06585" y="467386"/>
              <a:ext cx="5609048" cy="4676114"/>
            </a:xfrm>
            <a:prstGeom prst="rect">
              <a:avLst/>
            </a:prstGeom>
          </p:spPr>
        </p:pic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3A452836-A7FC-40F6-988D-EC6F6A1259DA}"/>
                </a:ext>
              </a:extLst>
            </p:cNvPr>
            <p:cNvSpPr/>
            <p:nvPr/>
          </p:nvSpPr>
          <p:spPr>
            <a:xfrm>
              <a:off x="5436096" y="1383746"/>
              <a:ext cx="432048" cy="107884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C7468C03-9201-4B01-9A4A-114AD3891E9F}"/>
                </a:ext>
              </a:extLst>
            </p:cNvPr>
            <p:cNvSpPr/>
            <p:nvPr/>
          </p:nvSpPr>
          <p:spPr>
            <a:xfrm>
              <a:off x="5408868" y="3461819"/>
              <a:ext cx="432048" cy="107884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D0A64E7-FE36-48F5-8091-8F9A888BBC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393" y="822307"/>
            <a:ext cx="5064266" cy="371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411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728" y="805848"/>
            <a:ext cx="77726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4. Создание отправки</a:t>
            </a:r>
          </a:p>
          <a:p>
            <a:pPr marL="342900" indent="-342900">
              <a:buAutoNum type="arabicPeriod"/>
            </a:pPr>
            <a:endParaRPr lang="ru-RU" sz="1600" dirty="0"/>
          </a:p>
          <a:p>
            <a:pPr marL="342900" indent="-342900">
              <a:buAutoNum type="arabicPeriod"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27784" y="-17887"/>
            <a:ext cx="6516216" cy="504056"/>
          </a:xfrm>
        </p:spPr>
        <p:txBody>
          <a:bodyPr>
            <a:normAutofit fontScale="90000"/>
          </a:bodyPr>
          <a:lstStyle/>
          <a:p>
            <a:r>
              <a:rPr lang="ru-RU" dirty="0"/>
              <a:t>Построение бизнес процесса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BE919C-79C1-41FC-B92F-F5A378F95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1" y="501761"/>
            <a:ext cx="8814762" cy="39637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312462-C646-45DF-99B0-FE8FC1D5B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381" y="526871"/>
            <a:ext cx="9144000" cy="43607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1938AA-E36A-4DB6-9AB2-E49E9E26C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38" y="501761"/>
            <a:ext cx="8762480" cy="35244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CB474A5-37B6-4B8B-9510-9E828C6D2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33" y="484414"/>
            <a:ext cx="4399153" cy="473090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01E5508-8F56-4C35-8A5D-25A72DED1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03" y="592795"/>
            <a:ext cx="6668125" cy="398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117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728" y="805848"/>
            <a:ext cx="777267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4. Создание отправки</a:t>
            </a:r>
          </a:p>
          <a:p>
            <a:endParaRPr lang="ru-RU" sz="1600" dirty="0"/>
          </a:p>
          <a:p>
            <a:r>
              <a:rPr lang="ru-RU" sz="1600" dirty="0"/>
              <a:t>5. Контроль за приемкой проб</a:t>
            </a:r>
          </a:p>
          <a:p>
            <a:pPr marL="342900" indent="-342900">
              <a:buAutoNum type="arabicPeriod"/>
            </a:pPr>
            <a:endParaRPr lang="ru-RU" sz="1600" dirty="0"/>
          </a:p>
          <a:p>
            <a:r>
              <a:rPr lang="ru-RU" sz="1600" dirty="0"/>
              <a:t>6. Взвешивание проб</a:t>
            </a:r>
          </a:p>
          <a:p>
            <a:pPr marL="342900" indent="-342900">
              <a:buAutoNum type="arabicPeriod"/>
            </a:pPr>
            <a:endParaRPr lang="ru-RU" sz="1600" dirty="0"/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ED2CDC-F1A2-4CE4-9F5B-FBD7B81B0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2" y="620759"/>
            <a:ext cx="5064266" cy="3716893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79712" y="0"/>
            <a:ext cx="7164288" cy="504056"/>
          </a:xfrm>
        </p:spPr>
        <p:txBody>
          <a:bodyPr>
            <a:normAutofit fontScale="90000"/>
          </a:bodyPr>
          <a:lstStyle/>
          <a:p>
            <a:r>
              <a:rPr lang="ru-RU" dirty="0"/>
              <a:t>Построение бизнес процесса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4A678B9-C35C-41C5-BAAB-3BA61862D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271" y="620759"/>
            <a:ext cx="6874847" cy="401191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51C0728-9D4A-4BEA-88A6-E116CC403594}"/>
              </a:ext>
            </a:extLst>
          </p:cNvPr>
          <p:cNvGrpSpPr/>
          <p:nvPr/>
        </p:nvGrpSpPr>
        <p:grpSpPr>
          <a:xfrm>
            <a:off x="0" y="1195238"/>
            <a:ext cx="8457528" cy="3284715"/>
            <a:chOff x="539552" y="773174"/>
            <a:chExt cx="8457528" cy="328471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43D5A253-18B9-4990-AB62-3469AE29F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2783" y="773174"/>
              <a:ext cx="6394297" cy="3284715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62ED4E4-1DE2-494B-B694-379A5694FF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9552" y="904570"/>
              <a:ext cx="3057823" cy="3057823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56" y="802457"/>
            <a:ext cx="8656816" cy="318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6735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728" y="805848"/>
            <a:ext cx="77726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7. Загрузка результатов в систему</a:t>
            </a:r>
          </a:p>
          <a:p>
            <a:pPr marL="342900" indent="-342900">
              <a:buAutoNum type="arabicPeriod"/>
            </a:pPr>
            <a:endParaRPr lang="ru-RU" sz="1600" dirty="0"/>
          </a:p>
          <a:p>
            <a:r>
              <a:rPr lang="ru-RU" sz="1600" dirty="0"/>
              <a:t>8. Контроль опробования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27784" y="-17887"/>
            <a:ext cx="6516216" cy="504056"/>
          </a:xfrm>
        </p:spPr>
        <p:txBody>
          <a:bodyPr>
            <a:normAutofit fontScale="90000"/>
          </a:bodyPr>
          <a:lstStyle/>
          <a:p>
            <a:r>
              <a:rPr lang="ru-RU" dirty="0"/>
              <a:t>Построение бизнес процесса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A30908-492A-4AE0-A4D4-62A5EDEB1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21" y="589909"/>
            <a:ext cx="8608158" cy="43882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717280F-A736-4325-9730-38306FCE2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12164"/>
            <a:ext cx="9144000" cy="497039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35F9EC6-4CA7-4C9E-9CD8-0CAEBCC87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5" y="607972"/>
            <a:ext cx="9144000" cy="477877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2AA35B8-B050-4B77-89FB-0E11C3ED5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5" y="947505"/>
            <a:ext cx="9144000" cy="423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23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RP_PPTT_Widescreen_Wht_AUST_Apr13">
  <a:themeElements>
    <a:clrScheme name="Micromine">
      <a:dk1>
        <a:srgbClr val="FFFFFF"/>
      </a:dk1>
      <a:lt1>
        <a:srgbClr val="000000"/>
      </a:lt1>
      <a:dk2>
        <a:srgbClr val="000000"/>
      </a:dk2>
      <a:lt2>
        <a:srgbClr val="FFFFFF"/>
      </a:lt2>
      <a:accent1>
        <a:srgbClr val="387C2C"/>
      </a:accent1>
      <a:accent2>
        <a:srgbClr val="006666"/>
      </a:accent2>
      <a:accent3>
        <a:srgbClr val="0066CC"/>
      </a:accent3>
      <a:accent4>
        <a:srgbClr val="B06E72"/>
      </a:accent4>
      <a:accent5>
        <a:srgbClr val="005CAB"/>
      </a:accent5>
      <a:accent6>
        <a:srgbClr val="F79646"/>
      </a:accent6>
      <a:hlink>
        <a:srgbClr val="0000FF"/>
      </a:hlink>
      <a:folHlink>
        <a:srgbClr val="0066CC"/>
      </a:folHlink>
    </a:clrScheme>
    <a:fontScheme name="Custom 1">
      <a:majorFont>
        <a:latin typeface="Aller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6E83E6C-92FA-4F8F-9553-CB7262FBEDEA}" vid="{DB65E54B-8FEF-4AAB-86C5-5B7A7B44A4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oftware_x0020_Product xmlns="7e94de66-b97b-430e-a025-ccaab76d256f">
      <Value>Geobank</Value>
    </Software_x0020_Product>
    <TaxCatchAll xmlns="c91e643c-40f8-4213-9246-dd54627f9bb8">
      <Value>197</Value>
    </TaxCatchAll>
    <i670de19492741609d81bffdbf02b60d xmlns="7e94de66-b97b-430e-a025-ccaab76d256f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981df0cd-66f5-4ed1-9e23-fce327820286</TermId>
        </TermInfo>
      </Terms>
    </i670de19492741609d81bffdbf02b60d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dministration" ma:contentTypeID="0x010100C7D587FC1F175842A2EB0BF4E0F52BDA000C24F20DC5565748A38E6CFC2DBD27C9" ma:contentTypeVersion="4" ma:contentTypeDescription="" ma:contentTypeScope="" ma:versionID="b1a90116eca09d7dc01fe5b650f0a16a">
  <xsd:schema xmlns:xsd="http://www.w3.org/2001/XMLSchema" xmlns:xs="http://www.w3.org/2001/XMLSchema" xmlns:p="http://schemas.microsoft.com/office/2006/metadata/properties" xmlns:ns1="7e94de66-b97b-430e-a025-ccaab76d256f" xmlns:ns3="c91e643c-40f8-4213-9246-dd54627f9bb8" targetNamespace="http://schemas.microsoft.com/office/2006/metadata/properties" ma:root="true" ma:fieldsID="510d3a73d9ea98266c535ee1f3eb4ec4" ns1:_="" ns3:_="">
    <xsd:import namespace="7e94de66-b97b-430e-a025-ccaab76d256f"/>
    <xsd:import namespace="c91e643c-40f8-4213-9246-dd54627f9bb8"/>
    <xsd:element name="properties">
      <xsd:complexType>
        <xsd:sequence>
          <xsd:element name="documentManagement">
            <xsd:complexType>
              <xsd:all>
                <xsd:element ref="ns1:Software_x0020_Product" minOccurs="0"/>
                <xsd:element ref="ns1:i670de19492741609d81bffdbf02b60d" minOccurs="0"/>
                <xsd:element ref="ns3:TaxCatchAll" minOccurs="0"/>
                <xsd:element ref="ns3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94de66-b97b-430e-a025-ccaab76d256f" elementFormDefault="qualified">
    <xsd:import namespace="http://schemas.microsoft.com/office/2006/documentManagement/types"/>
    <xsd:import namespace="http://schemas.microsoft.com/office/infopath/2007/PartnerControls"/>
    <xsd:element name="Software_x0020_Product" ma:index="3" nillable="true" ma:displayName="Software Product" ma:default="All" ma:internalName="Software_x0020_Product0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ll"/>
                    <xsd:enumeration value="Corporate"/>
                    <xsd:enumeration value="Geobank"/>
                    <xsd:enumeration value="Micromine"/>
                    <xsd:enumeration value="Pitram"/>
                  </xsd:restriction>
                </xsd:simpleType>
              </xsd:element>
            </xsd:sequence>
          </xsd:extension>
        </xsd:complexContent>
      </xsd:complexType>
    </xsd:element>
    <xsd:element name="i670de19492741609d81bffdbf02b60d" ma:index="9" nillable="true" ma:taxonomy="true" ma:internalName="i670de19492741609d81bffdbf02b60d" ma:taxonomyFieldName="Administration_x0020_Type1" ma:displayName="Administration Type" ma:default="" ma:fieldId="{2670de19-4927-4160-9d81-bffdbf02b60d}" ma:sspId="cdfd6139-7774-401e-a33f-e6b1296900be" ma:termSetId="7ef68acc-e66a-4181-92bd-0e07cf8d2125" ma:anchorId="c5d05362-d29f-4a97-acb7-8bbd9ba7940f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1e643c-40f8-4213-9246-dd54627f9bb8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cfd0ea0f-2d7f-4a76-a66b-d7acc684d52f}" ma:internalName="TaxCatchAll" ma:showField="CatchAllData" ma:web="c91e643c-40f8-4213-9246-dd54627f9b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cfd0ea0f-2d7f-4a76-a66b-d7acc684d52f}" ma:internalName="TaxCatchAllLabel" ma:readOnly="true" ma:showField="CatchAllDataLabel" ma:web="c91e643c-40f8-4213-9246-dd54627f9b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7C2A10-4F0B-4A1D-9D8D-523C16579B58}">
  <ds:schemaRefs>
    <ds:schemaRef ds:uri="c91e643c-40f8-4213-9246-dd54627f9bb8"/>
    <ds:schemaRef ds:uri="http://schemas.microsoft.com/office/2006/documentManagement/types"/>
    <ds:schemaRef ds:uri="http://schemas.openxmlformats.org/package/2006/metadata/core-properties"/>
    <ds:schemaRef ds:uri="7e94de66-b97b-430e-a025-ccaab76d256f"/>
    <ds:schemaRef ds:uri="http://purl.org/dc/elements/1.1/"/>
    <ds:schemaRef ds:uri="http://schemas.microsoft.com/office/infopath/2007/PartnerControls"/>
    <ds:schemaRef ds:uri="http://www.w3.org/XML/1998/namespace"/>
    <ds:schemaRef ds:uri="http://purl.org/dc/terms/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B59EB04-8393-4772-AF9E-3BAED4C80E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94de66-b97b-430e-a025-ccaab76d256f"/>
    <ds:schemaRef ds:uri="c91e643c-40f8-4213-9246-dd54627f9b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CDD2A07-E232-4083-96B9-8184CE73FF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CORP_PPTT_Widescreen_White_AUST_Apr16</Template>
  <TotalTime>2626</TotalTime>
  <Words>271</Words>
  <Application>Microsoft Office PowerPoint</Application>
  <PresentationFormat>Экран (16:9)</PresentationFormat>
  <Paragraphs>77</Paragraphs>
  <Slides>15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Aller</vt:lpstr>
      <vt:lpstr>Arial</vt:lpstr>
      <vt:lpstr>Calibri</vt:lpstr>
      <vt:lpstr>Wingdings</vt:lpstr>
      <vt:lpstr>Wingdings 2</vt:lpstr>
      <vt:lpstr>CORP_PPTT_Widescreen_Wht_AUST_Apr13</vt:lpstr>
      <vt:lpstr>Особенности управления геологическими данными</vt:lpstr>
      <vt:lpstr>Сложности управления геологическими данными </vt:lpstr>
      <vt:lpstr>Задачи управления геологическими данными</vt:lpstr>
      <vt:lpstr>Основные источники поступления данных</vt:lpstr>
      <vt:lpstr>Стандартизация ввода данных</vt:lpstr>
      <vt:lpstr>Построение бизнес процесса </vt:lpstr>
      <vt:lpstr>Построение бизнес процесса</vt:lpstr>
      <vt:lpstr>Построение бизнес процесса</vt:lpstr>
      <vt:lpstr>Построение бизнес процесса</vt:lpstr>
      <vt:lpstr>Минимизация ошибок</vt:lpstr>
      <vt:lpstr>Презентация PowerPoint</vt:lpstr>
      <vt:lpstr>Презентация PowerPoint</vt:lpstr>
      <vt:lpstr>Контроль данных</vt:lpstr>
      <vt:lpstr>Обмен данными</vt:lpstr>
      <vt:lpstr>СПАСИБО ЗА ВНИМАНИЕ!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Template</dc:title>
  <dc:creator>Kate Gilbey</dc:creator>
  <cp:lastModifiedBy>Mikhail Stolyarov</cp:lastModifiedBy>
  <cp:revision>143</cp:revision>
  <cp:lastPrinted>2013-04-10T08:45:32Z</cp:lastPrinted>
  <dcterms:created xsi:type="dcterms:W3CDTF">2016-04-11T07:22:49Z</dcterms:created>
  <dcterms:modified xsi:type="dcterms:W3CDTF">2019-05-22T03:56:25Z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0x010100C7D587FC1F175842A2EB0BF4E0F52BDA000C24F20DC5565748A38E6CFC2DBD27C9</vt:lpwstr>
  </property>
  <property fmtid="{D5CDD505-2E9C-101B-9397-08002B2CF9AE}" pid="3" name="f642673c39a24695b87dfac9d77237d2">
    <vt:lpwstr/>
  </property>
  <property fmtid="{D5CDD505-2E9C-101B-9397-08002B2CF9AE}" pid="4" name="d88a0921bbb34771b87a2c5c06539d59">
    <vt:lpwstr/>
  </property>
  <property fmtid="{D5CDD505-2E9C-101B-9397-08002B2CF9AE}" pid="5" name="Manuals">
    <vt:lpwstr/>
  </property>
  <property fmtid="{D5CDD505-2E9C-101B-9397-08002B2CF9AE}" pid="6" name="Administration Type1">
    <vt:lpwstr>197;#Template|981df0cd-66f5-4ed1-9e23-fce327820286</vt:lpwstr>
  </property>
  <property fmtid="{D5CDD505-2E9C-101B-9397-08002B2CF9AE}" pid="7" name="Advertising_x0020_Type">
    <vt:lpwstr/>
  </property>
  <property fmtid="{D5CDD505-2E9C-101B-9397-08002B2CF9AE}" pid="8" name="Distribution_x0020_Type">
    <vt:lpwstr/>
  </property>
  <property fmtid="{D5CDD505-2E9C-101B-9397-08002B2CF9AE}" pid="9" name="m4efbf36693740d594b0f2395e5e2517">
    <vt:lpwstr/>
  </property>
  <property fmtid="{D5CDD505-2E9C-101B-9397-08002B2CF9AE}" pid="10" name="Research_x0020_Type">
    <vt:lpwstr/>
  </property>
  <property fmtid="{D5CDD505-2E9C-101B-9397-08002B2CF9AE}" pid="11" name="Planning_x0020_Type">
    <vt:lpwstr/>
  </property>
  <property fmtid="{D5CDD505-2E9C-101B-9397-08002B2CF9AE}" pid="12" name="f8033030549d4efe8664bae7f0200397">
    <vt:lpwstr/>
  </property>
  <property fmtid="{D5CDD505-2E9C-101B-9397-08002B2CF9AE}" pid="13" name="Publi_x0020_Relations_x0020_Type">
    <vt:lpwstr/>
  </property>
  <property fmtid="{D5CDD505-2E9C-101B-9397-08002B2CF9AE}" pid="14" name="f2d5b3d664494f41bcdc946c138f9a14">
    <vt:lpwstr/>
  </property>
  <property fmtid="{D5CDD505-2E9C-101B-9397-08002B2CF9AE}" pid="15" name="Event_x0020_Type">
    <vt:lpwstr/>
  </property>
  <property fmtid="{D5CDD505-2E9C-101B-9397-08002B2CF9AE}" pid="16" name="m9850f30782d4d14a6f70c53c341aa8a">
    <vt:lpwstr/>
  </property>
  <property fmtid="{D5CDD505-2E9C-101B-9397-08002B2CF9AE}" pid="17" name="Sales_x0020_Reports_x0020_Type">
    <vt:lpwstr/>
  </property>
  <property fmtid="{D5CDD505-2E9C-101B-9397-08002B2CF9AE}" pid="18" name="g335c8b66752404a800621c0d0c51085">
    <vt:lpwstr/>
  </property>
  <property fmtid="{D5CDD505-2E9C-101B-9397-08002B2CF9AE}" pid="19" name="n551847a8e4545808bc74559f06c571f">
    <vt:lpwstr/>
  </property>
  <property fmtid="{D5CDD505-2E9C-101B-9397-08002B2CF9AE}" pid="20" name="k16242d6e6284046b56add4b46d75795">
    <vt:lpwstr/>
  </property>
  <property fmtid="{D5CDD505-2E9C-101B-9397-08002B2CF9AE}" pid="21" name="Collateral_x0020_Type">
    <vt:lpwstr/>
  </property>
  <property fmtid="{D5CDD505-2E9C-101B-9397-08002B2CF9AE}" pid="22" name="Event Type">
    <vt:lpwstr/>
  </property>
  <property fmtid="{D5CDD505-2E9C-101B-9397-08002B2CF9AE}" pid="23" name="Sales Reports Type">
    <vt:lpwstr/>
  </property>
  <property fmtid="{D5CDD505-2E9C-101B-9397-08002B2CF9AE}" pid="24" name="Distribution Type">
    <vt:lpwstr/>
  </property>
  <property fmtid="{D5CDD505-2E9C-101B-9397-08002B2CF9AE}" pid="25" name="Planning Type">
    <vt:lpwstr/>
  </property>
  <property fmtid="{D5CDD505-2E9C-101B-9397-08002B2CF9AE}" pid="26" name="Research Type">
    <vt:lpwstr/>
  </property>
  <property fmtid="{D5CDD505-2E9C-101B-9397-08002B2CF9AE}" pid="27" name="Collateral Type">
    <vt:lpwstr/>
  </property>
  <property fmtid="{D5CDD505-2E9C-101B-9397-08002B2CF9AE}" pid="28" name="Publi Relations Type">
    <vt:lpwstr/>
  </property>
  <property fmtid="{D5CDD505-2E9C-101B-9397-08002B2CF9AE}" pid="29" name="Advertising Type">
    <vt:lpwstr/>
  </property>
</Properties>
</file>