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8" r:id="rId2"/>
    <p:sldId id="256" r:id="rId3"/>
    <p:sldId id="257" r:id="rId4"/>
    <p:sldId id="259" r:id="rId5"/>
    <p:sldId id="260" r:id="rId6"/>
    <p:sldId id="285" r:id="rId7"/>
    <p:sldId id="293" r:id="rId8"/>
    <p:sldId id="294" r:id="rId9"/>
    <p:sldId id="297" r:id="rId10"/>
    <p:sldId id="317" r:id="rId11"/>
    <p:sldId id="280" r:id="rId12"/>
    <p:sldId id="308" r:id="rId13"/>
    <p:sldId id="318" r:id="rId14"/>
    <p:sldId id="319" r:id="rId15"/>
    <p:sldId id="320" r:id="rId16"/>
    <p:sldId id="322" r:id="rId17"/>
    <p:sldId id="323" r:id="rId18"/>
    <p:sldId id="328" r:id="rId19"/>
    <p:sldId id="329" r:id="rId20"/>
    <p:sldId id="330" r:id="rId21"/>
    <p:sldId id="338" r:id="rId22"/>
    <p:sldId id="339" r:id="rId23"/>
    <p:sldId id="340" r:id="rId24"/>
    <p:sldId id="341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72" r:id="rId33"/>
    <p:sldId id="373" r:id="rId34"/>
    <p:sldId id="375" r:id="rId35"/>
    <p:sldId id="374" r:id="rId36"/>
    <p:sldId id="350" r:id="rId37"/>
    <p:sldId id="351" r:id="rId38"/>
    <p:sldId id="352" r:id="rId39"/>
    <p:sldId id="353" r:id="rId40"/>
    <p:sldId id="354" r:id="rId41"/>
    <p:sldId id="355" r:id="rId42"/>
    <p:sldId id="356" r:id="rId43"/>
    <p:sldId id="357" r:id="rId44"/>
    <p:sldId id="360" r:id="rId45"/>
    <p:sldId id="361" r:id="rId46"/>
    <p:sldId id="362" r:id="rId47"/>
    <p:sldId id="363" r:id="rId48"/>
    <p:sldId id="364" r:id="rId49"/>
    <p:sldId id="365" r:id="rId50"/>
    <p:sldId id="367" r:id="rId51"/>
    <p:sldId id="368" r:id="rId52"/>
    <p:sldId id="369" r:id="rId53"/>
    <p:sldId id="376" r:id="rId54"/>
    <p:sldId id="370" r:id="rId55"/>
    <p:sldId id="371" r:id="rId56"/>
    <p:sldId id="283" r:id="rId57"/>
    <p:sldId id="377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12" autoAdjust="0"/>
    <p:restoredTop sz="94660"/>
  </p:normalViewPr>
  <p:slideViewPr>
    <p:cSldViewPr>
      <p:cViewPr>
        <p:scale>
          <a:sx n="70" d="100"/>
          <a:sy n="70" d="100"/>
        </p:scale>
        <p:origin x="-1056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23677-CDF3-4160-A8A5-0620FF633FAC}" type="datetimeFigureOut">
              <a:rPr lang="ru-RU" smtClean="0"/>
              <a:t>19.05.2019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75568-BCD5-49C4-BF44-273E17C6F7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570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Фотография сделана в 1940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5568-BCD5-49C4-BF44-273E17C6F73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8280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Луи </a:t>
            </a:r>
            <a:r>
              <a:rPr lang="ru-RU" dirty="0" err="1" smtClean="0"/>
              <a:t>Воклен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5568-BCD5-49C4-BF44-273E17C6F73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11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Gonsales-Jimenes</a:t>
            </a:r>
            <a:r>
              <a:rPr lang="en-US" dirty="0" smtClean="0"/>
              <a:t> et al.,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Lithos</a:t>
            </a:r>
            <a:r>
              <a:rPr lang="en-US" baseline="0" dirty="0" smtClean="0"/>
              <a:t>, 2013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78133-F3C3-4273-A325-8AB768A6E08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21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Трехстадийная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модель формирования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хромититов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за счет ассимиляции базальтами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метаморфизованного мантийного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протолита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(серпентинизация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протолита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на рисунке не показана.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 время подъема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астеносферного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диапира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вышележащая литосфера прогревается и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серпентинизированный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перидотит испытывает прогрессивный метаморфизм. Восстановленный гидротермальный флюид (возможно, богатый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CO2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высоко магнезиальные хромистые силикаты многофазных включений  образуются в термальном поле мантийного подъема при температуре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&gt;600 C.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Стадия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III.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Образованные метаморфические фазы второй стадии ассимилируются примитивными расплавами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 (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изначально бедными хромом и водой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окисляются. В результате формируется гибридный богатый водой расплав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MORB (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обогащенный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Mg, Cr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H2O)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который становится пересыщенным относительно хромита, что приводит к массовой фракционной кристаллизации хромита и хромита с оливином в зоне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Мохо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Этот процесс приводит к образованию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хромититов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и дунитов переходной зоны </a:t>
            </a:r>
            <a:r>
              <a:rPr lang="ru-RU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Мохо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EC86B6-68FB-4574-B0A1-42B733C6C38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243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5568-BCD5-49C4-BF44-273E17C6F736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794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75568-BCD5-49C4-BF44-273E17C6F73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3728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2019-05-19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gif"/><Relationship Id="rId7" Type="http://schemas.openxmlformats.org/officeDocument/2006/relationships/image" Target="../media/image38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gif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5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Минмузей%20РАН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685800"/>
            <a:ext cx="811956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81200" y="19049"/>
            <a:ext cx="70137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Минералогический музей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им.А.Е.Ферсмана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РАН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Вчера, Сегодня, Завтра…</a:t>
            </a:r>
          </a:p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Наука на службе минерально-сырьевой отрасли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conf.nsc.ru/files/styles/33139/ras_log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64" y="5449915"/>
            <a:ext cx="1939636" cy="133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festivalnauki.ru/sites/default/files/logo/logo_for_festiv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49"/>
            <a:ext cx="1749425" cy="155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minobrnauki.gov.ru/common/upload/min-obr-header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434500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8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11430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40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История освоения Красноярского края в образцах </a:t>
            </a:r>
            <a:r>
              <a:rPr lang="ru-RU" sz="40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МинМузея</a:t>
            </a:r>
            <a:r>
              <a:rPr lang="ru-RU" sz="40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РАН</a:t>
            </a:r>
            <a:endParaRPr lang="en-AU" sz="40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225689"/>
            <a:ext cx="861060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Палассово</a:t>
            </a:r>
            <a:r>
              <a:rPr lang="ru-RU" b="1" dirty="0" smtClean="0"/>
              <a:t> железо</a:t>
            </a:r>
            <a:r>
              <a:rPr lang="ru-RU" dirty="0" smtClean="0"/>
              <a:t> – 1773 год (поступление в коллекцию Музея)</a:t>
            </a:r>
          </a:p>
          <a:p>
            <a:endParaRPr lang="ru-RU" dirty="0" smtClean="0"/>
          </a:p>
          <a:p>
            <a:r>
              <a:rPr lang="ru-RU" b="1" dirty="0" smtClean="0"/>
              <a:t>Графит</a:t>
            </a:r>
            <a:r>
              <a:rPr lang="ru-RU" dirty="0" smtClean="0"/>
              <a:t> (Курейка) – 1867 год</a:t>
            </a:r>
          </a:p>
          <a:p>
            <a:endParaRPr lang="ru-RU" dirty="0" smtClean="0"/>
          </a:p>
          <a:p>
            <a:r>
              <a:rPr lang="ru-RU" b="1" dirty="0" smtClean="0"/>
              <a:t>Платина</a:t>
            </a:r>
            <a:r>
              <a:rPr lang="ru-RU" dirty="0" smtClean="0"/>
              <a:t>  - 1884 - (</a:t>
            </a:r>
            <a:r>
              <a:rPr lang="ru-RU" dirty="0" err="1" smtClean="0"/>
              <a:t>Ольгинский</a:t>
            </a:r>
            <a:r>
              <a:rPr lang="ru-RU" dirty="0" smtClean="0"/>
              <a:t> </a:t>
            </a:r>
            <a:r>
              <a:rPr lang="ru-RU" dirty="0"/>
              <a:t>и </a:t>
            </a:r>
            <a:r>
              <a:rPr lang="ru-RU" dirty="0" err="1"/>
              <a:t>Богородско</a:t>
            </a:r>
            <a:r>
              <a:rPr lang="ru-RU" dirty="0"/>
              <a:t>-Рождественский </a:t>
            </a:r>
            <a:r>
              <a:rPr lang="ru-RU" dirty="0" smtClean="0"/>
              <a:t>прииски) </a:t>
            </a:r>
            <a:endParaRPr lang="ru-RU" dirty="0"/>
          </a:p>
          <a:p>
            <a:r>
              <a:rPr lang="ru-RU" dirty="0"/>
              <a:t>Платина (Норильск) – 1938 – Угольный ручей – Звягинцев О.Е.</a:t>
            </a:r>
          </a:p>
          <a:p>
            <a:endParaRPr lang="ru-RU" dirty="0" smtClean="0"/>
          </a:p>
          <a:p>
            <a:r>
              <a:rPr lang="ru-RU" b="1" dirty="0" smtClean="0"/>
              <a:t>Боксит</a:t>
            </a:r>
            <a:r>
              <a:rPr lang="ru-RU" dirty="0" smtClean="0"/>
              <a:t> (Татарка)  -1915 год</a:t>
            </a:r>
          </a:p>
          <a:p>
            <a:endParaRPr lang="ru-RU" dirty="0" smtClean="0"/>
          </a:p>
          <a:p>
            <a:r>
              <a:rPr lang="ru-RU" b="1" dirty="0" smtClean="0"/>
              <a:t>Медь</a:t>
            </a:r>
            <a:r>
              <a:rPr lang="ru-RU" dirty="0" smtClean="0"/>
              <a:t> (Норильск) – 1904 год </a:t>
            </a:r>
            <a:r>
              <a:rPr lang="ru-RU" dirty="0"/>
              <a:t>– россыпи на реке </a:t>
            </a:r>
            <a:r>
              <a:rPr lang="ru-RU" dirty="0" err="1"/>
              <a:t>Мыкчанды</a:t>
            </a:r>
            <a:r>
              <a:rPr lang="ru-RU" dirty="0"/>
              <a:t> (приток реки </a:t>
            </a:r>
            <a:r>
              <a:rPr lang="ru-RU" dirty="0" err="1"/>
              <a:t>Икан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r>
              <a:rPr lang="ru-RU" b="1" dirty="0" smtClean="0"/>
              <a:t>Золото</a:t>
            </a:r>
            <a:r>
              <a:rPr lang="ru-RU" dirty="0" smtClean="0"/>
              <a:t> (кристаллы) – </a:t>
            </a:r>
            <a:r>
              <a:rPr lang="ru-RU" dirty="0"/>
              <a:t>1905 год - прииск Удобный, река Гаревая, </a:t>
            </a:r>
            <a:r>
              <a:rPr lang="ru-RU" dirty="0" err="1"/>
              <a:t>Канский</a:t>
            </a:r>
            <a:r>
              <a:rPr lang="ru-RU" dirty="0"/>
              <a:t> </a:t>
            </a:r>
            <a:r>
              <a:rPr lang="ru-RU" dirty="0" smtClean="0"/>
              <a:t>округ</a:t>
            </a:r>
          </a:p>
          <a:p>
            <a:r>
              <a:rPr lang="ru-RU" b="1" dirty="0" err="1" smtClean="0"/>
              <a:t>Осмирид</a:t>
            </a:r>
            <a:r>
              <a:rPr lang="ru-RU" dirty="0" smtClean="0"/>
              <a:t> (</a:t>
            </a:r>
            <a:r>
              <a:rPr lang="ru-RU" dirty="0" smtClean="0"/>
              <a:t>4 грамма) </a:t>
            </a:r>
            <a:r>
              <a:rPr lang="ru-RU" dirty="0" smtClean="0"/>
              <a:t>– 1909 год – Енисейский кряж</a:t>
            </a:r>
          </a:p>
          <a:p>
            <a:r>
              <a:rPr lang="ru-RU" b="1" dirty="0" smtClean="0"/>
              <a:t>Галенит</a:t>
            </a:r>
            <a:r>
              <a:rPr lang="ru-RU" dirty="0" smtClean="0"/>
              <a:t> </a:t>
            </a:r>
            <a:r>
              <a:rPr lang="ru-RU" dirty="0"/>
              <a:t>– 1937 - село Стрелка, река </a:t>
            </a:r>
            <a:r>
              <a:rPr lang="ru-RU" dirty="0" smtClean="0"/>
              <a:t>Ангара</a:t>
            </a:r>
            <a:r>
              <a:rPr lang="ru-RU" dirty="0"/>
              <a:t>, Красноярский край, </a:t>
            </a:r>
            <a:r>
              <a:rPr lang="ru-RU" dirty="0" smtClean="0"/>
              <a:t>Россия</a:t>
            </a:r>
          </a:p>
          <a:p>
            <a:r>
              <a:rPr lang="ru-RU" b="1" dirty="0" smtClean="0"/>
              <a:t>Берилл</a:t>
            </a:r>
            <a:r>
              <a:rPr lang="ru-RU" dirty="0" smtClean="0"/>
              <a:t> – 1940 </a:t>
            </a:r>
            <a:r>
              <a:rPr lang="ru-RU" dirty="0"/>
              <a:t>- </a:t>
            </a:r>
            <a:r>
              <a:rPr lang="ru-RU" dirty="0" err="1"/>
              <a:t>Кондаковское</a:t>
            </a:r>
            <a:r>
              <a:rPr lang="ru-RU" dirty="0"/>
              <a:t> м-</a:t>
            </a:r>
            <a:r>
              <a:rPr lang="ru-RU" dirty="0" err="1"/>
              <a:t>ние</a:t>
            </a:r>
            <a:r>
              <a:rPr lang="ru-RU" dirty="0"/>
              <a:t>, Енисейский </a:t>
            </a:r>
            <a:r>
              <a:rPr lang="ru-RU" dirty="0" smtClean="0"/>
              <a:t>кряж</a:t>
            </a:r>
          </a:p>
          <a:p>
            <a:r>
              <a:rPr lang="ru-RU" b="1" dirty="0" smtClean="0"/>
              <a:t>Пирохлор</a:t>
            </a:r>
            <a:r>
              <a:rPr lang="ru-RU" dirty="0" smtClean="0"/>
              <a:t> (Гули) – 1955 </a:t>
            </a:r>
          </a:p>
          <a:p>
            <a:r>
              <a:rPr lang="ru-RU" b="1" dirty="0" err="1" smtClean="0"/>
              <a:t>Шорломит</a:t>
            </a:r>
            <a:r>
              <a:rPr lang="ru-RU" dirty="0" smtClean="0"/>
              <a:t> (</a:t>
            </a:r>
            <a:r>
              <a:rPr lang="ru-RU" dirty="0" err="1" smtClean="0"/>
              <a:t>Одихинча</a:t>
            </a:r>
            <a:r>
              <a:rPr lang="ru-RU" dirty="0" smtClean="0"/>
              <a:t>) – 1958 </a:t>
            </a:r>
            <a:endParaRPr lang="ru-RU" dirty="0"/>
          </a:p>
          <a:p>
            <a:r>
              <a:rPr lang="ru-RU" b="1" dirty="0" err="1" smtClean="0"/>
              <a:t>Тасекит</a:t>
            </a:r>
            <a:r>
              <a:rPr lang="ru-RU" dirty="0" smtClean="0"/>
              <a:t> (</a:t>
            </a:r>
            <a:r>
              <a:rPr lang="ru-RU" dirty="0" err="1" smtClean="0"/>
              <a:t>Одихинча</a:t>
            </a:r>
            <a:r>
              <a:rPr lang="ru-RU" dirty="0" smtClean="0"/>
              <a:t>) </a:t>
            </a:r>
            <a:r>
              <a:rPr lang="ru-RU" dirty="0" smtClean="0"/>
              <a:t>– 2017</a:t>
            </a:r>
          </a:p>
          <a:p>
            <a:r>
              <a:rPr lang="ru-RU" b="1" dirty="0" err="1" smtClean="0"/>
              <a:t>Геверсит</a:t>
            </a:r>
            <a:r>
              <a:rPr lang="ru-RU" dirty="0" smtClean="0"/>
              <a:t> (</a:t>
            </a:r>
            <a:r>
              <a:rPr lang="ru-RU" dirty="0" err="1" smtClean="0"/>
              <a:t>Талнах</a:t>
            </a:r>
            <a:r>
              <a:rPr lang="ru-RU" dirty="0" smtClean="0"/>
              <a:t>, Октябрьский рудник) </a:t>
            </a:r>
            <a:r>
              <a:rPr lang="ru-RU" dirty="0"/>
              <a:t>- </a:t>
            </a:r>
            <a:r>
              <a:rPr lang="ru-RU" dirty="0" smtClean="0"/>
              <a:t>2018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833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План экспозиций в первой половине зала Музе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" y="1302663"/>
            <a:ext cx="2464287" cy="119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fmm.ru/second1a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922" y="1302664"/>
            <a:ext cx="2436844" cy="120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959608" y="1531262"/>
            <a:ext cx="2656582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7543800" y="1143000"/>
            <a:ext cx="1447800" cy="1517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377252" y="2344662"/>
            <a:ext cx="1486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Экспозиция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84450" y="857938"/>
            <a:ext cx="21275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Фондохранилище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и экспозиция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05835" y="23983"/>
            <a:ext cx="88405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Создание научно-исследовательского музея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XXI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века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05835" y="3051412"/>
            <a:ext cx="5966363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52800" y="2607726"/>
            <a:ext cx="2613563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790296" y="3051412"/>
            <a:ext cx="1588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Лаборатория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07667" y="2607726"/>
            <a:ext cx="2503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Научно-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исслед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фонд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1" descr="ICP_MS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8909" y="3506114"/>
            <a:ext cx="2279720" cy="20000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24" descr="ED_2000_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709" y="3519762"/>
            <a:ext cx="2663190" cy="1998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6" descr="IMGP108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0271" y="3541371"/>
            <a:ext cx="1169568" cy="173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" name="Picture 9" descr="JEOL 5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349" y="3519036"/>
            <a:ext cx="2226541" cy="149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3" descr="JEOL_733_imag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91" y="4947769"/>
            <a:ext cx="2325499" cy="1910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4" descr="ИСП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190" y="4879299"/>
            <a:ext cx="1430183" cy="198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IMGP1087_микроск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2954" y="5312393"/>
            <a:ext cx="1144798" cy="171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605652" y="5456872"/>
            <a:ext cx="424294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Уже есть набор оборудования, позволяющий делать полный спектр исследований минералов.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Есть специалисты мирового уровня.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Необходимо развивать это направление.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233032" y="2807781"/>
            <a:ext cx="2613563" cy="381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6287899" y="2807781"/>
            <a:ext cx="2508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Ученые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экстракласса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52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28600"/>
            <a:ext cx="8534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Любая современная наука сводится 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186934"/>
            <a:ext cx="1903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448580"/>
            <a:ext cx="2611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систематизации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3886200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хранению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417" y="5410200"/>
            <a:ext cx="29038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</a:t>
            </a:r>
          </a:p>
        </p:txBody>
      </p:sp>
      <p:pic>
        <p:nvPicPr>
          <p:cNvPr id="58370" name="Picture 2" descr="Картинки по запросу in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009" y="1186934"/>
            <a:ext cx="5133319" cy="513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17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080" y="197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Модели генезиса </a:t>
            </a:r>
            <a:r>
              <a:rPr lang="ru-RU" b="1" dirty="0" err="1" smtClean="0"/>
              <a:t>подиформных</a:t>
            </a:r>
            <a:r>
              <a:rPr lang="ru-RU" b="1" dirty="0"/>
              <a:t> </a:t>
            </a:r>
            <a:r>
              <a:rPr lang="ru-RU" b="1" dirty="0" err="1" smtClean="0"/>
              <a:t>хромититов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33596" y="5334000"/>
            <a:ext cx="6118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Павел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Плечов</a:t>
            </a:r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Fersman</a:t>
            </a:r>
            <a:r>
              <a:rPr lang="en-US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Mineralogical Museum. Russian Academy of Sciences </a:t>
            </a:r>
            <a:endParaRPr lang="en-US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404705" cy="382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1" y="5166546"/>
            <a:ext cx="2871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Договор </a:t>
            </a:r>
            <a:r>
              <a:rPr lang="ru-RU" dirty="0"/>
              <a:t>на 9.6 млн. </a:t>
            </a:r>
            <a:r>
              <a:rPr lang="ru-RU" dirty="0" smtClean="0"/>
              <a:t>рублей в рамках </a:t>
            </a:r>
            <a:r>
              <a:rPr lang="ru-RU" dirty="0" err="1" smtClean="0"/>
              <a:t>госконтракта</a:t>
            </a:r>
            <a:r>
              <a:rPr lang="ru-RU" dirty="0" smtClean="0"/>
              <a:t> ВИМС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49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 и хромовые руды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836712"/>
            <a:ext cx="4464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концентрация хрома в земной коре около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83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ppm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806729"/>
            <a:ext cx="4572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Крокоит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(PbCrO</a:t>
            </a:r>
            <a:r>
              <a:rPr lang="en-US" sz="20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известный минерал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Cr)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в зоне окисления Березовского месторождения в 1761 г.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Johann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Gottlob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Lehmann). 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Louis Nicolas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Vauquelin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(1798)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металл из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крокоита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назвал его хромом из-за ярких цветов соединений различной валентности. Он же определил примесь хрома в рубинах и изумрудах.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1828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месторождение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Soldiers Delight, Baltimore)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источник хрома –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хромитовые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руды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2" descr="data:image/png;base64,iVBORw0KGgoAAAANSUhEUgAAB4AAAAOaCAYAAAB5oE8oAAAgAElEQVR4Xuy9WaxtW3oe9M05Zj/n6nd79mluX7epqsiuSpUbOZaDYxwTBQWIAg4I8wBCCAkFpRSEeOAFCQRPgBASIEGwFSUVJIjESxzHSay4veXKrebWrducvtl7r7362bfo+8dc5xyHCHhIbFS1b2nVPmefvdeac8wx/vGP/2t+A9f/XY/A9Qhcj8D1CPxTHYF/92jSoevguQ4OZlNUZYGuawADqKpKPqttWhgwcPvsFq4uLrGeX2Ho+/BNAx5aeYWWiWwdA3WJ0FdwXQfKNOS9uqZGXfFrB9UBtglYHWC2QNcCpgE0ACqYKAwLiWFhB4WdYWIHE0lnIDYMJAaQmA28KMAwijB2fRhljXS5RLpew3dsTA+mKJoST+YXSLsGKvBguDbKroOhLCjTgtGZqPISRt3CajtYvIgqw2zgYRJ5cAwDRl3BamtYTYO2KmG0HBIDgAlTOahaoGyAsu1QNC3KpkHVNGjaDkoZsG0FVym0RQkTMsTyO60JmI6FxjBxuS4xmYawbBNZnqMoakzHAwSOhXS7gdm2OJz4OD0M4TlAVexQVwXapkOWA1UN1A3QtHJZsBwbhmUhTnOYli3fL8oaJq+j7dA0rX6WHHsDME3In1u+R/8+Spmo2k7urYIBJ4jQmBbyukVWVTBtG51pouladEYnc6ThLxsGGt6ksuRVtx3SvERrGIBrIe9KNFWFwDBw6rk4tG0ERQEvzxGZkHG3bROt0UKFLuxBiBzA+WYrn51kFerKQOgN4Vo+OigkdY2HqwVaW6EzTBR5gSSv4Ns2xr4Pz/OQJplco2GasF0baZaibhr4vgtbKZmARtvCMkwoGLDQwOtqDMwKEed3Z8DpbLz6pS/jR37p38Kbf+5fArwh0JjoKqDlvFCAYQOcJE1Toqxz+byuVciSBm3iwFM2BqEJeAX+xn/1n+KDr/8KDrcrnEwGmOcpHmy3SFrAc0ZQykPTtsiKLVrUMG0DlmujUTbS1kBlOBgMJ8g3CaymhW+ZaKoEJloMwwEOpse4d+8h8qqB5fnwR0PETYGyq1F1JXa7BXzbwOs3j/GVz7+LoWNhaFkotxt895vfxNF0iqtNhu/cv8AcwOTWKabHh/A9H1VVYhCEGA8GcF0LB4dTGGWO9NETpB/dRXaxhEKHaDpAVTdoqga+7eP26W2cP3yGeJsAUPDDCGlVyloYTUfIygS7ZIuizGA5ClmeokINuArOKELSVqg9G+HhDKd37mB2eATLtDE/n6NKcnR5ja6skCYp5ucXiIIAX/z8FzCbTHDv00/x7PFjnBweoowTNGWJlj+73aHOc9RFjbZsEDgKjlIyD/hgg8CH73tQtkKSJTLn0UHWMmOBYZgwDAVDKVl3XFCtaaLuWtieBy/w4HkuLKXgO5xvFrqqxsWzZ9jMr5BvYqiygeIc4nsaBkzTlFdnGPwo1E2Lum3lsw3TkPjS8h+45FX/c12HViYif9+AMjiPOxgNFze/MojrWNt1hqyVRinUSqGyTJTKQMr5Jq8GFd+v6/qfZ2jhe/JeGXMq+coh4vXy1V+OfK/j4PA/jhOvSf+ojJfJ6+uj6P5+9//Oe5b3lZ/ldbf6vXj9jN39+ygDsLneGGoM/eLfLQUoU/+d98nYx7BUclgY5/g7jL3m/tp07KwaoGAsB1Da+s8Nf45hrABOPeC2b+G2FyLaJgjqBrZpoLI7NHIT/b11Bkz+df8s9a3ru+nHhCPDO+Hj2D/fjlNNvt+iM1u5PuUCVmDAGShEB0P4R1PYkyHgusA2RrxYYb1aI0sTDMZjuMMROj9C5U2A8S04x28hOvs8Cu8G1osEi4+/j9Xv/jqMi+9j2F3hcFDAaraoMwny8Dl+FZ+Qi8b0kZoW0q5CbTL2NHA9C55yYdkhaneAK3eIBSxsuOfJfDDgeh78MESjwCCGLvDQRS6i00PYwxC258D3XIxdD/liifln99DsEtw8PsJkOERZ5YiLFP50DHcyxTyvsEsK2FCYhSPMbr2CR9/4AJcffwILJjzfg+HY8IcRbr7xKpIyl7Vnuy6qokKZ5GizEmbVok0LBE0DJ9kivvd9bFdPscyusEYMI7LQKlPmSl0bGLkHcJ0RLHcAMxrCOpiiGrrIAgONZyPNMxiNiak3gpcplJdLZOdP0G6f4tAGhlUDNynQ5DkMz0VrOWiKFuUig+c4MIcW1k6MyrUwmN3A7PAOsqJAVi2RV1tkZQnDHMPxZ1D2EGlhwjc8jODA2mb4rb/36zC9BtbQA4YDfPVf/kWMX38Nu/kjfP9//W+QPrqP9CpGFZvwlQvVDVBWNtZZLvdb2BUMD/ACCzrr0muLc9fsOv2Va7Vfs8wb6rqVmNOZBkxbSWxTNnMNG6Zlyd8dP0DnONjVLZwgkLVsdi3G3MeTGPPzczx++ACW7IvMRTqUtc5heAHMgRzfR90CWV4jTgtZw9z3FPc+SyHNc5T8pRZwbAUl+7ch+3nVNvwjDEvBtC3JRRgz+ZV3yPilzP7FH+waNF2NsmG+aulY0gHjMJSX6lrk2y2MukbouvAshaYqEPk+TLNDWZRYr1JZ27YNeL7eFyzXgnJsdJaN26+8Csdxsdts8PDhQ1RlJfmnYzuoq1rHzs5AVdawuH9wB2fsRQfHceR7hqkk/nfMt7oGdcv3AGzLhGNZcJQJ2zBgG8xjO/1V3olxk3mN3hOY7zGu8nq5V0h8Z1zlg+J4NHpvUI4DN4gwnEwl92sNE0mS4Wq+xHq5kXVldyaMuoHZNlAdvzKnbKCMVp4vzxKBq+BbgIcSbVWjKFoUhc6BbRdwfCXPtmYuW9TIy0biMS9Foiav2eROvI/8jOvcD/S0NWpmEdwH9MbWGh0KA/plArkCak4PzvAWcA3AN0w4nYIpOXuDvOuQG0CqpxGcFghLwKoZy7m36rwSpuqTZb13ckZxgZiWgmG2MIwOpmphqg7KZP7Pvxvg9JTxZUZk2LKqJG/gPcgaaFDXeu6W3HfRokSDAvxeC9d3EQ1ChJ6HOsvRFSWslvHaQlPXkgt0SiGvKn32YBDjmPQb6f758u9cKzbnk2ytLeqK+XSlz1+cLzIP9J5vdIbkLLxWjh/nyj7fZwzgGuP65w0y5jLNyKsaDX/DsqEcV84fynZh93/mOrRsB9FwiDzLkRU5Sp4vmUOYhuRMvAeu0XAQIYwiyd+bqkaSJPKqyhJVXkiezz8zZ8hbC7vOxVaNcPLm53H46huY3bqN4dkZSttB5wXwRyPcee0WAxi6qoWDDiH3DubV6FDlnH+lzAHGN95XwXNNXcvsK/MCCiYcZcO1bckf65rnnhpVUyBOt+iMCtHQQ55tsFtfYjV/itX5I9z97rewuXgKVWZyTubZ0nc9hGGEy8UCteoQzoa49ept+K6LIkmwuZgjvZyjTXKYZQ3V52NZVaLgmuPZWik0dYumqOCZFnzLletTnanHlWuirZGmCQyjgWlwrQNFUSDwXcndbUvhrbfewmQ8kfPhYrGUczofOp894xJzOM5vw+zQtIw/NaqWcbNGUXO28rlaCMMQgyiCw/2O52rTRlGUSLNS1nhZd5KrHJ3cQBBGsvPskh0u5xdYzefINjuUuxR1kmM2HMOzPYl9pusi59nS8xAcn+Cn/vSfxtFbb0ONeM3ALivx+MklPv3sPh49eILd8grVdgm72OJ4HOHs6AAHo4Gc5c8f3cf64imK3RqB0nkP5wJjmG12ktdZjJNdJ2uDY5XnuZwfmYdzP2KMYuDh+Z25ZVK1iCuAqVTeAWlrIu8MFJ2JAvpnmE/X/Uu2Hsn/dByuDAM58y1loZQPaGG3HXzOE9ZlADiM62hh9zGc5385bjAAmvr9GKaUZcK2+VxtOWdHTYOoLBEyR+Y+IOub+0K/5iVfZU1AlqHk0Awh/VFCPoPHecmf+zBcKQOtHwCDESquf2auPJ80NZSl4AU+BsMBBsMR3CCEF/I1gBtGsJwAjWEhLmpcXK0wPTjG6++8h6PX3oTpO7ooZFTA+hL3P/oQDz79BMurSzx6cA/Lq7k8D9uxYbkubM+H4/kSc+I0ldyg6RpEUQDL4gVzzrcYDA8wnp5hOLkF2wmRpim22yW2myVc24BtdbAUx7PDcODDsUx0TQWXcYBzQ5lwuReblswD7oVxHONivcWirJEoB/ZghOPTU5ydneHk5AQ/8Qv/Xr+L/VMt1V2/2fUIXI/A9Qj8UI7AdUD9oXzs1zd9PQLXI/DPcgT+/RsHHQ+6PHiPR0N9UGRFgAdjAfd0IZ6Fq5PDY+zWG6SbrYBsKHKoqoTbNRix6FvkMJtakmjHtmCpvvDE4lVdoyP4SMAVkJfUz3u8gIk8odKMwJ6Av0qDwDAEAE4EAO5Q2iYMW0nxK+TBl0UiAjp5LsCH57uougYrFnvrEgUM1AROWJhxHAF/u7pFVdQCQNsd4ClgymK1o+TPNo9UVQGjquUw5lkGHGXJoZhnNJ6R5SWFpK4HTGuUNQ/IrB/wYMECnRKAmUUqAnpl08GwLQGBCRxntS4oWY4F27GQpRl814FnKxhVAbQVZkMPp0cDzEYBuiaT7/G/LGfxvZMDKQ+nFS/MVFKw28apIBj8HgFgZdk9IKMPgHuQRco7LC4QGJaClD5J1q0h18prdMIIFRSyukHKaq0ivAcNhhEQamo5APLwp4EqAhw9yMSCouvADjxsiwR1mcuh9tjzBACO6gpBWSJSBgLblCJnXleoCZ4PfTS2iUWSIilaVCxCNyyeWfDtAKblojQMXBUZ0kYf0EkwkCIsC32mkgKq3JsgdgaUbckhsiGwb1nwHI4Li96tFF84ADb/bDRwqxQDHv7kJoHo5m189Rf/In70L/xrsI5vI8u4Tiw4ni2H487kr1fIywRNW8BiAcx0UeZAk9pwTQthQDC8wt/6b/9zfPD1X4b/7DFeOTlAjAYXRS7zvK5sVCWQlwWqJkfLD2f90bFQgkAd57KL0WiGcptANY3MTxgllNHBtz2E7gDnF3M0rQHL92EFARJUiEuOZSIrzTU7nE3H+GNvvIJbsymmnosq3uF73/42wsDD1TbDg0UM8/gQd959B4PJBEkcw7NdJJsNyizDZDzC4dEUXZZi9/ARjEcXqJcbKaaH0yHygqB/C9u0MR3OsL1aoy4bWJY+wKdlAUMZCIchkizWAHCVSRE9rws0LK56FlTkwx0P4I9HAhCNZjM9v8saRVYgWe9QpjnqvESy3qBIc8wmU7z79jtCOrj/2ae4urzEycGBFKubvECZZmhZAK1qKVC3ZQ3PtuBaNmzGlK6Fy8I/AVxLIStzKYBxnXBOCagniIMpYL8mPphCjmhNA67vw/U9mJaJuig1YMmFV7fYrlYafE5zWFUH1RdlpHDbg6r8SpCQcUM+U5edBdDYA8Acux4u7QFgXcgl8YbRioVuxluptrFY3HLF82WiVnwpsKBTmAaSpkHKojiLfIIX7ytVUq3qAQQWhzQ56P8LACyLUW8lGmTivQnYpL/ui9Uv/1kDFfqXWIjje/CrEFb2L/5d3g9grUdeikVrAsC6kM3/WJiu+H9SZNbFMilkkYhDYIuxk+AviTIAcsZlfjLfxwbsGjh2TNzyHNxyfAQEgEmqMDtUqkNr6mci4LbsZfqrBq37u+It9PeqAWA9tnsAuH0+zIynBBG41gHlA1akEE4D+NMR3FEkxdBylyBeb7HbbFFXJYLhEE40EAC4DWfoRmewDt9AePouzMlrqEqF+MljLL/xG8jufwvm5h6C9gpeFwsaYzaAy+nbWDBNH63pITFMpG2JmqOiKljc/0h8Mj20boS1P8ZGedh2QFwVsFwHfhTBj0JUzB98FwhcGIGHyc0ThNORkCFIiGJBO76YY373PuL5FXzLgk+QT5nwhwEOb99CcHCEZ5udPBuzNRFYLo7P7mD35BmWD58g3uxwdHwsQJvhWBgfHyIpconBtuPIeit2Cao4RZeV6PICEeHtPMHik+9htXiCq3SBtZFheDJE0RDEVhgPDnA8uIEi7bBLiIwHiG6eQp2MUY9dZKqTArxr+zgeHsHPLazuPcLis4/RrB5hghpBlkFtU7ScJ6MROttFltWw4haDwQDhyRjliS8gj+UO4bpTbDYrtNih60hOqlGXNhx3Am9wBHtyIoBus9ihnq/x7N6nGI4dFEaJe5eXeO+nfx6zmzdRri/w8f/519CuV6jTCk1JuMlFW/koKlNyocTI0LotlGvAcUm4kFXeEzM0AKxzMv1VACHNwdBAKtcRi8wEgAlmCwhsCbCjuH/aDorOEBBeg0kNhmGAIk2xmM/x7OkTmIYpa6+sWuRMcVhP5/xyLSER8LPygsAF92nmFRYsz4EVeEiyDGVZyi8RZCSQyrVHsEYIdCzSM7ZYpEJ1fdjT8dIyX+RkBIMJkDAPIJDh+wTGOqDuMAw8HE3HAvoS/G3LUgCYPag6GkZCZODau3v3Ieq6lrhDUFNANkcD1vzG7OBAAs5uu8Pl5aUsfgIktm0LSYHjIONLYqSyNNAm99BKfmLZtoCgOn/hrxMkrQRYtAn8WgquqeDw3hgLexCYGRqvmSA3AVnGRCH77QHgPWFof7DgmAnuYwqw5/ghwtFEQP2WBMw0x+JqhQ0B4KyAayiYDWNHA6N98SI0aisDfuAg8hwEjgmv41wsUBQNipJACGTuuYEDx/Mkd84KPr9SctXnvBk+WSEF9ZShPni+AIE1oGH0zCbOTyHxMIabQGFpIo/EXn4mzwad0uB1T9gsuh40JnmvJ6V6JaBq/qLeK7lxCAjcoyB6/+yJPwRDTQJrJGeRvKMBYI71/iX7DYO6cuRDZH1pxo+chwQEJgBMAFSyvQ6VSdofBAAOowABgdC80HOxaWX827rRIL5SKGsCkcxNesLVnknVg8EESoX8IKCuJvTyzMe5K3vVcwBY/5vGt2VX0xumkJQ6cK+SHxamlQZKSfDktXKfZe4jpBDbgWk5sGwXluPKYJRVLc+CgDAJGwQpGev46VwzBt+T8YU5t+sJwcdnPGhbAX+5hrI0FWCO9843I6CdEXBTEYzJTfzoT/8pnLz7BQRnZ3DGEapWCRjXWhaOT8doap79Onh8ZnX3fP7y/YqK+XatiSMgYEnwk3mFhTzN0NWNPDueLfhnAl4NSYlthaJM0XQllE2yTIqmjNHkO3RljPnDe0gWl2iTHep4iypLJSfzXB9u6GN0MMHocIrBeIA0ibG4uMD8yVNkV0sYeSVnULJkSPYTknHH+M0Y4sgYNCSkdabOqZjrcIEx12Qe2jVIkq2cS7hOhMBXNfAI/tqcDwbefP11TKcziT/xLtbPX4iCHYqM4GcpOR9JJMw3hbBmtJq0wPdVJGP5mM1mmE2nsElSTVI0dYfNZovNNpZzKvP14WSG2dGRrKfNbofFaoHL+SWy3U7mt1E2MOsWR+MZPMfT68+yUfDs33XIlIUv/NiPYXbnVfjTQ7hRhGA4Rd2a2GwSXJzPsVlcIV5cIltewOkqeJYp5A+e59P1Fcp4AxQpd0Y4XS0AMPMfAsA8RsnplsA+SRVlKfsNSRocF5KaXwDABsrWEAA4rQn8AnkLpB1JCQZyAsCdgZI5aA/+yrLv+TaMIULEMJh/K+QGAWA5zEvNITBMhMpEYJIAZkiMdxhXJK1kjNkXT3pyhnxPEz243t2uRdi0GLaNgMEkAr3Ip/VZRNY4azOsS/BnTOMlYhDDlgHT6kmlJLRYFjrub4Mh7OkMtWXr+cAzA+sAPUmVpDDFvVkpuH6IaDyGFwxg+xFM20PdGVjtUgGAX3njc5jeui3xMs922G4uUWwXuHjyEMv5JcoiQ5bEQmQgeTvhWTNN5bwVjcbwo4FcM/f/XbwTAQNJ2NyLgsDBbHYCf3AAqKHUNXY7xpEdurbEwWyEiGRzm/dQwmMdRu4XcB1Lnze4z/Z5RlnqPCPLcix2CVZFjdiwoYJQ9vrDw0McHBzg5/7Cf3SNV/yzLFpev/f1CFyPwA/VCFwH1B+qx319s9cjcD0Cfxgj8B/ePumkqNYxYfbhurZmULLc1DTC4mWhylI2RsMRqqxAmWdwWMjLMlH/OS0BYBuqqQQAJqBGJR2BYNs05WBhdrWml9YaBO7Jq3Lw4KG76nhoMpBCIYaJWL4SADZByCol6EmQzbUF4EVdw246jD0fIYtWLMyQFU9lBw+oaLCrCsRVjZygD1n5LE6weEWQkgXazsTA83E4HmAaumgLHtxTODzpE4UrK1FYDn0HTg+i8gBdlDwAazUDQVIe8Fgw2APAPEBI0ZxjoGVxckipeGazlRRMcoK2PDAWLRzXw3AcIU0Sod86e0C0yjAKbZwcDnD79ABmV8Iks9U0kGY86GiQgwqdvOS9U31oYJdkzwFgFtY0YNTr8KR2pYEVUZVQXbJXhIi6kKxeFhs6ZFQzRUNRAidUcbBwpEtuctgjIFY1ZPFDDkkEgDkGLOoZSheCvCCAQwA426GtCzmMHnk+pkohqCp4Jb9HpYomHMRUb5GdPfbQOgrLJEecEXDrWel5i8gL4bi+qGx2aLFKYvnckAV7P5QiUZ7mUhwhEMs5xmvmgZRFkbZp5N4D35Px5qF/PByKGpRq8JDFgGKHkIdugv5lg9xy8cU/9fP46p//V3HjJ38Gl4sMhuNgfMiih2ZNl2WOJNugQy3qBdcO0FYKZa6EmU9cxHRr/Nr/8t/hm1//ZRTf/Rbevn0DbWBhgxZJZ2K3rbHb5qLibkQPUqMjtigqdiDh1DdsROEI9S6R6/VdBcMm654qJgNmZaIg8EEZo2UjR4fCBrZlil0WYzx0EVkKR2GANw6neP3oCGPXRZ0lePTwvqhpLuME52mByeuv4XM/8qMIoiEunj7DycEhHn5yFxePH+P2zTNMpyPU8Q67h4/hzjdotzsBgH0WtMpCKh7KpDLBQhHn8nfH9mD7PnJKguSg7iFOY+zSHYqmgPJtEH7qXBNm4ELxIH9yjNHBDMFwgCCKdME4L+A4HuaXc8SbGHmSYrdYybo+mh3ilTt3ML84x5NHjxBvNpgMhggcB1WeI98lUkQXWgdJAlUlpAGq9EgukWKfHP5tYdWzwCEKCBb/GGeovmABv1cC64KoKQVZFkUJhjmuI/Ms3u1QM8Y2VEsBZZajKUp0VH41eA4A97Bnv1Q1GLzHmQX87deprGdZzvuf6RW7fSGXAPCe8S+KVAF/uWh1Ubsl0cA0UcmLCgQgruseAG7RvAxEsxDeA9S9dqEHf/Xn/z8pgPdAbF+z+icDwH2RWquVejBKgGJdapfiNItbAmzrP7Nwzh1KVHtUrwoITABYg98CIu8V1IxvArj2YyaKME2E6QUXEt8Kgpks8vGNbVk2cBrgyLZw5ro4sz0EmxgeSUEs0vcAsETWvSKcRdjn4FkPYz+XRz8fPf0MBNDpC6paEyJAAnkEBIBNDzADE87AhTcKpFhM0I1xLdklyJJMVHduEEAFAeBHMAaHaAYnwOQO3KM3MTj7AuxgijpOsfve72P50ftI738L7dUnCNtYVCVUQHEvtgwfpkUFr4tElOAF6i5DZ+SihlQ1AUKF1vGRhRMkboiNobCoSljDCMF4KGuzYgwi8YGx1bUxOz3CZDbFgKrKpsXmco7Vk2dYPXqCq6fPUMSxPMfBIMTJ2SlOX7mD6OgIm6KEYhGY5IW6w/HJTZh1h3i5FdX/8Y0bWulJtWTgoaSbgDKkcNdQUbteI1+vUWx2AgAPCJZVFZb372O1mWNVbpG5Dc7eOsPlYi7x8mx2htvj21g8W+PZsysp7I1euYHw1VPYNydIbD53E44bYBxOEdY+Fp/cx+X3v4v26gEGRQJrs0W32kFZDvzTM9RuiMVqh0Ft42B2iPHrt6G+8BqKgqACgRwL82dPYRkxHIO2HgV2ix0o0/XHpxi88jbOH15i8/AZ6vkSI8fE7NYBFptL/M7f/wc4fu2LGA7H6JI1zr/9m7BJ0BCKD1VsCnmukFUdiq5Ga9VQbgfboUMJgcF+XVEd2xMvqAhizNKEkZ7gIAq9nu9iU7npwtqDwIyVfMnENYV05BEA5ls0DQLPFwBluVji4uJSfoZkLSo+07yDYREUUnAcKmOpkjTk96j8E3IWx9tzEY4Hosbic+ZmS5WTy8KsYaCqa+yoEsxK5FR890V2EYv2ALZjsahrikuMOH/0OQwL8GHoSnykE4SjgNl4hFEYSv7GnJIEISGHKVNAjvF4iK5p8Hvvvy+EMsYtgtiu5wjJjCCq5dPRxJFri+NEwBUSiRyqIhXJS5UGFgSA0+AcVdH8eQKCLLbzRfcWyX2k8s89p5ICNeMdCYa8RpfxvgeBCfxyvTI2EJwVALh3hdDcGJ337RXAvRxNg5IkeZAARdeQwQi2F0i+l6Y5lksqG7dCsnKpNCSZU14cm6qPyZ0U0MPAxSD0EDoKLmrURYY8ryVv5se4vgU/8EXxzVwxLyqkWS45rVzX84NPDwDvVcr72L0HZ2VfIhio92JSIytDK38rqnp7AJjP1jGYiyvY3AMZ5+sedCUoZmuHCNlTKk06EROKPm9+7j8hLCI+h/4KZZ9h3NZANEEZEmj1S2/PvAYCwJ0tnhzaIaJ/aZKEBnAI7BH8rSnG5rXz/OC58ENf1pOQ1cpKACKSSmV98ve5h4sauCel9XvyXgX8sqvIfgsUBXgPAr8MAGvOgJ6TmvSlyW2ce8+dKuSeOOE1CCwAcM8xY74pZyyuS8sWAJhAEN+OLge8Tp6/+J7Mp/h3Pm8S5Ui2IxCsyVo67xKXB549qIpdr4WASLCWABfPY1TmJYxtKoR7dAc//+d/EWdf/BGoo0N5/lnRitqQ57/RNEBNYWxDABiSizIH099sBQAmKC1gOpX2ZB/BFEBTgFASNnj9+zFiPsgX81SjEei+7grYdgeKGUPXxNBT2F4+RXx1iWQxx/r8KXarpeSfBK/f/NxbuPXKbQynI+RFjiePH+Hp48d6X2Qe3TtUyf5MshwViVAAACAASURBVF7vMsV4S2cBxgY+GP6vLio5m9dZKdfsEFRHhySN5VxC9wDOR8YY11WSK/Hfb0kOP4XnenKP4trSx37m10WeyX0yDlPpKwppk1syz361xDuqtU9PTnB8fAzLVFgt1yBYNp8vcbVYiROUYTkCBNJZICtrAX4v5pdYLFfo6koTsQl2Wg5OZofweJ7sCT3MU3fcu4sSp6++jsHRCbzxVJxPDk9vYjw5hOOFKPIKRZYh2ayxXcyRxySrr5FuV8i3GzTZDkaZCWndbkmmqOh5Ip9LQizPoKKIrUs5Q3IPkly/J1dw7PZuW8yReR5L6w5poxXAGesXAv6+ePHMz/UhpMp+AepsT8dhxlfuQaVhCjhPYg3HIjRNRBxby0JAZS33QaX3bNlcNUNLnGN4Ltmr/UXJzzjW1PDaFhGJrM8BYMb/9rnLh9RgZFvRADD3iT1bU9x9OEcEVNbPnuuUZGJrOII9mYgjjbgfEQQmyE3ymqjiSQ4gQb2R9R8SMPZDIRZRBcwkN8lLeW6nN29jMDtEXeSI13MsL5+gLGLkWYKqKvReZyup6xD8Pb+a49nlXMZ0ND3AwdERXM+XfXjO+TSfi+MIKWCjKMRkegDlRcgbhaJuEZOIUeVCgrh5doLJZADHMVEWrDC1Qopg/ctxbbl3caKgm1rToShJ9iAhoMUmzbHOSmxJonQ8jMZjTCYTjEYj/Cv/zn9xjVf8YRQvrz/jegSuR+CHYgSuA+oPxWO+vsnrEbgegT/MEfgrr93syATnwYC2eq4o3lh40XaktLxh4ksmPlm5whAmS1XXyWG3BGIrbaVEdSqttMoCLpncPLhYCj7VwCyKkPEtirtGF1vE5s1ARgCT1n+086Hd8x4Apv0cFFIY8m9UqnWejaIqUdOWq24wcn1MghADAlhVKQdeAlhW4IoytKRqmIxuFleaDr4XIPRDOfTQXvLW6Q289+bryLcLnD+8h93yUg5bLI7Ts86oSoRUDpP9W9UoSzLvWfTQYCsPeLRr44GHLx4UWCxhfURACbG4NuWgRE8lFnoaU4nqjCxYlms9Xj9tMKlcylI5vEwiH3W2Q+B0OJoGePOVMyhqpKkSoxV2mopig8qltjVERUFYpDEU0qKC7XiioEqSHOvtVgDKvRJAjnkC/Pa2cXulnoh+eK28TgNJUcEdDOXPVP/WfH/WnnpFABm5YgFqUtXhis1VWbEwQLU1iz/arolKraLK4SoDI8/FcRAiajuYSQzEO1i1vi8eGFNKq30I6EFw6nyZgLihtno16DCOURDC930YtoNd22C+IXxq4sbpCW4cn2K32eHZ02fYErDxfJm7PJTSso8FC6IKJYFnjwCwtnQ9ms2Q72KotkZkGfDqXOY2C6osIF7FGWavvIkv/Ny/gJ/9S1/D3YcXaJ0QJ6+8imFgio1WnmWI05UogmiJ5rucZxZSCrcbzTJ3vBrv/62/jm/8jV/Go1/7VXz+tTO44wCZo5DDxGKRYb3h++Qou1Jsm00WUqMADVn6VSMFfVpS1bsYnjIQDQi2UEUEdEWNZkuryiH9MBGXJZ6tl8DIR2Y0Yo9+djzBzckIJ56HA5g49n3YBEHLHGVdYNeWeBpv8CxNEd66idepqggiLM/nePvOa7j7nY/w9O59vPPmG/A8G+V2i/TpOZyrLdp4pw/SoSeqFtcPYFsOkl2GPCnQ1jxk2wgGESoqGwgAO1TJaXVy0VUwQgeVQxmxC3vow/JdjCZjjIZDDMIIw2ig6xSGElu5+08e4+pqIQXqZLGB05kYRQNMxmM8evAQu81aVIEseES0U8wLZHGKgAVWzlGWwgScbaWoSBUwr4uxjoV5uhmw7qstG6nQo0KAhSFtjbr3FqY1oraA7sQOV2y7mxrJdosypxS8EStBFplYwaAFPe2fhczfB32pve43ABEg6YIpf4CfvS+Q69q0riiJOrhX6/HnuFYIXoulq7y/9hkW+2dR87FQTitxU1T0udEhaQgAt8hZTxe7ZF18F7oIFc9yoyxy9x7KPQD9/wYAPy9E71XAL1lA72kpL91ur/LVIK6GSPfWzi8BwARIXgKANcChwePnIDDHTYrTWgHIMdJcnN4FoR8vUUNzDGiBSBtxuxPLdYq23K7DgWXh1HZx5njw1zt4RSVWqw3NA3r1rrbUJ2igH56Ory/UZ/v72z+zXrfWw75721MNABOcIwBsuMQADZi0SvUdUdkS8KSCnqp37hUkWokS06PaNoQaHaHwZ6iCYxjjOzh584/DP30NpusDF48w/877WHzwW9h973cRlWsEVgVbce7QYn4Ew6Hdvy1q0bLJ0HQpTCPVar9cu/NRJtNEI+T+ABvbxTMCMJMxvNkEwWQoQIc7iESlxJg7Ho1wOJliFERAmuPB9z/B4vETJFcrLM7PsV0t5dkdHx9JAXk4myCaThAeHIptIPeSPCsxmRzBH4zFeWO1WMN2qE7Uz5XtFrhePUdJ+wQUGZLlHPH8QorvdZogUAoeLOSbFFmdo3AaqAMfb/zIu/jgg3+Ex5/dw8QZ4pXoDPMHF3j66BzD6RT+6Qyjt29i9N5tNJMAhaNQdqaoyYbmCNmTOXb3PoW6vA9ns0B3OUezijGYHmH4ufeQ+gPce/AU087B6ckZZp9/D+ZP/Rg6unTkLZqsweX9u3CbDbxmByQrnH/8qShgjXAG79V3cXG1w+Z8DjtO8NV330T0zit4+vg+fvt/+p/RmGN0tO8uMrj5AhTclY6NnbKxyBpss0ZAUVpOuk4LzyUub0iOQ1UQc5S9PbJuVaGVu4x1BNUknvCZc06zIMpcjhaifiAgsEm1K2MCpz5JMXkpJCyLiBodKBj74wyLxRoXVwvZp4u2lfYEKdtTEIi2TIlXXNNUOVEpTmW4R3tpAqu+g/F0qIvdjL99cV6TQqh4MkQdvCUBKM2RMynr7X9l7dMC2AYCzxJgksCxxE3DhOk5GLOYzRwnTYVERICYP0O7V4K1GqgjqNrh6OgIx0fHElt+9e/8baRZpj0AqNYKfAFKeE9uQOV1KaA1LW9JRqPKjsA1r1kUZYznor7qAWCCmMyzqLhjrkLXGVHy7QWoJGVWvfOBIdcpADBVbnSd4XhIS4sXqlw+Yxa1qQgUYx9DP+PngOFzPKEnCBK4owIzGEC5VGQbQrbarHdCPCHQpAFgraAk+NvWFdpKfA3gWAaiSAPAXIs27YxzAsB0R9HuEV7gwg8Ccclg7kynEKqqCAKL24XwE5+znPpWCy8INcw/acGqXTiEaSDjKGRIUSgCLZ//3gKauZdhw+4ULLG7bntCF5W2nbat722gn5tW9K0eeqMbHcL3oOh+D/sDRCXuJC9IS3sR7v5aWrtvkcL9uNF7vuhx+71J9mTuzSbQckl5jtjmO/zqOHKPQkYoaxjMVXrikagIhUjANa5z/JedRPYtJXj5YhHd73974qd22Ohto0UZvt8f+T0NAEtLCqoD9ypgfo/213QzInjFPEh70PbqX96A/jPdh0gM5fNlfk8iMXMqqoAFdC1LIQNwPhDw5VPnv3FtU1lK4JPK381mgx0t2btOlP/M3V3aq+cVtrUp7hf/4l/8Jdx65z0girDOSyyLCjFzNlMhHI4kX2MORjU/iUdtUYjdK+cQr0PIFwLK9W11hNClHaNojUwAWCcTjEMEiwuJSW5A0JspXYHxOMTRbIDD6UBaCi2ePMLV4we4fHQfz+7fxW65EPcckkm++mNfwSuv3BFw7cH9B7h/7zPMLy6Q7KgersSSnoTFURTJ+iUgmxHkZR4pVtvahUEsq2mrvU1QblMBxwno0pWJ55yc7jW8zz6z9ElUUYbE0hnz6sFACKvaLYaQpHYz4b/zM6nwZBsUcTdgux0SgsQ9oZLPIAB8cnwsL+ZBC8b5Bri8WooT0WoboyCJnK0CglCIxPOrORbLNXY71gpoGKIwYCwOIhwfHIrjVlkwZpRo6fbD+2dLIrZlCIfoXA9FA3jRCAdHJzg5PcN4eoCI/25TZU7leIyr82e4ePwQl48eINss0aQ7GGzjUKa6bkESHZ2T6KrA9dPWYvHdUPncM6x5/+KE1js2cPHtAeCMRGkSuVsN/lIJTCCYhEI6NjHHlvkk52YNsGpzGB27xAFCY7CSZ9MNiIBtaClEjiMAsM9aipAeuLb1/sxFK3/m/8SmW699rhvJ1QnON3Qw0/O9N3Xr97Ge7CIOOtQBa3K1rvlo4FfyfALAsv8rIaNEgwjuYCC5Ji25CQYTFN63K6BDiLgZ0JGD9tkkOfU9kugIYAppgZUiU2oUQTjAeDoTEu+WQP1miSrbCVErjHwBYQn82p4trmlJWeB8cYXzxUII6lQAH5/ewCAcSm3m8vwcl0+fIJXWDY3UbdgWixLfmuQyAskkK3UNHEfhxukxJpOhtDghIa+qSUBqxbWJ5CuJ3TKwtNlvkDM+cL82lQDYq02C5ToRl4PBYIghz6eDAX7pL//313jFH2YR8/qzrkfgegR+oEfgOqD+QD/e65u7HoHrEfijGIGv3TnpxG6OvdN65RQPF/uD3ZY9B5NU2KlUNPAAz+IFe2jaBBjqCmZF6+cKoW2JepagKZWJtFbylIXA1ocYi4cBsfCi5oqWRRoY3dLyr+nA7qAxlVhU/ZomUsNCamhgjP1gaQXFfq8sXoltr6EEBA5MCwF7w7AQmMbCqFeeA2ooo+kYBzdOcXr7thQtAz8UhrSoqLYJjqYzvPvm60hXl/j+d76JR3c/QUMQlsxwWtTWLHgpNLSMZo9Yy0aWV1KsIQDMLlG0hmIhi4cdfeDRajaWpW2DVkJUh9Dua4blLpYDMHtNLrexgLQsnJApy2Jjy0M1eHixkO+2cMwas6GD1+4cwFW6VxFt5gjMmyZVIrRhUqIAlqKLpfsT03qJ2i6qKnZJ2vf10QUnglIsokpPLd4nr7m3SebRkNdChu02y2F5oaiVE9rzcRx4XKSqRCyfa1Hk7C2gaTktjqvsQRQNxeqUIABZwbZrYuB7mAUhDoMAdlGi3qxRbTcw6lJsVckqJ+ApzeNcgp0tnl1l8Hz24bFgs39zYyJyWBiyZRwvky2SkofJCK/ceQVnpzdxNV/g3mf3sVyu4bNfEfvo8TBPprdL1RAF3rkUYQiSkahwMB4j4bVUlQDAEa+eNuC0Y7QtpCV7tDm4+fYX8a9/7T/GZjhGPpzAmc5wOBvB6BSqgpZhifQPEuC7LzRnKVtjs/TdwvdM3P3Nv4tvfP1X8P6v/FW8fXMGZ+iidJRYasUxbbtJLDCwyWJ5UZXoDbUFLIsN7JnHz2q2O/i2ieHIQ2lVcpBVrYkubRD5A2HeL7Yx5nEK72gAw1NSzL95fIC3bpzixPPhbhMYcawZ8nWBcBghszrMixRXVGzfOEMwnkKRaBAXuDk5wPbJJfLlBq+e3ZTenTWB/M0O7iqGkeWo2xKZ0aK1TASDAWzbxW6XIotzKepITz7fkWIE7ZYD9j4r2QezEM0zn3/tWzCHPtxhCOU7ooSZDMc4HE/QkJBCC0D2kQ5DzJcrbGntRXtcAsCmLQoCAhtPnzxGTeVM24gSjaAC13KZlfBZaBCltiV2yVTp0uKPhXXGJ4JsfA+qKciC3xftWWyQvpj7frz75rJ7C2iufYeFjk4Ki7ShFjCWhRYWzsUGUvfoFTXQc9vjHkN8rj7SFmR88YeEqLMv40lGrAFdEW/1LgP843OrZKlr97bEvfecxp6pljJEMbUHgLOGqk8qBXXhXDfL7Yvs4l2nYWn59kv/veR0/H/fvvrf0RqV3gb6pf6iewB4n9zL+DzP9LV1vlYF92pf1qT6Pm0sVIninUUrUWD15tYSnnQBiwVs3b+wV1z0NtovF7xo496SkANgzYKwbUq7AMZI2gROTYUT28EZLaA3Cdy8gmKxnbjQS6eS56bWPXAhQFpf59vf1AsraN1bUf9dW4ryfxxbx2EfTkMAYFBIaRN0I6hElSUViZ24V4hCsiWAZgkAbLLv6mCKRA2QOhM04QnO3v4qJnfehjs5ktYB2Sffxeob/xBXv/cPYG3P4du12LF2BJuCCVrl6lifpWibjGU62GYmDh9m0QPAdOwIfGReiK0f4Ip9bmcT2LMJvMkIKvCk5zivlUQcFjSHjoegU4gvFnjw0cfYXS3Q0fZ1R38P4PBwhnfefhuDQaSthi0LJ7dvoZW+eGxFALjBEKYXQgVDqGiIR5/eF6tJ5i5UehBsYi9012hQx2skVxeIFxfIVgt0ZSq2qbbhoMxooW/AmQQYvnqE4Ze+iE9/53fw8P1vIlvGOPFmaOJSbOS9QYQNMnQHAQZvneLgndfgHs7QugT36A4RITtfIH94H/aze+iePUZzfgmVlLj5xjuIvvTjWDkhvvf738GoaHB0eIyDd9+D9yf+hAZ4YcMxbKwf3oWdL+CWS6j4ChcffQub9RZtMMHk3R+H4Q6RLjfInj3DjdDB4HSM5dMH+Ed/8/9A141QCzhfIjRzlGaDhdHiadvhIqsRE7ygBa4JDLwOkQMEliGtM2iLq8Ff3Td8bxHMAqlWPWnbV+k1qGjvqsRyWyxIqXClCpjqRPYzFBeFGi2VPdEQLns4wkLbmlitdriYr3A+X0lBnLkPQWA6p4jKiBa6zNnaDpFrYhK4OBhEGDI2k4hhGwjZoiPw5Vq5962WS1kDJOdEUSS9iAm4buMYi81GlDtiA03Xhoo2zSYCz5He8CT4sEYuDi5dh9FkJkAXla60iGTcl2K8sjAejzGIhqK2Y++/g4NDeY5c07/6a38HOa1L2TeeYCwdH6RgbiKIfGQFLat1L1FxbxB7XQ1a8yUgu9jJtrKXkUjEnxMArHeUEKC6B+JZ8KefP79Kn3dag9KC1SZYzrYXzGeoyiUwq+ODkBD5fHsraB2SCLJy/+rtXvs2AdKjlspjh0BNAGV7YtdK0mMcp+I6QPITQVTp+0s/VCF1lkLs4h5BAo4fKIS08GXOxr2mzFHQ2YUDzi4YniPAgfTrljYltH+uNKmqb3mwV5+LwrHf6/ZkI4IvDXtR9j0xBRxt9sBxDwA/t1olIELwm84/uru1AF2yX5LARVUyFZy09NfAsSj1+gC9b1Oz37+4n+o9p+/n20fwl/vUa3BHR3euDQLMldW78zJNF9cP4dII+YU3SJCI64GxqXNMyXno+sLWH6K87ElqogSm7bhYulK1roGqPTFMq9Z6EPglC2juR2L5/BIBan9PL+9dctm9o4W2wNbXt7evFVBI9S4AriOEN/Yg5hmIfRPEDt5x0VH1LLJqAt889vGz6Q7gyb7McwPJE1S+Elhkqw2SSGXMOLcIeBHAIbhJR4c0QZ5zT6KVu1b/MyfbigrPQOUO8eWf/lkcvfoajGiIhOpMElZdF6YXCEBNN6uKrjN0j5K+2Ya4/5A4zPyTY8h7I6hK8gtdXngtJD7zM5mr8ozGPYsAoXadAIajEJ5PynCFAeOUxzY1gNWWePjxh3j86ce4eHAPV8xFCT6iEWD/y1/6ERySeJqm+N6HHwr4yxyU+SbjAWNd4HriTkTSQsZ2ONtYwPSS64QJA/MCz5V7k773SQGzoRLfhkXigNg+l3JW47rnfkkLe5IVqJaNQl/cOfg5zKcYwzmXpYUIwXiSO3iSJPFHchBaojN2kgRZyvMleDydTIRwSWJqmmYwlYWr5RpPzy9xsVxiHedC9OaebjqmtLhhTOAYk5xDojhz8VEY4WAylbMeey8zvlKBSfI0yc1UWwajKawgRJyV2GVsQeEL+DuezDDg14MTTE/OEE5nApbGiytcfvYJzh/cxeLJQ2wvz5GvF0Ka0mrgWloQeYyTHKWqlDXGgwrHQnrcCllHt0wQoJO5M5W+Av7+wVcm4K8pLjskF/K3tAHPS4FFGIK6vcn+RaCWQC/JT4Ftw+caIEjL58Zn0LsKCMGWsV56jGvwljUGeQmgS+SSMZHuDFTd945f+z2IZxAhUGp1r7Rm6V88a3Av4/leSB6s29Cd42UA2A/QOA4UAX1Zt7pfPfdgIXCQEM8eynQNI2m+amTMSEhmTBEHkKIS5zP2wuY+u9tsUGQ7qK7CZDzA0dGh7BPL9ULmGokZ7JOeVpW8WI2hQ8VgNIFHpwqqcldsU0AQOdM96tlSKs/QmS2cyMdkOoHF/L4mMStFFPkY0r0m8MXKnXkvrc2Z5wgxSSzXGZNJ2Kevl8iRpXUBa0BUt88vruCKAngkvbQJAv+bX/sfrvGKP4pi5vVnXo/A9Qj8QI7AdUD9gXys1zd1PQLXI/BHOQJ/6WzW0WKMB04W/sQWmEIf28JoPMEuTqQHGAs1dU27Vh4WfTkgUQHQFpkobJosRsT+tWSPiqVTAxcdfIMHGoXApB0cD8XavllK4NKb18SGTO22FfCX+sGYtl+mQtb3xmEvHZZLWaTngZdFG9swMXQ9dFkufVBZzKSijwUFHhjIUi7QYkiL27c/h6/85E9iwp5sVBhvE+lntl6sxPb1ZDZGYAH3P/kQDz/9GOl6hSqNYfJwSFUD2cdJJcVS2tXu4kys61hU4KFALNCkz09vrddXj3gUc0zawBoCUJ7evoU17TjJ5BbWvCV/36YpirrGKBxKL1qPvdNMINutYFQJfKvB0ZS9XQ14tu51KUVNi5aDLDyYotKgmTGtl3ltHntCEhgu6GlHNVx/WhQSfN/DSg61mvG9t45iUYPvKX164lQO7FTlUq3DgxCLDqLsZT9d9s2qSq0sMCjwYkHAFKCdRVUWhfZFnvF4gKHviQJ4TIu4vECTxGgJtne1FDXrrkLWlALcZ1Q1UxleN7hz51hY8OxTt7lawVeuFBx3aYaLbSIKucnBVMDf6eRAekHdu/tAVCueHwpILr29pK8rD6tKFJ88HLMIxwLqMPCFOUzQ3zcA6ssITBN7c3xaRBpIk0r6Cf34L/xZ3P4zfwbBW2+hCyIMRyNBzXhNVBQoAjYs4PZoWZ5R2aOlNmGgsPzw2/jm1/86/vZ//V/irWMy2hVKx0Bn08qUqp8AneXgfL3AfLtBxl5+gS+9zAjcUXFBm9N2t4OnOkSRg9qu4NAu2SBZoYWlXGziAtu0YHUFg0NaOtqiqDqdjHF7OsWERbrlGjU/Y7tF3ZQIRhEqVyGzDJS+jfGrr4japkwKNGv2QDVgJRU89kcdTRCnO5hVhaBp4axiWE2NvMpxle+ErEGQgEqQsqCagLZq2q5sb5MoaisWgqk2oGIfDRpbofUtWMMAzjBES1vJQYjDgwOcHB7h/MlTUUj4tOCOBthud2KzzOJYTLvVcAjPcQUouDg/F7IDC2gseLFwKkX3soZLoN/3Zc2xuMdCnNg092Alr5fgI0EGgopilc51K737WBja14k1KUJbI+riqBTJREGh7f4YZ6j8JfAsYPBeKaodW/8ACNw7PEoNWcDMHgCWddb3EdtrhnvRqVbuCU7bA7X7frnPe+7qijivWfolsihLUg3t6LtOXgR/aaEp1pkCnupeuVptrQtMGrp8SaW872v2T9rERGUrxpcv7J91Cf55vHlRhN6b1PfvLp7VGtQV6+fnrgoE6HX/Og1s7K9JF+v67sX6/XsLba2wYLzux6b/fOmJSOkOiS20WGRcsEyJQUma6NYGAI4sGzf9EME2FQDYqpt+jP4xMPxlYHyv5BYhW69ee/7vPQC8F7n1oAzXBK15TQLAFClS+CVW03wmfT9Gkb/1skbGBQGAbRh0MwiHiM0AqT1CNzjBzbf/OCZ33oF7eIOoC9pH97D5xu9g/lu/juryAVyvgz/ydH/hwVSKmSRq7NYrSqRgtQk8I4NHq2hOFt16EZVrI3E97PwQMYu+p8dwjg9gT0doaOcbhTLe66sVqnUMu2ygkgq7p5e4fPAYRZzI/KeSmQW41954HV/6yldgsxDHuFY3GLIwXtZSeGtZAHZ9VFTxHRxh/NbbuPt7v4/V+YVWZdJ6L/Dg0d4/3WF3+RTp8hJlvALKRFSIDolrYE92W9QcTuhifHaA4TtvYv7JJ3j6vY8wfzZHoAIMgkgIJ6ancJkskDgVrKMIJ2+/Bu/oEGo4gekPYRhDZFcbZPfvo/vsQxT3PkPz7AJeZeCtL/04/J/4k1haPr73G78Nf7EUYHT23hcw/rN/TnII09BEleWje+h2T+GWC4TVCvGjD6WQ2XgTHP3oPw/7xhuotynijz7E8sMPEKoCxfwcD9//Nhw1ExtpgqHKyLGqMzxqK9xrOlzU7Omt1w45VTMfmLgGhgQoaYdLMEtIHbrYv6cl7FXAGhzTRAe6UCj2xaMbAm2OuY/SCtp1BLySfp7SvoJAayD3VtdUjza4Wsa4uNpgvtqhoDU1gde9JaaYGzRQosQCZqGN42GA0/EQI5etPQg41gIET6hAou13VUuxl8Qe17EFeCARiDcR0yby8kJumtfP/IQAI++P1v6M9ST5UMnDnJZFfLE6Zg9HgpQEJqhc4jcMhdnhofT3c71AiJDRYIgwHErf4X/4m78lKieSAgle7U05WWQOIpKaqLzT+x0L1CXnNp1nCCbZjvwb215oANjt1b50qml62139RCQG740megeYvQU+3UsEAOaL4BXzlr7wTyWw2OT3Sm8BLYUDqOOyqEZ7xSd7okpXSBbySUb0fOnXqMlznSgPuV6pAN43T2ePZAGAa1pA9/3auV+6dAtSck0E2QiekECqx5SW3zZsV+euvHeCBaK+ZFztVaj7/sgvSEI6hkr4owLR0kCUEIRERru/l57PuN89pIcvVai6A41YuL7c91ruWuBfNCSPKG0hrlWQPWmpb7fZC4V7AFiTKZ/b//cqOv3uenz311uzZ7yl+x8TOTJr3YNT923WNqMCAPP+uFgJ/HpUrlFlq3NJAjWiPCUAzNyfABBJFNJIu1fuc7/s94n9Lr13cpIW1z0A/HJrBs4JzenqS2x7J5GeXKZdK3QMEGt16fNLW3ZP5zmmiYxEUpLZevtwKrsJeumeW9BvSAAAIABJREFUqX0M6R1b2FOX4yYAUZELQY5gk7Y85xmFXBMNQBFU0mRN3YuVgBwthgX86q87LmvsahOZHWF26zWMb7CH/CEQRsgIGIYDsQrOShIQSIpguxkCqy5CzxVCIMeD65AfRtCU98WzAu/Z4jx26IpFFyu6JpiizKVKlPbIdBMaDgJ4ri19RU32Bc62KHZrVPEaTz79GPOH97F+9hTb+SW6hq1ZWpiuwhe/+HmMBwOkmx0+/t73sNttpefwYDSQtgbSU1zWtit9h4skE+caAsAxnQVIbqEqNPRFXU33BZXVRCZ1vsb8RtG1SQPqGmj3BFQn6B1vN4h4JiPZJgwEeGwJ6vbgGeeo2AtzjQgxxJZclG4StH9mrBRCB1XKA61+JMC/d8ShAvjJ+QXm6w1WSYp1WiIpW9ihPotyTlPpS40s1zCVy8MolPeSGE1b60K3eWG8JKGZgGI0miIYjGU9rXeJnE8Yr0g8gO3Dnxzi4PYbePVz72A2m8JmG5bzp6LGfq7Ifngfu/mF9GWmA1Vga5tlgTCbvcpeA6WcH0KIktyfkUKvVebQzJn3AHDSdPJn5tSi/DUJWu/bfei4u48PJDzxffeW/awzcP+jWxrB34AAvriq0dFBQ8hCfmTOS8cMcYjQ8Vz3bdZAcg//aqIHFcLa21+fXeT8ovtGibMOSRD92ts79RD0Ze95zhWuBVp+U0XLeO2HAZww1O09HBeGKMLt560KOEfkHMQdnbGJba4EANa93ZllMK6TrMA9meucKn6uLaq1y5KUjVpaLBwfHUhLiIuLZ0LG5PtSecvKEY/SVIXTocJyfLEX53mMrmhpHIs6X/c7Juk3htFWCHwLMxIUWRfK6SiwEmtpkg5D5qtosU0SFHzOQizJsC1KcQbqaGNPwonnw4kGCAYj6QV8Nb/C/PxccgpaQJMsNhwM8G/85f/xGq/4oyxqXn/29Qhcj8AP1AhcB9QfqMd5fTPXI3A9Av9/GIH/4GTUaQsf2tJpAJgFCbLzh6Mxkpy9m3gYtrDZJaKGoN0NDw8EXdsiR75dY7e8EttnKoCtpoJndPC6DjT1ohaEPW0CQ8HjIbsHBhoeJNFhTeVG22KHDlsqgA0DqWEiNy0UZAK3vdUyDxFUvPYAMK2fOzK6qdxj71bfl8OCAEk8oBqtqHhef/st/MzP/RwOj08Q7xI8fUrrya1YxhZpKr9758YBNvNzzJ8+QrJaCgjMHkFULrOwlu4qOVwFvoNdkouKjsUPspJZ++Ix+Q8ozfrmnVQAEwD2owFOb90WAI/AJougTjgQAPhiscR8tYRruZgOR5gMQkQugbwt6mSFJt/AQoFBQItLWkERBGafLAdUsLHQQsvgupVOZCgqbb0rvXzrFkE0EJYtD+a09trjDgL8Su9M9oTicb/DdruRgz5hYVpU5yz+8XpZMGXRRWydyb63sN6sZLy1oqQTpTEPagS7J7MDFFUj/btYKDk8nCJ0NavZ5/GzLGGUumc0Fc0NO942JdIqxzrPsCta6ac6nvn44hc+j6PpFFWS4fvf+i48g+xwWjBtsUhrzE5mODw+xGAwgucEuDi/wqNHT5HEufQKVjab7+pegZzrBIFpJy29uEwDPq3PLSW2cF3BntYtfFpB0d7cNuEPfBitgWKbS2to5/AGfvavfA2v/syfhDU7gKIdqVgLams/QZX3ZG8eeGttP87vUR1TPHiED/63v4n//T/7T/D6NIDlAyUbP9FivfNgOyOizrj77AnmSSw9fA3fQ8JCaW97SvIFLbQ9o0YQKKhIg1ecC0XJuamwy2jbrXBy6xDhIBLgjEVHKrCHfOZ5joo9uIoCdZmLEobWg2DxceDDPZjg+O03ZV5TWbt7eIHyYoVJ5+LQjRAqB0lGG2qFKQ/y652o/OM8wZPtXBdpRcmkYCobNa1I+0IFFYm6V7budUjyhFamdtLDr3Mt2IMAVuQjqQqMZmPcvHUTN2/exCcffYRitxPl/9FwjHixREz7Z3EryDGZzKSwQIUge8exgEhQicVT6XHZF4ttE/A9DyF7HlJdHcdScBI7aAKjOa0ICRy8KI6KlXLfU1fUtwL06SIPGf4soLNHMf/OoiJftKNmv0aqdVbzle6BLoAqa20vivv7Iox+X61o0sx8DSLui8rPAcV9PUn6+moVqWAFLAT1eKHW8QoEK1VcsYBuCQDrnolF1yGpaZGv7TOpNud9sCAtwjDpUflCXaCbCe/LWC997e2QX+xpvZVkX1r+AyqFHgTW97vv8/ui768uoGtAV5wUpCjMgqG2rJPezbQ17YFgUf+KnZ62w9u/5/7dpbzP8ewLcFoh3SsdTBudqFIceJOxrKFtnuBqtRAyQ1i3OFAKt4MQYZI/B4B1mf/lu+3/3o/DC2C+t9f8x8enV1q9qL3rcWDveFpQG0II6aSfvfSP24uwW63o7vXZsFyqYrRjQueHSJWP0hvBGt/A2VtfxuDWW7BmJ/RdRXf+DPEHv4/Fb/8G4vN78AYKg9MJhjdPYYxnSPMK66slNk/PpaesKjbw2gQs57NXteAsBpDbJmLbQeIFKKcHGLx2B8GtU6jZCNuGAdKSgjTJOtnlCvUyRrOMRS2bLbfS+5rjz6L88ckR3vn8u/jST/y4gNSMRR3trd0AaZxIkbVjewE6b7SAfXoDJ1/+Ci4/+DaefXYX2XaHm0eHmEUhVFUgnV9g/vAu8s0VjCpFYLPYT+WWA3QOysrDep2IMigKPYyPZijTFOvFApfzhRRsj26c4vDsCJ3dYpmvsK23KKwaoxtHMIYjOJNDDI5voXOnKDcZsgcPkH3wPpLvf4T22SUi2HjvJ/85uD/1c1iqAJ/9vd+A+fAePFNh/N4XceOX/m3s6LxA623LwsXjuyg3j+BWC8ysGObmHnarBUo1wtEf+wXY73wFZlYhfv938Vt/7a/CXT2FE2+QXdEu8Qhd54rKJq9jPC1j3Ktr3O2ABWNQvx2x5n7iA0e+iYmtELQmLO2U3BPA9gDw/qteT1wz3FNssSGn1SlJYJyj2oLU8lw03M77VhDD8VDbBhfsfVtisyuwWGdYbjOskhJFpwFgzmlhsvXgr220GDoGjoceboxDnI4iDGjL2RQwy1yK9EPfh2cTyDekjzoRPZJzBlGEaDgQJVJRlzi/PJdlRfBC+noWucQFrnsSfbiYaOlK0Ir7ZNUYkjMxVyJ5iwQZkui4C8w4t45OEA5GMg60sOTvrTY7fOe7HwpYTPDWp7UpwTlxDGEOZIul5N7KmOAbbVoZF0h4Yh5CdbAGnrTaURTALJr/X+y9aYwkaXoe9sSVEZF3VmXdfc703DPLWZJYLrm8lqQsi7JgyAAFGzYIwqJhGEvYgg2ItAADhmH7n38YMAxYgOFD4A9SJEWAoq3DMgWJBLUil8vd2ZndOXr6rK4rK++MjDuM5/kiq3sN+/+MUNVIVFV2VWXkF9/5Ppf2VLXFfL0WaB1QvnlNiKFjAJV6dJfxTMwKFbcEp6zSABhUgdXi7SvQ8nkhpbaB5vzOib7OPFWWs+xlGd0RKA6kIAGT4Hicag1Tfj292OlIwftOkOiF7ALO0+QJkAxA8pPUuYpLMHYXJK2QlEeAiuAU28aQEg1IYUDg53PrBozlM3yaa5TZW2zICyZ7neguX0vYiohOFphLW7k+orwUkZGEQu5tuYaY/GSjhCcIxZk2s0hi3KxJZp4lhqI5l+NFirx6e/d9ALBZI2vIqCZkWZq/6SiRuczqNCQaAsD8G9yLbcBMjiHt7VxjS15xnBmLC4FuAoC5vtHuOc+MQpN2xcyxrRXNwmoFwNTrndbP2s61VtYa22zDTtooBg3544WeUbf/1fpW5wDrjGPYojX5wwDAccbcTxNHwDgb7v8JznE8cHxQ/WciEkhA4/7L2Dzr7FBfo0kzNddrxoexiuaZlEAjSQQEGkniMHi/sYmOScysPKycJkj16e4fYe/uyxgc3hCh2Gn30N7aRkTXGJv7Bhc+iSANugGEOjNyDiYwRfWkgF4SE0i0IBG3E2jMUXlN4omUhcoLT5DQGSuJpb7nOQJ5gmQxw+TsWHm/yXSM+ekzrMcjpLS4HV+iKFLkVqb+cO/Ve+iGTSSLFR4/eIQsTYzSstdRhJE2PJwH2K/zQvm+zPlN0xzTKMKK51zPgtNra59WxrncJ6gw53g0pDej2GYkCfNJGTXENiX4Ox6N0GmG2Op2dOZs+Q2i7XqQ4E07ebMGEPgnsbFhAGA624hYE2ugce5iLEun3RGYFoYt7eVPL0bKa53HMRZpiot5hPEqRqPT0O8EfkOvyfmZymfe+067pcxrefAoLiqXOpkqbMKz0+kMzWZHBGO6XJEETDcJrifrLMM8KZB7LTR3buDNd97F7du39P7cLJXiN55PMDl5hkfffR9PPvkQs7MTRUY0ZbNMzwqO98I4UmxUsrVLi+bmzJxTuC8xAPDGAppZwASAK7nq5HRMImFaALDZiRoypNmrao/OJRCl4rNUJ7Fp+U31uCfXMbksyKWB0Ssm1qXRcEV6EvGPY53Ec5Kw64xqHtZ0BuVrupb2s4qIqc88xvWBgLIhTxJkJdgrkqniygn4kgDko0FQ3ScQbB58jus9lb82+wrXb8mQDUOTADDXC9YkeMEcUyI50SlCJiJ0USqwjtbmnEUAXCC0q76UZgkqnWcD9Hsdtf/o/Fw/w/OczygTnv3ZfCT0NQIUlqt1mkpdqY2pWOfZQeeXAkUSwc1jNK0CHVpK55myxGfTsdbTZqupPsvrXdCRgIQkAGezGS5Xke6n3WrDJfA72EZ3uIPu9lBq4dHFGS5PTxAGnpS/fNCN5N/7z64B4M9CbfP6Gq5b4LoF/tVogWsA+F+N+3j9Lq5b4LoFPkMt8Df2u/U5n0Uaozwg+Mv8pUZIq0MWxXwErS4uLrlpZr5QqHy0veG2wJ9kucDTh/eRrBayTCb422KOKhWXBNOKCk1YaNs2Wrarww0PRMwIXRc5JnmCeVVijgqzClhZwJqWXcz+sUyBThY8PNBTcUL1Ma37ghABD+1lKSYti4Pc9PMQQDtZ2am5NnrbW3j1zTf1fmazpSyCZaPJzDpZgqU4oEKyylGlaxTrNRbjsYDslucoSyZapLK/kwWh1L8sLllSykkBvHGNUxHIHLiUS5axGObDbzYRdrro7eyiu70Dj+DvYo2tvQMB69/+zvu4/+g+OmELN3Z2cHN/iF7TRRaNMb94isXkjJGoCBsmS5aWaQRhWctJ8wKLiCx8U2SKYsDzPV0jD1+0n7YsAsAEk1jk8FToIOOaypWABzwWVgjGE/hoeDrwUz264iHcoRrBR85CZRDK/pGd5sGDT3VwlK2ybcuGl8Ue/gzzfWg/TaYsC1a9Tks2X2Q6U7ENZpmpQGlAnqzMkJZk3KaI8lSH+manhbsv38IPvPMF7A22sByN8X//n/8QLduT+ofZxolj4ejOHWwNd3U/q8LCaDTF+dklooiHQR5OCUAaoJ65QgL9wkCgJ1nWzM8jCSCj9WmSwCsKdKg6owK8YaM/7CJloWFKC7YYl0mFn/4P/n184Rd+AXs/+hUwACynTK9gUV2SFPPBflLkAv2pnGZbMZIoOz7Ht3/7t/Fb/+Wv4t42bbRKFYRA5UFB5U1barf3HnyKmEUJMuv7PZxMxljEa6mtmFvVpEWzRSDDw/DGEKP5DGfTJRYx0BqE6v9+s4V7r76qQgJBY78EBo2G1MMsSEXjMQiEqijbcGH5Lkpaf7UCBMM+9l97SezmZLzA0z//EOunIwztELt+Fy7tWYtURaRhsw1nMkeZJpguZ3g8PUfZsPW+SdoIwqYKV7xvbBNmj5J8wMIB+4wUjlRg8j4RLCPzvBnACjyczyfYPtjFK2+8itffeB0P79/H4vwCdpxiuxHi8uFjLC+nKlAnpel/LFox05HFAxbDqPplhhuVJLw9VB6bz1SsBei221ivVnrwGsmMp2rZ2L5bZm68IvAbNE/xg3WmrrJmVeVwZHvNIiLvNy0D93d3BTwsZzM8uv8AZWqKl3z/CYsjyvo1NmwbFZmp07JodFWvNVhhDQjrZ587TRqbxtrekQWfDQD8HHityR+q9VcqmBBsZzFlkdG80ADAyiBkLdPEFGs+EQjLIjSLPTUwu7lOvuaVeMhc4NXqJrB/o6a6UgHXakOpiU3Z2YCZzwGoTeOqnF6DvwJ9mc0l1S9BEFPAMhZ2KpOaAnmdC/lcCW1soI2a0RSZr0Bx2d8yr9CBQ3v6w0OBl+PFDM/Onomc4icFBpaNW60A3SRHkOTwcmZsvoAAm4jlq0zgDba7wTB4bzcf5vqumszwROp+xa89KnpIOPBohcyCu1n36vhC9UGTH2nazPNpEc3xYqEKAqR+C1V7C+HOLRy88i7C/ZeAzpYWqPz0FMvvvY/Jt/8Mq9ExmsMm+vduYPDma7C2hsjjHOvTC1yyGD2+QDUfwV6P4Zep7Hl5fewfsedh6XiIqLLvdrH7xmvov3Qbzk4fp6sZVrRbp1XfbIl0NEdyPkVyPkN2OYdFUkWdmUxA4eDGEV5+7VW8+tZbGkzMyqa9etgeiMDBdaDwXKTcDzAXcncPh2+/jWoV4f77H+Ds0UPc2j/AsN+Dk8ZYnDzFyYNPkC1naBBUbProhLT9d1BWXNc6GJ1PBRxXyRplmqLVbMrucMkM9zLH9tEe9m7vo9HzkNoJFukM83iKKvBBE1K0Buge3oXXO0KjdFAxy/hP/hCL999HeXKBjh3ijR/9Gfg/9jOYN9p48vU/RfnR+8oebL32Ju78yt9AsoylilyXBZ49e4B08QxhNcEwiNDMTrGcjLBKPDR3fxjDL/9FBFUDsz/5l/hHf/t/gHP2GD0WNStGLPSwzjyRg5YEgMscj6sSTy1gziVJDgBACOAwBA5bDoa+g2ZhwWVxU33RjDOjpqzVj4r1NeOJ5Bxm2rIATACY/ZHFXmY6+i0z18aMkvBsDHa3MZ4vcMbM34upwN9lXCHKgLiwkZbGApruKSw8o0hl+xhYJbZDB4eDEAe9JnZbAUKrgJsZANhOExEHPTqMMAO04RvLY1nhVtrvcB/C5Xe2mBnlLBXhzIclUCm7BjNhlyRkpQQZjd36Oq4QpyTwWQg7tITndXJurDDY2cX27h46/W24JDxkJUaTGZ4en+DJ02dIaIncaKDZbMuFhTMMt1J+QItnfm/mcALOdKIgqEUVHvduzAem6lVZp3LgMTb/MQv6LNjrn1kTZMupgn9x5XpAAJAPktcI/jIGhW1iVYUAYO6vCNdovtvcW8279fZEYIBhMdE2Vj2BillGiUj9FcCSNTWzRHOtr1Sc8kFwpiLgXb/OZm00rhUmt50kHSo2N9mZAkC4n6G9qNwXDKlJyjSO8xoQ3KxrNe/pSolbO1ZrncqEnjCf1qyjAj3ExKxVegWth2nD6qHyQ0xJvkpoF5wZ8qVrI2x4aHsBWgQFbbYTrYypzKfaro5s4DVzia5BYKOoNmOqxrOfr8tmITf7GREtScgkAFwit2nTXAPAJQTUy4K13pNzr8b1mC4vtNGnnw/tqPkeuTeTUpivRJIu25wkNVrSSv1Xk55EEnhhvbuKbTCW0M9V32Zlkoq2tn59ngUsPbXAeEM6MHm/3Mtwj8OMT+4dpAilZbNjy5GGtq+eH4hsygdJFFT5rWlRrX2AITeQSKBtQp05KlthnVOM+p4fzAMOaRFOlyFlaK81jjlPi1BQW/LKtcr1kTohllaIk8UaO7fu4vV3fwivvPtFTJIMdrONzs6u7KnDdluAF4mAVPASTOZYtFuhWbzZriQ2kODHm+7bsNqulLyLyQSL6UznAMaFlEkm8vCKzjnrtWyDSRjOoyUWozOsxiPYtBimxTWjZJIYi9EFkiTCulgjtjLs7O8gdBso1wlmjEXQem7s9XOHNsOmXWVFzXNYYjKgCfbO+frshK0Ggt0t9buUhN2LKUL2ebq5UDWc0246wHB3Dzdv3cTu7p7stGk3TSedTjOQM1Mn9BU7RIcuxjmB0U4izRgyIOdCWUpTrU4QL470d0ikIljf7xpwmSrgdqstksXFdIrRbKYs3NS2cM7zyWSKcNATSYCkS5IvlvM51utI5BmCcXIhUx/nmaXSXN/yQwROA6OzkTKge90+2t0+5tFalsBUbiZVgVlSyBI8tkPsHd7E3s4Odvs9bHc7uLO/i26nhSKN8eyD9/Hdb34Dx59+gng6EQjLEzDPg2Zepd7YkCQIvFJ9yqGWMApIBG5DoqQzWVxB8SkRrY3lokPihzn7aD6oHV4M8Mp5xfx9kRml/C3RtIwCmPMSiTN8XBH9CNTShpkEiAbXOapu6epl3Iy4Z6I6POe8zKz52lKoegEA1ojfEEXkwGSI31wzWQPgnFxv9GsAOLha803WNGOquC4QeDUPZuq+CAArPkCuZCQKcN0wfYUEXL4ez1wcuyLaprFAYK7NbAc6dRDGl2s8iZ783SxTLBMV+CQXtFuMYmgo+5nEZri+PjMuicpg7ik20Q8kURFUruIIXhYjzBNY6Vpjlme8iH2X+wa2ZxiIvEK7bip+F2mGp6NLnC9XiBg11Osj3B5icHiE7aMbGFBIsF5idH6Cy9On8BsO2u0WWq2W5pNf+tX/9Rqv+AzVOK8v5boFrlvg890C1xPq5/v+XV/9dQtct8BnsAX+k712JXZozfblpj1oNmWpx0NMQlVEI0Cr0zc2wDpJmIr3oNeVhRaBs7Pjx0hWS9CQuO27RgXMnN6qQlgYELgNGx3Hk8URqzpJkWOZpZiWmQGArQpzMnkJjFCZQXUrE3HFGDfZlQRdZY1F4JGWzASX+D2LFaVhlSszpiRwSZWADSfwpcAVWEsWL/NspRQwBVApASl8ZOGOCgvmv8ynKOMEblEoH4inYBYaeWhIMxYIDGjFQ4ccOWt7Oj1PmKEuNNLxmgAwQfTK9dAb7uDOK69hsHuA9z/+FD/ylZ9UftHHn3yKv/vbv4XLyQUG3RbevnMXL9/aR5WQUf4Yi/EpWgGvkQdIWvvVFnM8iOaFFDcsYPKIGa0Lgd2sxPGwStasMq3EyDWFHbYh2fDK7qlRGh7meTCTGsU11s+rJIPX7MBvd3XoNdaArjJyRhfnCMJAGTpkI9OCia/pNnxlQMUxWd0mQzVNaPVMoL6EzT5VGTUfQRwWaqM0lvo3qVhIttAfbmO4s43hdh+3jo7QdjzMzs7xp//8jxDwwJekWK3X8Lf62Dk6gusHGJ1fKndwsVhjNmVmWI44YV9gDZO2cjzsGgC4Q4tP3jUy3otM7G/2Y6rPaBnWawTm+YaN3qCN5XyK9TRCEuWIYGHwxpv44l/9t/Cj/+4vArt7yInCEABm4NsLxTZlb/EgLhUs+y2QPLkQAPy7/9Wv4uVBA14jQ+bkDLWFqBJuGwk8fPDkMTLaqm9tozncxtOLc0wWcx1sqdHedipsNz0MB20c3jnC6WSE48sxpmmB4c1DVLRgDJu4e+clRJMZkukcXpbj1f1DxJMJLo6f4uz4qQjcbuAh7LYx2NvRQbhwLVitBnr7Q+wOh7BXKS4+eIjsbIZB2UDfplovxyxeotfp4AZtMlcJVpMJLmeXOKNy3bNhKTuM7R4gIUBL1XGeCgjn4GOZmwVF2u5Rtc6+I4Y95ySCDQ5wNh/j6OXbeOtHfwRv/viP4fRb38TFx/exOD6FPV9h/fQCVpwKGCiDQBbrVMQnSS57PpEbxJTPkMSJ+hzVJCzC8DmSWfq9rgopzAYnSBw0XBE+TFa5JRWGPl4AgY3KiOOqBkvllWfDC300m00VA4IgxI2DQwEXs8sJ7n/4kfquCq6WpSISrdquPl5Q+koJzHlkYzVdF9c3IPBzANiohDfKKZNlV9tKX+V71tBOreqV0pogMAk3Ka1Qjf0zwXcW/GTrWoPbxpaRxXYlEV7Ng4IoNlbHmx369+3UzTcq5H/f4zn4u3nepDNuGrjO862BKeN2UFs/k88hdbMpYvHrqwyz+vev1rJaQW2usU56lArjBetOFewd2ckN9vfhhD4mqzmOT45VAHXjEt3Kxq2Oi0FeoVVU8DPaw1Oh/Py2yR5zswZsFLt1d+H4uvp47gJ4BWxs/k/5hiqqUeFAAIC2pGZt2dT5beZv6iFJl8AmVi457SB0kDNjsd1Hc0gl1FsItzkPNBEvI6yeHSN+8gjp00dIogka2y10X7qB3bffAIb7KoEW8wjJ01NEZydILk9RzC/gZJGIXbJCpOVnw8facZE4HsqGj8GtG+jeOULjYIhJlWKFEss0VY5tPo+RT1dIRnNEp7SWzkBXDAJmW8NtHNy8iZ3DA3QGA8RUVSWZyEpbW3sCnWKSNkjOIRDOAmmnhe3DAzS2+njw/vs4+fBD3L1xQza9DtUdp89w9vgx8nWkYm6Tjg+MjeA6SWWUGyJisTRaK34gXiyNBbzrIatKxUY0Ok00t1sIthpYVxGmyRTzeAanFaLR2ULQ20Nz6wbscBeN3IZ7cYb0vX+B6MMPUZyNESLA7bd/GP4P/Aji9gDjhw9RfPdbSMaX8Pb2cfuv/TvIG02sXR+EKs8vz2CVc4TOEm13Dr84x2p2iSXtUKzbuP0DP4Wg8DD65jfxB7/56wimz9CvcoS2i0kSYJbZmNMWOV1hVJU4t4GRC6yZW06wqagQlBX2feCg6RoAmOsvC/z1eNjkhksxKCWhGaOKDgeJRJybGwJ8uPZTAcznWMhnH10R7KlySphwMp7glCSs8QrzFQvzpmBbgvsGrvcme5jEMytP4Fe51L/7vRCH/RDDVkPfM0OToAotjQnMSJXGnETXE+moQaVRUUg9xvFNa0xeN0EqjRrlFxOENECXSHlUm1LFKkCWOe/1vkjqdguNpmOIMcpCd7F9cIjBzp5sH2k7SfXv6fklHj55isvLqRwcHMcTyc7kwuey3XRczo3GPlWuorWFKOdQ7q/4mesMgU+ujQSAecGdU+5tAAAgAElEQVQZgQzmxvNaawDYgKYmhoAKJr6fjZKMal+CvgQzqabzSZLhHSPYUJFsUVuDbtRn9f01eICxTlYufW3vLniCcQUe1d202AyMy0xWKBuZNtBJRMCL6jzm0WZq181cKB6XR2WZK8IQCXkmMoEAqMl0J/Ag4o5jQMkre1Ldtw05piYH1cCn9tNSNdZrU61EpcWttq+aD6mWJOmO4mcCqg5S28XabeAyy3CRpRinmWxa2ZZUbrYZdeM2RE4NrRKNKgHV6NzyK3OT7SYlHj/XbhQ1qWljpaP5XUtdDfiIjLXJ/qxXHsXr1OuO6ZrmmtkvZRdLsLpWNnse1kUmhTOJDdxHKK+Wbcc9AEFuAqtZZjKfa6BXYC3PJDXRSWq/2mp3Qxjj+chkUZv9h1r5BSaZlLrsXcZ+5MqemYAviSDsnxz/BHuoCKXij/s3rlFSDvokNIb1vsiozNnPODZIdiAoyTMB299YHHu6DmbNMuuXgyWk0p99z3Wwpq1rtBIxokmihOY0jrNCeyuHpAzbxzSzMU2Bw5dewRtf/jG8/rN/ATknfJJdWx0Gc+u8w31cFq8VB6KsWxHLPJMzvCKoGWnd4TguqwRZGWE5HWFOBe9yJSCWpD5aFHPuiZYLrGYzFEmsM0SDbkZrRtusaverEj7PPFmCyfkZ1tECaZ6IEEAgj2riDZjMe0f3Jdrqch3i2kcAmPdjE1tC8gqfofLUbgVo7gzQOdjVzy1Gl7h88BShYofq/Rvn7qCJvYMDvPTyPdy5c0eA3OVohLOTY12zmV/NXBs6lqKbHMbyFIXGqZyk6sijrDDW3bwnVCxz3QiopqaFdBgq01UOYY0GpquVlMokNRS+h4vFAqfTCTrDIdqdDjy6Z60TA6wzbqfB2KkeImaxkgzA1y8rhA6jAGzYWYnlhIBggEF/C9vDXcyjFWZRhCV/vuEq8mCVW4hyWhn7ilhoB74BgA8PsD/cktX19OQYDz/6Hk4ePcTicqQzP3l3BB65VzeW8jXZQusIyeXMLi5FijeAs3HF4vpG4JAxKlw3lPtLAHhDrtAasJmHjbLYvA4fUIxPyG0fyT1SyrImwbMx97zGBtwPfGXibpS/PEtyn8soKLphZOsYJVXuPFuTtlqzfsx+3oz3F/fiAoBFgKCy1jfrjzYBjHrwNPezhuCGdIKorZ7l+uHCCagQbigrl4TXTVwMP4ts7XoCzOVoQeV6lhgVL3+fZII1o3YyqejzlKEQdN1mlrnJGeHenqpwOocxNoFkKboqdbp9+M0OStsDPRC0G3B4XiTZh5OyA4/kZo7LKMJsPEG2WsCOV/CSNRCvtX4aQhjJYcYaneON5DYwqgiWrJ8fXVzgbLHEikrpXh/+1jYGR0cY3riJwf4B5qs5RqNnGF8cq0bA/k81se8H+Ov/+f92jVd8Bmud15d03QLXLfD5bIHrCfXzed+ur/q6Ba5b4DPcAl/b9nUykPqDRYg8l10UVWy0xCPoW9kefB2imQPT0YGSxQ8W3nLmOK1XWE0n+tolm5XgUZ4gRIUWgCaL5mmOdmWj63hoM69QB9wM84zq3xxLlFhQtWIBCdnmjivlKXNyWdBhxgsLDwSNyTKmghMEb5gxzGIkwU4qKopaPUHbLhbMqGYT2GHUeVQCCV5QEcZRpo5xWssRepZsirtUupCRvlwiXSyMErRm5BJAlaMR1Rg65Blm/EYBJiUe/9G2S6oBZqiZlCMy6VmwIAC8c3QLH3z8KX7iqz+HV77wrorpv/u//x1848++jjRe4p2XXsZbr9xGmcwwevYA6/kFWoEF32HBh3bULIgZ2zyCvBtQmof11ToXq5XFGYKfNguX+hmTxaam4MGHzH7ZMplsIBY9eNznIYoFkzgvMYtShN0+mv0BlnEiNSf/Au3dWLQJm6FYxDxgxonJD2ZBk0A4axe8V4OtAUbnp0jjtdTALB6GfoBWs4Ug9FUYJLA5ixZYJZEs8956503cuHmIMk/RD0NUUYzF2QXOHjzU1/FyJcuvnbs30RwMsFqn+PSTJ2L4p2kh8JeRZwSApWK0XVOg8lhQ82X/FvoesvVKj1bDQ7JaoUoJAFcms9qlupmKHReL2RQFGfi0xKZNVNDC6z/1M/ipX/wlDH7sK0DYFgrj5EZpbRwJS2QsihOkqTOMGp6N+PEI7/3O38Pv/Te/ipc6tPeLkViprFwdpwvb7yC1Azym6oD3mcqHXg/PRiPM1iv1cWYj7ocujvotHO5sYfdwD8ssxuU6wrTIMTg8VBYVESICwOPjM4wePUExX+LnvvRlLEcjPPr4I9z/5GPlmTJzrjMc4Na9e8g5bhxL+aNplaDP+0Sh/MkUxcUSvcJDx/ZRJgVOZiPlbL16+w6ceYTL02cYTUaY55FULCpK0mKX44WAqQprBZwGyRxUlORSKQQsHNFeNaDrQIFlvFbGWVzlmCYr3Hn1Hr7w1Z/A6z/7Vdz/B/8AF9/9HpbPTlGMJnCnERp5JWWA1e5gvFjKGo4Kr1bLZKltPugewL7PfsIaCe3AWFBnjiTns8ViqUJ3M3DlNCAVq+o35nONMRo7w9qeUwAw35us8mw5KJBAIytDr4Gj/QMV6efjKR58/IkKNSLdcIzU+X8btd2LS8WLAPBGrCXAUwBoXaSti8jPFT7Giv45AFwDpCpOm2KvhFL8zKyyErJ4pxJYKmCWYF4AgfWe6vxfZUi+oLTdqNs2itcrlLd+E7znmw8j0mURzDyzEe0aANhSQdVopuq/VlvkbZRkDSrCCebI+lkGb1c/+9weVXfqOZlJSlMWymp7bMtYGm6yG829NJoMKt7aW1sCGFlUPD47EVnFWgOdysKtroMt2OhWFgI2GvOhryS+zxXAV0SgF0Bg1sW+r+9siv//LyUw24HKc9lh2iVKEiQ22Yu6Vq4nBHioDiEpIYdtcxwZZa4VAgXtoFtt+P1dbB29jKAzVHbecjLF9Pgp8ssLeNECRRmj6vgIDncwfOUV2dp7zS6c0kY1XQpIXZ0/Qzw5QxUvYakgS0DaRtzw5c7B+APlwXfaaB4M0by1j7LXRNxwMElinF1cyrayinIUiwTriynyVYKG5WLQ38ZL9+5huL+vzOC1MsAJnlGV0sSgt4OC1uQEgPPMWGFzfWKxrdtG69YNPPzwuzj76EO8dPs2Bjs7sLIMi5MTnD99JjUMSUYspFJ9T+IX12kExkGEP2sxu3K5EkC66X10P0iqVIScYNBA0eActMa6XEsl3t05QnvrEE44BLwhnKSEd3EC9+M/UwZwPprBKX1s3XoN7qtfQLm1oz1E9sE3pU5GM8Ttn/0LsA9vIe70MYeDi/kEfiND4KyAfAQrP0O8mGI5ybAah3j11S/BSSw8ee99fOP/+ofoxGMMbBaLHZyuXUxyC7O8wCRdYwpg5gBzF8iokKRtdgmEJbDrWdgNXGw1bIRVAa8GCEWkkAJ4owg0X2tk1vM3i8Fc+6X2zXLlxJIoSGId91Z0phjHESZ5jJPpAqP5GrMoAyMp5cSiScvs5ahQ8i1HcRAeHSRcYLcd4PbuAPv9Jro+wd8EZbZCxaKwrH0JwhnFJO8p3V5og0uQgveTrhKaEwgsedodmQI6MzQVWWFLVUbVEfeJxtKVYJCxfpXVNV0CbAvrotIayOI3yWWdwTZsP0DMcW+7OBuN8ejJMRbLSKCfbdNBxbigcE+UE7yjJqmep032oQFBjT2/Aequ8m6rSiosFs0JltG2mtbIVy7ItW2y1HgFFVM1WYakzTyrYyy4rybg4QjIMCCwsTLd2IjWmKn6+pVjAtc3AcCGzGOcbQwA3Ahb8BSh0XgBAI6xXq5kAU2FFjND2a5S/vJ16fwTGmWlS2cUtjGdP7RfzFXcF/mwVu9yU7AhoKogX6uVN5nz5lprS9va4casXxtZcx12XytyK+N8jaK0RSBdWY7GxGVR4LzIcJHnWNRgN9WHTcdC33XRs2z0LKDvAKFdoUEgW+3MdqRbjSFL6D3+/wDAIn+KALoBf2uAm+cDKhpfWPc2xCk+yzlVik+eYRwgJaEiyeUEETYbssX1FbljSK8enVeiSOctOXLU1slU6QoYqmNCtNbVZM+NCwUBI+VS121tlvPnViJMBFY0Q71Om3xeT4pfAcC0260VwB7Vsx6fN4RYna9ouV23AUmXUrYTsFTuZyYSqk2QiOePGtzi1yLuck4moEhnAYLLtYuLyQfNNI5FxhOoXOr84IUtZHYD8xSIKgdbBzdx74s/hC/+/F+RclbgEOct20EcJ9rvreYLnUOMiJyK+QoRVYGrCDFzrnUeylHmtKqdYbGYIF5HAtu4ByJ5UDa8tL9mti2tndME3WaIZsNBSWeJOJIDBa2FQ+7Zihzjs1NEyzmShC4+JFQZpWtF4gjnBs23BLVsEZ4SklU4Ptk+NQGCynL+f0nL960e+gf76O7vCDS9PD7B2ccP4JZUgXNrY4tYyT31cHcfd+6+hFdfe03zIoHry4sLEbvW8xnWswny1QId30XIua+i2jgx85SI2BbiNDfK3/VaIDD3ZmyHJkFEZqTyvYZN9AcDqY4J/goAJoDYamK0WuJsPkN3ZyibaC4c6+kCy9lce5hmp43h/g6m86nAP7YNXSrY533ue/ISi8uJ9j7ddheHh0dyi5qvIywIFDZ9RRXFJPbkls66JMrRcawT+MqQ77daaDc85Fyrzs8wHV1gOZ2KSMF1hapwApW8HzwPkKTD8UIAuCgZbcC6Rakzi1zJSOKEJTBYJMo6x5s7Cs4DWle13zOW/Xwdrluyx+frOYZ4HjQs9cnNeDb2zA2dU6TSpSUz+3+dk606g66R1vwJCmaBZ4UhVnNNumJWmnqE9t61g5BZg54DwCRSbABgEpUF+JIUR6eKoKG9MZ/zGAtAS2gqkANX16I1iwQOksu5J5UK1zxvVP9cn0lUqeRUwbVJdSLqfQnwrg0xnEAwQWGH1usAlsu5QNyNQxSdrKj4Dnt9spWRk0wGF42wI2CexCzuF0XkS1IsZwuMLy6kyK+o9l2vYGckTxklMp0ETPxVrWz2vCsF8CxJ8PDsHKc8R3IK7XRh93vo7O9jiwrg/QPMllOMx2dYzM8RcE9aK4B55vvrv/a/XOMVn+Ga5/WlXbfAdQt8vlrgekL9fN2v66u9boHrFvgctMB/2LOrq+wj15VlL+1aCQDzkLOMU2Xw0g6u0ezg5u2XsH9wpAPDowcPcH56Ipse6jtYKGFuqlWmBgC2gTZzcwsgSHO0SksAcIfWYVYlAHhB20arwBIVVjYQObSLYv6VB8shw9yDijoCjyos0zWGO0OpDlkEsfJcCmACLOvVUgd3FtBlVUUlB7OAeVCSvVYgVuoGTPHchikuSelpIfRd9FqBLKPazItZLTG/HGF2MRKGRzAoS4taaeIK/OXBQ0X6GiixHGN7JPa9mL4NzFfMwioRhB5WaYb+zr4eo+kCb7zzLt796s/h5S/9CD76g3+Kf/x7v4cHn3yI24c7eOXuEdLlJS6ePUAez9EJLQQe2dm0ATT5OmLV8/BD1KbOG1pFhayNWIDhcYrKShY1qK5iEUbQt9S/BEdYMDPKaR5AmY0razXbwTqvcDFbI2h3EPa6mCyjuhBAa7cYrZZROfIgRVY5c71kKR02VQRiZs/e/j4ODg9wcvIUi/lMFkwspGwNBtjeHiq7j+z1s8sLXEwuMVlMsYoj/PRXfxKvvHwXo7NnqOIY0eUYyeUEPm22xhPMxzPlud35wmsoXAfPzib47vsPBdypbMebAo9nYpN9TBDScfXeNjZavVZTqnVal7N4s14sVPSg1aSd5ei1qESgeixVcYhFSyoGFqtEVpZ7r7yBt//iz+OtX/pFhHuHsJ0mrJJZfsYCkABwXgcDG1iL6h8H2bMJvvP3fhd//7/+m3ipzR+PsC5jWK6NIBjAa/ZRBW3MygqnqxUuqXampdpiJpVIw3fRpmKq6eLmVgdHO9t1bliI3GPRk9lnbSxYnHVcvHT3ZZw+fIyPv/UdLE7P8ct/7d/G4mKED7/zHt7/znuqaFJt2xpu4ZUvvCMQiWA0R83xk0+BVYxWCvRSB9U4Rg8BOm6oovCj0Sl2D/bxzmuvobicilE/nl4id0os1iuRFAj6Ub3DzGoqWlxWPTwW203eIckEtA2kEp4H/eU6xsVsigXVwiwIBA3cuHMTr/zwD+LOl34Yf/Ybv4HFg4fAYglnEaHLPMuMBfYKTruDGQtUVMewIMkCq+w0aaPWuMrckwLFsrGYz1UcoQLY5ENRfZAq10lFQBE5jJWxgEsTyGty6Go1LYe6sYFnIdSWdRoLYSx0cmLY7vfhMfN0scTpk+O62M6fpSLRqfN26wzbDVO/JhFsFMBSNYnMsQGAa+fHF8g7UsbUxXER4mvMd0PuqTHYOg+3zlOkhTznNbqylybXjEOHgKJRn5pituzjJdre2Cwbi9gNSHHFIrpCdp9nD14BvrRW3PgdXylxjXqZIN0GXDYhjpvsXxM1xnmJ489zjUpWKl8qNGQrurHGrsEC/p+UyuYeb7JMpbSusQ8zYdeqsTq72aWFW7eDKE1xNh6hwUp/VAk8O2xZ2HE99Ek4yiqUq7XuI/+kUUmazwKAX1AC1033fTuBKxBcl2MuyFyayUpkq5YW1bbf54+t90P4V/8qOl4IrpdNNO+VLQDYQskMvWYXre0jeEFHqjgStJR3Fy3RErBcYU3RYa+N7sEButuHaA12EDS7ApmjywusRqdYTc5QRAtY6xgWyWAsdrq+ohmkDKV6ikBiv4327QN0bh2i6LYwLVI8OT83LhCFBTsDsmmEaLKUAnhvew9vvf0O2rSX5/w/mQB0Z+h00e4MEDZaZFMIOEpp5Qfm78VSV/phA+0bBzh+eB+Xjx/hzp3b6G5vm4zt4xOcPj1GxXW6JEBYSWlEwKByOD9QHZXDKXI0aJdIa9tFJKBa98DzMFlOMV/P4Hc9dPf68Nq0Bc7lgNHfvYEWVdWNASp/V3MjLZnDT7+B7PgRsulatDd/9zbKmy/DHu5LgZx++G2MPv1IGbWcw5pvvwvs3URkhwKA2z4VSEtEy2fI0wukJENdrjF6FOHe0ZtA6uDx/Uf48E++jk48RRssTJd4FjsYFxZmZYk591MEjxyqfyELWUYS0DGjVdnYcV0MqbJiwbkiQG4UtQQWNwp/M85Npp9gcWU/UgXEvE9H8RfrNBdBjAXiRtDUPpGF/rPFHE9nU1zGOZZ5ZZS/HBvyzK3/bl7Ch40mbIRliVZVYrfp4+awj5cPadfZQrNRoUiXWC2nyBjloRxBQ/Ch6pdFZFpdkoknVxFOIFL0yKZF6lPKNakI5lpPO1mCNYoAWLPobABggnqcdWhTTHCL+4koLbDi+GZuZi+QArjRaoFw0XKdwPVD5f+enJ0r4oJqdRLsONdzfVM2JpVNRWoIfwSYlH9KFWQuRRTnLmUtcn9G69D1WqQ5h3J+FdNNWvkmF9VwFzdkvUJ7EFFrOP9JEQyRIGnjSiUwlWW6r9w411nAypG8UnvXdsLa/BknASrHuGcxADCViLQAben+0pWDYJoUwLRcXSyNklogOlXAVEwyH5lrrI1muym7XtdhVEcpUI3OH7T4Za/a7KOMM349j9drg6a8jb0/gfJ60eLaroxggbsGAL4CXAW8sjlM/m9Z0pXHQWJ7mHPflBe4QIHzqsCoLDAnwF9bOvsA+hbQA7BtO9j3PbSYx6n8YoI0BG3Yz0jhNIrqjZ22iEQbjhP7pEFY6jXAEMRMVESlOXiTBMCnBfwqdsHWIyXwS+cji1ayGacVDjF02h4G3R5Cuh1JpeygwXV6tUKyjkSokxuGcoKNy4zaQqQno+TfgK2yWuY9YxyGAEdDytL11ecV2UJz3G+IWrKAdgX0kjS2IbsSFCIBhMBQxrHHcxXfD8mR7BMErP1Ads583Simu0Oqv8E5xZAgSAQwX9crqL4miEIwUapggrZ8rwQc+bO10wmvmyQ79k/mgSaFhXVpwW12sXf7Lr70Ez+N2HKU4cmc4NJxMZnPcTkeYzweC+RT9A3PLnW/puMLhwTPRgacTVHmEaLVQnMLFZNUucqKlwRC25JrzIxrV1Vgh/s8u0QarTR/U1FLIgFVtSSTzS4vES1mAl/j1coosbWKGtob5zi2j7oNz5Hsy2bTaXxxJa+n9b4Puxmgvb2FwcEuWlsDTKdjnD16ivP7D1GsSbKk6zWVkx3N3e3eAAeHh3jttdfR7/X0/qJFHdlyfoYxCV+XIwHAJHBzfeT7UB+n7bbjYRXFWEUrY61bVmi3Qj0IAHMN4ZxABeSARLpmiOlyiQnBN/aVQR+zNMHFYo6w3zOW1XQMupxjvYwELHa3Bzi8dYTpYoY4jtRHuUVp0JrfJmHIxfj0XHbHVPbeuHFT+2eCwKs8heU3ZDlOAjA3RKXUsEZpy4goxj2RFEM1PZ/j3EkVKglByjJ2uVaEaDdJW4fpe9FK83OeVyJRxwnjLRgzRXKv2XeRNm3AX9J+DPB+tV/ebOGoNheBj/sRk4/OLGruMRueRfGpUadyglMftJWFLBIpFbokMXnPxzf3tCQ+iVjDTHYSRooSTBIimZIjShEpzErfkETqtd4EC7ArmTgCRhCQyFcHDcvdg+Pa9n1l/XKs8/VJAqNFuSV7BOoBXKMAhgGAVQvRhtcAwIb0yzmbJK6ivg+lLLgbdHSJ6ai14htHHseqHbE9uJ7NaQser/V6nKno0MM6RNAdwPICFHYDpe2j1RmgYi5wQtVvLKeGJIoFAHO88Z4XJG+sV2hYQNP3lfvdDJsilLCNWcvivLZMYjnSbRTAp4sVZswg932UPNMNh+juH6Czs4N5tMByOUGynqMZemgzQ5vrpd/AL//N6wzgz0Hp8/oSr1vgugU+Jy1wDQB/Tm7U9WVet8B1C3x+WuA/3g0rFqbEvjdIgRSgLPrxYBPnFSqnIesdPu7cexWHRzd1IP3gO9/B08ePsJhN6sITDzg5qjxGnkRwyxw+M3wKoE01KBy0bQfNOgM4p/VvkWGcpFhQ3csDTtdX7iwZx7TsbYZtZHGuQzmVyQkKZa3wgMRcpkIHB5OFxsM41WGGwE4bVEeW0bLQVGFGEIaxObJdHZKZp0rla6sdYHvQRb/NrCHaJubYYiHLcfDw408EDjIDjeczql55SKIV1Hi6RNjyQSs6Fl4IvC6WaxWcqTCV1WBO58sSsSzJXCS0kqLSyrKwvXeAH/zSj+Inv/qzsib882/8KT784D3EyykG7QayiPlT5/q/nb6DQa+Bdsi/a9jJGVWKPCARMGdecllhFaUgzqsil+Ogt9UXeMQizHKxEqO80fBVgFwuVwJFTZZeKetbHjoJvMcFcHw+QUKwgaovsnyZk5NmiJmd2G7KTtkUa3L9HX6oCJTn2Nrewdb2NlqdJuJkjeXCHOp4wXfu3EWr3ZZd43g2w/nlBcYE/aIlVusIP/HjP4Z33npNDPXj+/eRjMew1wkCFn6jtcC0uCpw5wfewngd4cmzcxw/HpnMVlkkOspfVpIb8495z6VOZh4k1esJOm0CtgXsskAnDLCcTZGvY+UBs0jN4h8Vu37oImE2NKuLGxVHZiPoDbH9xtt45xd+AUdf+Ql0br4EWCQZXAlsatmeaZMsK1Usdmcx3vud38Kv/6e/jC8ctNDwEkQsNKWWyddu9uC0+0h8H7OqwqPxDO89OEaMEtsHW7h15wB3bx4gTFfouBX6Ie2TA9kmEwx3whamcQy/28Fw/wCHN2/h/kcf4Rt//HVcPH6KX/var8gO+uP33sN3v/2e+i7HodNu4d67X0BCC/eWL9Dt4uEnmD95BmceY7tqIkgsDLwOAttX/tZFvMTW/i5euUMF8AqPPvoQi/kEYaeJs/NTFYjJdOcdYZG4ETbgtwLEVgLbJ9hVyRqatmE7+wdo9wcYr1Z4ePpM+Zj94RbeeudtFeul8F+vMXv0BNZqCZcgb5Jii/MB8zCzHJbnY6Xs6UTA73PktlYiS5lugEiCA8okZh8Q4GoUGbwqgQi0p84K3TcR7zd5g7W9Gf8OrQ2p1GC3VMGXhWPf11xFNjoLv7IoTTKj/E1JkjHW8xz/yt2Vmp+2hnXR9koqVOf8bmygjaDn+z42eOrmSamSa/vmejqvQWMjRRDmqSKjKTpyTpTlNtWWBep8LYCR1iWJAY6j4o5+h0Ws2qJalpz19cgudhMiugFDa9X0ZrwYxbIBdjdqaoKzKgTLvp9jwyiUVQSjctGRq58BBKhjVf2Tcxezzwmk1MqzuggvYo9xTDRxZrLYq8E/9jQFnhqUlmAB8VMBDlyPCMa4Lrx2S+r3OE9l62bTpnURoZytcbMTYOh5aLMitVzDynJz0wW2UynDNYZF3Fq9p+uoiTkqstc2fFKRGdBNU8Xm/6SQNn6mVMSYKp5Rc6ugWNmwiOoRUCX4SqVQnqBgO/DnfID8k4rWkkETVsBCq2cISSRjJCRMmSJonNJpAyh98579oIdWdxudwRaCDuMSqMiKEEczrCeXsGYrOFFuxhkt+IQt1WgMAflmAPTbCA6G8A93UXbbWKLAlPaEVGKlBaLxAvPzKQJ4uLl7hDdee1PW/bQPHi0WaPS76GyRzNJTNjPHDwGnxWQschILiVzfm1T1hx6W0QJJmmBnbxd+p42YxJHjZ3h0/yFaXoCm46OKM7BjU1nthDYKP0OeRWoPK1ojLIB4QqePCFVWYh3FWqMIrIQtD6/85JfR3+0jnY/x9OFDeJ0tdA/uoHd4D/b+K8pSzz7+FtZ/+vvITp/KBcLr3UD3pbcx7++i2h5iOBwif/wp7n/z6zg9foQbr9zB4Zd/HM3X3kXeO8Ds+ARNK4ZTLrBenaNChHg1V1tNH08waO9isHUE22nhW3/4h7j86NtIxmca5yepjfO0VKEy9yoktrBiKQlFfMoruFmFMLew02hiN/Sx5RMUXku1xr6wAUq5RjG0XlgAACAASURBVBrMyhJZioAvUSibACCBKqakktgk1xNL602UZpgtV5iu1pimKaYkaLG4T2CFWa0cDzXxgpfUKBgJUqFdAb3KgG9H3Tbu7Gxhp9vCdr+FbpdFbxuT+SUiOkHQXjpOBSgSuPFJFuF6INtLRjhQ7cupg7AaiUbMImR2KkE8AzIpviM3qlXunfg1/4ahixnnBhbzCW5z/1kR7Ol31B8ZzUBweLaKYHu+IjeW0RrzxVKqI+5NG4yMkNKRJLtExKYXdP8GSKkJRBu3BpPxXpfj9Z8E3M2Dz3Ie2Vjoyn6/nkM5dwhMlKUGi+Z0wXHRCnw0g4YUbwYE5numSteAtPx54wxq5g/dFi0CLMpzx23Ce429bwCP4C+BaY+qeY5h5gDHWM2XZk3j3lNgonH1EKAQ+lLoq7Bue5qzFrMFVgS9YubrEgDm/ttkT3NNMCmZhjkj+1PO8Z6xPuW1ieRIJxe+hTpygPm+VPsRMKNqu34bV/u9wvIQwcEMFs6LAid5itMyxwgFIgGk9evlQKsCuhUwtGwcEPgvC1njBmzT0EPIfkSQtWTmcWoA85qgJGF7vfgaElS9RhsX2Sv8fcOU0lmEYB9vH4E1Eu1o+Uzya5UjKnJEeUaDCe052k0P2+2Oic6pLJ2nSFxhv6dNblqkIOlUSl0pcJ9nALP/mLgIY7fMx8aKfAP4UlkvByDFANXroXqCsYcmKYFWr5uYG65xUvO7Llrdjlx11uwLNXGB+36STLkf4DmSILDJ+KWTA8mqpXEooTqVY5R/v7ap5tcbS2ieyXi+4f/FSSzVKfuZVM7sv8zSDkP4ipsx+cKMwbEaXBs6KD0ffm+A3GnImrfZ29Iaz7l9Mp2g1QyNBT2tk2czuPTV4DkH3INzLG+cREqMLi+UUczXI6E1aIYC0pc8EyaJ9iMhwSRG43BdkeLRkKEZRcCDiMsOU2SI5gtEszmSBcmRxgWGeyzut+igRPcbkh02sRa0EmcfpyUv+wvzoXu7O7BDX8RINwy0Xi6mU1w+eyaXn/U8NQBi05dNP/OPFePUbisD+N69lzHo97SfZj8fn57g6f1P8PT+x8rCJnGbLkhZFJv8ZvYduiVJgU8VtCVSTa9rcnw5F7E/sh/JXYf/R1cmzttFjtb2AJ3dXWSOjWkcYVUUODu9wHQ0VUSEzsiMXmiH2L95BDdsiEDDtiWxxaOTB+cG7rVpw51mAmt7/b4iZtKqkGU61xuSD3KSzuJc2cGiFdL9Q1E/JldYjgN0otLXtKY3YGoQNOVWtX9wqDxjjgfO8cfHz/Ds5ASz2QJFRqcrZoWTRGfqJcrGVgS5IXXo3LGJa5EiV6lGBngWKdx8zf7ik2zLLR2dokTurAkbbEefSngquEnAMvnLPKvpNQle04a/zgG3eABRNAnPs+Y15G7mcNo3UTa8NyJ915FfHFs8v7c6bY1zRmAYsleDk7AmIK79zKRuNJsitjL3V+REFDUobYBjzqcExUleYp8VrWGTW651itdFcUBu8qXrnGk6fJF0XTInm+4WvAZa4eeZxpzU+JxzOLcxXzhsS4hgNUj88GG7tJt3TJxDnImklNIhbLXGmmsOnaCKTOsOlfudVhO9dhvdNvtuQ32ZNSAq6OliErMOZQGXUYRRtMY5iW2rFVLOZQNGqwzhtlsiyZLQxDpXt9tWDJaiHSwbv/JfXCuAPz8V0OsrvW6B6xb4rLfANQD8Wb9D19d33QLXLfC5a4Gv7QTVxhJMVqnctLPoRzDPaYj567e66G7toNntY3v3AEGzjcVyiY8//hgXZ6eIVws0qMJ1WDig5U+MPFvDylO4WQE/q0yRxaL6xEOLdlEskKBCXOTaYC+oMHAt2C0eRFizperOxVavL0USbYp4UKEFLpWSZAfPJxMVAWkDSGYtGcgu2cs1CFz7GhqLotr6dKNqMZk+PHjxAFjA8130e20BwKFL2y5LwFpgWzh78kSH5YIWZiz4kRFPK+SKllCZ1JeFiuqJCjHL1VpgEkGkNDbqCBY9CLJQYZQQjM2oQqhQuT6ObtzCW2+9jTBo4uT4KS5Oj3WwaPkWymSBbD2HaxXY7vvotlwELEjxIEbgicWgitdEqzVmyJWI1qmyivj3WVRk4YLqaRZRV6tYBzNfwK0BgMkC5rUS3Gn6DR0KWTRYZQUePzvHgjm6VP9QUdfwVRQmaEWlpFR5/N06T5hFDRZ7qAZutbtodTo6wI5nY2RZqsIQwWcWUnh5i2iFFa2gCha9aBPH9KsKX3j7Tdw+OkAWLXHxhNbFczQy2ohbSGdzMbdLz0HzcA8XyyUuxnOsZrHyqByq06hoZEFIZVBW6RxzkGbRrWTOXoJm6Kt4yvdNlRaV7GQiu2WBpkWtXansUb9JlQNtGakwYmaTgyYCBK0emoe3sP/jX8HLP/9XsP3WF1BZvsBy1X8LU+wUQKMSpUk6Lc+n+Pbv/F38xq9+TQBw0MgQFRFWMTPJaLHVgtvpozEcIrJtnEZrPLqcILaBrYMd3L13B2+9fg/p6ATpbCS7OebtUeHuBiElwlgRHGUm12CAwXCI+XSKD9//Lp59+in+ta/8uFRhs7MLnDx8JIUHmc/M6Tp49R6sfgf9nW20fBcf/NE/w/j+Q7jzBDtuF15sIbSMveMyzZC1fQyP9nHz8ADOdIkHH3yAxXSMdruJ87MTVLTdYjmNBXeCoyxaNRvIvQJxwezGSqoBqhoCZoeFoYDfp5cXCFot3H3pJbzx2muYn1+ouDV7eoJ8Poeb57Jp5/jvdFvqgwTSeM9ZhCdwq4xD5fEZ4JOgBvu+FMG0lvMbpgingo3xkFRGITOCRWYgAGxU87bmFcPAJ3lkQ3Rgpl3KAhbBYEluLBVRqAD2OMcQEFmuROBgjqXDQladASi1FwFgzl0EDTfV7avdbm2IXKuI/r8WlxcB4M2vi9iia6nVwoomNMSYDQi8+VmpkWj/XDCTXVjZlQ00AWBaJ5q50xTpjdrOXKueqsFPAwIbte0GZDakohfUuRsFcP27BsioH3VWsQqvAoArAcBU/NLtYKNooEiONtAbEJ/XZCyxzS3UraxdQWViWxkwxSL4S4GdVAlcKwwAzFxHXjuL2rTyY4GV2dl8791OW3NBuYqQTRfYp42g7aJNVek6hZ0ZEEl1f4NoGCvZWsFn1GHPbUA390rWc3XGG2+JwP86MoCgeO31LMCaQPBVxqRUv8w95axmw/ccZaflJF0Z7z8U7JoNG1bAHPe2HCC4TlhZDItFab1hICYxQdJq2go2YBUeXC9Eo0376LYAVstjv0yQzmewx0s4yxQ21xVmBdeEDnaekkC0ayMLPLjDPlq3DhEc7GkeYbRDzDEQZ1iM55idTdC0fNzcuYG7t+7Kpp1EEiqFgsEAvd0hmlRh0xqQ4yNOkK4iFUwNzs+iOeC3fd0jVgub/Y4sC+M4xvjiEqOTM7RdHyGJP1ECO62kGnZDG+t0hOVshGQ2RjmbE/FDMlsij1LYpa3ccNYruYdouDZe+aF30d/bRp7GuHj0GKnjIzi4hZ03vwj7jR9CNZtg9Y1/hqe/9z+jW2UIW1uwt+/A3n8JxeEdeDdvo3VwiGp8huNv/AucvP8NWGWE3VdfR/+VH0Bj72VZwwegonyOeH0Jv+kqvzUaz/Hse4/QbW5j6+V30L79Okbvv4/3/vHv49G3/xyrKMHUZr4pVY2ZCAACXVlQlus9mU4VnAzwCwtDt4UdKrTodmJHyq0kaKr3yhiHOs9PAA8jOKjqI2EpbBqbSzqfE2jJSkQEQOJUsRCrOEGUFVgzC9FqIHMcZLK0ZV+hbbh6i4q7BH8ZCdIrgR3HwtBzcdhu46jfRY/gYcdHs031KdeXlfYEBJU4n1PtxGFMNwU+SP7jPoBAJCM6qIzlMCQ6p68F/vI5M2eR3GNsi1n8N3MMi+Ui/nBdsCys+T7InKN6rt9Cq9cHbcHXWS5nCq5J3B8naY7xZIrVigVmZnGbXF/uv7Qn4zveqD83rg5XBJ6NDYGZ0TdzMScxEWLk3MLLY9yI2TsIGK7nCgPg1gCwMoAJJngCgFuBAaL4HNcxAR0EtLkhEXBp5lJBXQKAjWVESQBBi6QB9wgCNLiG0QLaNeukcoDpxrJYoSDgcwUAmz002zoICSi0jNsGmSsFsJwvsaYqMon150ksk4u/mDjGXaO+beyCGncbAJhrs8kfptrNALdmfbMEAMv4Wzb5XNc5XzGWxZVCbAUb0xK4KAuc5hnOyhxjlAJbNWsrHxsigXQqYAALWwQAaVdqUblpoxV4svWlktOzaLFaKFvcISAs9Xkda1BbUGvU1euuXkIOOwYINpExpp9l/Ow6moMT1za56WWGdVWYDGquMY6Ftt/AdquNHtcdqvnzEi4zaqlc5NxvlQKACYKqj4jo+pywZQDpOnNXVss1AFZHWzyPf6kja2raAu3WlRNKciiBTWVSm3ZW3r1to9Xras8pq2KCYLxXJKLU6772SjXAa85ajPEx557noLSZ1Xn9JKTKirbeD7Hf8xpIpshSgkG5MlAJFG8Ab66jbGDm+sou2eW64GOR5nCYF+rxew/Nfl+29cyanS/mmh9IeCUJhpbQJIppLiDArgxTA6STfLKIIqn5CQoeHB2KAMwxTmtqzklUEnItZn+oUmZIs6+QfJFiOR3L8pb9hD/D9SxZRohnkUiztP4GLXcDX21MEHgdJSJkSMdJRxACh2Eo1W/Q72Hv9k2UDQdRmmC5jnSeyqII6+kM8WSCkoRFgulSjVLdyFO5IcPyLHh4cICD/T1s93s6y1yenuDxJx/h4Yffk/MRwV8Zd2d0G+Depgb9qdj2HL1fuj8RROe5iXMI25FtIVIYVfVbW9oX8L319/fQ3dmRO9GUVtWLBR4/Ocb4bIx8kQi4I43Za4fYPdqHr/k/kFKz3+1ifjlGNJ2hjBPt92k/Twtf5QiHzG5lHAWt00sBfvlqDStK0AubcnfgXE81r+y26/3+xo1hQ7zkPp5khnani529PRwcHqE/2BL4fXZ+gYcPHuD4yVNMLkZyNSEwqR2xMueNI4FRa5u4KvlPse0IxgoAtgS2UzzL73nmDFxm1rraO5IAYHOtqokaHDt0lKD6l/eR1yaLdT1I/KsBYM3tBSzGExD8JQhfR1/IAaIkC5oE1zr2ift0rUMmioBxSEYBTJcTc3ah4tciyZKTMaMWeD4LSQji2Z9ER25BS/0O5wbZvtf59VdkUYsKYPNaHJ+KImDWdO0Sx3mUdRuSIhgjQCAYOfdgudYGOpLxHnHtF0AvZyJamvgCgL2wA9tvIStNLjP3l+soRcH24A3RxEtXKAOscx7ieY9qdaqASc4XmZVzR5Zqv7li7jDXXFqkk5ieJDhlX728REKwfmuA1vZQMSJaf1I6WyQYDPpoc9/s0w3Nxq/8rb99jVd87iqh1xd83QLXLfBZbYHrCfWzemeur+u6Ba5b4HPbAv/RTlAZRRYtNh0donWwEQhMBnFH4O/OwQ10tobw/KaUpE+Oj/H06VPMZ1Njm8uzHg/VNQBcki1PW6Y0hxvnCKgAth30yMKUOsAoZmnRfLFcYUl2OGd5erI5jnKGw6AtYJnM7NAPEbZbOJteynKMdknRaomMubTMCqoRAOU6yS6UBbjaZrXOqJF9mdiptNN6bpWmo5wDNJsEWH10wwYGYYCA5+80UUYSD220F2IxiodF/g0WCXitva0tJCwUrJaywaONNgsELNPxswCHOheLyX0sABGgISBMy0HamG1tbSFoBEhoN0WLJJfZRax0rfVo+hX6XR5cbLg27beaOtKrgFPbqtHCjwcwFielutK9JDDjqvDD5wkCs+anAh0B4FUkNnfQ8NFwHYSeg5Agou1ikWR49OwMs3UmFTBBAy+gQpW2gA2syW6vlZTMwOEt2NhSE6DhE2Qx8+B4Ph4h4+GPRAHfR6fTxTpJBADTXoqqSRZnqP7le7txdIB+u4WchcPZDNVqBTdJ0YKF1cVYagAWDOytPs7mc0zntJKy0WWBtrSQrllIiWWZyhMgi2886JoDeqEMLuZXsZjB3CcWMdbLpQBgqr+bdRGHeYIubaBpm8oDNUo0PQ/bfhth0IHT3YJ75y7e/Df/Ko6+/BVUvW1YfhOFKvGVDvgZi/Oy46LeCFh++hTf/q3fxP/x3/4tvL3Hfp4jrmJlN8u8kczmsIP24QHWLA5SBUFVU7eNzu4Odg73cetoH7NnDzF99hSr8UjKvF6vLwtVi7bcYShrQY0pqp8tCxcnJzh58BDDVhttr4EqTjEfT1RUSFiA6Xbw0ttvIbxxhG6/C2u9xNd///cwe/AE7iJFzwrhJDbcypOqmman3sEQ+3du4sb+PqzxDB//+bcwPTtFu+ljcnEOm5m77JNxikbIbCkXlu/ACmwsk0hWdx0WorpdlL4nuziv3URSFMqPPtjZw15vgNHDJ7i4/wCLp6dwWaQiCz3PMJsv0GjTIk2JkLKVkz1o7YHMT6YwzEJWnVkltW2pIpLmutpyWKanqsexyOWLNU+WN8ezUdmw8Ohp3GzUv5wLONaUjVePc/Z5ElYIypdZjjUVpASRWbylKp+FyhosVgbwCwBwjVkbYKBGa6XKq1GCWiv1fevNC67KG1djgbpGclZbQQugNWCn/mytxJVlppwQWJw1NtAk4AiYVoY6lX91casWpfIXzL+64vWCAvgqb5dFG6oTBGrUaoDNa9a2kxuhM4u8Uu3JJraumFP1Uls/q9jO8Uj7ZyEHtHs170FLleEt6YPv29zTWojP+g+ne4K/msRN/rvsQmsAmM9xZNOytmp4KszTWpAkBgIpDtUjqwhbbgM9y0E7rxBQkUgAWA1dg8gs+lK5twGAhX7ztYy6St/K3pSFPiqZDKjzXJVFYIEXyh+mDbQBa4216AYXdmGVJgeY/bQiMYUwm36+Bv48S1m5lRvKDpVzJZW/zOfU+AtM3plFdR8BHquBdBpLpct7jpYHrxPAaxEIAqw4hjddw57HwJqvx7WTD5PrTTUbTZpJUKnomnFjH53bN9C+eYC8FSKxbaw01xgFcMsKcGP7ALtbe0jWGRarNVYE8XpdtLZ68FoNLFczc90qaFoIPe4ZqPQgEBehNejB77YE2HOxpEqNBbmIqqxVhCYcqeWwWsOJMhG8LCfHfPwE4/OniCcjlPM5MmZ+U+lE9YxFpac8L0VoonX0jRs3sLWzLSVONJnKPtbdPcT+D34J+JGfILqFxR//E3zv7/z3uDXooju8iWL7DpLBAbxb9+DfuovGwaFiMRYffweX3/pjjD78M/hhiN7hy+jceF1Z9o1qCWQTrNcTNPtcWwKUUYqTDx8iDAbovvpFdN/6YeBygn/5W7+O9/7pH+DibIKF05D6l6QZu8FMQiBjgZbKHyGGgJ0DjdzClt3Cluej71loeyS0kajGfEPm5pLwxwIr29LT55Rqb/ZRun9UFqKiVITFLE4wj1IsGE2Q5Qb01JzhIrd9FLxPugaCvyztG/tcryrRpHVoTrANOPQt7FNV12xip9VEk+4jIYFHKn08ZDZzFkkm47poGdvUNDO21py7qYAiEMn2k2UvVY6M4KBS3CgMzTgzezeCoMp156O29hf+yf+TjbAtlxOqgNmOXthA0G2rIM45kNnHYbst8h9JQbSTXSxX2hNyX8PiL61CWX+mg4qx7zf5qhq+ZiI339dgrwhJNZhwlWW+yXGtFcDaxdVB4ly3jDrTKBTJNKPaV2pVAcC0gaa1KEFymPlpYwMtT1mCwGaSvAKA1TYGANyAe3JLkQV0CI8gGudzAcAJIhKa1O4GfDCZrKYfkUjQbDWNqwzJJyzOR5EsoElWEaZAlZu88688ea5slTdzPgmOWp9JniTJKiEJwLjaaO9MsgHxA86fxACl5CIJi2sW+18Dq4oAcCUL6PM8x2VVYGpVUqfzfXLPRwDYL4wKmKr0VmmOIAyHIfmT++GAucYO9+PGzpff08KU6nmBwZquuRfnc2aqVlRD7YbBaSinLTVBRRIXSBQg4cixpdiPrAqLqsCKqlfOoST2lKXuYbvRwFYQoms56JQWQu4hqECM1tpXEpmm+4OIuzpjbMyUN24TfJ7AsAH9SZzdZP6aaI5aAaz7+ByI17xBxSAVigQRawDYjOYaAO52ZQvLvY9InwRcNotyvfZpbRSpmOuFpb3FJtdWQC6f13io1Y/8vl4/ldtt/oAak9cqAJiAKUkmJISwsbNMRFHjYMW1zcUqKzVn5Vz4GwEarbbeB88gBG4JitEFiMTebL3WPSTKJKIij4PKvSVRN9U9C6kc3Bpgd29X1tdsZSqU2f95btL5kwyFLJXVLPtFyXij6QR5shaoxbMG5x7uUdfzSDElOc/MzQDNrb7mmfU6wWwyQzRfmcgHgl5Ug9JRptdGe2cbRy/flUvJ5XSC8/Nz0+c4pyUxyvVablx0JZCrgYAzE1VEhxzeH1rV7u3s4M7NGwIhZ6MLRbc8fXBfZwKHhOraZ528IJ2lGTvheQgJzHKuboZS6isnW+4KBOlp822AYBJ/CRoG7TYGe7tobW+hcF3M4jVOJ5d4/PiZFMCIeTbIDPjY9NEbbsEJPPS3+9jf38fO9jaePHiIs2cnyGh5npjsZsYB0AlMdtgCK2mlXsniv1hEsFYx+syIZoRUVQqo09xfkxC5bxfAmJmHce8xJNpWp4ujm7dwyLzX7W1E6xjHTx7jwScf49HHH+k16Pyj39F5snYUqMe9xpFsnk3byPmCxGfHNsQc9g+ejUVS4vgy6y4BVbc+X7C2wHvINn8OAJN4bn6eRAuCnTwDERCXJQsBYM4PAp+5AOfIU+O6IOFwvY0UGKz10tX5lNegMUUFK0Fd2Tx7AtapOufXJE/YVMyz0KOHYbmoBlJn/m7G/6Yewdcw07whSm6s9EnJ5vggYYLXKBWwFNnmM3sb3xfdmagE5vooJyaOT7jwmiSVt68A4IRxEylJ3YbEpHlLEQv1/CH+N63lG7LdVoQCyRp0xxCQTsL8GlESy9a7JJnRdjBNYzybTvHp2RkyZl0Ph2gPhyKErdIcUUyVcoXB1hDdbld7Nu4DvvZr/+M1XvG5rYheX/h1C1y3wGetBa4n1M/aHbm+nusWuG6Bz30LfO2A5mcssJtNcyrbHaNgoG1Uu7eNnYMjHN26i/7OHpK8xMnZBT747ndxcXGBlLZutW0PGc6sqqfpWgd1ZuuSqV5FCbwcaFoWOh7zS2k/bJROzOdl1ieVJSy6WTw9W8C9e6/g7u27ePzpI6xmC2XKsGh6OhlJaUvFLQ/xPHjyQKGiEtVXmWGNNzzDxK1998TO1TmJBSQWazbsfHPuV16e17DQDl0MWiF2+104WYJstRAjuhUEytahDd56HcvOjGU9Hpq2hkMkeYblaqHChCzLaEeU0o5wo/BggZGKYZNPbDMHFY7y81jS40GfLHcqwGjDHNDGsyRrOZNyqxUwD8xF0KCyo9IBXMqW2oDOWLrWD2a5EejWnbVUsCQQnabGno0HKgJZPCgtFksBsrTy8lnIYP4ZLdBsB/M4w/H5JeZJrmLbYp3pUMgCCJnSfuCrgMw8rK1BT+AHX2djKc7MKB6I/FYTUZZgyTwlguNFoZxggubM3qOFZyMIMJ5OcHJ2InY6rQybjQa6YYCQR8LlUipggn8EEVjIag3a2Hn1ZTwdjTAaT5QPOOgMkAlsmInZz0KO9DK16lmFzLrARDY7s4BY3OeBk3ajVBIQ9O/YpQqoZGWzIMf7RVs6ygYDx8Veu4vAC5BZLuKghXf/0r+Be//6X4L/xR9CaQewClfZlxJhsVBHm7saAD798+/gvd/+TXz9f/rv8PpOAGL5mZ3I7rIqqCz3UJLpvD1A5FqoWi10jw5w+803EA63dUCNoiWWFydYnZ8ink7hVxY67S7agwFaW1sY3jhCUlUYsU1Pz2SbGS+WmJ2fI1ssGDgm8gTz1ZSxRGXASy/h5/7yX0bvzTdVbD/+0z/BN//JP0J+MYY1j1HOMviWD8dikd/FmoWpGzu49do9vHz7NqzRBN/+53+Es4cPVMyPJmONHRbXlssEYacB26edF+AFDjICZrSg7bbR3h2iavpwWk3sHOzj6PBQitnF6QjlZIHpw2Msn52hnC1VFGWWMsfcs9EYuc/MNAN2uDmTn9lNqf5qXOXSmaKjowKK1Exkzdd2xpsao/IJqf5teCIh8HuqCqP1SjamVKewQEMlMYvSpohkgF+CIHxw3uT4EBuc9spJJgXw/8Pem8ZKlp73ff+qOudUndrr7n17menZyaFIirasaKMi25Gt2I4BbwlixMmnRDEMxIKNLEDgD0mAfDIQxDGCBDEQQ4BixaIi2ZQAW4okUwslizs5HHKWnu6e3m7frW7t59QW/P7vqdtNJd9MwI5xm7icXu5S9Z5znvd9nv+2ysgdZXxRUhkngGLoSdbkBgAOlqDFE+3hcXiGjWcWv/lOAPg7//0Pqnodg73BaAslB0P6SwvSwnp4k4nOzG8zXM9tU4lCOSiWQs4tA61nr8WvK/iaBmC1yOdzPhmD+8LW2bZ2qJAu7aMLy8kih5fXg40iA8UQB0ie/MoKCq5HBbUBBKOk4sEWQEIY5D1TW1nFWwyXDQIzFC1ADlTD5cJ7z6Sgzb8Xn+PsS3LcAJnWa5MhFgzsPDCqGAioYVcbRdqqxGpznw3GiucL5wAb0LEFbVByb65VAKVLvkc2qjCGYhuVR8iTxu5uUSizsNhGe2NTcOfdorbYXHM+mwpt+LcUbF7D55I0znA3WHdb6Rwz+E20JP8QIB6lYJoobqWqdJpMo1VttVVLm87kHT080ei0r9FkpMk6U9RMVG0ltkHGELM2zk0CWU/nvidQVa3L1KoAmmGRCwg5g3y101Pr1nXtvvaSagd7WlQTTfKFhoOJRmdDA8CHrT2llVTj0Uwz1E5JVau0plVS1irCYHBm6z7s4xtJXfVqttX1UgAAIABJREFUw++Z3NXT8wu19/bU3ttV0m5qvMyCKoXzRp6pRq1HlTnLpNFY67M+gX6aT0c6f3JXZ4/vaz7sq5KRBzvxNQOiBDAY2Aqd/SJWGtXUTlJd623r+s6uAcIzAILtHR1876dU+tEfs4Jl+IXf1rf/97+rlw+uqbF3S7PeTS33b2nVO1DU23U9Lm+1VZ6ca/beV/T4c//YmYtRvafu9VcMskTrvuazY43HJ0paTe+vabmq/Hik5TpV9fBVNV/5uMppXV/7xc/orV/9J/rwzj0d53KcBM96OV4ZjAcAXnAUCwJMlUieWJTUWTXUrcTqxCV1ahD0AIBhSATXFyuMiP9IU62xPcZNZLHSdL12luYoX2iQAQDPdDHFqpZnZaN8Cp7l83Vw3OA+XCOpq1BnTRlQAsAG0LYkb1W61ZSut1raAeAiJxISCOcek4Riq9wyLM6Xc6VEZ4xGBnxxUEgZlANmWkW0NMCyyZS1pb/djFHTbgBggM9CAWawizoAEIjFPQNiyA6A4GUNxmMNsAJfLFVtVA36AnQFS+yK5sulzzEXg4FBHJ8DUUyvVj73zedr5+YCSG5s3yEDOW/V9Wd1ed6mBvD8Bz7QRgH8LLf8Msu1qBUerocNIWSgo4o0AFwx+NtMq6oncQCluBKOG+C/QQEdlM8bhVSRPV6A0puaTb33ua3eCB/VWqitnCGJVxiPbbMabKUDEM153O4ZKKVSzvfYN0tLK3dxzkGJtgjkTJ/VQxEOltTmX/oaBpv/UgCXQIv5ueytkBrB1wqS0mQlTQu3Cu41jlo+2xekBWzqx6uS+ou1jvOFzpdLx2mM/GwEtwaDMzhNrMnELvkMhc2szw+ANoA47DtlXF8C+NuqxmomYU/AHcJg32Z9IQQtQrxDcKwI+6MzfjnfA/7yAViFHbHN3tfiBIZTQlbGlSG4N1DZsfJuku1cjtRalxyjU1+sFc9yZwBzrqykiQHwAPwWeb7PuW6EfN1nv5w7u3GtKPZyztIowL8DALZ5UCkAQ1FU2NwG8Ne9U7miZqdta1j2eZSrPBeQaYPqt1Cw49QCIBPHWldQEgeyBX+GhApRIJx7nu2bVr1zBoBQARBeqBTDGTq4sHD9RuNxiFLAxSmbhfvN1vQlx+ycDkYGapbci3HIMeWExnmOe25Jvjg2+Lx34kOWKwOfAE9WNUJkgdRAv9PpqNPrqtPt2OLYluyFmp49KuJ8aSB6LM0zEx/ZG7Lp2ApIn2NQbqIAHs80HWV2FZjznHYa2rpO/EnX9sLHT491+vikIBMEEKve66jW66i1v6vrL73o+npyeqrHjx5rBRmNSzzPTZjd6tKLETs0d38JiYOCaLcacphXSzVqqfZ3dpQmie+lwdmJLkzYDCA2fXs+Q2nLuStSFFcNUEL05aNWS7w/QybxNaCXn81MYIY0GepHXY1OR62tLUc0ELGB09CTsxM9fHykyRAL6tT7ul0n4mA1vSyvHVuE2np3d1d379zRowcP/b25m+lPG2ndeb0+/aDatIsD5EppPc2wllInxV0JKkfJrwkAfOOyA2kzz+eu4zg74HIQSOFBpQ/we+3whnOTqf3jQV8P7ryrd7/2Faut7fJQkD0oqSZ9GFgN507WBCcD1icAsoG0xN/ZrcJnYi4Lil5iFlBrh+eBv9swN31WZF8EfPUeFdTAdgzCnYZ7F/JOES9D3hQEKbs/LLGJnwUilFtRiD5hb6Q/wvVr8ywBNBMj5AgA8n95PWTfQnYFSLXyGDCYeIBYUQ0yRVBB85y6r7IKOuxx/J3t3e1aEQBgiJwb8JvXZyISADCuHMu57cUXq/B7nD3INg6OHQsTiPlYrypKUsgcqc+35aSmckIkV9Ugtecalq1DGMGNAJA2kMhQO7P27IWQ7Hn2AZ/Zm/L5TNNs6jrHTb+KI0dLPTg91fuPHqIOUGd/3/m/qITPRhONYSFV6urt7KtNTjt29+WS/tp/9Xev8Ir/309Gr97A1QpcrcC/KitwVVD/VbkSV6/jagWuVuBfmxX4qdt7600eFE0tDF4YsYASJVi2LWyfD3V48wXtXLvunJdHT57qrW++rdPTE7OoOdgzcKrXsDzFimesGsocBkNZrtV0RjiP4tVatTJ5ZdjDhYH5AlCtUjYQzGAhqVfdYH7yez6pl168rd/97c/ryaPHZvDSpEwXuW0BGRAAlDrzDTYrH7Dqs8xNItk6AKoGWwEBaYCxiC0yO0MeVbAkM6M9EK1Vjcvq1CJttxqKyazJZ6rz3mDHYnMEiIotJZaEzNLKJaslaaqzeeYBGMAmVpLE023UW1bZ0JiYLbvJeoPJGzJzPDwtAOBgZUg3RcMTVBY0i1WsG6tSFYnCKoAlwfLwGfPfQH6MhRnpR+HnpPWmh2gAwAwBaIIjGL2VigFgs4ELC+8Kw4piUHM+nulsOFWOarkca8jgabW2JRR5UjRUDI9oMDsdGLDkcQGUhuY6y3K/FgaoKOoGAMBkeTHcSusajof+c29n2wz7/uBCDx89cFYPDVq32dSbr7+urXpd07NznT96pNnFhfLBxM3l3s1DffrP/Gm99d57+ta33rE9WLfZ1uRiqLOjEw3PRs7wZZBIUw2T2koEg/5hUIUVNoMorsBkPHWGl7KpGuu5VaY0dDB+UTFjJ0XTyGfvtZsGNskdW1Xr2nvz43rlT/1pvflX/kOtyyCSVZVQyjrrdYPihaHaO7/xz/T1z/ys3v3MT+u1raqaDewAl5qSg7QCtEHBUpEaVU0qUp7EinodferTn1bz2r4GeaZvv/uOrm91td9qKlku9f7XvqEhgHdaU/f6obYOr9nKtn8x0Ad3PuCFag4YMst0uLMTBjY5Fp5THff7mi4WJnr88T/xE9r/3j+k/uMnevtXf0Xvf/n3ddBoqZqt9eTOY61zJgmxVE1hJCi6vqPXPvk9+sSbb0pHZ/rcL/wjffD1r6lOptlgqHrxbEIGqNTxdzT93QSQWruhxk5PzcM9pTs9DbFAXC2cIfjGG29qdnKuu1/4imaPTrTuj1SZ5qqh2LFKrWwL6af9c+VxkV2bS61CqYOqm6GViR9kPzKUhT1fDoArQ4GNXd1GrMJA3a+rmqjdariOZFkAgLEy5V4Ow82KQbWNspjnFxtEFGL8nGazpSTmHpAHftPhWOtsYfVv4lzO4BkXnBYYhQdCykaZs1GwbhS2QQXz/waBGaT6/rpU1hZgcTGktSWy77+QIxtsrAPIYBXvJnc4iFhdhwwAr1DDrgUIzIwDxRIDOpcpW/M/t/1dgsNhAE1tCaDFBqB9pgAOetfwPgyMWDkWgA/yOnlONypgVoWhmbMsSyGDmXoPMMAg8Pk83RDJHMgwvGcD8cHz0MN7Yy8M/guyz0YdjJChTOH3+2ZoXNIIxTb1q8iMB7AgEqCdROrFVe0mNfVKFUUXA1UhH1ndGy6Ch9jFum7UFl7XIoraQHixD1AnDVoXCuBgzYmCjK+0TNx1IwDv4ZcBFtSppUjlEq4FDMlNu9FyjUX9M/AX4At7PGKKmbOxbnG9ZhVRvEXGeFMN6m6z7X1idOdDZ9FenJ1qlI20jkuq1IgKKKsZV9RalFQ1KwCnjrLVPCvUVuuQBwv4kq2WGpFfiRJzq6ve7Ztq3byuSqvpPYS4hHUu9dKuDjq7WkyXGg2mtoFudHpW5o3m5LBNVW2iWuMeqKhWqaka1ZRnS9seDyczNbe31UWN1WlrhL11hXsKdWeuKoPEfl9rCEPTqbKnJ8r655qen2l0+lT5+ELlxUxxCYVJFvIXAYcA6ls9raK6FutIi9la2+2ebl67oVuH1/3MDJcLrTtddd94XfrEJ7UajzT80hf07i/8nG7u7qu+d0OL66+o8W98Wut1otk40xBVVhqpoami/gMNv/m7uv/ttzRflNXeua5ao6p6OpN0oXHWt2K6Xm+pGTcVT6T+cKW8vqf48GUdHN7QN3/ll/Wtz/2GHt/7UEcTLLZD/nSpDAC8CgAwoFBwC/czUVmUVF/W1FRFrUjqphBziGQg45GnDWJO2UPUDQA8BTQjV3kwMtg74mO+9vMB6A/YbNX5pbC1yP6z1pBnEuURGblrk6kYxQMANyRtRSVdb5Z1rdUy+FstY2meKKolHnIDAFfSqqb5TPP5TPUYNWnmQTf3IKBNBfeRIr6BkbkVffPMz2EgnYRscg/aC3qcwVA/TYVyKa6ZnOBMUWxNW21HUpz0+3p6ehqsbtst1dvB7nZI9i/XfDwxAYmBc0zWJAB1nmsymVmJVK4kwSnG9bKID9jUa4BrHlXOaAUAvMlqDSrGUCc3ddTazedINptaE2ytg2Xm5vzdSmuO8SAf3BbFXHsrVG17YIWjLUPtQlFkjRYFxlm7uKNww3A96g1n2RNnwBU1iXBCBvDQINnm+1ChOMdTiZwziWqUogsYs0BpFfLasR0N4AfXgJ8PKBAEZQGgKEBgiD/sU8+RhpxBjMIXG3IIZUtpTLw3oG84Dvu/1KZ5qaKsVNFwKfXzpU5nCw0hMayljPOcz4PBRpv7AaA8xgEJIB/Ogok2KPfCBwAvtByOLvW4FPoBcpeLjypgD5cNog12+wCJhd22835Rlldi15gNqQoQmqzJDQg8R/WLkrEK4oZ6DeVx5J9To2/KFqovlrZPT7K58snEikaU8vQgG+DFivPCMpz7/zIboSAYABaZsLRxyLBymf2SZuaSLxuAG9aH804FksRSKyuYgx0wgBCgKJbofN6MvtFW0JC12NvsT+QzlokNgLAAqryOSjh34zQEySrY8IbPBbSBpGqL24Koh/Vyp9cpZNXlIm6hpOFwGJR+7NVZpsl4ohn7E4SYSqKj075OB0ONstwKy6SemtC5YI+oFQRlCCXc73kuNOtV3JJwrUINClE5rZnASg9TB/iEeFsokN03YUfPvcRr56w3uNB8PLK9PqQr3+OQGiCurZaaDEfeExazpS3MUYGXW3X1rh9oa2/foNrx8amePnysZY6VM6rburb22OtaSjottXewJoa8O9TJ06eaXgztXIQCGYBte6vrNRxNJr423V7PhBR6MqKbyC7m+WVvpa9Fyb6e5watcTcqF5bavFZqDKBkWm/45mi2Guq0W1YCZ7OJFvPMdcX9BMToLEQlQQiA1EtsE04CVpM6r3etk8GFzvoDn9Fa9Y663ZDPDPl8RhQQVsA4GrSa2treNtBPb0MONPWl3Wq738Rlh/5xjP31bGpSZzWKFc1XWo2mqkexe0nIOa5R9AFF3vWGED2FBAtgXFht8/hkAMVYwNcb6nR76uHOFVc0Pn2qB+99S0tUxhSijaU/AHBRxzizhm4+XHMDwJAJo7JnEuROA7xunCnsPEE1xKWJ/Q9i03MAsG3U6Tvo6TcW0AC3gK52zAlOBqsM8tvc8xZAYFv741jlvTAA0ht3nZAHXPydz6Brg8z0uDzfgLwGmtOQOw0AzLOPMwh/TxZwtZFePu+snZX8PqsGAJgFoUcPpM9A9uE1eC2ov+4lALAhCOUmebm/5uxm9W9QAzsigPM4NY94jnVZ1bSlxB8Nu2WRDewPAGo3A8HZgHsT+/i8iJHA4Y6bDnA5J0oMQpJnKIDFC83ymTI+F4e5cknHo6Eenp7q3tGxyRdbh4dq7+yYxHB8MdJ0VVFU31J3Z0+NRtPXjvr1U3/rf7nCK/61mZBevZGrFbhagX/ZK3BVUP9lX4Grn3+1Alcr8K/dCvzN166vNw04RZaDNofmYIkUKak11OntaO/wpg5vvWDA6+Hjx/rWt99xAxpUOmHAjPUUilWsgetY8aLchBU9A1ibWTEQrQFZg92n24X1yjZEHhTQ3LVbOtgPCsB6NdXXv/JVnZ6cGti13VCM1WNgMZPjslHteVAcx1rO86CIqCYGarE/M2hDYw+osVwaqOFjk0dlGzmG7WaprlSPymqhAoxLakQAACh0AnsWADjPGWiFAQlgQwIbmgYToBZ2f2H5acCJPFiso2G1LubOjzI7lWGRAXea0gJUIcYRlaIbOwYHNG9hUMbXs2J2Zoq5TmEeEgDgIvvSeBJ2qlghhkYI5AdAysM9M6DDVkrzDAg8YUhQDOIYZDTwnmZYNsvc5IzzldZxzYAfGaGsGQAwg0EaNuf6am3wt9ftKsFCFVX3YOh7CLYyYC9NJFlaDIkY+rQ6HQO+p+fnZvg3O01f17PzUzdR2Ht3Gg194mNv6nBnV+OzMz2+d08XxydaTmfa39/X93zfH9Ef/vN/Tr//O5/Xl37rtzU4OdVWq+OByNmTpxqdjwzoO0+OwQDKUfKNUWLn+WVDzRAXRTIDJGzGSvlU6XKiyEqJkgEwvwfsqLLMA8PtVuohKnldNM6LVk/XfvBH9IM/+ZPqvfyG4vqWtIq1nq9VqhYhpUUY7Zd/6bP6xmd+Vse/9lndbkdK6yUt41UYKK8Trddk2JVVaiaaxyWNS2uNKyV9/Id/SLsvvaRpqaSvvfVNvXrrpl7Y31N1udTn/8mv6PjoSOskUvvmobZvHKrR7RqE//Y339Z6MFF+dqH1bKY3XnrJAxwGh+PVXEdnZ87hjONUL77wkm6+8hFNTs5154u/r8cfvKOP3r6tXq2low8AiMZalxMl7Z7S/V1137itFz/1Cb34+uvSoxN97u//tO58/vOqrVfKh0Pn51WLvLIMBLQacoBrcdXK6tbBtg4/8qq2X76lk2FfR0+fmPF9c++asqdnevyNd1TpjxXN5rbc5Vu4XpUBKQEopraUzhcIL5ZqJwH0M+hPQ14Agsw9S64DwV4RAHijrg34KnadhZqqlqjdbNimPlhAT7TCRm2jPinghPBVwV6coRH3FM9+s9l2fheIXDadaYo9OUNFgDjU/oW9nufuDFULO+XN8ORSyRtkYQE0LRQ+z34ftqLnXEWfqYULX4CQu1cMcjcAMDnrG29KAwjPwsu424OCBlXh2iAwCr8NALyxMw5Qa1D8GpguXsfz2YMFplyIgwsL6OLrChT40qs5rEO4ZtQvwAFHCqAEM4CDHSbkl9j7zHg4vrRVZdBsi2fnHwZoxw4PhRc0e5NV+FaKhPXgz9RNCEMArgCQAKXksk/YH5yjWvYgiEE5tn2AoO0o0k5S004lUivLlaK+K4CUTbacPag9/C/K73MnBtd13k+EmiIAPbwc38/eXwpbamq+ZWQFMaD4HgEAZo1iA8D8HIPbAMCrPCj5sX/GNaBU8jOBEIlPYt8pk4FOPmevo7jbUXNvV7VWy0O202+/p7N79zU6eWrlCHcNPwJhTCOuqLkuK1mhKlkrYyDIs1Up8gVRUnrHKmk8zzVkgIeic3fbzgVxp6NllNgGOk3b2t0+0MH2NWXYCA+mWi5LarQ7JhyMUOWuZqp3sJkP64iWMU3qGo+mVgCjaq4W1pLNXlezRWYgd55PtZiMpNlEg8cPlZ+dKOGsQGb8YKB8MFSGcrsMoWqudWmmDJUMtYQ4iqisW298QvXdG5qXajo7HihJ6jq4fkM3X34JKZQVXV7nTlfR9RtaDse6+Obbev9Xf023r99Sfe9Q82u31PmRP6qSEk1PBzo/eqzFtK9ofqF0dqr04qHuv/0NAwHkyJN322IGns41W080mM9VrTbVjJqKxyWdD1aap7uqXX9F1w4O9aXP/rwB4NFJX/1lRUOUuJwhDIKtfZbhw3HRAYezMipZxKqtSibnNBNIe0FVz/nIzz53I3UzSQzykPN7MZnpaR9QXpq6LgTLb1sFOws0fH/nJqukFDVTSNQIzxjiOztGrsUpKS1LaamkdlTWdj3Sbqfj8xUgjAfGtpwMtrOAS/kytzonAeDHIrIYci+nmdWbVknanQWR90xZBqEgqFEvP6zOwl4dMknI3zYJL0LlVPfeF5wbUm1t7/i9A/IeHZ9oTCSEh951VRsNnV0M1B+OnBdoy9CEATTrt1Y+R0kEiMXwu+qzNJblPlcysC8s3zeW0PxdAFYXwSa3+PiD9X7jYhNcFmw1UJBNUD+T6x2AVayfAwAc3FwAcnwdAPy8GQQAOGQyFipVQNaivnB+NTESQAhgPa2r3mgaCOG1owDOJjON+hfPAOAC7DBA6K8Lea6GJoKTvV+vwdZwfHd9t04cRVjxd/z3UkVn++QC3HiONMRxjGCVGUSdhTTMyKMOdR0HH2xxAVbzSqwxav75Sv1sof4Md4KNo0WIbQnXI4AinPmpzZt7w9uRQdIQRwCYi9rc96jVwSUrgBsxFs2RGuRFAzDydfQxttwPynQsRdlDJ6WylfS2QMZVg7MFNZq6AwABOTGtWv2LpS2qSxTxuBlEea7yZKpqPneGdg3yKSAUP4eH2LEIIWseADbI8ljDcGUvCb6W5bI/BdAoXKMNAOzFfbZpQezg+9gdAJIPefSh4QCs4uxYb7WUNlsmVpKVy/2P0s7r58YkZI2GX6jtSwFIAgCmhzD5EmLl0v1ciGZZhueoIOjRs6G8bXe7BoT5+ThBASCT5WtQzwrBmc6xTiZP1pm3FZ32Rzofjg0AJ/WalbtEhVjIT23Msf7PnIOL8rtaqthZgI2zFichFod9LE1NDgH0ijcqyWIvZ+k5o7DRogxFAexrk9PvzrXCYcEW7pAXwvOzmC3EZocjFZVnmcRq7Gypt7/vPql/MdTxk6e2lsfqmP5tZ39fNc6k5AA36u6hIHAOzvvqH5/aapr+pFGvaasHAEyu6cy91cG1a3Z54s8nJ8c6OT7W8GKgeZaHOmHCg0w4aNMX8nYgMReKW6yCw3VaGADudTtqt5s+F+cFCGyQboqD0syqzdEQkD1WvQFgntjdCxAe4sDFZKKZydmR6vWmtgt3DZy9UORCwGEv4jrvEi1TLmtK3jGKb15jp2MQGMBtMh4795deH/K6/VE4g2EVvQp5zqwV6+j7aw7guPnAFWvutQqE0EDq5Pfcz5wnufadbledeqrldKjzxx9acW0Xh4KwYr7eZr9z7Ss6g4LUApklTrAgjpWmVb8eFLg8nlbT44cAqa+wf3Z2euEqYRtoq1qjEFMQwnx9hgTQdB2jTEE+RTEL4R6CvB3KimfcgG+obxvnBWfCQ8opnlW+H9bSTnDm9wDA9MrMdAB3i36KjGD2ZQgRgfARMp+D6pZyEoiMPmMXJMdN7IEzxXGNwpKH980zM0elnPuasH88v7f5vFu8RxPY7ZYGGbvuaDKAYBxoAIUvk+2Ne0M64hpzLly4r6Y3o8bgWDebjDSbcA6U6jhmpFXvTfR62EBz//Ecno1Henx2poenZ6r3euru7ztLfDCd6nySKSsnilpbjkjzHonIYJ7rb/w3/9sVXvFc33P126sVuFqBqxX4F1mBq4L6L7J6V197tQJXK3C1Av8fK/Cff+SFdWjAgyrBB3EruBg2AaIkqrc62tm7psMXXtTFYKz7Dx7ozgd3DWhy9Ib16gEfg2eGHvNcjXrLB2IsilDRjUdDN6wMIDaqzKC8C+phmmTsmra3tnRt/8Cfd356ppOjYzcIDMkZJdA8GQA2kMj0e9OIlWxnBVgKSMD3mgMaA7gwlMSiD8AW9QqvCftWDzKLYTlrAOMURSvqYkk7rVQ7rbpqlZJzolDzsT4MrFH6MsynUeR7eNBiNm+wP+XfG61U3b0D/6x+f6CTkxN12k2/V7P3yUYc0/wsQ4OGSpXmy7ZtMK/LShKslLB0zp0vhy0ow4TpJORrgvNy4dzPbYZsWD4VUz2uIwoOD2cWDLqCPRJ/xxAGi1uytFi3alTWbrcVslVHYz09H2rOqA6LpRogbmLLRCyxaM6Hw4GBeWc1aqW93V3bKXO9eK+AbVbHxLHy1UrD6cz3FgrPvf19DUZDHR0/Neu22W6FbCPAgwU222Ol1UQv3ryp27duaTYc6vGHH+r0yZHZ7h/7xCf143/+L2r/Rz6tz/3iP9Lv/dIv6+TRY+33trQYTwwUj88HqkYlEw7IGCWbFeCa68X7s8UbQyWso7fIesqc2xUtZ6rmA9uhrcj0W6MKrfvetgXleqlOK/E9mk0XqtcqOp6uVH3xFX3qL/4FffIv/WW1r93Weh1rna1USlFRFN3+Yq1//vM/p2/+Xz+r0e/9hm7UAURXmlfC4DUS2bMgLxXVeqmWSVkXy0wn+UwvffKTeuETn1Dc29I33v62tjsd9eoNlaZTffnXf139s1N/fu1gR9dfeVnXbt70kO+r//yLiseZstNzZf2Bbhzsq0Fmc5ooT8rqjycG/AEkJv2JbnT2tJ7MdfrksQaDI3309Vd1SF7nRebcyThtqbV/TQ2smr/v49r+2EfV2NuX7j/W5//Xv6e7v/mbVkfOxxeqJWQ+R5qucl0w9apFqreb6rY6GueZ0q2Obn/vx/TC939KJ08f6+7b39TZ0VPV87VWZwPlx321UbvD/sbODxUSFnVl8t2IJF3ZctKM7yxXMwkAYlBSAfYGkgagoG1Oi2vO97EqJYwiPBBFAQzhYmMBDanE1uD5zGCch6HO0wNA4DkNgDL3EQMtVA8AwAzNsZ9mEMHAb3ox8mu3ApgBFeqBIosMK0UrPTevZGMTWljUPy+33QDFodZcxkl+Jwjsfwwz4UsAuMgBJg7PClT/YxjMWwnm3wf1ntWc5GEv1waBAeWwQWRwS32jnnvAtVGkFcD08ypmg7/Pndg3QPvlUJ9BlP99A26HwbXtkf1v7CkovSshR03UppLSWuLctNEQ9n4gzRgARlG2ySOjEjl7MyidUGH43rD6KtToMMdmIFbWelFy7czytYazhYfyczLAIBo5MxT7ZPIgpUa5pF4l0m4U6zCqqMFe4yyzInzYwH6wr94o7DZr5S0i/MHgL9nXvoYbAL1A8nGLp6aXK9yvYc+zWLpA2cPrRoUOUSdcywAAZwbl2DMAgAFJiSDA2riSVFXvYMFI9naqpN1SFav4/V1VWw2Tph6//W2d3r2r/OxU7aRi9aBBM+onefSrkq2EqZdZXNEKa8Uoti0rwzlTAshNREneXnieAAAgAElEQVSbZ1a7CaeI3R0l7Y6WSaKLae5h2d61G9rZO/TgbjIBNABoTq3uy7BxLpG1is0hA0IsAldqN9saDsYhSxyrvUpF3d0dW0Vi5Tm4ONOof6rJxZmWk6HOHnyoyemxEghq7G8MRskanBGfAMCZa7YcKtNCc44R1cjqqu/99J9Q76WPahG3dPzgRKNsrva1Qx1+9HWpmWpxeqL8/NxuHfVGR6vxTP0PPtSd3/p9vfr6R9Q42FfW6aj6+keUpD2txplGjx/q7OSepucPlczOdSNZ6+md9zW7GCkGzK+V1NhPFPcqyqOl+tNMcdxQo9xQ6WKp8bSicudQ9Wsv27rz9z7zf+j93/ktKV9qUqnqJF+qT30phQGuqwmPeLTWsrI2ecV8vgVWpbItPxmm7FsMpO3kocIVwT6wITsSxTaxD4PJymcl54IXpePZvWypr/Mqq6Wyuuz3gGVFLAfPLU4aESp+LYOlLpmqgGa1RFvdbmHTWVTiwhWA7wmJkGzZhS2+cUIJKieDwLPc9s9EGzSqVYMWZFBiQ4p6MJSnZx4KYW4ennkUSIC2zjWsphoA3CwhIiba3t7xgBsg6uwCpdqF8+gBi8mzPL24sAqYv4trNecjYj8KQMGAGrAijrEobWo2zXw+4jy0cR0wH8VbSVC4+sxd2ORuLOFdwgsXBT7hWbZrUF+Gfw9EE1TvlxEs5JanNTVqIesQwJIP/h1VKnXJGafYQhv45Jy4AUJDNmuOYopzDvdIDQC4obqH25Vwlp9MNewH8IizMu+D7wHw5+gYn6eKvGNADJ9AAvhgNXih/rW61jmZIdudFsA5lcXeYHpoYfMf1q7IU1dFOY4FC2kwZbC/MmEJssMqpm5HyqJIg5UM/l6g/p2FjOoVbAV6GtR2JgxRswLRJhCJAO45UBeS9iIbuQiNDwB6Hkg6EFnTWGpVAc0StaqJUkAZ6ib3yyJYm9Jv2D69hHIZq/kipoU1U9lRA2RmC+AXgk5aVVxPnFfpLGcWAkBiOFKUZaotV6pBFCLTlM2CrFD3IuG+cLxJ4U37PMDLXsh7DgSlZwpgAy58P9uVF4QuPm3jllGgXKxfkA1WQt4ygGGjrma7rUa7bTCIc1kgmXKOCk4jzgEteiLAXMBvHFQAVqnjkD42qkz3nezTRT/qvY9I+mbLsRqBjBGrAxizvWUL9vN+X4Ph2Nm5p2d9E5Qhc6EEHk5wi0K5XFFrqxus9qsVJTXcobArHoF0Gtyrlcqqqmybes5qzSS1ghT1fD1NlbYaVgJHKXngOEcBWLuDdO0BAF4QHwOIRd+AHbMVhaEeAZTZIJtNDlJoTvZ3SRN6HYC4NFVrdzvkAM/nBoHJlAbkrNfrBsABvXGh4d4gh5cfOx1PdHp0rLPTE9cClLF80NMBOJNNeuPmLQPBo9FIjx491NGTJyZVowRG9b6xLIZAzf6CqjnYy69UJYMWEA5yeJ6r3qip2+2o2+soz1H8Tr2WJjugwqUfXCw07GcmF6U8JD5z4ygW8mQhSwaSD/W3atcFzmyoyPkYkvVeKjlH+AbRMlFkwg3W/HG16rVgTdiDp6NJILUUZEv2BivwuY+yTHElstK8SU2H9J3loWeFREEv7754YfCYntxqeM445DsXpCR+Fq4KpXmmWf/ULhTODweg5P+W4QxopbedtwpHGM6GPDLsgb7vEjuj1XjGIa/z7FNq+Jo48fnJrl08Iz7bkVdbuA5Rf4vngR8MIAwh1YRJfpzrDe8nkKSo1cHpHYA0RA5AVIAoxD5q1W1B3ua1QNgwCSwEYPs6VWpVvy6zuJxRjAK4qlq9aQCY2uZ6X+J9hvocAODQqZjwaJJNyO+2pXwZFx8o1GHWFNzSWHtISRA+C3U0tZiePd1YtwdiJ/UT22fOixUimBbMUtZa2VWJLGzU7JwRsDGnH4PsP9c4pxZwvww1GQ9N5GO+0GnV1Wo17GLG3Go8nWo0nbj/Hsymetq/0KPTU0UQoTodRbXUji7TVUmLaqqo01ObMwMuGaWS38vf+O/+3hVecTVtvVqBqxW4WoHv0gpcFdTv0kJefZurFbhagasV2KzA3/zobSuAw4Cg8iy/0AN/8pZipY2Wutt72to70INHj/Xe+x/oydETMzlhqjOkD6oCRhpYHkUGgPl+DIWwZ7oYXGg8Jf91oSgh4ysAnYFpv7IVVbfV1N72thvb/tm5Tp8e+3APc5ZBfiCkM9iemy0KkMzUgkbZdp8MksohDximqQcd/h92SSHfxzZxDCJYAJiotjiLgu2182awGMwUr6Rrvbau73Y9/B+en2s2nrixsp0wKhkUT9OQG2MLpYSxFta6Cw9kWr2OPv6H/4gm84Xu3v9Qb7/1LTXrWDwFxjCqWTIQURXbEpvhrG1mQwacwag0Ub1RVS0tBuJWxOSajNEVhCELjQdDFL9TLPYqcQBoCjtWXi9KUNjyDBQA/GGEo1J0njFs5/XKg8Pruz1bpA1GY51izxklWlZiLStVKam5WY1rAQBG6Q1AFiybMoP3NHeAykdHR2ZrV8iKtEJyqcF4EvJ/G6levP2iBxTk/g5GAw8oAPIA+GlsrSYp8opef+UVr9fZyamOnzzReDjUD/34n9S//9d/SuVWR5/96Z/Rb/7jz6p/dKQX9g9UJtvp/EyTiwvRNmMRZ0s9Bj0MAlZrnVwMPJjIWLdKrL2DQ98D5fVStdJctfmF1pOR5jMsqcgeTYMkApVuaam0xtVfaTlfgmnqaCAN4oaaH3lJf+Vv/0+6/rFPSeWqAaYSU06rL8JT94Wf+z/17V/8h5p+8Xe0X0XVMNeshPJ+pbhcE+MW7qetaz1NlKk/n2pYWungtdf00U//qLZeelXf/NY7uvv+Bzp7cqT5RV/ReOhnbxFJeRrrUz/wA3r9ox8xePXrv/xPtB3VVJ7MdPH0WMePHynHep0hRJP8pFiVSqJsnOvhex+quYylycKM/lq7pG6npb2tXV3rHoi5797hLe3celHLZkN7P/R9Sg/3DbDonXv6/E//jO7+7u+pSrbSbKwIICsp+f2dMTprJGpvd3X98KYHCOU00dbNa3rjT/1JDR890L1//nt68P4dzY/PVR7PlC7WapZiLZzPDBEkDGoZvvPsArpCOsDCkKFGvVqxLSaD0ACAooQM9pEmajBIKTJqrdIthjUG6Bhccr+gpqpVXd8YhM0XmYkX/mUAMeQLw8wHALYFdOEqwBC9WqtbcW615GRqS3LZArrkIaMVwJcAcLBW/oMAcCEWf6YABnxluFIUbr7Gn1P8xXeohu0kwOcXmX0unIUNdGF1z1iWwZGVqnYgoOaUCgUw4O9K0wIAth0yalU7FzCCKaQNhfW8bZ8vVczPbO8LZ2RfM7uKFqo8W7I6/yzIvnh5ZLLZphqgBrv7ClnMZVuZotBij6lXY5M5YPFbe30JnmLDvFEiF9nnxcIANMH8x8I75KQGdwTTBLAPnXHfrJXN1xpMl87+Ipcvq5QMAKPoW85DjnWzIrVL0k65otvNqn9fCyO7QvkVrL1RnhgELlRkHrxv1NqAcWxNVk+GezKYMhRvBnIRIH28UiW2JtMAqbHlImuOa+X/lRgC8r3JOsMSgqjDEDHgiALwgbimpNlQ0q5rRk0tR1ZPNLe2VN/fVbkOCWiiR9/+li4ePpRGQ11r1VQFtGPQaABeWmfkBy5sFZ/HAMlB+ZgTC4C18ypY6sdx1WXS7hoAP/WGKgB5SVUjBsrdLdW3dtTc3lW9s6W42tC6FIVnNA/AE2SZWrNm4tiUvL18rp3tHU1GY+/RDHMB1dookTptraYj3b/zno4e3tfo/EQVXEj6Z5qPAomH98ICrgjLFPtMouV6pml+4WzopF5Wa6utnRsv6PoP/bjSm29ISVur87Ge9AeK9na198Zr9tId3rur2ZMnKs+X6jQ7iqZzDe8/1nu/+xXd/sHvV+f6nuariY76fXV3b6rZ6Go5HmgweKiTx3e06B/rhXZTw4dPNL8YqQKyEkvRXk3qVTWvlTXKGbw3lJZSlQZzVSotlVsHWtW3neH+9j/9JZ29/TWlFenpOtaHs5XOcp4R8jQD6Mb9iux3GZGBGe59K/+C1FfrOcBGWc16VWla8/ZksBLwgtq5XGma8Vw8e3attA+xrD77OJOzIHlRK2tRWXXboc6tjAe8QqEbSBJBI+6BOHbvqPnTxEBOvdU0sMO5BBcOQA3uK4bBdmbg/i6FbMBg2Vt2DAPDXob9uLP4CMo5BNANwL8w3Qjqu43aNRAm+L5Ya2J5vcTetiBYMKA2SaxeNzkIUs/5YKgxYFupbLv0s+FAY/JOeW/1hpVCDJYBJ3CV4euajaYO9vaVTTPNplPNppzxcgMqG/CXmgAoatCuIANuAGCTHQsAeKMKDkqxQFj0AdkFj+8HsBv2Lc699VpVDcBDhueotjhHFrm/AOaB8IMCl2sXbLJttVw4UQC+AeZxpkX1h7IJAJiayZAdQtN4AACc+ZkyiAxRCgC4yFr06/RNEr53AJmp60FtG8CTjctDyMcEBLY1amFryvvj+3G2Dxb7Yb+gVtBlzFYlDcbkqK5sP0/axiKJlMeRJpVI56uVzqa5+tOFptzDK/Y7qmYUXHYub4q1VvbJ5vuH2vusWD+3v2JRDABOxnOGajbsVdipt2sor2PVyT/mfRZrjgIUMJ19dOws4EJR640unBtWZI7yvuhFyNdME6XthtWTAMBucbDVHQ5Vns3s9lK1rQkZ3kF9B5gaXI7oA4KSNqjMA/Bi22f2I/aaze9NAigVUQzBLdbvvNibeK3BrjlEdtgi3hnGkMTWdseACAoY19vZ8bke56iQZ0/ub8i8pQ8LpNiVz7e2Rbe5VFTY3YbsbPcyVtQnl0pHzln8LMg+EMRO+xdW4u9fu6aDw0M7CL3/wV09PTnxuWU0nirLySNeqj8cK5uvrBbs7Oxo/9pBIMKUcWyqaHBxahtYyCkH2z01o0RlAMLRxGdNAOBaOVZpvlC71VKz21bablqdDRg5mo41noy1xK4Yi3DbgJfCeYVzGsTB2USzbBJAYCxuQwfrG2GdcV+XXUsgTNHNVYmVqdetuqRHtaWtz2XhWnFeiyDG1GpqNxrutVjvAaSU4cDPx9b2lmppzfsoz2Wv19Ph9UNVa1VNJmM9evTI0U2nxyiBT/x9N24APB08z3YLcGwEfXxqYjVXcTadOKoDN5GWicyFtbvPzWsDbxxSqMsX531/XwB+E/J4/YWFMJtA2m4pbvBeI9dP+lPyiSEQEFuDUxPX+Parr6o/HuuE9zibqtXrqru17Xvn5OmxxhdDxaWKGklqUhAANMWHM/xsMnE/3STDmTMD0U0QhGaZ1pyPUJ46Z5baHKgZfG3oJSAR4aYVKcEW2zbLmR1GeJ8WNG/mDCbXBEcDn/V89iwIijzquLJAhE0TVRs1VetVJaj9o/A8kbVba7Q8bzHpBQUr9cX9fTiv+tnjuvBMOasecDXsA87LLs6cLky2Vl77vAjJgN9TVyFPcn5mH6V+L+azEJdVC2A0z69jZcgu5j2TNUX2MKp45wUTvRMrqtL/14MbxWZ/LQhXvBYIICHTO7Qv3JchbidYwXPt2KCZR2TZ3ARw6nwcVdWoN73euMJxRti4ItgthzMcwLZjfMrKIWcv+LtwpvEasGdwH8xmWuA4BjF3sdQMMq6B/qlnFYDgTe7jVl0Nn3+oG5mmWbCBjtO6n8uj83PdffjIZFiy3DkrjGaZyvW6Eizwt7ddX1CKO2Ysz/XX/9srBfDVhPVqBa5W4GoFvlsrcAUAf7dW8ur7XK3A1QpcrUCxAv/Zq7fCmZ881GpSsO7DyT0oOGnyt9Tb2TdY9v6du/rg3n2Nx2M3E8Fet2ygDTst2NBYN1fjuhVysL7JNr0YMTibGXhCoWR2qBvlhdUizWpNvXZL+9vbVv3SvKEsZZjnAdJlbkxgmDJ8gbVJY4NKi+EMs4qU/Cxm6QZEaeiKwXqh9N2w1z1II1eHRgcrS7LKGETgmYktWEnabTW0322pXavq4vTEADBNLcARvRiDMhoGfhLWx0kVtnNgSqMGqdRSvfHJT7mROj491fvvvmulAwMvmjGGpgy1UTWF14vaN+T7APYAXMAcrjdTq2ZR8AGg8zOn00JVUkw6PcgrmkUyfA04FAgM3xemLY14AH2nhYKv7N+zdgD5bdjd9dis7uF4qsF0paieKidTDdQCxi1DK4YGZG/RKDKgpeFczt24bRQtWEvDYA6KYxjgIVsJoJocrus3r3uCNhwN1R9euNlrdVp+nxfDwWUeGMOkG9evG+TD6gv2OoOtH/7T/47+3E/+VU2fnOgXfuYf6PO//huaj0a6fe1AFZi+5+fKhgMz/EMOV8lNGizm2TIMiPA3XUJySKrqbu0YZIFA0IiWaqyGWg7J84JJjHFvojIDTQ9j5iqXM5WxEkXRUsK6VOovKsrTjv69/+K/1sv/1k8ovf2KB33reRiy+FdZ+uov/Jze/Uef0eRLn9duvNKylGuyzjVfr5Twc7B5jcvaudbTYD7SxWKqvBpp77XX9JE/9uPafeNNffDO+3r3nff09NFj5cMLNbVQM42dn/W4f6aPoRZ+4UWzwn/3c7+l691tdapV5aOxvvG1r9juyjdjErtJjkqJlQnnj04VZyWtZ6gfF0q3Y+WLkpq1pm4fXlOt2tL1F1/V9q0XNMGO7Y2XlFdKGjw+0urd+/rgNz+v/nvvqbYgU22pVYnM0KUm5bWmrbXUqam+s6WDGy/o2uGh874ZI9x67TU9ee89vffFL+jo/n1F84UqPEOLlcEE7J1BlsjSYsDOoID6NBqF+wzgAiVCLWawEKy/XAFMQkHZxPMUbO2D70BQVpmZzl87cxBAFEcBhhGA/mHAQS4VH5uBBoPNJKkZAHZ2t4cLDEBBWMK/GVzGRnmjAM7mqixQAJMzGIbwdph0rl4AloMINNgBF06Nnspu1LZ/EGTdAKybvN0NIOzhlLO3goWwc0ALtWxQzG5yDgvw0kAwg0ZY9kEBzMADFWemtTIIJgagn9lJbrIqvyPz16W2GEwVgLXfRwFUF28zgL+X76sAgAvA1tcCcCWSryWkHvYWlINEDNSwcGTgWFiEWt1r4IE1wyGhyEW2wqykWo1M7YWHr6huYwZarDmWctjvY+e/RMFW0jBbGqjEAhob47wYXDOUw0K3l1bVxJJyudT1pKIOex2KP/YnD59WqhRqEP6MdajtTy8dItiOeI0oocLvPXZ0XmJAiAEpIDZx+0SJp1qund6WDGRsji6B2BScKMhdDqAXf+YXGfSlUqx6u6t0u6tFo6KL8UirbGlgkXpX391hUTWejvXk/h1N+6eK55l20ypO7cFFothfIcJkfDAkR0nsHLqSsw7nOe4ZAcTGscLxA6jbeOEoXNNU5UZT60ZDareV4TwB4evwUDvXbqje6trdYm5wBSvAYD/r4R0Eq3mmVr2ufDqyvWqnWdf4/MyAI/nM1L97772jE4gt46GdLMhfBBBk0Mf9lC/JAC1rXsNpoqxonau6GKsZrdVt1mxD2XvhFaXXX1OpuaN5qa7hoqx470DVF19QtLejs29+TefvvWsl3o2Da4qTmkpHJ5reuavHd+9r/+Ovq3Gjo7w81t17H6jX3VenvSUMSeerMz168J4Gx8e61bumi4cnWvWnqq8iNbodLXcaWnTqmjO8V1VROVFMYRhNpHWiebmh0TzSo3ff0eTtL2v99L6t0d8elfVhvtYFdwNnGcVKVuSGhudmFWVaVuZalhlgFmpyyATzQokLqYJnAsDNyqGFwWNq4Ir7bSnn94YzS6iJKHWCxXkAgAGgHDsRUYkABnOrgKuogjlDet9cGcSx8p0MzWZN6U5X1U7L2Zao6zjvoOjKhlipTk2aCd4wa+WQCz2bBmgpqwxhgLOLh/lBBctr5yzD2SkAUIEQF1SqG7ATtxocHHjuglU24HNQUIYax7kVpft0hiIoNxBWSWpqdLo6HQ40mM5sj++sZEgQq5VG06kmnLFQhtZq2tve8X7FHgqwjkUpr8+5u+TkAkL6mQ9g+0aRakAYpWkBIvgcXuwNVmUWXBFjicXXMwGHcBLOv5GJMo0kthW0iSgGfkMuretSEL0WVqVhf7F9Pq4aAHWQnpZLn5U4MwEAc6ZEvQh4MhsT6cIQnTM34G3sGot1qgkEtiJmf/MdYjDG1wClGHbLBWBk+1zn/QYVME5Alw44fA/beOJO9AwAZudih6ZeTyCf4O7BdUvKzh6fEDVSLulksdDpdKnBbIVQ3vdstEYBXwkgF9sEZAaso+Pgh21Las6KReZycEGCSRAysnH3mGVzzWb0JUExi8AxJRcYshKEWI7J3KeWr0LqWysvrTW360MgomLxyuvxD3f2aMjWhZ8CwJi26ibykBlKhAmEitWEaJJM8XKhhB+MhS5k1DVxN5A5A+nTe6HjLZ5jhjnmoSAVAMAW1iC+fy6ZBcX9gGV8WbbFZ48CpGIjsIsKZCSwZ2qF1qo3W2pv9dTd2vKzu8ms3vh6hNNAocK3SnxppS73RlBhBxKwSX08EzFxMal7PZ5H1O6oQScGZnJHyJA/ur27p+3dXY0mY71/965Ozs78/llrFIFE9AwhB+QLtXtbunX7tvYOD5xTvVjlKkdEc4y0XmYGgFFvV3lfo7HGZ30tJjOlUVVpkqqasDfsqLO9paRRs53s07MTnZ6dGnRl40vIbI8itZKqyS6AxuSVo4h1tukKlwvIAPw+ELrYy2noWFd6xQzSjQGvmsr1VKV6LZAcyxUrXamHa86QgNrss/RfBbhOTjpOVM1WSy+8+OIlsc6EliRRq92ysh1CFRbQxOtgAX1+dh4IGpckDciTwRJ8vQjXCCIk5y72VMBuiJAmSsQVg8Gb/n+jgqbWQHAcEbtABoWZINzmIUuaD/rtOoD6Vltxu+7rCvEHwgx23hcXQ98LO/sHunH7RR2Tx97vWy0NANzb3VEcJXry6EjD03PF67La1bpKc56HAL5y8oWYjLtFExIL/SME5FnmwxRncFy98il/R8QA5ziot+yDueZkOAPsm6hQMdmC10a+MephZ/waAGbNClcF9hKI6r6/ITpha0CRgwRcVhkVcKMa7MjrVecc88xXrDBvhzoAAM0eBquFM6XJOWTFB4UuX4MS3GfHje2+7ahx2Sh6GIPI7PElLeaQPMI5P9jt84AHhXpQAJMzHUgaELKtLEYRDOiPywtgc2Hd7RpFTUelG6NGJ185zGD8nBfuZKw/BO6gkGcfpgejYjA3iE0ShNzArUFN5ewO+J1UU5OsIIHYQWCTI7Gxl+Ya4AJlYm/ZvQr1mPkJJHq7E7F3FkT+NSRkto5SrHWEy0mwwN/kcnPuocZC+uFemaFm5+uxqa6nOh+NdO/hY7317rvqj6cm8rPfZIuV79/27pY6Bztqb6HOr/r8Doj8N/77v3+FV1xNWK9W4GoFrlbgu7QCVwX1u7SQV9/magWuVuBqBTYr8J+8uL8GdGSI0KjXDYh4iMagqAz42Nb27oG29/Z178NHevf99/Xk6NgDtDBUC0qhGva9+cxM6EatQXCkswrJrAH0HWUTTbHFYuRtNS8N1dxNCENClCLkl6EARvlLdqZ7ilKwGWK4QcNrBUgx0HN+FyoO7Jzn5HfKlj40xzRxDNxgv27sMxlwuYlhmMMC0JAyOKmE4YGZ0CiZF1jJ0tBH6qaJdjttXZycKJtMPDwE3AGYznJstgLow3vig8aFLFGsx7J1RQcvvKj2zrY/78njB7Ye4hUAGtBswsRl6A2IHZQYWMrSlgHGLD2srtWrzl6KEljAKKoDUzqAAWGYicKVIZ1zNAvWuG0CrbxjGB9y5qq11FZgDBk3tls0aABxvXZDyicaDS8MAI/nJTO156WguMAGmuYHxjaM/u2dbQ8uAeoBgMljCnbdgQkdNAi8J9TRDHgZzmSa5TPt7u/ZEouhDEz6UlRSq9tWs9PWg8cPlTnkmEFDorRRd2Yx4PGToyPt7x/o03/mz+qP/YV/V0+++BX943/4GX3lC1+wteUL+/sq8zP651qMYWvDCMdiu+wMMAao03xuFm8ppgmvebjLMJdBonOQ46U65bEWFxdaDnOV8liVVayozAdHkbnmi4nK5TmiaKvw5quSRrOyRlmiNz79R/W9/8F/pFf+5L8dVNME0NE4211wqbd+8TN677M/r8EXf087RMUq13iVGaSKSYktPrfZqykrzTWtrLRsJNp55VW9/m/+cW2//qbu3rmrk9NzDc7PNbk417x/rP2drgdO79+7p739A3XaHa3yhT547z3ttjrqYlO1nOvOu++GDG7jC1OdPO2bQd+IaxqdDpX1pypjy8oznXAvr5UmNR1sb6lSrmn74IZ6hze0hsG/01Z/ONDTO3dVeXCs/MPHKvX7SlcLNdJY8xXvLdcIcOowVWW76QzS7YNDvXT7ZfUaLS0GQy3JmvzgAx3fu6/lZOxnwzlOVk4BMDE8DjnjzbShtJqa3DEcjgzEcn/P55mqSSnkSoGYOW+V4TRkDRQo62AH74ECll9zPwcMc2D6M6je2D26zkRBuYQKmCHdZrBji/kag0rUDbJSjMGAKRxkdsUhc4yHOC8ygLGfRe2XMIgubJc9Iy6UtQYurZyi3oWa5bp1qRoK9vKXlsEbRWnxeR55PQe0MsQO811UpgXAWKjiPJyyIiuoBVHU8Y2dsRgcCp/LAA4AMEoc29VtsgML5eom93cDTgdbzcL27bn3slG/WxHwB8BfXh/fO1hABmADADj1UB0149JDdcANPqjzPIdBALEyUAjYWDgRB7VzsUdAUmLwjP0ig2zs7mx1PWcYHeyFsVNGEzfMF1onNU3Wa51Pp7YUZRBtcs1a2m42VEOBNZtqa7VSt1JSk3xw6i52jSj4+a/3keBssVFe+bUaiA/Xg2ed9xxiCJ4pwAGAa9WKqtWSawsPIu+J0+sAACAASURBVEMyBtvz4Lq6iVTzMA7ijgdl3lcLxQ2K9Gzu/Nre/oGaBzua1dY6PjlWNpiqNq+o29lWfbundS3ScDrS6dOHWmVjpaW1unFsVaXJD1gpQm6YLQ302nKvqB1OXgNcB4zzB3UfYBFwq6QFdqkoUrGubLUU9bqqbPV0XpKO8kztw2u6+cpr2t67FrK0UW9NGOZhx9v0/YgbBcQOAF0AYIIcthqpzp880nKMsn6q+XCg40cPNB1cuL4Z+LMQBxXMwhnthEEMS5Emjbbvj1ZpoR3N1VjO1Ikr2treVfeFV7Uq1TVXqrFqOqukuva9f0iN115TXq/pw1/5pxre/0DNUkmv3Lih+Xim+aNHmh8/tYqw1ElU6ZW1asx1fPZUtaSler2tai1SXMv04YM7Oj0+0wvXXtXxnSdanU3VLafau35Li15L00aqnL2o0rTNLCBCaTZx9vFiXdV8lejxu++o9OBdlc6PPPx8ayI9xYmEPYjBrBKlq4rqgNfc9ZWZlpXcVtAGdcKdoiUoT6HK36i+GHJT95zTCxjnWoVl9Coo3CA7ABZYf16QR1CN+ewjraOFVhX2/4WJEIAqNb7GdgXBPnwRVbSsJop6LfVeuK55LVKlWbdK3RaxqMkhL/AsTjODvdQqajv12PSGfKHxxUDD8wtl44kfCh4BBsDci/yixAeQgnMRYEkgHRaR4LaH5mxZquDeEvYDFJl2iVmXNME+eDTRNFs5wxLLS9SO/dHYGYBTyAUxg+VIc0FyDFmDnHE4a6RJVdU48c+F3Ie6jfPuxorXDjWF5S2F+3kA+HkAL1jHF1nhRX6sXSg2GcfsCQzaUV2u1wYM60mkZq2qFmCa1WlBKY0y8RL83WQlbog3fE/O0gABhQoYMIAzUz2tBycXhvXU2tnc+xp/5v0BvkECZD8NAHCxhxXnU86XJnEW9s92CrItqcVmwVnY9qS4PsQFsTCAmZxzuabeF5yZzLoRLQMGGog9VoQlFY0BDEtSXys9nc91Ml1rmFHDUOVuAOCQmXkJAEOqhMfFfQDgA+HMZKkAQBqgLUdW6vJ92OuxRs8BaNg7TegsgGzAcGfLh3Mk9R/SA+Spta35I9v3W3W5LM7G7MCFvSvnfUBilPGcKatV+rKKQUpIqaV5rgoOSqA72NDOiavBGaMWyJfOoEQBHyJzfOuY3AVYHYAlZ4MC8AXn1kBMdATEcwBwhVxit3AG7OhHZtR+nw0AfwGGpSZWwFtbdmLgtXNBudaQkNiXL9XA7plin2sg7PGMGNgywwhXEfbg8DmAW47m4JqWSnpyfGI75AkOM5BNuB9bLTXaTQOqj46eWAls0pEBtGCtjN33aJqpt7unV994Q7sHe1quIYrl+MSavIklPeuaDS4MsE/OzjU+PQ95wFGiZoP3t2vFcWdny0SRs4u+7j24r6OnRxoNB66JjSRRI4ptI00Pgk3OEgViNvMubzLvsiBPFTnQGetPtmuZbFdqzkr+bNw16qniTktJo+6zCiTh+XiqMjb/BAdDWsM2nmc2wtUKksPC2bgvvvhiqH/caygviWkqzkqAXIOLfog1mWUhSqNwkfIzWjhI+PzpAOhgic5+DgDMuZcbBoUnAB/3J7EcnLGoMQCpa9yklktlY+yg5z7EQhCBwOtzl+2B6Subqu90Vd/taLaYazKamFiCoxKvi8+pt9raPjjQxXSi8/FYU+79tOZ7DpLl+em5JucDE6WacU0lzjy2F8bCeeY9qdVoWAGclCuaDoe2b2YPQa2dj0bObQYwZKaQcP+atzF3lrGz2x2zBMkcQkpwG3OvbkA11CycEQKxp7CENs+UaB/A05LWFBSzqMqK0lhxo6a4XjXQyvm/BIGjiRNKsNfgeQBs3gDAwUmLZyLYvZPDS7dhVTm99yrULPa5QNCidyppmZe0yKhDOEH4SQv7BsXTDlvkRkEWgXQa5iyclci5jmpVA8AQ/djjHLmDNbYJObbS8SwB4vumb2JPZQ3sNF9EgVGEUPzSjzkaGAAY6+S4amJ4INhADIhVqZKxXXfPFohRuH4QqwAAHtwKAIB5BMLHWtNZMYeBVUHPZmeNQObhg69VKdaqBEEmRC6EDPowW3KHZJen3MpfHILSRtOq7CfHp3rn/Tv64te+rtPByO43dIuLUkmd7Z56e+R299Tstlzz7GAymei//Ns/e4VXXI1Yr1bgagWuVuC7tAJXBfW7tJBX3+ZqBa5W4GoFNivwV6531tWkqkaaqtlshiHPPDDvOTy3O1u2x2VA+qWvfl13P/xQo/HEGTyh+Zj7oE32GFl8tqiqpsqnNJ6wfaMCBCYPC2s5FKDFcCfPbMcDO5emCxbu7ta2bZpGKGOnMzeYgJ5m4zJsB8gzyBnUsI7gsQJ1abXYdq+rWjUxcIRidJOFQ1ProU7B5sd+1mmWzoNLrOKwws8WgwurfhPbAa91fXdLkwuY4dMAmGxY2TQdbjBgyAfVBJZpWBjTnIwyLG5T7d+4oVanrdFkoLPTI82zkBVFAwbYxxyCBpOv9aCJDytU6J6CZWK1lhhop0lzztbS2EKRA1n24Iy8I2doBiTpkvVPY+jBYxSp3qhrSOPL8GwNsLAwmLW11dN2r62L4yc6Oz3VxXCi2bKs5lbHGWVwheM6Q5eVrbxRP9968QVVaRIZQq5XenD/vi76F74eDA2xeKKhRSnVaW/7JQE+n52fqrvVtdoX1TQgMIxmrKH5+ODDexrPph68dra2PXSj6aVJPD0715vf83H96E/8Kf2hH/m0vv7ZX9avffaXdOedd9RupLq2s6O1hzlnWmMVSz4xDGkUTI2687VQE2SAgRH5QlggV5XBRsbaN5bq0VLt9VCrwUgazhUvKoqWsOBRdqK4W2o4HUrlXLU6ajVGCpHyvKLJuKyn85J++D/+q/qx//Svqbqzr1UeJo7c95pP9I3P/AO999lf0OAbX9VWwuCZPEq0lswJyPaE4bzQOl4patdUatW0aqbq3b6tV3/gh9V7+XW9f/+B84hQyQxOj/XBW1/WrWt7VqF8QJYnmZfzMOyjW67x3rjBaaoXc7UbZGjlevjhQ31496m22h3tdrua9Mc6f9L3AKzVaejx2ZFfd61aUy3G9jtXVG2o3ttSa3dHs7ikk7NTndz7UPX+RJ2F1AJEKK20s9PVbDnTeTbWsLzW1qsHqu52FLUa6vS2tb+zp2YlUX56rne//DWNj09tb7jVahr4yWZTzVDYX1qZAwgCwsPUL2s5X2kynvr+Bezha5Iqls/BAhogEkWJVTgeHFB7IpMK+LcpAyfbjKNkIOssCq4EfrhCLrfxfiwPIVwwOCjjnA0AHBwOAOfIT8ZWfI26obCUhyTCcDXHBnQw1mqGohkAWAZVUJQ+DwBvsn7DICaAoQaAPSMN0/5NZiyPt7/WgG+hJLZl6HNA4qX2plCd8kUb0CC4Ovr9Ua/JDrUaeQMAQ9Sw/TPKOyn30LKwk3bJKXIMCyAz5P+Gn29b/0Kd6yywQr21Ua6G3N7i/fjrUBqVPFTxcNAv5DsBYEA/7GRThjM4ThTAgZuCzaC5AM2D1XUAAK06Q73E0KrwoAYQ4n3O5yvNpgXgXCgcyHtdV2saL9c6m06DbR8DMawLJW23WipDcBkNVM0zdaOy2pVIDVVULbIZk+VKiVV2YTFtjXyJOoVryVoZ/GWuX2SrXhoEkDfswSrDbsD04ARhEBbRFzO7AvRnRhjheIHFIMNHlJUAbKu1ptO5GnVsjW+oc31fWbzS46MnGp72VZou1G60lHZbKlXLmmQTjQanVprVsT9nvMkQEiCInz2HFBayLw0kFDaJAE6otLkGrHGGhTOvqVCYozLltVYA/Jp1Vdot1fb21C+t9HA8Um1nRzdfeUW7B9dd68ursrIpz/1SUYztLDELuO5nGg36Jk9xL5C5efrwQ108PdL0ItT5+XhkgKsah9xuAH8rTsmQRGEbJxpHsYbkma7X2qpIh+WlklFfySJXo9lU58YLmg9yTZexhuVU/Uqqm9//g2q/8prySkX3fvVXtOqfq12R9qo1TR481Ozs1IPEnduHenR8X1l5pOp2okqjqvk6nC3qrYaanUgPHt3XWX+ol17+uO594wPlR0NtVxq69fLrWnfampL/uEZxVA/rMB6rvMp0cnSiUoUcwy31Hz7S/MF7mhw90Wl/onsraVKrOMt9mPNcx6qtKkqXAQAm63hVmWuFAtiqvpA5uiyT3xzOeXYfseVkyLpuJSV1UJFWKkqoVZDr4E/wYXeBwtbXo1TqEBbrc60qS5Xh5UAeAvyFyGE1JMNbbMGlDCthcod3t7X3+ssaoI6GxICaFhVgJVa1HKmGYixfqlGJhCY65zoBPpDTNxjqycNHOn16puloGgg8HsSHcxRnIJtb8PzizFKQRjwQprhgmVnCMpn7N5hMW2XPu4trmqmi82muo/ORSNqoN1J1u231Ol2NxxOfTXC1YUcgHx1lNSAwe4CPXSj6pjMDD+QMsl+xT/PBghls8UC7cJ25BDfDqfx5ANjZikUtD86sgZRSCHYNyHC/Q8JDWYsFLfbPrVpV3UbdSmxAYIiNVv9So71RBOVxUBsHa2rOhxviYU6OMuAP9qSFJbafe9eClS26bQHN3snX8f4K8JECG3LYg/UrNRiwz/spC0DmqS3Bg3vKs0gAAOCQEWl3AVuxBkvjUL4D8YC5PQpFrx8AJQBDHGmwXqu/XupssdDxHAXwWiNqUKBJFgrg4OISbD+klRXAYVECAIydbxFPYM9zAGCAigBIYiPKeZS9KhDJCptTAIcCWNjYW2/U6xREAAW7GNFBFDbsSG1RA9slpwDHHPJQWO8n1YrSaqxawnmHZ5QbPCfsWusstw09tZp+C/tsQJJLADhYMvh59eJZ2YmykCxt/rxhkD37r8kGZClXpAwraOfUA6aWNM2WCPJNDoM7kqRldXdQ//Zc3yA2QYBFNV5Na97HIWaRiVkpR+4HeGtDyH6WMgakiHsEu10eHAOaJpPQM1Z89rj/4IlOzwa2e222OwadIvKSidtJpOFkaAcLni07ToVsH9WbHav3t3b39Mrrr9lqHgJtsC1mb6TOrJQNznXn7bc0Oj7W5ORU+WBoO+hqVFW73dO1G7d0eOOWVX6QDR4+fqT3737giJvZZOzook694fP1aorrzdogKEpTW80C1XFGWaH0DeuHfTykOsBsrI7J9eVlz6ijkH+xQm+mSlJ67KUG/b5K8+CoQDTRcpq7R3beeK2qJddrkVmte7i3Z8vm0JfJtdKxRgUZDTDZR1qTcYPdf+hNIkUJma/Bnpen04Qc6oaV+hW1muzJPJdEY2TOca/hIFGpWEmbjQFUp86gtesAZApI5GndrggbwjFnmYg9oNdSc7/n39Ov2FlglofsdHpcZgntthblsrL1ShNcfoiLajbdj+S4KhAVsCrhm6TVZObMYmrhcDxw1EOn2TIRhucgG41sT+2850pZ2XBooN6RLHYiC+AgZx/uSer4JmOF0r1x5WF/s2tacQ5laR2VzRks4swWyEdEGpVi6lN4pnieUAFH9cQKYM5FdgAygyQJswjbKhd7AzUPULeaKE6qrjfUZOoD5xsTG+md6VW85wXLddOFlhDqSlrNKG0A9NRL5iS4UEAECpEMG6Uu15Q66XsyrQUQ2AAwIHaofewJ1D6s1SFJEQ+AcABiFveXbf599mZOsQwuU7wuE+ZN/bf6m2x5nOUq2K5XYvfhkCFsNW31P3EDC9tzo+41nZS+WBWff0Osz1pTSCnUNcq53epiK74dS0YeexH3YucG9quNTTYOCXOyh8nnzsIacrbQWmmz4VpBv3Pv/kN945vf0pe++jUNeZ4hA0WxVlFF3d0t9XZ7am817dDG1+L8Np5M9Lf+x1+8wiuuRqxXK3C1Alcr8F1agauC+l1ayKtvc7UCVytwtQKbFfjL1+trbKJSss/IPUJ2tAqsVtQ7jWZXdfJpVNZX33rLikEad5oRRv5BSRFo5ABtDG9SsmPcFIV8Wv5giy6UmQzWKyUrBVAr0mAZVCtUeIDQDJJGw5GZzzQ1sIc9TMnntqZ0zlJhPRwUaYXlEuz7IrOHr2MI59wwrIKmuXs52xUmsa0sAYWwTay2WsrL5DFltrli4OLcwDxXtFrqoFv30Jmhy7g/MgjhHmsOIxYVCYOzoJKj0ef7W2maLTRbSl1biHVVqVV0cXGm0ehC2XTqQQxKSwaXi0VJUbWiUjURmZuDRa5KjQYR1d/SA02APK6LPx8GbB5UfK06WX51D7Bg+MNmhpXNoAsm8QYIiWiMajWra1GrkPkTbKYTdTsdDzj7Jyfqn18Y1GIogAJ4VakYqAi+pMG2DLAbRQxK0729XedkffmLX9bDBw+syqRbRrGL3VOz2Va12vT9NB6NdHzyVM1W3cpmAGADo8FTy8Ols8GFVQY0W7bpRk3TwCayrSip6fYrr+r7fvhH9ObH3tT//Xf+jr76z35Do4tz3XjxplrNus6fPNX5o8eqYdzMoBVlkNZq7Ww7R4pMIOymbD2FmkRlTVcr1Xe3VWuRwTvV4uS+ktlE8XSh0ghlX6y4nPj+IcPpfNI3uFmKuH/J5WqotIo0vsj1eJDplR/6MX3/X/rLev3P/jmVGX4xHcBTc3Km3/qf/we998ufVXUyUp2mnCaUoR65agxTGZ4t587zjbtNRb22Sr2O2rdu6tUf+CHtvv66Hj55amU2JAgUwB98/UtqwtSvVDSzTeNMo8HQQOPN/WtKo0jnxyH/9wBFOnZwT5/qwb37mo4BhFtqN5q2xF3N12rWm0prqd5//91gw26XgFoBqIacQJp1VNtM9BicxeOZyrO5ouXSVuyvvvGKhvlETwanGmmuG2++qvZuz0O8w+1d5cOR+k+OdfrgsQYnp36+cGOs2aY53D8Mz2C9Q1RgUA0TfpNvzSCaTL52q+l5ItnY6FM2qlTIHju7OxqOyCAf2UKdQYEVJmtqQhYGF7DGrRKDQR/+axV9YWNGnQIwsAK4GIZVqzUPNm0FD5ACYIvQDavDQoHBMAfGejaaaDVdqDxfGxBJUNMbhwhqGtszP2f1aevm5wDdS3Xwc0rRALwEq+iNFfTG09OWwn79YahhpV+h/t1ESHpYYyvSIv8RZQMfsOwNNDBkCgpVSB8AwlYB20Eh/L1Vu9SngLZeZpJBovGwxdabz30UVtQbMNu20gytyXS0tSRgJ/lnuDwUIHBccr1tRBWlZMNGJdXZe5ZkIIbBpsU/lGQAab/GZ2B3sF8Odp2BNBMygj1UwomCoXGprLz4mFfKGs/n6mMPuF6r0Wionqauqb1myxlzk+GFVstMW2lNvXKk1nytRrZQc7FSjfqbYzuMWgFwhkzoSww/DF83a2hwXcFqukD1ITmhRKGmAOyiUAyqm/A8FPHRwT4vRA6Lut5o1dTtbflCM6QbjiZK06a29g6cUZaVS45h6F+cazjoK0pKqrdrShuxiVMCRLXSaGKrcvbvMCIs8h8BXAALQZ0BEax6CQpk2xOamESmGxajAdTxnmVCE/PIMp7eWtdqWqdVlVnXrS2lnU6w0r0MbeVGxS6y5mf1/2HvvWJlSRPzsK+qK3fuPvHmyXnzksskk4RM0FCwTRDwk2gYMCzLCZAhJ0mWw5PhB9uA9WD4xYazIdiSTCrQErW7NE2TyyV3yd3ZyXduPrFzd1V1VXeX8X3/X+cOBRjwwzyeWZy9d+6ce7r7r6o/fFG0Cj8r3YCM+8syJXFMR5dYTsfIV0u4W4pd2BnL92P64+mQadAx3mohbrfksil9HxnXe9dBa52jnS7Q2hWA0hzYDWk6212fncUJphsXYXcPUbOPhhvg8uQUXcZWNoDp6Ql25yMkToUk8eA0HTw6PUOBHJ2DJg7v3cUmSrANQnjNBM1mhPPLCyzXBV5564v4o9/9HuYPTtEuPdw5vq047o0fYMpo3V1DvcoEFLmn4rhy/WzGXaxGY1w++BSXTx7jYjTGBTFqkiG8b8kw0IVIgJtzmshD40Cr+8MrkitMRWj4SNl3p+hEkqFAEgDNwEGT0dqMT98BAbv5SKqS/FV0sI0ktl2hXK/pFNy5O/Vrch3nZSfXwr0a/yhoBIq7JWA7XW8QdDvo3DhC59ZNZF5D0b1buuh6fcRNxpWa+PzIj9DxG4jyJdKHH6Ccj3XNp7MpZvOFxEi837gfMrA5HVwufLqJmKbRaCDiPUDCyKVrjckQmeYDvr/EMx2ucl25Hgo3xKJq4KKscJIWeDrLsSog8vdor4+DVgfpbIYiT+VyZjpL4TLpZau+cNPbaxxcjDMnOG46IblPe54mYGKz2ddMVz/deLndJ9epBjY2VbUeZg+tLlDG85cUszHFwgiCNooZZodiCacmgL0GWkGAfpzIgU3REQlg7p9roF4gPecU7sMZnSmC1TqNrXiCexYKM/wwMk4wkizsid/R3W/JbFGawJZ75zXjuNnTbIQvZv2xghzbsWsEVSaktSZXtD5RoCcS01zHuma+TjKuv10kK9N6yq1ikulSY2x/5jgYFyUu1wUu8gLjdYXFBhL2cV0m9Sz61brAGJtP0tfE8ZszBO8ZCR1E5vB6WXJW4ivjAGY8NkUx3E9y/eA8I+KBsfmBjw3TR9gzSoKWhBI/VxiItOLcLSEU1yD7e65Hct+6FKaZvY1IN0uYM2K31YzQaSdaU0g6zqdj7PI1KDZqOx7ihmeiXTnPas9inHPcvygSlWI4uhk59OoXpRvYrIf1+EpQIBe/K6FIxs8Vhyb2mo5vcrQUOlDIQXdmx8Pe4R46/Y4c9J1B94qYYgIK7xmmRaQZicJYlR18pplYw30EqzgoREnTDNui0L3D54BCH59uUT/Astzh/HKO2azApmyg2epiMBig2W3CSzwUQYmioviOpLZJ2ZlOSAgXGOwd6vv7e/sYHByImL5x8widToJyvYTvbNH0HaxG5/j23/87SJnisFhq7e5wzubZN2nh4PAGbt2+oxSiNM/x6MljnF9cYjaf6f1yTFuxcZgqXlhd85yTjEtWjnqeC1UZZNZ7BgKt4eLG3UOECeUtFIPt5Cokoct7bLKYSfDA81u6WKLDGHaeVeSI3yrymUR42Gwi3ayRpkt41QYH7Rhvv/qKCM3LkzM8e/QU7ShGTBFb5SjCnfO99ICOi4xkNc/QFMo0EziRjf1lcgoqrOiE5fVuNRFHic51xTpHumL3LtNjtDijSFkvsUbF5IZiJ5ctU8GaUYgkip87W3k/mlVJse2NVojhwYHOVZwLZ5MZcjqo+bDx+QvYRWvOnawP4GeWiE7npo3OCozEJrFL8pn3OSuMVosFmkmEdpygGUU6F7FShmRvQ+Q032dpen1JMtYbKwkhjbikFrFwT6rbq05xsWo9G87znPxVnL0hQJk0Ezdj7UGYbsV9csluXG5vmEoR+nKUc+/M87WqBPjePE/ncf43jpQXBlYYnehsrOQYS1baHgbTsc15XBVLpirBd3z4Ow9ewboE4jkmkplCCd6fZgKyPcU28YDCTN0ZFOz4TC0JRd6KcNbcxwh1fg4jZKCLlw5xznES8UjTYaoWTAS3SW7jZ9JZm3hQw4fnR4iipiWBfbPHVDSzSfYxayZTyyrF7Wf5FjSTb3ZmX8jULi9M4Nufwah0ihdEkHMatH3E/IE8rZRFpj37erWQmM1hYhN7pS/PFc3O83x7r6/PGTRjxM0mzs4v8N57H+Cjj+/j7PwSftLEpuFhzTnYAfpH++jv9dFsJ3rNFQUQ67VEGf/+f/6r13zFNcR6PQLXI3A9Ap/TCFxPqJ/TQF7/mOsRuB6B6xGoR+AvvHlQMTpYfUzs3uPm2mEED2PWGJlKTbOrqJ3Hz04E0vNw8NnIY264ebjg4YvEq+K+bEQVCQaCEwJHCHYxckmxkoXIK4JQigwjYOf76HY7Asfo3mVPEVW+cufxIFFVoCfIQFEGQKLilCSoCCPG8vEQodcjYGaimnRG5caf4KBPwJuxsBXWPGjyx3getnxNHtjZw8rDFzucslJdQUeDAMe9FhhitV4QcOZntRYC11fXlCp76IxRFxUV0oxi40HLk4sibMWIO5GcnYvVAvP5HGvWsCq+mbFITRzduYv23j42QYDzxUKAOQ/KxZZq8tz0LWYZ8jTHOiuxIRjIgzYjQxueAIiC48teKh54eZGv1MEmmo1gVVHmeo86kkm174noaDdbch2tFsYhzMOnHJTsAuW14nsNI0NgMG4wTtSPxYi0/f0D/OhHP8LTp8/02Ywzka5jxuHG2FECXZnO4dHlOZJmhCgOEEQ8EBJcoyObX7Yf02tIcUvAJOkOcHj7DjrDA0zmK7zwymv4yte/jhdu3cDf+A/+Kh7/4PtoJQHe+uqXcHZ+qh6vYrZEMV8qcpfAE4mm1j4J4FwR1nSXURXMmHKCVRUdaL02hjf3sT9s4fSj72N1cgJ3kaG9C9B0IuRLdlKu5fhde1tUrHxmtJ9TIaCSeeNgvSyx4HUd3sC9n/gT+NP/5r8F7+ZNIIlQLiY4/+3fwHf+5/8eJ9//ffSo9CeLT+KyLEWuRBGBAZJSwLxcYxsHCPcH6N29g8G9u7jzxS/i4JVXkTUaOBuNjIo5XeGDP/gOyuVc3Yg8SM/HM0wu2JMZ4Ce/9mMCgB98/Ak++eADvHj3FpbzGWYTEigpsrRE5AeIglARbG7VQL/bR7vZxscffqTDOYFonvIZ98dDPgUc7DbsNJt6RjarFLtVLsKdQCoJ05v3bqF0K0zyJaZlihfffgOD/aHuzbDcIRtNMD2/1FeZ5nIoEcyhw0yRxoqLo1O7oftD4ITAHwo+DFhOl3mn1RL4SVcCldxGRE9EgvNAIDFDmq5FmBKM5RzBOFuCIKYn28TZExzmXEgnPecczisESxgbuK1KA6gKpGDPL8F9fVKJIWSooWufDjeCIOrDdjSe+WKFzaqAW+wExosAVmetFkRHCwAAIABJREFU6dkT2C3bvgG+DQFsASc7UfM2NlOZ+Y1Gpgar7PeKQ+T3iJzhM2WeQc1UBJ5sojS/zzgWrDtLMe4kf4372KT/GeJPZC8JDQE/lcBfunUVJUsCgmCUYqwNg2liJ01nrkONQB0tWcduqvvWfL/IZDoL4CK1oBLXA5HHnIcl9iEB7KBFMYrnGocqo2DV1cxryKQKur0toF/H3NoxkUlLsXqm91TGKGGLrhwOjHHdcu4kgBt4KB0Hi7LAdEX3XyHAudtuC2Dm/ck1ZVNtsN4WiPk8wEV/66C/rZCkBaJ8jXCzkVOVAylnXQ1K1eNvawjkZLAOa/kvmJZgATACiQ3rJrFB3pYEvkrsNNeZYoMwUJpCf7hnOs6LEpPZQpGO7d4Qnb0DeM0O5tkKF5NzXI5O4Lglet0IvU6EVujBWdOpvkQ2X2LDCN7KxPPR+Sa8ky5REkUWQKuIAPK5USKCcZCTpKV7V+CtRBDmPiL4LT+aR/cp7WMBPKY9ULjB9I8GIzCtWEFuO1dVAySahMtSkFax/sCs4+xZS5dLuf/pHKrdLByzIKDjhEbOQE4WdkYSIGSnmxNFAu8ifi1XiGYTdEQMkhQsFHHJrvOw00cVJJjNMixSEl0eoriN1tExmjcOsc5XOPnD78Ob0i1Gl2QDk3KFtNoho0PPq3D0wj20bhwh6HWx4/5ivcbFxYWSNN78iW/g9INPMPr4EcqLBY4Hh2gOBvq+RZrr8/Kz8bnr9fsSPwVJR53OZx9+jE/efR8nT56IPFlSECa81ICuZi4x85kNDjB9o8Y7KWcdiZe142KZZxKv8Hkl+dsKWX/gIGEU7w7wyh089pbz97Y3Vi/wWfKXBBrdTXzdRqXxl5tPsbtGJcJ5ksThmoAuGmju7aN9dAiv10VJsidO4He66B8dod0dIGQEox9iV2yxPH2GxcOPUDx4F9VijDxdIM0z00XNeamsrEPdiBZIUHPnQ0khXUB0UMZcU8nsgaJDEhqMtGZKBaPArTar4SNzQlxugKfFDk+yDU6WBdIdMOj1cGPQx0GUoJjNsFunKhGh+14EMP3P7OE1ec0iWOhcCtl1aGPzOQY1kUviJdQ6xNSKjZI4zENmYI4a7OD31wSwy+eQBHBBAphsqiEVOBcZF5iJ86R7NQAkmCEBTAd1SFGAXKCsDVHruInptASw6U40MdT8uSIUuMJQHMQ9Ct2rNoGF8wH5I4onmURsalMqQ/4QAOfeqk4/sKkRBMifC5DqrnsTMVsnHxA4J5lwxUj+40c0+40UNfLnM26fqTiMl+d+ebUDLrM1ztM1LtIC08IQbRIuan3iPs2mU6imwOxRTK2CdSPrs1gC+Grszd8zTlgjUmLcsbb/rMhg3Dl7OeloZFoR9/0klRQraz6TRINRhEJuZhKEtepLFLGtSWGHNiOBzf6GrmneFPwlSSIMBl2JbUhujccjbNIUfrlBFx4ix0S/knihG1+9s+xrlW3RxLrTASjnM9d4kjHW0Xh12+n5deRSpKN9TYc8Pw97dQvugTgNmj0553CKh2oChNf28MYhwmYkEadJGfAkji2KHTqtHob9oRKcxpcXePjoERZZLhchXagZE4lImheMJZ6h3PE1PJSNBpbpFuucE04g0ohC06STwG/52CUVdp6JLmAy03y+xHy+Elnd6Q9VXbR/dAO9wRDLbIU7d2/h+Ggf5BPL1RxumWH05AH+wd/+m9jOpup2j3cVWjwPs/uc6R6sQNoz62qW57gYXWKV5iZmW2T6TvMMxQWsKhF5yGtM0tDGZdeCORFnmoUcbD0fx3dvqQ9WSUy7DQZ7Q91HnBOm04mere26QLZYoU/3c2B6RincYd84RT+NyKyfFKQ1Njla2OCtl1+UmPLi2SnOHj9TPDITFbyawddejGQcnZ1Q+hV7qjkwYa+NsNOCEweYpSss6ZANQvQGexLzMlmL12s5m8KVk7JEVayxZWLTjkktFB95Eh4osYvPhvAAk9KlJC4J9bYonQqVzzjdgWqVuLbz7CjikIlFtQO14SLptrF3eKhYZZ49cgp50xUi9W43tNaoMoH3d0nxVG7/GxNuHDS4f2NiGElgEcEkgbfYrRn3TOLedB/z/fGeNwFapgJDwsirqhUzQdup0rhebfQzn3W6YdWLy6Qakry2B1hJJozO1obQ7Jv4pc0hBam2S55/phjmKNTemjHR6gxuxuZ8rAoRUwXD59XEfXHvRbyBzz3Fqoy49uFvG/BKB66mAZOkQALYpPLwnGTIViVK2D255jaRwNxH+Zr/FYOvNcGco7Wf09neJM4oTt9myosArvsJtM/2dG2Fs1RmP0lMySfO1DAOYO4NOC8xoYprF8WFJIzLLc9WvEcDVA2S6W34cReNuA03aqJBFzGFuGEksboeDp4BeW7m/Mc1EVvk+QLz6YVS3JCvUWU8M6dYLufCHlq9Drr7AwlfKMSgOP5yNMKH73+ITz99iOl8gc5wTxhBSlEEdhgeH2Kwv4d2p6U1jPPLmil2YYh/9z/5G9d8xTXEej0C1yNwPQKf0whcT6if00Be/5jrEbgegesRqEfg3/nxFysCHNz1r1NGODNKONCvPPgTtGDn7DLNseJBiRFdlgAmEMWuG8W16WBRRxE1dADjoYKORjqCSfpQocrDlg4r9osxRlK78u8yWqffRdu6gBfTmVyMipmzXwSyXKlFTeSQz5gfHoKk/KV7xnQSh4xNU7ycjTlVD1lDoIyiqXmQEZhcIOXfI5jDziQCbR4P+3Qr01UBHA1C3Bq20A1dOEWOcrUSyEcSMYg7mCxSuW8Y97h/dCQQZj6dYXwxQsTDC8EX9oa2ebALkJU55ssUy9wQsDxgJ50hvvZTP4sbr7wOt9nG2WymWESCu3R4pIw5W2fIl3NFgpGkVU+QXInsmdsYMm+xQKb39xwAUrSVOj+NQjfPUtMNxYMiD9n8le5RKpIJSPKQxDjNyNeBRp1wjMTi97EbSI5nRlNTndxEfzjA4fENPH72FBeXl1imqY3HM1Gx7BsscjVK6RpNJ2MkTQJmJH+p2jVdjSLvCKZYxbecgdsdWoM9vPjam+pKPLkY4Y23v4g33nwDbc/Bf/dX/22MH3yE/WEPb37tS7h//z62GbsTS1w8eSbwmo4gRkizazBl9BPjzUlGKz44QbPdhZtEyIIG9m8f4e69Y5w9fB8X9+9jN1lgz0vQbcSYnk8xvpzADx1UdH2FDTSCBlokF9jRuSqQz3JUjQiTEkhuv4R/5l/7N3D4Mz+N6GAPq5PH+J2//p/hk9/6JtYX5xi2W9jSEU9BAQ/nBaNII0StWIr8cbZCStK910Hvzm3ceP013Hr9dQzv3sW23cblZCI3N8UKJ59+iMXlBeajMSZnI6TsTZut0AoifO2LXxIo8vjTB3jw6X3cON7HfDaRkp+xcYsZexQJELrYrLeI/RC9Tg/NOMGTR48FEPDq8WDcH3TR5OcFkC4WUuBTVU9HSsnI9oBiEtOD3dsfogpcpLsS8zLDq194SwIPfubs7BLFdI41Sacle7jYY0X3mumWJIBWRz8rCp1uTVMliZKONTr9Azp5d2gmTd2vuSLHakLVPOe8bwm6kijO8o2ceCQ5CTxynlC/oI0fJAGsqMgG56wIgUe5CWPS1yg2uYB2kiUEGxkLrL5udXXTBWstjwREFMXLKD0zx5BUK5drIN8gILBInqYW4Rtu5o+xs3IaWALTeDXsP5bYrklgEcWKHbVx0XU0tBx5/zgBbAhzQe7WlWsIYEMyCLDk56iJZxtFJxKY8fZW+U9HFQFgRtSLALaea4JDn0nWlNtEpIIljuQEFvlbfxn3L2U5TDxYbUkmG0JADuKKvZ4mjjNy6fp19RWzb75hXMCBeBA6YwsD4hO0Ck2KAMlCEtpaG0yiN7Yl4ybNWCqGNQyULrAjQMl5MImRVVusNiVWBKPTDJ2OWY8IoBUp0yvoSmkg5WuWBZJNhSFcHDA2cpEiWKZock0jCcy1yM69Gvsrd5sh1wmAKwZaDiHr1LZztK6NR2BOUggbJfmZbmjFDFJw4AgoZW8Z4/KV8FBuMZpMBaRG7S46h8foHt/FqlzjYnSKs5MH2JVLDDshhu0I7dBDtc4lVGAXH92nKnlUNyVvJhIIWzln5J4pKFYhYGqeS0V20hnI7j/12dtobXu/EkRVnDnJAXV2OtpDkFgy8YKMHKfAg+wLxR7sJl9jXTJ6nWkIhgAWIW2jUhUvajuJ+aO5ZJB8DAJXrmYS4iEjcLVXaYhspluKUb0BP8N4DJydoaMpJOdTLmHHfr+HVn8IhE3MpyusSGhXDUTNLo7ffgfeXg+z0Rke/fZvI1qkaHqBuuvGAOKbNyUim01HaO/1sP/CTbT2enIrLc4v5CDm8/zGj30dG+4PHj7D5Mk5eq0ewlYbVYPiLJPAQKEU00Ta/R72jo8RDw9QOh6e/N738Ie//z08efRUgDVJYgk9GGGrm82IQKzuzXQ8EnRl9yh7vllXAQe5y856RuBv5Ijuxg00faj/l9HNPgn/slJqATld0yFokgoUAS8S2IDRvA34mnQQRmTX64naVOxpXiFpWLKHtdVGZ/8Q0XCIteejimOEvb7u0aN7LyAZ7iNqtvWe52cXuP+H38Ozd38f7ul9NPI5thSvSahnhCqMgKQrVmEApuBYagM56ZlaEfCLZALf3xaOs0HlbCQmDEl8U3TB5JGGjyV8nKQbPCp2eLbe4pyxt+z+7vVw3OvjMIiwnc+BImUToCJlS3cjApiwuXpNtRerlEyhHngRCVZAZed1fh/3XfxH9SVXMQ6W/pUzyzitr77q7luySHTca/x35sv+j7ZOEhuN3Rax66IXhmj5PhIKrtRjbuoN1E3O60aykI4wESLcNzN+04pzKLiSkMkTyeSxBziIlJjAMWf/NMVNErmQCKOasVibuHAbNysXnV3fajGCETjV4iZLANvPKZGZJcxNqkVND9fd8JIwSADKezLkXpQEsB9gsa1wvspwvsxxsdqwuQNrjm/N0ChGlGSHcaip/1nJRRxPQwBLuMTnxfbQm+8zBHAtujJuTvO56ORj9yrXHZI9jB9VzKpilpmGZBJFKDplD+aabks58TiLMRbbiGd4r5v3Zl5LxD+FZHQMVjv93OH+AM1mrD8bjS+RzeZorAv0SQAz6UbJJToIKU1mU+baT0oAqs9lzkim/5dzt7kO0izwn7qWgSQI7w1qAUhe2eQMrtOMJmZHLSNrSUi1Om25LFk7coOO/n5X9wrjejOm2Ojn++i1+9jbP1Q61OTsBN/5zu/KYcf0AbpZZ5Ml1hkFejyPkdzcoeB8H3gSjjoI4bmRzqUU8NGxF7RCNNoenIApGWZvMxpNkDOn2g0QJW0c2fhmuoAvJyPcvHmMGzcO0G4GWC8m2KxmOHvwCf7h3/6bcFhJsNloPkhAgZluC63TjEDnnbIuStXfUKSma0Sim8x43adc79vsnkxzlIRun/1ysCXpF4bYOzrSHoRzB/tc272uhCHca6wWc21iSADzXMco42azpfuC56s1hWjKvvcRtZtKpWiUOfx8gTtMk0gzjM8uMD0bISEJV7lyzjd2pvKj7rimOCrbbbDiuYiduft7SIY9OHGIk/GlUlBi1sMcHouoo/BqOZliOZnA4aTLeGkmVZSFnOhNitHCUO+bedwSGmqczLXmnKB5j3MP9zVMdFG0tKf/vmKEtNyljBIn6Rdoj9kdDvHSqy+LAOaZZ7mkiHqq8wJJYFbDqFdcXzwTU7C3E0FN8RX7ifk+Sf5SPMJ5kucWOpbZVczngmcBracSQ9o9pNYZK8i0JLA4W+675Hzls1r/O/EQ80VXrIhVA0IY0ZTEJopaEB4ggpWVMTb+mOISCg3ocqaoj8+h3ML898hXtpF+hiV+KcLn6/DmVxw0Hb6cj3SOauhauwXn55rcNgIUznP1HCPhP89WShSiEIGJIeY8I5G/Ve4YoYxJdFGCPXlsvn9FOnCsjJhfSQJMH+EYkJj3SPaGtq6Gr8NEF85xnPOojDTRzvx/f8e9GdMzCu37to6PRtRGo9WH1x7Abw0QNPtw4jZVjybgnrFO9brBKoR0qToQRpITA+FBK1uvMKN4bLVEla/hMHGAGAfdv3GAVreNqJOoi3qRpUrKYcLI/Y/v49Gjx5gvV+jtH2qTSQJ4WW3UTU1BQrfX1+uzFoLrQpwk+Iv/0X97zVdcQ6zXI3A9Atcj8DmNwPWE+jkN5PWPuR6B6xG4HoF6BP7Dn369Yg8VD1/z6ULKcB60/QZ7eTZYrjIs2HuW5fAiKi1NT4sOMXL7enL9KnLMHvj453mRGWLR99FMGB1l4onLYoM8p8uF/S0b9coQwKYjmIeQdrtpHH27LfI0ldpY/TYOO+34q3LOdLgUGETFre124+t7DqP/2OnZ0GGQCuRmFMupqC5cASA7vS8CIlmaYT6fCYQTGUFHrxthwfe54WEKGHYS3BzEGCYeEh4oZmN1MKHhI24PMVpmmC4zAcFf+bEfw3DYx7OHD/Hd3/p/EDFSkv2+xFhYpyPFdkPg1GpDoKSBHD7C7j7+7D/35/DSV34cyfAQy2WmSER28ZC5XdMpii3S1Rzji3MspmNFoGocpf41vVCr1QKT8QjT8UggQrnOjfODBC5V45sSy+lUh2ICQ3R+Mj5ThyVGFKubeKcx5UsrzlsqaHZBmThugQeK9mNM2E5Oq8HhAeZpikWeyi1MgIgK9YLEW7bFtlQ4o+4zqvxbrUTXiJ/J9PBQPcvYrKaJlJU63fSABUkLL7z6Bu689Cp2TgNf/cZP4Wh/D+Mnn+J/+k//Y8xOHiJJAuzdOlZsJs0+m0WKxx99on6oDkHnbg+Lci2yxcJ8yNM1Ws02Wp0eStfBdFcg7LdxeHMfcVhhdvIMm/EcvcpHq/IwO71QjDIjVzfeDutqo4P8qy++oBixydkU46cTREkTl9kGWdDCa9/4cfyJf/1fFXl7+dH7+B//0l/E+tEDdBsuht22iTDlwd8xXWjs3W12W2gkEeZFjsypkLkOisDHG1//Gu6++RZa7NHMMrSGQx0+6ehuRQ1kywU++MG7+Pav/wYYZN30IsQUc+iEvhHxn2UrOQtX2VKH916/h+l4gnSeo1htscmBw37H9HJvd4rbZIQXH7lVWqDfb2JAoCoIFOdH8JfgMcEWvoZCWxmB5jX0OTaNHfKqlNr/rS+9o/92/vgJVqcXQJqr55GAPVNopeTntVd/oCGACb4QZ25EJHJMT2xR8qAdCXwk2MCoTd6fdAZK6W5BJoJlJIoILpEonc2WaLUJNpn5is44xs7xtSQMUfcWOyQZ6Z3o5/JuWZc58m0m4QoBWZHEdDlYVFv9sgRL2F0YBvrinMbJgxHQ6XyBYpGhyhiPTXLlOQFcEzYmAZdE1/Mu3xooFyheE9tCbE2esyGAa6L8eTesyIFGTQAb0pfjKvrMAusWhzJTOQlg6xY2hmibF23+hsazjn7L6YqoCWCXBCbJYbpiTdynktzlAue8RzDO8ttXxPJzAthwNXQAO0gJUqlPnaA7Ubet6e5mnCz7fz0gJsFEsB0VOnGIZkixAbBeZ7ouJGTiFvvEjGOcseGKO1TkJuPwbZet7QwjuEgglsp+J44USTxhlBvHKwpFkJkOXzrD2Uu2laOLoFy2LQUyeWWJLlzcanXgzZfw2CHI11zm8IqtHN8RMaqaABbBokZHgWiK1b7qy9SVNqSPjUwVAWyJiithgHV/BBEdegQRfUXgtTodhEmCYrPD5WgsEROdv73bd3D01pfULzi5PMfZg49QTC/QD10MYw+J52CzzhSvzGhJzpFyfdj3yXWVxC/rEDyKrwiqFgRLrYOdC5tEG3SLsVeWLihDGFqKRaShaiDooJOThNhfQyIAxWQS3FSPpBmb5bJAtq6QrlmlYKJHlZZq3ac1AcihZs1CvwM0Ww3ESahOStYTRInpZuN6krRbSOjk5nPKdfLxEyw//RRdTjwk4RiLuHNwMGzp7/pxC6uti+7hTfgkZ4MI8fEh3EaF8bPH+Pj3fg/xbInYjRB2j+HeeB3Dn/xplC4wevQh1rsV2oMYzZaPxibD4tFjTJ88xS7Pce/uXcXML2dLTC5mqjUA3aJ+JFHZJmPagCEFJssZXnjpBfTvvYCq2cX5H/whvve738WjB49sxKIUE7pHKlNiqOfQJCiYm05kE28oRveq695BGfhIswwNbNEOGhg2I8R03bMSgvOhIoO5ZzMuRGtuvcoyvyKObBKLHElctum+pghI85P5QxL1dHTTPdg5OEJ7/wBuq4kJuyLjBC2miNy5hztvvQP/4EhhvJvLEZ68+z4+/IPv4uzjd9EppmiUS7l7KBaoHVl2K2gILXXDmppUiYm4DyQJ57mmvULucN7bFJds5dIPd4a827oB5qWLh7MlHmU7nJXAnPsIFxh0u7jR7eFGmKj/G0UGtyr1WddOqX0A50EB3hxn6wKmSEjzDueyq/na7LxrAljRl8ZCZSd5yyLZDfpnCWCuVxW7HZW+wPnSEP+G3WM6wUZ7PDrbOO90fBedIFAcdExiwgprTPKFdSlyb0gCmC5vEsCWXFAfOy9f4MOPYwTNJvwokciR1zJjT2deiuykeI0OYFovG9uN7h/tI21qR51uoY9phUL1vMD7w6yj5l696rS3e4ArDrieP0kOqR7A0ftywwgbj9dug9NlirPFGqN0K+c2rx2FUCaCwUZpq37WrDEifaVMugq6132j6dY8VpaQtb2cIj7sWsf36rlyffEsxHs+4vnIMP4iWVQnwTMSY119T4lDTNYx15zuYDrgDPlbi7n4ezmB6bZV5OpG8+bh0T66JFi9Bi5GF5hdXsJZ5Rh6IaLKUQKQIYG551ijzFOlAVHoaacFvSftF1R9YpMwrODIdI8akkrbCw6y7mTzHFOcVTAhI/SwC32ACQt+gHaUYL/VwcFwD91BTzHClNOk/HGhESZ14hai4Z7urfTkKX7zW99S9UhKYdy6xOgyV8cw53a6j/la6gtn/LzEvOz1ZA0Q1wbG4voImSDBXvmQRPlO8askRnl/Mh7WaYS4/cLLuH3vBUVAk9QZDHrocm/tkPzL5QC+fPwAv/Fr/wec5RIRO5VJeLLagOK+7c4QvkpB4T7UOEEN4WeqM3ie2XCepHaJt7FNNhehZlNSlNBAc7u+GNfPbpcQzW5XewkSR8W20HrF+4R/c227dEnik6Bkhy5rWXy63fMMXsxYdl+VQZ29gfp4PdYGpXMJeNLpFLPLEfL5Sg5xnol4DiUxqL2r4n4dCaPYrTtf5xK/tQ/2EPd72AU+Hp2eIOp0JEDaPz5Wv+n44hKTCwoQZtqXUZDNPQF/bYeh+nabvq97jx2u3DtQFMF9tsQmdl4gYclnXteSjleexyvu5ZgMxlSwEFEz0Xl5vd2iO+gbAph9wWWB5WqB2XRydYZlzDMFPzxL8VhJ4c+mXCvRihhCvlho7WWCCdc2OoLrnmJVBFFExGspsaiBGOo0nDqNR8+D1XlKeE4xoHXPKnlDXcrGAWzUfpyfjbhCMckWN6n/nQQwI5aVFsQzFolrXkemUVFswTuIKTB2z/ncQWyIZc4REpDbOP+66oHvQ3M51wsmhGh/Y3APrkd1soTev6Lm+QxRpGXrIkxKvbmhRQzbedsKwDQrcJ6qBUOcE1UnxQoK0yUv9zMdwlbkUhO/nEskxlQCkjnLsLs7cDz4TAzKua8uQOmAx9SV/SP4Bzfg9g+AVg+ImoAfmzdI4p6HQ+IaipHnGZbXeq4+alUSUFxYbbDaFPqMIpqtiYBzNa8jkzy2zg7z1VKd4ovVCovlCg8ePMTjJ88wX6XoDIdKC0oplqBb/+gI+4c30Bvuy8FNcTQ3Su1OG//KX/nr13zFNcR6PQLXI3A9Ap/TCFxPqJ/TQF7/mOsRuB6B6xGoR+Cvfe2liqQe0Z7ZmN20JBoJGHpyMWTs3VPEMSPBYoEpRgFKtadx+BLgkKpUTgdHIHm5K81hvdFAHMeKaiQZQgCE7haSiDzwkAAmOMwDBI8ZPABHjD0icEdyh5FIVJ1a9zBdLOZkZuwl0qPS+cBYP3YA8/UdtZXp94NuB/v9PobdrpTxjBpjjBXfl5TJVD5nGXbbAlm5w3zrYrwLkbshNgRifE8RpHtxhWEMdL0KxXysqDdGVOaVh3XVwDwt4PghvvK1r+Hlt1/H5bNn+L//7q9jebYCgwDZs6jYKx6mAuM4I/w62wKZG6DRHuCVd76K4xdeRat/IJ/D/tGxVPbsEmp3W3KGbjZr0wG2zjVGJMAJ1tFBzcMO48Mms6lI4DSlE5gkyEbx0HSBMqaLTrbd2vQeMSoxX64Up1WsGc9dYrWaI10uUFDVWqxRMK6NwKL6T03UEgGrIAqQ8sBOl0LTKJap6G6EHsJWU6BoLpc1yZxA4LYBlDYCYwju0KlA0pqOUZL/e/v7AkJO6JgaT0UQHd28g5t3X8Dx7XvYOzjGGz/1M0h8H6ff/z38vf/hv0axuFTcKGPLvvylLyOAi9MHj/CHv/NdNOiC8xllnaBiLzJBAjqCVXjmIiT47jZwwW6/sIEUW2w94PW3XkUvjtBg3PazETbsphpNsF4u5B4RqSkCuIEbB/tSkq/GKWZnK5EQOz/CyvEx2lT4hX/hz+Ho3m2cP/gUv/O//K+IViv0owBJFCJb8ecZ1zrBvnavhaAZKVbzYjnHLvCQ0yFZ7fC1n/kZvPJP/CyCgwP80be+jTe//nVFhU0vzxCELto3buDy7Bzf+Vu/hu0qx6DZEQF8+vgJstVS5G+Wpyi3a3ToKh70dGCdjqc4eXKO8dlMXY9vvfqaiLuz0zOkayryTZ8T4yeT2JcjkmPKmHbeSyT7YjoRqNYv1xJk060SJRGKXYGNs0PcTnDr7m2slnM8+fg+sMhNxChdkgTrrTvfxPUaV5ScrXRe0MUd+QI92JNFlXrtEohdAAAgAElEQVS73Uar3dL3cf4xDt9cB/eaKCNx6XneFQFMsQfnF36/Ae9Mr6iidwmeKmaTZLwr97O6y4QzsAtyZUQqUtBbsNw6Vq8IYMZGkwAOjOO8BggzRqovMuzSwqjcFQFtIubkh7hiB2vAxTxfBoe28cpKViV4QyC7ZmSMu0zRzbYPWMQIv5ckt34GgW4TCWt4AvOz5egjWGMJ4Dqy3URCWktyHWmq/l9GBZJsq0wE9JUDeGe6e61LwuBGJIAZp/kZN9VnyEDjZzXuYfbv0hmYKab9+ecSg6j3aUAbdb9/5qvbNASwx+7nwgiKGuzibtKRyV4xOgO3qhAwdkhjPSb4LcOdXIwNbElCcvIgwLq/hynTEbyGIgdJNOVruiS3AqFDskj2RzVidtsFIkbdfI2jZgvVeIrtaIxwlQGTObysRLSp5KoULcS/K5SYxKcB1kT+EpC3cYPmfqB7xDhLzCUwlu36shiQzUXUZPdZYHrkqEGwfZ2Mxp1MZ4rJjfoD9F94GQdf/Cq8ZgvpdILxJx9h8fQhkk2OJkjYsDOSMecE4R3Nk/XPJIHOtc7dcu2gm4zl86wfYI2DibQ0CQGGeZTDje5ghlMYJtKyKQYw5FqhWEURDcbBrNcU+euaKD92mzNGlzHxBR0cW6RlRQO97kGuoaZ/mgS6uHYMhg10+7HcHOylZFQ9nVucjNShrV/Zw7iBv90iPTnF8uFD7EUhGuxbJ/CYb9HpROqg9KIW4v4BDn7+TyK5eRMVKxhmE4kMNukSy/v3sfzoPorFBn7vNo5+7Bfh/8zPo+omKMdPUKWXWM2eYb24wC6bY3c5wm4+l8PlsD9EulihtG5piqQoZ+PrJkkTy8lcrr84DpHS8co9Eh1SlYOzh0/x8JOHGF2OjZNPbjQD1pJgUAeofb7M4246r+vYWT5jdPJVUSAgPXKBfhRqPWrQwcley00JUvomFvP548N78ureFK1sSTTFzBuHEC95sxXbWg9DAGfs3OMNGoTYu3UbUbeHwvMwSlOEna5IBka23n3xZYT9Pawo3vrR+/j43fcxOzuBm88x8AnyLrVf4H1Nh5C0HbYD3UyjRh1AHZuxnJsEGNWEULcoU3sl5zx5FhLEEfdQfoSiamCcbXH/fIan+Q7jHfdlnEcd9Ntt3Oj0cCtpAlz/S0MAu57ZB+S70kRi0vkkt7XpkSchrPQEPj+8/+yzwLmWjtCrmgxOwkpfsAkMn2U9r8IhbFQwSTB1tNcEcL1+mItMMR/3IiRlmoyoD320w0CkjIpWRAKY6Hzu4dWdygQMElh23rlyq1kHMInWsN1BEDdFsBXbCqtVhpxRmjnLGTfP4593W9W0UFShtcYKl+rzhohOSwKbpcbM+by3+Hut+yLN6w7Oev6w0dhKsuH1c5UgUJGQdl0RwBfLTMK72bqSwJJCS62DlGxZglNyCCVdG9evmVvN7zk1U7hmCuPrRAsSwibJRinakiwa1zujjili5bxFQp/PrNIrdFOy+5rkCsVDRhCnnk5bJsq5kGQeCZIrBx/nAV5c/h1WtUggy4jpBo5vHmOwP1ACD1N2Rqdn2MyX6DkeQvZluzyn+PpivykjeUmCsIu4TktSSDzH1j4zmjZsXLycgHVcOT9PRAKNGTwUIzE23kXmOyijALsoQGnn/MSPcNAaIKGQo90WAVw2HOReBV/nlo6Eu3ESixxbZ0u8/+67GD07wWo8Ewm8ynm+pDPWR8Z1LGTcrYvVaqXzBytWDJFu3Id0TgdMaAmbumfSPMXlZCwHbdxqiwDeOA0RwDfu3MPe4RH8mKI8Po8FlvMJes0QLc/B/PwE/+jXfhXFaKwI6GhXIdyyI5ypFkBWrPVsaw2xCRQU5pj706SV2MfJmMnt81oTwBItyehoUi9I9Dkk/ViDEEZ2DSPxWMpxzfOceqBJ/JLUYtpGsdH+gyQwCUPeF3GnLfKWv3b39kR4UrzTyFZYnJ9jfHqK+WiitTpyPBPhz7223JfmXcppG0fIdzuk2436TXcUKAcBCgc4n05xfPc2br/0ogjgs/NzPHv8WEkWTMHqJYlI35j3Mucbz0fEe35XSRzHfQMHictGvafnoIpsZAKV6yCm8C5hR3TTuOTXJHdTIxiLYlU4FNVW++kuiW6mDynhZasEI87vFD9ErHbihglbNFziCHQdFyiyDGsRwEs9EyQLtWezEdCmV4IkKZ2/RiAoYZuZAswezZL62i9T7MFKKiYjkJjV3svsv7XXlnPWzGUSd6or3JC/FA6buGVzk5Ao5fUU4cv1QAsWyV1D8GqOtySy+t45LxHf4M/RXolftYP3+c2ndBt2JnMPzL2D5lRD/preX5MswTVJqQsSnvLzb6/2YKZP12A0pgPZREjzTaoqh+uc/i7/yMTiS3ir6hITf02CW4ktdH5rJjFn7poENs+PIYBD14dHsTzngvUWrhch6PYRH9+Ce3AMNLsSTRiVGzc6jPw2/diKkCemRBF7SSI4E9lPsTvHc8t4bZLR3MMTr+K6xmvG79WcXEpsx/0Q8SgmSZ2en+Ph48c4OTvHkj87COWGL/j3/Aa6rLEYDBG3ukpw43rAszjT0P7lf++/uOYrriHW6xG4HoHrEficRuB6Qv2cBvL6x1yPwPUIXI9APQJ/+a1bVZIk2oTPJzNk6dpiN4wKLlDQUcfTh6IvQx2C1W3EKDlFB9v4JZ5pLAFMwGLjKODJOvQi29dXE8C5VK9y19HFangOU9tJsFwKfxdJGKBL5y4PP3mhaGOGBRnQyvYNk3AkeMNDIt2/JH/pxthtkIQejvf3cLQ3RCeJkUoZSuB1bQhrfdEJyOjqLbJthXHZwLMywAIRyoAOAx4aIAByL9yhH+ywXYzVV8P+uct5BvhN5BuC2i6Ojg7x2huvYpNn+PD7P8SThxeKEpM6mU5OxgOiQkEwPIrhDQYIBvuIBvtoJF04XgTXCaR2Z98VgY+Qn+PmIdqDtsAqEnk+XDmlSa7TRUVSTKC94yjSmk4uHgLZPbZeE9xe6zQb+SEaRCXUA0b35Q6r2QKr5UoRZ0mnLeccO5Y4TnQQr9kVmKXq6GIX8XqdIs9TgSmL5UIEblFmKKtSzjXGOvMeYFRXHdeY5ezqJMDBqGkPe8M+0z/180Q8bzdoNRPs7e+h2+vh5OwMJ2cX6le+c/dFHN64hYMbt3Dr9gt47U/8nKK4P/72b+D3/s+/hdApECfs82zgq1/9KpKGj2efPsRv/cNvwil36j/jDUbAhMBRFMVoRk0MB0MdRqezBR48e4qC75lATTPCm1/9Iu7evIlgvcHFex9hN5liO5tjPZtgMrpARteygAa6RUNUxQ7bdIvtkgAEwZ4Ia6eBk9UKr37ja2gNeliNJ5j86EO0thWa1jmfr1MJGWTQwhbNXhtOQIdhgdFyiY3XQMUbMArx4ptv4K1f/KfQun0bv/O//e946ytfhR8GODt7hmW6wM1XXoLvenj6Rz/C+PQcsUtAxsdiPJH7dzobYzIZYb1Z4+6927h5++YVAfzeu5/g8adPFeH8zhtvixh9+PChiVyTs5bKerrmK5G1cjptKyxnc5GJjJKW8p1uZs9RHx6xTUYW8n4YELwhobGcY3p6DndVKIrNZyyodfjz5zA+03RwGQeSXCHERQIi+K7mI84XdDsybouOb4IZdBSw+3SeZgIsFc283cqVE7Enis+besCvUHgTSb+m+904TeXeUIpAAy12Yrdaul83m0IOEt7/xilYCeCXq8uKYeQsJLgX+nAJxqmXii6SSgKLYpGiytZyAIeVI8Cd46cm7qt8zNox+ZwMsLnBpoPQOofqSG5D8NQAjQEkBVgRcCNBa5X7IkEILBk6WYCQAX+NG0qxpfZnWbbuyvJXR3EqqpgEMPEyNWCa925IXAOKX3F9NkZTLmB+Vusk0vslXCQCwzhBSXxxfSHJT3Kq7hKuR8KExkGEFL/YC5x4QDsJ0JRQiG5uxs9xPapE0DlkhWXsZC0ACX7jNJD4pB4jgfmO3JAbkgQk71tNrHl30ZXSbiNuNfU+Ja4hoK/IO8buNZB0Wprrif5OL87RZqrDxSUK3tvTOeJljmS9RXNjIodVh2t7ok0npQFg1YlXE8AmvVbzuLjw2khiCWDhm/bPCQIyOjGMTSc7nWi83rwHSQBTCMHXaR0co//ya2i/+QV12xazOWYffYjJ/Y/gr+YIywzedq2M30bgwqW7izGUNvWBzwjBaBLAXFN55dWLzch7ErIiCE0EJ8eZ97uCJDaGBDY3hXGh1gTPVZ+3umtNf62iAwVqGmCRfadySO/YP18hLXdYMJFkvcOKnBPvcc/c6ySAoya73GL097o4vHks4oHPIEFMbiqYDkAHE0UijMTcjCfITk9xo92CT+dPmiGdp3IjMZobQYT+4S3c/eVfRvuVl1CRIL88g0sh12qB9JNPsPrgE2TTAi4J4J/6Mwi//g24BwOgWgHrCSaP3sf02QOsF2NFB3c8H4NmG0nSweiTBygXqeYRAtmEe4OggSQOkC5nIpPoWt5S6PToMRYUIKVrjC4nuDgbY7XkusHp1kSf83NyLEkYKZLeRjLL28hlnk5edu+FEW9k3ed8+rgODaIQbc5VFGKtUmC90XNmCCHrALJOJgkTFFVrRR58PgUqmzWW+49miw68xlU3Ogl7E1XawZBkehhitd2aFIt+H67PpAUXnXYHfpBgNVtKJHTy6Jk6/eLGFkmDPY0UehCsZXrMc5eWhAb6xywYfGcbRmlbB7TWJTlluaawPoBR4Q3FrXJ9IDtMccHlosD9synOih0WJGGYP++5GLRaOGq1cSMI4aRLRa02QPFXhbzagH4ldXGzO1QpFlwfjaOSgkeuUbVbjH9mOl49Aeqcv437zYhA/r9JYEMAi4ysRT62C9KoeUxsPis86AAmycE07k7go0UCmGQDH1JLAJMElgxHfevPu9prBktTpupJfPhJjLDVEgHMa0WybrlMkbILldG97AGt+39FAPPtmJoWuXrt1dEKYclrddPXEdc1CWwTMETEkHSwXZwmbqY+I5h7ndHuFEWUjou8AmbsPc9LTNdbLClMkbiEQhamQZi/XJNzJu2YMbGfdQCbXmSKAuSQ1jiZ+cuIKMznMMIlQ/5yjdU5iIRkYOKJ5f7lOciuFxSx6nX4t2RR5+vS/etpPTEdmuw3NwQL9ywU21J4uuY+nMk/nosbt25i7/BAa9JoMsGYEcrTGYK8UNIERabc95Lsp/ubRBdJEbqB+bpae0jw1fy0FYBRhMnoaArgSAHz+ySM4L6PYhARTr5ID7l/4xC7ONaYb3bcu1Fc0NK9GcWJhJ8IPKRVAT/20Woncub5PKdx7sQWo9NTlPMFqlWOnGIp9oEmjHrtYslK3yDS+2TFyOj8BNlyqpj+gPtgrb+sKYoQuE3dI/PlAiejM+wdHaLdH8CPm9pP3Lj3Ig5u3kJ//wDNTktx6Xm+wmoxxX63jW7kY3Fxit/4tV/F8uQMLitMKMRhvY9NtMhVTcOkWXa2stbD1RrCCHTOqXV7B2+MOvXCpuKaxAre/zVZFxhBMZ8p1ufw+eIsTKEsr7+6jCUaMCJnEqh00ZIEjkmGiij0NLfzmWz2uopGbg8HSuyJeG+lKU4+/VRjnM7m2ndQdktSloJfMpu6F6yYgcrZDedqOrxdR8/RaruTgCLdFLj94j3ceelFDI4OcHp2iqePHmF0coptlmOv05FINqJ4oCgQcR/P12EiFaN2eRZQGhDTcqzz3pKO3ENw7EjcMiGsxfmFotKiUPwuRc1MNWGNA0k3jmGQxAjiUD3JPseQmIShA3W9+GvdA+C4dB5z70IBc4r1coVNliqmngIJRkFrPNgDrK5sW6dS9/+y0sKufTURbHQ5DgI/1LmLJLDEEdwjSiRg+n1NdLJJNeD+kfsevlfVHXFesk58EcqMSA74ebgGGpGneRmzhmu/rOeWJPNO+yPuUUz1xh9/LeMs5hmbQmeKDHco6HzlXWbjhEzQggFbnqd4mLoUI6LkHsGQt/wctTPYRExzTCkioENeuVL6R3tkxeIbUR8dy9yfKjmKpCk3ipx/Kxt3z7uSz4vmV54/6AD24Vce3I2Dcs3PGSFod5HsHQK9oVy/kvtv+b4p1IXOc4vFQiRwuc6EAZHYdbYlHKVR7SS22HkRCp/rvElcMCkNrLrKsS0ZBb2RQCdgFdl2KwH9x5/ex6OnT3E5nSAtSnVu04nO54Vnz/ZgAC9JFOfOHnqCGUwv2zvYx5//y//lNV9xDbFej8D1CFyPwOc0AtcT6uc0kNc/5noErkfgegTqEfhLLwwruk4ISC0XKzmADfDiIM3WOgSRyZFCVYdPcyhQJLAcwL5UlQQBa7UvgdyysTUxjyQw6YZckjQ0bmL27vKgIXcfD182TppODR1KtqVUmkngodtMEPDQxPjojGp2R6A+iRoSiW3GZtHFRnBacWfsQGPH2w57vTZuHx1gr99VbOh8dIk1XbGKPKYzlgr3CmHgMtEMa8fDaOvjUR7gbO0ibYQsGhORPAxK7IdbDPwtnNVEIFfBnrjRAo2gpZ5A9vdRUXr7cB/NKMRqleLh0wuka5KCdHzSEVlhvl6D8G3r+Ah3v/wlHL36Gpr7h5jOV5iMZ8iXOUJ2NnF86ALdZDi+cYiwFWBblcjyDJEboN9jLxiBDQcZFeMCpeio41knRLvXR2+wJ0CYY0+gqU1XaJgI7CFYz4hHduFmGZ28DfQO78DlYUkAJtXtJcoiE+m7poM0neuLTs7p5Fy/Zyw1VfUkcuUk2xQiqRfzqekk8hsYL+YCtwhwEFzqdhjFZtzbJPuJUjMSmkDA3nCoe2QynWM8mak/rL93iMHegRzAX/6FX8QmXeHdf/D38NF3/y/1F3a6jIZq4ObNm+jGTSwux/itf/RNbFMTocaotmanLddFErewNxjilZdfRZbmePj4CT598hiraovW4T5uvfk6brzzNm4dHMKZLfDwu3+AFjs90xWWl2f4+P0fYkng02FUmWPiLosdnAIIdq5iKNlZSVAldyu4/baJBt5WiBYF4q3puuUhn/3O24og01aRjkmniW2jwrLIsSBxTww6CUUg+60m3vmT/yQOX30F3/v7v47bd+9KmHE+usDJ+Qlu3ryBg719dTc+e/hY4GzgNBCHgci+yegST589QVFkuPfCXdy+c1sR0PPZHN/7gx/ik48eoNft4O7te1gsVnjy5DEOjvYkBuCl6jY7SBepnkMqsPnsT0YTEZOB70ltTmcigQ46GUCXlFuhGUc4OtxHkaeKqGRP4Ha+gltujTPBEoUEp0gcaf6R4YIf3jgEadmS48aCQUnTxOEtV0uBtHRp0B2ci0BriEQjSUGHc5cusygyjgQZpTYif/nvhaIsKXTgr7mSBkiWkgDutvmsRIqynE7H+h66hvk+6x5xEc0ET4RECUFGg/GIcmsYYD/nmC1T7EgAbyqEoEvCkDdX7hLr9L1y4taoOVEkOQk+4wCWi8BGNsr9a13AnyGADbFqHQhyLpjxsIi2cf/avi5D3l294BVgb/F66059TtQylp0xwXL+WrLZgJ1mVVGCsL2uBOYs/Wf+m/0ces9ygloils49SxYINBPpyaWBgLm4G/UJKw7ah9y/SejriyIZxY1WJH1MU5p5Lbo5xDjIiVDb0RRrbe8ZPqMkCwh+rnnPsZc8iRF3Ozi+c0tAH50Bi+VShBGjKJmYwajl27dvyX386f2P5T5YX45QnF/CGc2wtwH6Wwdtxi6u6fw2pINAPfWoWm6Upg5zoUy/te33rAE6R0oBEhWWEKabiCKbwJMDnjGJHCACpySB1au83SHNc92DvRu30Hv5dQSvvgW/1UMxmWL+wQcYffgB3PkEQZHC25XqTg6SAF7MMl1fczUdYDv1/ZZwdiWcig26jLs1fdHUD6lmso4T1a9SA4j8ZZdtRcBO3sz6fn0u7jB8nbnOqoOz+wB1bnJcqCAhUeY21AU/zXJM0gLTzDr8fCgpIdvQkQ7E7Qh7x0O88NJLSs3gOJNMIjFD8nc6myn2mL29m8UC68sxbve7aPE9Z7m6utlZySSQjeOhs3eEF//sn0H39VeUP842QsaNL+iu+uADhJczbNIdqvYR+l/7eTTf+gL8430gYnfjDPNHH2Fx+ggZEzUWCxwOhjjevwHHa+Ls+z9AcTGSkKwqMnjVGp5TouEwESXXukKHmBN38PSDTzA9H2utmk0XGI/mWq8JrqvQwDqOCMCuCyYkmPuMP0MR22rMqBBFTTTbbREQ03Sh9ZaEUZeCB6Y8LGbYLFfYZVsRwNJRqF/QukxrZ7qcrkY4QrEe5TYGWDZkO7sbSS9SkCMyi+REuy2iojkYyG02z3OsGbfaaut+JaHIhBhnU6FY5ZiPpvrVcLB8gFM4DkVkCqm9IrKMi/45Uc3Jknst7cVoWFIsJ/etnGspZuQepBLIHdDZ2ky4Y8RqvcF4nuPh+RwTOv85OYZ0VzUwbDVxmCQ4JHicLuFteK22cuiXLu8V49pk5HPD9cw8KxPsVuQvHcAE5VVBIiGPEUZyT8K9dB0HLQLYpjkY4tGwdGZafd6tXKdFyx1W90ry9yQIdhQ/7tTDG+wqtAIfzcBHYp1P7PK+IoFFSBpunEkwIqFJFhi9jIB8pgrQJRgkTRFr3FfuHA+LBQngDOuUXbMlKsarcv3nXkCd0bZXtxYX2YWhJoFrudDzCFXrRLOJFoYEtt2blv/VQJClJWlKRxZMIsVqs1Vly7wk+VvJRco5QwSwyFUzfvZjWU0VnYkmVaHuAqZzkG5dkb/WgWw4W+sArtcNu+Yxzpf3N0kgrvWK/Fa1hKmRYH1KyDHkirShW9EQhoYAZjS5p19NB6eZFznvKlbaa2hPTzEn0zaOSAAfHaLZ6ZiI0ukMGXvep3M4rOcptxKWtf0ACety+Bl4XVSObdZDQyTV0iq7XRH5yw5hJi2ZVCSevXimI1nK/Vxg1wQnCeE2m0Aca5w3PFU5TDqJkGYFXC9A1GwibsVY5Us43g5x5CFfzUy9DJ9jd4ditUKsrt0GduVOwqT2wTHaBzeQOb6qX9TJmqf49MN3cXH2AHk2RRQ1TM2Gy1qTCOGuqfjl2WqB08k5kn4XneGehCa8Lw5u30H/8BjNfk9Rw0pgKtfYlhn2+x304wir0SW++Xf/DsaPnwBphgSMUjYkPvd17DNmSgVdmr4f6FqnWa7Py2h76STq6GdzlDX3lxJG6lx8itL4LJnOVzp9RdCZE5ZxekrwaFIESEbpjuB74PyRF0gYd247WfleGP/Mfvj+wT5i1hvwXuPEuErx9JP7mI9GKLNc/e4UhMilz/hxEp9m1jA96nye6KQn+QoHp9MFZjp3MGLdx+Gtm9i/eYT2sIfJdIzL01PMLi6xy9fYa7fR4evyJ2YUku0kPOE8oH20Q7KUiV50ulO0YchJkrf1/jBg3QqTL+JEqRHsyeZei2dWpukwfaDe87OWg8IPRn83W00kvBc5X9Lxrih6Gz2PElsVi/A5Nh3AFH7zzKiucp77+T4Zi8w5mPsbO98awaO5iBJPWZGexkp8sUnqoLiMawgJfZPGYLeXlpRVIodSXkxSGtcRPu/mTF2TqYYc9r1ABDDnKK4ZRnBoqnREIiuu30gsOc9Eia1hsq9Zb7sU5yyhAp3mFIMznccksZkd8HPnr1XsGcHRVYrQTteGe15eCyOkrcU4VgjJHmkSwFz1rWBJ84oqCezDwDGgO1nkOIfbCCi5D2w4FEn5cBSBY6Ymt6KjmKlcITyEKNlb7Prwoybido8dUKgc1hDxevBZYsaEK6E60+QooFPUPZ8fpjmQCMZWiQFKA2hEWO1CEO3RTMjx3JZYsye4LLTH6DZb6HU6Evk+fvoUP3jvXTw9O8VkuUC23WI0m0vsQ9Hx8fENxbdvPVdx0Ixhp7ufgszDoyP8S3/lv7rmK64h1usRuB6B6xH4nEbgekL9nAby+sdcj8D1CFyPQD0Cf2EYVoyXIqGR52vDA6jHrCEAj+p5EiqKflbniwGxFGPXaKhjV7HAJbvErOWHvYwoFZ9HhSsVs2m6Rk4XLw+XVIS67I9lBDRVp0axSgJYoMzOAEl088a+h04SoZ00EQch0nmG6WSq2OYg8NAnqedW2BW5FL5etRXZy7/3+st3cXN/IACMcWjz8SWqspATgqB2sc50SIzDBny/wi6MMHdiPMgDfDLOcVlUKBuGrDxuN3CY0Am8g5fNsc1WKDN+Fo6FbxxRjLhOMymuk8hDGPuYFTuM56UOjt1OgvWuwmi1Rhkl+MJP/wR+4pf+Wdz60peBdhfFbIX5ZI6q3GHY6QuEmF+cYnlxijDycDm/wNnFGUYXF+TW0E7aigbLyxIzxlyVjCU2ADAJ9lani/5wD53+AEWx0bVttzsmbsv1BUTx8KneVSdA1UiAcA9O0IZLsEMuOgoCDPDP+ERGJ5qUvAKX588Q+A4iZm9vC5HvJNjpkH388FM8fvgAabrU7bTIF3Kpmr5OE9nNv0MH382jA4HIPMTRmdLrdXHr5m11pD169BTLlOr/GFHc0mf7hV/6ZQSOgx/85jfx9IPvyxFIR0++KURaHDGeKYzxyfsf4PLZGXbs9iKRx8PohsKBCMeHR/jCO1/EeDzBRx9/IoJ6lC7xzk9+A3/qV34F7utvwJnOMPqjH+C9b/8mXtkboOvssLw4wR9993cxmk6xytgr5GI4aKJI19gw4nfjInB9gUM5gZcQcNsxgiSSyrka53ALOgyM442kL2OS2QFmopJjOYtz/ju7nQj6EAhJYpxP53j7K1/CK2+8jkdPHiNMmsbxnaWYLWZSMKvTOGlhMZtjNV8KIBn2e7hxeCiV9OmzJ5hNx3LsDocD7O/vI8ty/Oi9D/D02Rlu3LwtpfX55Qjj8Rgvv3xP14QA4aDVx+RijHS2wq7gcxNjNBopto03C7vJCBiQkPADAmqUWHMAACAASURBVIsGCE4CH8f7A+yKtaK7GUeZjqbqcDLsBAE3MoGmn07AvQUTCJyRPJfbhmSGBV8JwvA1Z/OZQBR1W7Kbt9NGyvml4YnMPjo6wo3jY7kM2HVMMEqOV8U/F+pa41iNL0eY8rOkqcaMJF+XMdMEvhseFvO5yOINO4MZy2idDIYA3ooUEwjku+rtZnSdAMMK1gG8wjbN0SgNAUzim3OocesZoKd24RoQyvy7iYurgSAbAf0ZArh2E0iBbyOl5WwlBGLj9hRvyfvIeGBt96GNRiWJZDuT6zXBOETMG7hypOlnOih2FJjwnq0EftfXQ1G+1tVq/i4hGvOaBvSuX91EAJovQ9XyGTJfJh7U9LaaLkKRv5yeSJpQ2MI4cDpHPKAZ+WgzCjqJRYaR/KVbnaIKihIEerNzrAaq5Ag0Flp5skiWOsYtRsfLlCRG5KE17OH47h288+UvKsHgcjLC5eUF+oMhOt2O5lze8+12S+KLH777A4mWGuzcXaUIlimOKg97WxedDRCtS/jsybYgrzWSGFrHGBPNWPP90LEmgtiyqnowDDlvXLLG8mLirmMkrURrJ6NISQJTUECHJGNym62WCODuS68jfPUdpUuszs5x8d57mHzyEdzFFNF2jdDdIUhIiJn4bHW3F6XudUZIcq4msFYRWK3MPCX8jj2NmSF7DZBnrzN7SqmTIAG8ofOD4gOjYjDR5lZsUDsXrauZg2HuE+vE59rEvUlI8M7R9blc5RgtSywJxtJI4pvIasZYEgg/vH0TL7/6quL0Z4sFFos5ut2egFUSVtx7bNZrzC5GWJyPcGfQwVGUoO001EfO+zAvdjTBwgkS3PzCO0heugPn5h6OX7qHx5/ex8MfvYfFw8f48tEtBAhQBh003/wKmm+/A3+/i91miezkIdaLkZzDJFFORyP0e3s4HBwDaxfzjx8iO7/UPsJj8Xo+QbG4QLo8Q2dIoRd7PAu4uwiT85miKekwHY9nOD2ZKYKXoQi1S4fPDgeOUyrdsQptoSFROKuhvprtLnr9gYiI89E5Ws0IbVYRMHa0XGOzWmKzSrHT65quVRki7eVSvCUj6GsCWG5gQwKbKcr49elu4z1I96Icwd0uWoO+HGsUXIzmMyzyXNeLAkD2yZJI3BVbbCguKigMchB7odYspo1sQHGRto0mSt2YWa9iOm2gggg/xw1RUEjEZ59JDdy7Ovx3uit5YQ1pxxhWN4rlFkzzDWbLNS5mKywZFU63FmOTGw722y0cJzH2+XlJAJc5uHulG3zDvadAfzo6A5OMoYhT45QXAbzZyO1J8kPEgsSTBLAN0M9Ekivhj431rjtan8/JtsecuddWZ2EcqZotbeg325Pp0CJITxK4EvHL9TbxPQkp5czVwBmXK8lKeaY552jONESUrjXXXtUahPCTRB3A7Nx1GgEWy1SCBK2JdCmqX9PExDOqX4JQ22f+x6xm6h+2i5v4XHM/1WcKIy415BsJ4M+ug0oQYDqA58OJYhG/q7LEouDXBiumbXBOIllD8sL2mJvNhDURy4FrSN+6A1hzKu9cW8Vh3L+fiaAWAcxZkA5Ws2ZwP0JB7JoEkng+Or/pULO99Z6PVpwgDnwEPDLtiueR6fppJtZYxJjt8TTX06QrkThZ5rm+eE4aHh2py7bV7cqJxr1LsVxizWQa9psuM7h5oT7gFlyRgeprtxnptgHB1k3Yvm5V5rBqpyGhYKgajjqRhXzoCq5PYVBoal2aTQStFpwwxizfYePH8Fp9BJ09nE7m6oaOwhgHB0Pky6kc+4G3Q7ocoVizQiM1SUGrFbpBhEHShss9cdxG7/gWDu69DL/Z13PL8YkaFd7//nfw7PH7WC7OEUSGlHNI0u5ixFUbu9LBar3GJJ9hmq/QGgzQHuypUmLv5m109vbgxjFGs4nOIepirbY4HPRw2O9il67wu9/6Fk4/vo/NMkXievAlWjL7uoxnH0XtsjrGkGI8Q3Ct5XnWNheZ3mjbA6w1TPtDE6OrWF8+S/oZJqlBbslaMCcnuiGNeS8o3px/X3OcIYH5MyXIYsR+pyM3LHtxu3tDiR09drLyDL5MMT45kUNXQhDOZauVXNgUc/H+rOdPaeN4/8WxCOBlucGzSaZnyQk8DA72EHWa8JIADhVB2ClSuaBIKM/RDSO06GTnmp5mIlVJAHMO4CaervKQ0cwkyKwYnAQmHax0nfOeizhv2mdHxnW6nknO0kUaRdqP8ExL5yXjxbnf5FmKe5tms6l5VgJOJlwpUcHsU/jlchFjLD5dwGmqfljOU9rTSKghZZS+6t5vK0e1Ij2zW64dwJx6mX7APYlIUq4fdMebZGNT78HrrS+r2VEstLkXFC8v/tF28vK17a5c6ypc06Vru5J57jDd8abHl3OykgNC33Q4S9DB+cL2tYsApkiCNzpQ8ZChZCnTM897qI59NjHgdD2bNcjUyFDQbKKtuac0s6L5/yt5KPd4NKtTR0ShLv+nmGqutaaWw4yDHQu9f+Mw5n/k+ug5NAwYATrTlziBunymGxG8RoItJ1jGlnt0RtP5S/LXnBEoMgmCWOut0S9RWWnT4xyuGabOhNLSMGggiNvIdj7GK56pzbURvFXtVHvF7noKlpjM0kmaWC0X+OT+x/jhe+/jZHyBSbZUR/b5aKnN+qDfwUv3XkTSbmPru+DOZOOTbobiyQ+ODvHn/9p/c81XXEOs1yNwPQLXI/A5jcD1hPo5DeT1j7kegesRuB6BegT+xbZbCZwluF/wAEBFOpWqrvpbhbrZKDWCHjwA1+4zEcCKliPgu5XivD4Fr8lQ8mcRQCIhtt5gtcqxIlFm+x5JIDDSVS6NBlXxhpQgnxg47GECYs/FQb+P4/197A+H2OQbzKeMQ0xFDBBgoaJ3k6eKC6Sv2N1uQF3uay/eRScOFV+ZK/55IRC+BsIYbUm7kq9euB22foCFG+FZGeLBNMdpWmJB50wc4bAb4rAVYBC58IsU+XQqsrfhBNgVjL00iuKYRLYcUzyYuKgCYJbukFLUH3hYbIAlDwuHB/jJP/Wn8fY//UsYvvE2Kj9GscjVs+pWdLclclKlkwnyxQxxM8IyX2K6mGI5m6GxJclNKslBlqWGoFrn2JSFeisZ3czjq+cTlCL4vRRBQiU5o6vUn8yI0FZTMdKMXnT8DsL2HYTNPXhRUx1DGxKRdNbJfUPA2UTl8c1lBEMVFbnDtmAsIpAt55iNDJnGbh66KhjPXGxXuLw8wVz9yQWqHWOpU8V23719U64DvmdGFXc7HRweHKoT6vz8EtPZUs5xqu6fPjvFT/3sz2HY62L89DFOPn4PrkhqxvQu9JluHh7jYDDEcjrHx+99gCLNFZdNl/tsttDBdTjo4+6duzi/GOPp6Rma3Ra2noO3f+5n8XO/8s8DR8cY/fBdfPLtb+NH3/omXh72sceI1HyJ86cPscxWxnFHoJo9VWmJclUIfWTMNiGkdbnFdLlGPPAQJgEaVQPbGTuoTEegVNrUqjPWcldiS2CarCn7qyii2GzlyGMsK10g09VKcWwvvvaKwBA+jyQ0VsslLk/PFVncanX0zGXrHHMCg7sdbhwfYa/XQ5EucfH0qXHCr1YIPR97w4EAjrPRBMuixK0XXsS8KHA+GmM8GWPQbaEZRUj8EKHjY3oxwSbj88V7NFZcG+NVGTvLbrK8zHUIJ3A+7HcQ+w2EDhA1HESuo54wCiRWkyl2nyWALYCmXksSwXIHEmS1BLDt8+OfKTaZEce7nVz2JINJdtL967ZacKMInW4Px8dHODw4EPnLZ2AynqDJe51OLBIUKV1nJVbzBS7OznB5diZhCV08fK7o+GzGTXUB8/kmSUGwyQBytj+LQGG1NSQwARk6ZtR/HBvgi88EkxVmyysCmOkBnuX1KJmpYzINZG5Bbxtr+v+LAK47yGwPL0FS0naaZwXqG0DfGgoM2E3ihsCzBf4NGG5XBcNEW9V+TUYb8Luks13gKB3AjC80EdAimggC2ahMy74+B57q4rP6M1qiQ44kuaxMV6tJhbPdZyQ/a3DU8MEippwN+xWBJHDRTjy0SE5wTlPc3FpdzXW8qohe29dHIIquBIFH7JmlA59/x6nkJkvZK+fsMGCM/ztv4a0vfUHA8bOzU/UMHh0fqXvacz3kaY7pdIonp8/w5NkTtNgJTOcU+zcXK7TTEt31Fu1ihxZdTnTHiHAxBMjVcBiM7v9l701iZUsPNKHvxJljjjvf+6Z8OTjTLtvpzHSNxjVRjUSVGnUtuguWbEBskFiwhX0LhISQWCEhxAZYwIJSo24QKroQVSoP5XTa6XSOb7xjzBFnjnPQ9/3/uZmA2OXyPiv0nl++e2/Ef875h2+0MNtXCGDr2jBtydYla2N9BWR7DsLYRPwTrKM/JGfHveJxKUho5JAZHB5j+OA1DN96RyKk1cUlrj75NZYvnqKTrhE0pRzVcT+SgESilAbIs1zPBkHkSHGLFCpUyHcZCl4AWyK9Sxuweo2EL98qAWdG/ZH4pTuLf08CmDcII/taIsZwkl+6f8UBmeRu89ckzEk0UhxGAYjvY8N++6zANMmxLIGUIxN6iEZDOJFxmY4PDnB8dopNssV0NsVyscDe3kT7m5TVCHR6zqa4vFpivUjx6mGAx8MRDoMuYhsfTIdZ3XhI0h1SRtk/OsP+O9/Cm7/1Ht7/yU9x/eQ5Xtk/wqOTB6jma2TrNbr376P33tvwRl1U8wtcffSB9iJ0hfjjsfoUPa+LfjBGlAdo6Jxeb1HNbpBcv8T28nMks6co0iuMjulg3aKpatzbf4SXTy+xWbOLusFiscb0JpegK+6auYPDSqc7AwcohJErVo4/019IElbO3G5f9wRBXpKqe+O+IqdJ7nP9pvCO4DhB8jKho7OW24dpFUxeMQmPt2jrl32HtuBaYDkdUl5w27lM4SBdvnTaci5frFdYbjfa93X7fbm98ozd6o0EfjWZ95IkgoOuH0iclFJl4DUio6QjIJlLkpDYvYQTBoCX25kyNIekQUeR9SR35Yi2aRKKXRURXEtUUPsh8orPDvu+d1hnJTKPCTZ0UPF+rnEy7OM+SWDei9sVXHUAV0q3qNjVaPfFvsv53hCpTD7hxMZ7noQGXb6MhpboZ8evpTNVihSlChgw3kRAa85uOdKWfLcKIe5dDAFsQHlB8Ldd74ZY5B6Xz61LhzX7zD1PwismrWhnLzCecZ6mzkDJpdYBLDesnkXrYOR8SZFn3JUD2CMJ7DPdhh3ATM1g52KuuOGGUdcigE0ty+0vGzdqlhcbdWDkTSYGWpm5NmLZpguICLaCJiOEMqQanb07Rj/zPVgCeFMU2ruk9nprV08XqdzHNjr7NkXaxvba+GdFQdv+h9bAZlxxbSQ3xThG2CBfmURDRoimhBeJLo2Iq7323BuQ8CcBHNGxyL52Ovpt7DTJcX7HL/t3jTBLLlBbCcH7k92TG5JbaBRt3BuPlTzB92Ei2Gt4TOhZrVAuN6jXCVySwDuGEDQi5tj7qtoDOx84VkTBYx1JOBK+PoWgICHX0Z/1ODeNyOeG/y4mscS1toc46gGdUCKcpj/G6PEbOPvee/j86garJEfoBXj13hmSq3PsNnN0dgmKYolducWuTFBlG6znc9VsRHT2eaFSDuK9I/T3j9F0QokRBqGPg36IJ7/+OWY3T5DlM7hegw1FPIyIrQIM3QmcxkdR11jvErycX6urenh4pOSmyekZ4vEYVaeD55cvjbBBQtMck34P948O0XM7+Pj9D/Dysy9QLNdKXvJISPEaNw1yxqrb7mE9Z+podbWnYEpRllC0ap4hq1mz4kAKmilsNuJmCadth7qeXboVFf/9Zby5BAG2kqONTubvTArYbNYmiafDOpV9rXP98UhpCxLa0N3LVKL1Vs5w7jVaoXO2WcvpyDMp5w9uf9XzzXXWD9AEoTqdV2mBeVrouaLQ45XX30DYp0CmwCpZYjjqay1orPig53rodVxEfKyZ6sVoZRHAFLg2qj2iSJukZVkW2iPzWaY4mfdeRJFEwCjv1hlbS8jG9Yl9qhRS8oDJ/aZI+DCQ+IECJqabkEgu8kJiCJKmqpARocn9SSVBByOh+dmr1AjESYRTBE6XMl3RRgBjE/SN+t1UUFAQpt9N/LvEH0xnoYhHwjRT9UKytfEo1GXUt4n7NuSnEW0qstzWJphra4h9XXbNM5yK6WJmIkFHhDbPFzyvhOyKtvtz9XG3e/ZWMGKrV7iOmPhp0x/Mn8nEC4od2HstUtzG8WvekJDfCu1uzw5mn6n9se0pNvORFaHaChnVfFQNGor7uFap49p8Xqax8NwqvY1c7u293zEu4B0/M+ctU43DMxVTP4xwwofjUCgQKoXF8yL4foTAj3laaou04TL6nZU+rGNg4kL7mcXgc0NgsACJzLVPjrEtOpiuKtRuiKDbhRtSxFFien0lXIiJVAM3kGBqs1rh/Pwczy5e4mI5w81mhdlmi+W6QhC6ON4f4PH9R4gHPbi9CE2X+9LC9AR7Lg4OD/Ef/Kf/4x1fcQex3o3A3QjcjcDXNAJ3E+rXNJB33+ZuBO5G4G4E2hH4d0d+Y0CpGlXFHrrA9PwyNphAXBAqBo5xZwQ/1G9j40dJ/JJMIWjAA6gOVDwweA5KklmBOQTUNQ8ANVYbOhUTqTvlVKrpJDPRfCQjGIdG4ijgi32+7MXrAEfjMc6OjnB6dIiGLtuMXZymt0WH3KrUgY6R0XQf7Nhfm27x+P49OYLLZCP1b1PlAsfkbNEBzMYFdRhV1lFo1LpxMW1CXBUNLpMC06wQwDPqR9gfdrHXixBUBcrNGgVjXfMCDolzRt8B6uEiKGMIYFNcyc7CDQHrHbBiGle/i9GjR3j7j/41PPr9P8bktW/C644FbITs0Qpj03XMjkVF7BWIe3TVsJs3k2vRZ3ccFcKKos6QbzY63O5y9vVukFHtXGQiWknUbrcrHYyikG5lOrETlLsccWyirHhNdg2j/k4Q9fYRRD0BFOw3YtcQHWeMLqN7xkCPJkKP/TkmpixT3F2yWmE5nwkQVMdT4COOeaDb4eL8KRbzawmkA89FlqwFxpwdH8GjCy9NsF2v5IyIGQnm+XLJrFZbRRIv+Vpu8PjVV0US80B/8/wJmpKAeIblaqUIK8YgH0z2RCJ8/vGnIvjYNUWHzny+1YH76HAiN9SUkajbBA9ffYjuaIiH33sbr/3e72JRNjj/5S/x/Cc/wsuf/T3u9SMc+A56jH6sc3WZkZxwfeM2KlLeZySBGSvM+DNDbmyzCk7EyEk+Kx7KFYPzGIlGJM5RR1OlUTZK6oIRjnSRRr6eET5DPEwTcFznCUaHB3j4+mt4/VtvYZMxmjtXj9rF588Q+qEiPtl1nFWl+ovoDH3zG98wvVzbDdLlApuraxGwjIZj1DFPyowlL10PBw8eIHMczDYbEShlssXR3gSDIEaxybC8XsjJ3I/66EY9pFkhNwTjCunAzvnKM8XmPjw7xOnBBF23g+XVpQBJ9oT5FJskqZkzqGynu1MdUW10pumUEolB4CE0/c50AZAgzwiSkHRlV1lRyA1AaikhcNXv4d7jxzh95TEm984wCEOJKNY3U92ncRTp2eS9tpotNA8w+nk+nWJ+c6NYaAK0jCAkOBfTHci46U4g0i8jAJnlt2p6XmMq8MumklOh9hyR8zGj663zIVtvkC3prjMOYHb0UZxvZBSGEjNgdet4Mr+L97M9ifw5BHpaB147B7fOMYE1Ig1M7GvZOCgJslhlf+swaa0OFG7IFXxLAH8ZX9iSv5Z3NLC9cPuOcRbr9/Zz87PbKGcRwTY3loAZ+xH5P+tmMa4DS3bKZWUcDIqCU+yeBdyUAMzrb3rk+UvYqe17I//I2DZWAsaBidpk1CABMhIvjFwl6aLvrS5oE33Jn08HivrnHTqZa6S7Cnm9Q8n3HnhgY9rk+Aiv/8ZbePTGq5gtF5itFnJAjcdjRYkTwiNR9cnHn+Dy+krv8/BgXwIHbFOUNzN0pkv00hLjGpg0HUQlwXrjjuH9dzsUirluRQAk7q1HW0NlVREtAWwdwHICe4wiNL1ypkuQ/a+lRCNylQMSDcWjCfrHD7D/2neRlw2W19e4ef4FttNLWoPgOxXiwEV/2FXHIL+wzCvkKR1DJsax34vVrVw77ELbouC7dA2BQcFLlTXE3QTwyXzSeIp+rvJayZ+GnWPfu73bDfppXyZw5JYAtn2kej74Twh2hp5EHXnHwaaqMctyzNj1yRhqri+TPQH9PpMtoghxvy9R1Gq9QpJs5eSnC3ObZuoTvpre4GZBUVGNN84GeBD3sOd48FnVUJuahMjvYTnf4ul6jf43X8dbf/YPcO93fwf/1//2v8s5/MPf+wP0nRCLz7/A7MUT+AMfx+99B9EoRD6/wOWnHyl+dzCZwB+NMU0yVDsP3i5CNw0RjY/hFjsU5y/w5KOfqy+43l5i0N2hu0cedoOO4+Lx/W/i6S8+UfICSV8mqcwXJfK8Zk2xwHyJJ+jipKqEJKOI30YJFBxyksIiLjxGmDKq1kOv6+Fgf4wo9lCzx7ZIVKlBkoqE3ma2UH2CuwNidjySFGmrZnlpbl0+FOmYB1S01o6xnxQThKY7lFsg9hsyqSLPcD2diwjg/ct5j+sXSVLi0ySAQUeQIljp8vfkRCfJRoC9QwGWBdYVUc60iLYPl13xfKbBPkt2w7pI2VFfmN5o3oKMgWV/JJ3ASV5ovWj8EBndwsSh645JNiDpQHGIrRQ5HQ3wyniI+1EAZ7NCp0jQqQuR0RXH34pKmPyhYBO5uEr9d4H7JOMYe8p9tfqzSwHtlm/QPqdNWuB83c7pLV/axhe3bjFDDre+X+uo11Rn1DSMeTY9tHRRdpSGQxcwx1PdzrJkMbHHkMDt+mscYhRjmsnW9Fqaz+fF3dsYaC+MJeYkcU/yhY56iiHptCMBFHK/aEkOvrs2etQGWdzGW7RrktagdrZr0yG4Nn4lrliD6RoCuHBcJHzt6ACusC0LbMudUgBYT8AObxN0a9YUQ8220411AGv/auOf2651fkUrRLMCKENM00Fu3Me8x0gAc73I61rdkDzDmDBgk3AgAtjzlDoTsPKE5GkUKBGFnbsUO3Je5Z5Xf+5wv8FY2Mqs16oGqUX+bkkAN0DU74uEJ+nB90JxGsUbw16IcrNBuVxjt9xww4mQncC7Ri5gQwCb54RrtuebZAD2YFPAS5EA51rfCj14ouB74wXZZCUqr4bDylEK+uIuul6MuvZwvczR2TvG8Tvv4Vt/+mf47GaO5SZF4Pp44949LD75NbYvn6LaztDxcvhuCadMUCxnqiJJ8x12XgivN8L49CGi0T4aN8D8hvtLB5PIw37sYnb5BEU+o4yOqiBcXs+wXmVoCg974QSeG8qRvWkyXG+WcNknu3+ALtM6jo/g9/qKcT6/udKedMeKiDJXVPrp3h4mcReXz57j+ukL5KuthHlOaZ5Z1VN0uAf3tMdjvzr/LqRjn9c/L7FlAT0JYN5fnH4lGjHkryLhud+Qc9jM0YpeNrt94+S0TkwdFUlySkhgMhuYVsO5mvfE9c01MnYpBwEOj45weHKsCHvOpYwJV1VDVuj6M8afUzJJWPbfcq/NWFweJXh/ct1WfyxFqEGo1BHOlas0l3N6S+WMH+Lt997DYDJCWiS4uDnH8dG+zlGMUd4u5oqYZ9x4zLWF52DunZmOw7Nph/uyQPcp95msXmB3MudUVT45DkKX8fSR5n0+d+rBrncST4ZxBC8K5Sil+HVHoY3rILXx6EwW4xzK9YMEOc8OxCIUB12bxCo+V5wHeUZlF3AtF3Su8yKdn4x+Fh7ARdSKb7Qbt1ErSibgGN2Svy4aYiE6h5gobxHAPl8dkZEkg7UW2jmUY8w51WznTDQ8z7ckwCX7YNQ5++optuq4Sl1hDDETiiKmn/BuYP2VdYHre0kIaOJxJIZSsoyNx9ffUYhJTMVEcKsWxa4rcgKLQLbiz7Yf2KY1tOSvMiWYzqR9mhHp8EcQ1mAaSUUCmH/D98HDBF2wbiMC2KzVvkhyj9efAoCC8eO8FhQoOfrMO84vdJuTAGYsNMGShg5kQ/zS6csXKx0oynPdEJ4f68zd4T3D/YIt3G4o1BD5T0FGpT0NX6zmSosONlkHbtRHOOhLpbjaLPHks8+wmU7hFCWGjJXmfLtaYb6YY5OnuFovcL5Y4OXNRskq/T6TrPp4cHSmLvZwNIA36mG6WeGGhoB6h8neHv7j//qv7viKO4j1bgTuRuBuBL6mEbibUL+mgbz7NncjcDcCdyPQjsB/+GCvKctKREpesKuM/X/skqtQ0P3a78IL2ftlHFM6NLaHh11t4sMIOrKDh6ATDxg8EJHfIrHIqLuiRlHWWK426rmlA6uiI8iSwHQLM96QnXQkgEk78oBOsNxvdhjEMQ7GQxxNxoqa5lEh9F3F2FLBzkNc6HZwMB4pbrZMEySrBU4P6BhOka4WcgjTFWyAMUMCE4CxtZ3odwOBOYy/SrwQmR9jWu5wtU2xYLQn3YB0VPW68EhYUXm/3WB9fY1gB/RcB12OT76T4zGgUNgDCkZKNpDzd5oAaRAgPj3D/uvfwP7r38L+q29hdP8x4v1TZI2PvaM9RYuyP5GnX6ptefTq9nh6NyA6XdD8LAQ0CTAISWS0VVGgoQMzz0TA1rRm8X3SFVwkIoB5VtumvA4LrLdr9QQREE15+NnmqCtfylvfD0UAVzveE67ACh7kebjiG+HYdbuhepRJoJXsJWa072Yth/LtvcBxdh0M+xEuzl+oF7jfjTAc9uQAZq/wsN+VI6UsMqTbLTbrlaITeU8MhmMp7UkC8/4cjfcUMam4varE4uZah3sqpOlE5XvmdWJ0L122i+lMfWkk7qio3qwpHAjw4MGB1PObJFF876PXXsUeu5sZF+q6+OTpCyynNyjnN+jMp9jzYC5+GQAAIABJREFUGgxRYeABe4NYBG1/OER3OMJssVVvUZntkG8KvHjG2OlCnWXdfojFNpMauRv7yJaMg+TB1hxeV5u1QBwdsAlwZCVcETIkXTwRuQx+cwIfGzqP4hAnjx/iB3/8h7ic3UgQQDLqxa8+Q5nkclUdnJ0quu5qNpVC+3vvvI2pYuESBOwHvbpGvl6LAGaPL4UYdNdljGUbjeBPxsiaGvP5HOfPnuEBoweDEIuLGbbzNQbRAHujfRHAJAUZN0syep0lAtp5Ly0WKzy8N8GbrzzEOA7x2S9/id2WAFuNiJFvBH3ZwcXIRAuMEBzhPW76RY2LUXGL6vzzTGRn4CMpMoFx6t5tgCH7mEgAcw7qdfHeb/8OHn/3u3BPjlGvV3j28w9w/fnn6FFcwdjGNMNyNsXVxYXuWRIb2XaLdLsRQMNOPAFJux0ixtyxNzvuy/GUbHjP0nto4yvpCGpqFDVDSmuBH34vVgdpEIaaD0UArzbYbTOJRUQA2/A3UWK33bet87YNXrOQv1Xft44xAVRfJVPlGrP+YcUH0/3m6Loq2o1kqOGZb3/JyKDOdeNYE35kyciWe7SpsiaS1/gDUDGqmUQGnbXqXd6Z2HleK3F9rQOBzls6Pr7sHbt1IFuygte+NbjKRSMm0EbJgd/TCAHMWBtThcQ7LUnIamj20FvxkAhJhv/x3hDp27rQDLHMYSMpxT57kuR0k6RloY4v3md+PxbQ2N+f4OThPfT3RrquBPaGe2PDQBMgRwexE+Dn7/8cq9UKewcTnJ0ca81KZnMsXrxE+uIKcVbiwPVw5EWIGT3PtYuVB42NHLSdwNJTiUDjNdOn1Wc23ZQtCPdlBLSGWAQwF1kTG8qRFkhNwk/Gwka1AYyJ746PsH/2BrKiwWq1wGJ2gXy7RLPL4Lm8xz0MB33NjwToUpI7KUFIA0oyJYICFnomk3yDsslFPHINYI83CWAuNTQUaj1Wh2MHu7wxMdC2743Aob3djV3Kfjabym1iIq04IiIHURvAnIuW148FvqaMfS8rLNj5SQEIEwWGeyKBa9fDNjc9yLeul4ZOGg9rujg2W+y8AEvuD6oMbujgzVceYY8A5HyD7GoGj92RowOM4hFW0w2eLFZ48MPfxQ/+nX8bzne/i3/5P/3PyGdr/Mk/+sfA+RRPf/4+nn38C+zqFX7j3bcw3o+RpnNMr1+iz077OBJYuWaiSu6gSVyEWx/D09cQeAHSq0v84qd/h+nTjxBhi1ceTND4CRxkiPwAB/sP8fxHP8f85aX2ZHxkFssCaWoSOcKwo+vsMo64qhRNyYeF9wJ76reMsyanqqQCbp/oOA1w/2yC/f0RgshXX2Kab9HvdyUQI0g+u7xGtky0n6HTq8MwGLl3bKRjG33MnmEadGSj7MBp2PnYRbdLAUyodVy9plmO9XqD+WKLKPJV2bDZbOTc5z1Hh5B6n3mDUBDCe8l2n/N9FySgA5LcTKgxADc/I8UOJsrdkYAv5zg7LnLHEym4SAtMU6bMAGEcYDDsinxZMY2G4DPfoyYuFx2K4Oj8ozCrZow6u5krnJEAngzxMA7hMEUmtwSwC9U0kCDlPsx3LAFcldiRZLL52bzTfe7TbAUFx0Q9jbb33ZBAplZF3KyiTNtnxYy34mGVOuHegvlfjeY04iFDJGrwOJ+yysBllLYncSRdwJEl/QwBbGtblExAks/EGN8SwBxfEgHqA+0i6g0QdPtyASeM7c5yOfAqkpTcb1oCmCQz13cRBnadk+vNmuL4gW6Nj62j3CZDmBoA61i9FcPYHgDe16yqQQfLXY0t9zJVpXU/4z2mXnqmUpA8tgTwV7t/5dI06QuqmrHpErby0yxyX2GdDUHP9dQQwCSfJTJgOkvTaN1IWCXTEsB2oZTQSN26nnFCdgwBzDNLxEQUvjxPf2YFihGxViJ+uFen0FM97jnn21Kfh8IW9t/Khdw4CKMAw1EPB4cjNCSMtqkcwM06gZ8VCCpDALs2UYXrIY8Urg9w6xlw3qBDj+chpVM0Smbh8y0S0ulgk1coyIhySgGwH0TouyGanYeLeQL/5AEe/uD38b2/+Au83CSae0M3wKODQzz727/B1a9+gWxxjrjvYNRzEVQp0suXmN5McUOy0Q3ROz7DG9/9Pkb7x9huUnzywS8lsB14DbrIkW9u4Lml3jPJnWcvrrGYpWhKdnMP4HskMIGEcxjvHCZBjCfYOztDb39f/bbcC6+SLRIKg0Wuldgs5hgyKSaMJHZZXlHsSAFDI2Kq4DmLN4DPez/SHo+JP6wsinpdnYEpyNlsvux25iZUxD5jbiW08RUTTDJYblIb8c3zFvf8FAiS0ONaRTcoRbHi3uXM57ocyj3LmF4SwNqPdmPsHxxg/+hQNDFTfvIiF4nG7mKX6x/jmHmfN0yt2ahnmeKDmAdTpgMwWYPJXRJ2eygaBykFB3mJnevruu86Pn7nBz/A0ekRil2OlxfPcHK8j4h1E0mKxfWVIqcjOIgpsmC3bkFn7Y7SZUU/M20qivgZO1iv19imic5o8gHXjYTjTLHqRfGXUcdo0GV6DpO7AiYfNUZ83oHEeXzWlDSjbvtG8w/nTj5rFB9QeEOBM0lgdW5zHBRJzbmuUEoB5yniAhSuUATOcdd8K+Gc2a+avg3TY8t9qaLniWtQ1CTCkwSwebErngPMhAsuWnIC2820qU0we2yK1kUAM2qdbm9LACvVgc5sphuIAC50/qBDmtsk9hvz78we3RDAZh1knLjZI8mJayY2U6NCFzb3tDzLkADnGcDWorSOZF6XdmdvYpSNAKgVsohUbdMXrLhFyT9cr3f8jNxQe7ciZdYh0AVMt7ZLwQtd3HwFAYgxkciWe5jnkpxCfqZHlJrsAzdgeYT2jb7cvzH8kOdkdkMb4lcvJZXRGU73LztAWjET50ySvlzr+TMqJQEx8aVq2NHbh0tRexwhqwtcXJ7j17/8EMuba/Wn74Wxeq15DqRo0Ak9TJM1nk8XeHqx0ZiOhgFODno4Ge8jYhoCExkmY1wuF3h5dYUky4QJ/Gd/+bM7vuIOYr0bgbsRuBuBr2kE7ibUr2kg777N3QjcjcDdCLQj8F/8wfebJEmwXK4wnc4EnrO/lEAjD7qjvT1t9BndR4KU4DkjbxmFuZwt1A3KqLMyzRQFrYhAno+6Pvw4VCQo3ZsEjNbrFOttgrSs4HohmwUtgbCDHxA4DEQCFyk7RnMRwIpPczsYxBH2el0MAk8RTiQ5SfoNqcQkkMFD9K7CwWSMIR14nqeYYHb/rufsLV0IbJEin4fTiP1yOeIowMFoJDcpiUdG2IKq1cEA66bBkuDYYIyt4yOpIbeIXHY8pKVbNMkafbdBXJcICCpXBQKCo3TvFh31CCaNi0UJ3BQ77D9+A2/85u/g4XffRep1kXUi5E6AojGxhRFj9vxAkVbstuQBNnRd3Ds+kouz0ufOBMgPhn3FXjLuzFj07CGWvzNyyUYMNlRt05LBg/A2F6FRNjuRaHyRSGYk5HJ6hXIzRbZeoObP6Dh48umnWM1n2C4WuHj+FEWyFZjIcd4fD/XimCbrpTqVq4o90rWUx4v5TKBvXTXY2zvSn1NG9no85JmYQMYo8rrw4M6/D0MfyTYRYEBAO1LOpSvghS7BwWiE3mAolzQP7VfXV7i+vtIBkw49dkgRRCRpTRcxHZ3seOW96jsudlUtp9tkfyIwJd9VSIpcDtvJ/p5cL3QFT6dbjMIODmIX+y5wbxAhZo9bQSFBJZLWV0dVjKqhU4l3hY8o7OE5yeP5WnLp8YQdzblAZ/5K1+xhHuDw8AD7B/v4+JNP9OzxUkWxL/cigZPx3liugeV2jS3HldxYHCDFDuN7J/izf/Mf49MvPsVquUSdlXjxi0/QZJUIy+54JNCLimQCKffunaEg0ZwkqNME1WKFbLUSwHB4cIjFeiMH8KosMc9z9BiNN5kIJLp49lRAWQAX6XKLKikRdkJ0w56cXmHcEwjPMSzk2mUELUGYXCKF/UFPDuDZy3PUSQa/qRHTqU/wSdFnlX4nYEpwRLCxTKEGROF12RDgots6ZhddgHWyNeCclO4EjHoSpiiK0fVw/+EjPHjlEY6OT7BeLvDkk09x/vyZ7oV+FOu6ZNtEQgVFMRL4EL1pAeKvOIDp3iAQ0RvtC3Ci64nR0QRkbHGbcYPcEsAEP3z1lBH053xYbBOTFrDN1TPqk3CyoL4BbKzbSjZVMzPLzWvQc+PKskC5iQk1wLQBcExPnCENTMQx2TkRtVTa0528M45BpYdKkNE6gAyYxDhV4j7GVGABYLnJTESd/aPBWqy7igQwyWuJeCz5S7KAXIr+G4n7NhrTvte2104/g2+kLfG06W2KlCOZaSOg+bucDXpvJsKaEdCMn1NNAN3WdKfpPfPt0rnTJhSY/t+yahRdyFhBArh8yVmuOGu+dxJktQBGvxuJAI6HA4yP9lF2GvQmA/TGQ4HAnCfpZCDY+uDgBJ/+6mPcXF7dznecLx0C+SS6nl8hzAscBj5Owhh9iqmKCn6WywVPOpXvl8+OQ+OtiFy64ImgGSbB9NkZcr4lSSkkaR3AIVMC6JrhvyPpwrVR0ZU2SpHCnaCLKB6h1z9CmpbYZluk5VqkX6ezkxOMIC3j4CUwKumOp4tCpX0CrjmXyrdUs1uZXZYVvE4joLehI8fg1Vrz5NptS/FqzuvGMcJ5d0dn1c5cUxHIjPSVqMzEsJL/VyQjq9NrOrzZ/dYgJbAdu4p5LphWQNFBECLreCg4B40PsCoq3Kw2uFmsNCZ0anNt5z1dcW4SUeNgF8RANwKL4+NJjN985zvozOaY/upTPH3/Q/ThYOiGiBGi3uywdjy88md/iu//+/8ecHoPP/sXf4VyleH7f/KnVKbg85/+GJ//5G+QZzd49wdv4+j+CFU1x82LT7FbT9UXS0cbSbN0XSKd5gg2ASaTe4jOHgCHhwLpp599hHx2Dt8rcX71BY7GXZzEXWRPzjH7/CmW06XEQXyG08yIZPzAQa8X636ge5DOUhMJzpkXWKUZFtsK26KRM9LxHf23Xq+L01OmfHjo9iP4kYurm0uMea/3GHdfYj2dYXWzRLFOEdYO6qxB5AUitDnX5LtSigy/F2Ln7EwHYGOu92S8pzmZz/livsB6uZbohs+7AnktIM45tHUb6tm3kc62otbcD7KSUnTi6llp50OKpUSkKO7XQe50kNC9VgOp42KeVVgzIpix2QVEfvHzDgeRSeZg1CnJEu4dO3RnBuompJgpY5y/buYdAqfGUT/CvX4X9wIPQZHCp5BONMZO8bw15yAKEdzQkAjseKyZhkOS0SYgGKu2cblpL2MVN5q/GQfriYDVHiHjHsr0YXM+5z5Ibk2Sv3IUm7lDFLHG0sYHW5eXiA8bpd5WnrADeBCF6AWBifSm41SCQT7rFGFp1bEvjruJ+uYczPmc/a/98R7iwVBd4hTjSRCVJFpLmYRDsSEFXmrLtaIiJZ3Y7nmznijuwVK7tpbAplzIuS7nJT8PhUC2H5jki41jLXidGwcLJsPQ/cvoZwp47H3A39VNz3nGEurkw9t4Z1WWyM1m7qW2PZn/l840zuG8hvZtmvjnjqcuaYoMSPyyLz6l2GdXgW2TutI2GrhdvEl2tCQ81ydGcbfnDyblMBp60A1VHaAaG34vJhRQTMnzza5GmldIM8aVQ/3sFOLy+VWyB2o9t/1xjD57vCnELRtUi7VigD1GxJNs4jqXk1SqTE1DY44L/Z6Lfjc2qU27nUSt7ADWwY9DI1dohdKrsaNFmPus0sEw6CMK+3hyvsD4tTfxyg//EN/4sz/F0vFEsPQ4H+8avP/P/hIvP/gpqs0N/KjCMAQiilCvLuXinVOsMZygd/oQ33rvt3F6+gBOucPHP/o7NKs54jpDhAzzq2eoyi06LtcJYLnINE90owj7owOJQOjwLX1HXZwUCfn9Pianp3Dirq4RBT9MjlFvqsY5Ucw9CZ9ym2K7WCLfpNjldMM7Wt+/dABDsdt0M3I/zb2ymDXeZ1WN5bIQuWp6nimMpbiREjFD9DH9wJCIhgAmYSg3MJ/R1nlKAWhTK9FK/BvnCLpT7d6Hc0ZR5JoH6YwdMYkkjnR2W63WSNJEZxufe4k0V9IIiX0SwHyRBNR9z1Quinc9T0lJvJeSgoLTCG7Ulbihdn1sC1b+uPjO997BYDxEtePZfYq98UD9yflmi81sblKoeNaqKkVAh3S+c61T8hO7Wn3tUfneRVST/OU5nekHNUlpT6JM3nNMsOEv7vMo0uNexpGr1sQqk1xtAvYCh9q/cR/HRA9+GQVn7dzIlB+lGvDZVqyDGdsWHyB2ULEiKU01//GqMK7dOK9bhUpbas/9iYnvVl0PRVaeiTnm/SSXKwnuwBc5TPEnB5quYJ5XuPkQ8cu5WmJXvhcjfmnXwdsgFOl2jFiTyQwcE3mPpRowf6++Yj2bpgvYVV2X6Zk2iUlG9Mg/iwBmvYDErEwXMARwGwWtShgJ4NlBbu7n1iV8+++s8LIVgPI9UFRaUaLv+nJCkwhXRLrL+hKgYTQPk0SiQC8SwB6rHazIiM8FExIY/1zZBAluanx2/rJ7u6LQiZ8tgOsz6jlW5DYYFW//P/+eShatEbr+Zg0kZqLrzw5lksEUBzGtyY8RD/aQ7WrNBfPtEvPlHFfn59jO53CyHBM6jbl2S0BQShC6rnJMk43qO5jkRXxi3A9x0B+rnzjojxBNDlS38/zyEvP1SrHk/+W//NUdX3EHsd6NwN0I3I3A1zQCdxPq1zSQd9/mbgTuRuBuBNoR+M//8Dcbkk5pmmK92iiOjyABVZeTg31M2LvbNDi/ucbLiwsdvNi5ORwOsV1vdZBhhw9jAxl5JsKjyhH0Qv07Hkg2mwRpWiBJMhHBGaMlg0jgCiMreXDhYYYHMd/viGSkg9JraimOeabo+lR8d/HweB8xHSCMnd3y50OAJXtlGXc2Hg5EAPN17+REAMd2uZDjj99TBz6P4EcXRZ4L0Dze20O5SbBZzJDnW6ZfyQ1WBh4SAi7xAGk0QtWdoIkGmK0T5FmKOmHk2gwHsYeg3ALJAk5JIKFUFx67sqL+CZ5cr/FssUUSRnjnj/4E32P08/d+E4UboXR8bLMd1qtcUXMC3ejkKhlXG8hVRoBmEAaotuzQYhcgSVzLIvGA1/HkuInC2MQJmoo3uB12MJG4iI1CWJFwPGAHOvybriBGNNLhQMf3Brv0BlWxRlPn+iY/+1/+Ob74xQe4ev4cs4sLxWi1hDzd1pPRQI6GdLtGVeY6eLN3iA4Fdi1u1lvsKgeD3kTviW+CQAejqXlAJ1jZ64Y6mIahp0hqdl0tl0tkWSEynN+UDgYenbvsE4xixbgSq5qv1gJMRfoyYpkRZOyQ0mck4VshJchD4IZRW2VtXML9LvqjoQ6u6yzD5c1Shzce2Olo9uodToYRjnshJr6DY3Zk7jIg26j/j4CA2AWXXVA9Rdox77vfGwmUmd2skKUpJhMCNey93unzlwXJtwBDkkyTMS4uLpFlOWFxHcaztJACfn9/rAM6hReMoyIB7A1iJE6F3tE+/ugf/uu4WbOnd47l1QwXH30OrwQiAnC9LqJuV8QfiYE+HQs8EPPeSRO4BPaSFN0wxMnxiQ71822Cq+UKF4sl/P4Ao4MDDMcjiSf4DNFlXGwLRG4gB3A/HsjplbFDN8sVAS3Hv2eA+aJIJQqIXVeEFwlnOgYIEPF+oZvcgOXMFLMOJEsOCJmV88b0/fLzEwAi+UvAhZHTJOpbApZEK/8vu087XqBrTwJi2B8Yl/hshtViIWCFwg9pIRg7yt4wE2QmkIjv5xYotm4ozlG8xjzsEwin60OOd/WHE4wxKvyi2Zn4M3WVkTQOTX8pAdg0RUGAkQ7gvDQEcBtMSZK7jb204FBLALd88FeV+QTIW2PrlwRw2/Vr3g/ZtR3dkwRaCI5WO8XdqgtTIBufeYr3rTtBZINxr4hoNX4029doYzEpeqETj2ReSwK3xC/HnmTwV16mC8z0aJpfxhFmfILmZxmSwkTLEgRqCeCK8c8igS0XanE5pepZspiAK8EtEsByjreEqfrQLDHC91vsMJoMEVDwsyOAuxZB0DC1gukUdG+LQGjg8v71XXRHA4yO9jU3BP0YbhzIFUhAi8PCqNdHR2c4f/IC04srZFqvSkUQ8n5iGkIyW8LNCww7HZz1+hg1Drp5hSjL0eU4C6Qzfb0s0SOBS4EL45MF+om8IBhvqgRuCeC2K5fgHfvdSSTrFu0Y96fckSSATaqA5wYIvC5Ct697l31+pVOgYbava2IC6STmZyLpW7ILlWBX1EMQEfjmGr5DwcqAjB16KXx2fDc79aPaAmfzmynulgtU8h5+v5xfS3KSxBA75QliNqZWQPef6aP2gw58ApqcAwh+lvz+BohnLK8X+XLfsNl+TZGaHyKhKKXjYxf2MEtzJS2s2dFNQk3gpolXJfgrKt0N0HSH6B0fIjoYYHg6xm+9+x3UNzd4+f4H+PXf/AhxXiKuHESVCzfvIHU8nP3u7+Hb/9ZfIP7WtxXHXOXA67/9Q2AwxvLJU1x9+D6uLz7HW7/3Xew9GKEspzj/6V+jmb2An67gkdAhAb3Kkc8KlDcV+v0jdM8eInr8GD3OwQSlsw2aMsHl04/Rd3bo04n7s59je3GNbMPKBqKdTFwwLkmOV8SYTBKWjBVWNCQBYWaoOAL3F8kOq6xGyuTNyEHYDzEaD3FydqhY76gb6PfZ/AZxHBjHFkHkvMDiaorlzQJNXsPdOSKA2W9PMLnjdZRyMJwwF6NS53xGoqlq0OsN5ICjQI8x+9s1u9Yr7eP4vJoIYgOKt9ODSF9rwFT0qu31NfGTZC9CkY5yMfFzUjTGZ1c9nQyIdbClEMnpoPB93KQF1iUJYJO+wudCz0jgKmGF9+M2zbHJc4G5IV1HHV+xrkzdqGypdXhLAMc4C3yEJPSZWMN7X574RkSly3XHoZuZ0fa1jea2kefWSdaC7CRxJdhp50XFLjMq1MRCMypVBLAIUNOdzfXSkBzcR5iYaMsGGKLTksB6tmxcvuZwEi2sMvBcDONISR50pJIgamNQVcNgl1PNOVwTSbzYTnYS7EGvh+FkX4knHT9CUe7Uz0yxXkpnPR2AjMwW2cK+RxP/z7W4TZQwBDCJ0S9JYONosz3Atx3wxnWrQSRZpG5nR2Qf03QY/T5lAoDin9lLXkkEQGegqSagmMCsJyJMbH+8SZAwpLNd9LVWKDzjljDnX3AI2ghpVw5EEsDq/GVtAN2/9U7EM9NJKAAwBLWJ2NXnJEnLfZMSHxhv7pv0Cna/ggImB/2QgopQqUXcf/CZI4HBuYK/qoppFpy7OEdHcpmTjKI7eCfLJ/t5He2feV27/M7bDPUmkROUzdJMS6KrkPeQEkT4XuIOBn0fPXasMjWFvaskhpWqY66bF/BsUiNHBSY0UYQQNx6Oxoc4ODjD+WyL+PQRTt75Pl75gz/EguIPEje1AzfLcP7+36O8OUfcoQtvhnR2geL6As3lFa6mS6yjLnbHJ+jdewWvf/M7ODo4Qicv8OzvfwwsbxCWW4RNiuX0XMJSyQL4bCRMpfAwGMQYDscSomRM6Yh8jI4P4fW6qGkXZvUHSXquFRJCRlrrKDTNk0Sfe0fCnfcv04WSHFVuekq5bnFPxvHivoD76d5wKBJ4ulxgsVqLfOWzyeQf3p1KsWk68Dt0fRsykUQXz2NtXQcX8fZcwnuVDk5VBYkcMyJI7h8kIGGEvBUp8F5lQhfvL7qGR0zpCZiukGNJAjhJlMJFNy4TRijCkOu1Zi8uiWWSbua+5K3PM7b6h0nOMpmk10c8GMGNYp0l04qJMS5e+8abiOIQJZ3b2wWGfSMY4Pip997zEfEzkrBOMwb4ikTjfMLUDQkg6dqvSkVAc+3XXtbzdD9pfuB51SYeqESA8cQiUU3dlInq4mbPkwBWXfIUYvBcn2SaSsxDzOmHOAC71414hudLQ7qa66MzENfigrVKJmaZO0eKa4zw0cy3X4Zw2wh5kvecD2k4VcxxIwJYEccRncokQQ0BTDJUBDDfM8/mrVjHEsCcHygUuE1BsMITRljzvcoly3VeZyLuvc2/19/JKW6Sh7heGBfwVwhgCQr5MmsEv5b3pOLlVblikyUUIGQEpBJl2lhp7rW4l2hf2q9bB7P213T/8rlghnzURUMHO+cufn7WFFn3rxO66mvmflr/nfOnvSZcw3hOF9nNRBPOP5x7OHdw8mZlkvYCRngj4peVWFEXXsSKj57WHxBzqnkeK63AcIeKa/eW+9TM3AeqiaDgwIcfdZUSsc5TJEWq52k5n2K7XKJJc0zCWMlUnHvpAOZ5rnCBwuFcX6q+jOd5CqZCymocD07Yg9cb62x4s1xizQSpIMB/9aNP7/iKO4j1bgTuRuBuBL6mEbibUL+mgbz7NncjcDcCdyPQjsB/8q+8YzqAdbDLjBus4yLu9nB0coIxCeC6xsXNNZ6dv8RyvZabho4FKdylUGUPYKHYXdUC5hm8mESMIWaSJEWeMaKXTrRSQGbHZ6y0g4KEsw6FVKKaF6OBBUowto8HFBLBrqP+3bcenmF/0EVogTEebujI44uHJh6g6fAdDwZ4/Oih/lyQUJxOsVkt5QYi+dCNI8WBMX7qkPGRSa6o6F2+RhRUxpUVesjDEAvHRzE+Q3jyGN3jR5glJZaLBdL5DXbLC4zcCmG5Ridbosk2KNJCbhjX7yIc3MenFyucJyWis3v44b/x53jrB3+Ag9e+idKhSjZCntXYzFLTAbQjYcOoMcZsmnhrHroZr0UCWKBdTZdKhrTI1LnKaxaTAOYhiZG+jJGqeAgmERsrwpYRizzAkRA2HWWBIsboxKRbs+PXCLqMg5vD6RBwKURc/fV/9z/gVz/+MS6ePZPy2yOBy0Mzwcm6FojEKNCUbmhPMgXfAAAgAElEQVSSsCTyQ1/xj4yZTpPM9AJ2SEQE+nmMfax3BLpIGDcYjwYCeDw6tBmxVdfqbySx61JpLALYOBhJnkpBzsNa08E6zXXAI3lC9wQPxEFk3XrqAa0FfhVpjiqhdYrkQEckdXc4gBeHAomePL+U+43/nfGjp4MOzkZd7McB+p0a48iDV2Ui+NmTSAW/IorhKhoxySmccNHtDgV+39wsMF8s1BvEGG29f4FLhogn8MGOTo4PEVseign/bFeZrsveZKhDOiOiN0Uq9bk37CJzawR7A3z7t9+FO4wxWyzw7PMnmH7+EgMvRpf9SOjg6PBQDvftei0ghCAwI9Do7KYThWx0zGj1gyM5HKaLNV5cXuN6tsTO6WDIGL39A8WGJ5st8m2m+K69wRij3gi97gBhEOPqZor1dnsLlBEUoXtqm6wxvbqEyxhK3itlqY5sRrWrc4vOPyHiBGa+JIFNzBkBf+NH4hjTXcwuMKrNSQKbKcc4eDgP8d9z/uJc0u31sN0kAgZIyNGJQCCWwCqBBd6vdODw29EBQJCEKJJ6GykOIMhm4+XVKVuT3HTQiXqKXySZyt5DCgsMMWcIYEVl6os92UHkYmD0nwOUaY6SBHCSAhQ1UITR+qJaAlhAkQGmpbg3b8sA0xaEEfBv/1tLqv5/VjIbX0eSto2WVldySbLRduEqCpljZ53Ft/HPpv/PtnkaAJLAjd6WcRTz+4gApvqe7id1LhoC+KsvEqa8XkZ4YuOYbQSnifzmGDAu0bqBFb35pQOYkYs2OdjSJF+Sx/wa9sSzZ44vEeEE3ds+M3MTafx4HwxGQ3T7BA47OL+6FgHMOE26NPhndufS3dM6N+JhH8P9CfxepKJhRf9xrOjU4m3oeNjvjrCZLrCdrzQv8lmTecyuRw0dknmBqGF6wFAEcL8oEXOdZKSqXCEmgYEEsO5vRuzWpm/V3AyW6LFRpbaazrhbLHEhnoTkaeiKACZxY4g0EkwcZzqk2UsfGBdIp8aOCgSPo1WhcUhWuXJAskuW1QxF3UF/7wDd8Z4Ada7n7PxL2Sm+WSMo6DKSD8T0vxrKyJC/ICGvKysgXY75tEBZ7m4JLJEkFnTk/M95n25m9gXy2jJGsk7Z0WfJKBpNmCbiuXLf0dVJ6de67mC1czAvGjk+E4oTpCpwJdDY7UoRLt3Quq4IHPYn2H/lIYb3D7H38ABvf/tN1NMbvPz5z/HR//k3wGyFIKkQFg6CqoPSDTB5/Rt49Pu/j7M/+hOsZ6xS8DB59U10zu6jKSpsz1/gxYfv4/SthxicDlDt5nj+f/wlmqsvECRzeBk7wBeotwV26wrJRQo/HMEdHSA4OcPkjTfRnUy0ZpKBWF0+x241Q3n5Ejc/+ymq+do4NUka8J4leEqwnSA7wXQC31UpYRsFIm16AiH2ZVZhkdRYZYDXddDf62N8OMHe0cTcMwHdUw1SitlYKyFnPR2KIaZXU1yfXyFPShEbFPp5enUkKqKIaTDsoSxzrVMrrhNVDY99euqSLpCsNigJ6rKTlN+bKTHksa3YRs+8WXb1vPP6kfxtf+feUHIZJ9T+kfewIjDZy8me490OGzp9a2BL/Nh1UYQhZnmBZWEcwHnTgRcSMCdw3sFg0BPIz2oJkjm+SwI4NAQw96kkgEkeWAfwYS/CvUGMB3GEoEwRNHTAs8e7URcsyb+O68NrCCCbLkKJ6khMiZB19IxprSCArh5gA8pr7edcxDVSiRbcP1MM+CXQL6e0JSlEKlrCxGigTApE26eun9c6XCVqIpVD97arJI9BGJoYaEsAN+wOtc4yEyhh5mHTL0kPNBMZHITdPgaTPVVkUFBIApjCtWSbItluULGCpCxFPFG0KOedOtdDS4e1iRJm3jMksK2M4fvV5ze9luC6yTEhOdQhscho/FoCALq8l+UO13kphzd7nCngMQRwKyIw95Rx9dpkC/ORJDDRvkOF1ma9tfyvekRNPISVKmkt5QTrYUeyTM5fktAkgWs5xTsRnWnmfXINuXU4837mvkMRpw0iuiGt0IxjRKKc16Qb+ujKlc1Jm+4/080sAss6mCUO5L6OAgAb9EOCrPZ4/7FqxEc/jNDzAglnGAFMoRmdoHJ7854pK50B2EHcjylUDBDzfVM4wvuVaxLXTEaxU9RL0SiFbSSA69IkDnQ87O8f4ejkIebpDt74COPH38Dxt9/WXJxxj5EVqJMEne0S48jFwTjGavYcL3/9IW4+/gjp02fIKwfO6T0Ej19DfPoAo/1DxNyQrFeYf/QB3PUUfr4G8hXSzdzO5bVEG6waIInaH3QR9WOkVS6S2uvFePzWm4hGIxSsCcgz3KxWIum5zkscpZSB0rrVd6izQq7rbJMiS9hnbXrFjQGz0T1X1pWqYoZ7E4TdGLPVEi8v2WFM4QgJXp5lTI82o59JxFLUZpydxmHJswn3q3weVAvCc3Hbw2pTZyjIUNgBn1nOPdbFqr1fx1G8LJ3AnPOHw5HWSkbJry0BHHY8xBTE1bXOaLzH+D1Mx60NlrEij8A3qR6ajxwHUa+PHr9nbyAxS66Ujg5Ozu5pzqxKOmbX6Ea+CFR2CpNkG7ET2g+UBFImie4z3cMlEwvMPt+IWsycJ+GO5kFXGIK635V0Y2s+viJ0Mw+uo9QKxS1Hvs5qJIA5N1DMyPmbQg+li+jeMGlCfMJJwmuebF3AWmRKvX+++PeqKWqTf+w+UiQwhZO26oDXrk2hadQ9QsFdo72i9vh6/klUGhcsr6uN0rHtJq0Q5cv0Az3EbWKXSF6zB+ZzL4GPSOA2QcBiLDo4tjUtJhnBjKUhreUA5ll31xLA1i1MAtgKbY3L2twEJgba1rPY+GfenzoHqYvcCPV4/5rofnMu4J5iF0Rwen2ACVg2lYmiV4pf1YXMZBc6uHkWIgluo8/b6HHuWST+pbhFmI2DiHH5rAshqc85ndeTl4z7jbiPsDfUiwSw4wXq9mWtGE0FXLOZcFBmJTartUhgdilrN2rXFd7nBffbNXu8SQrzrL1CslphRwI4itFlH3bBPcESKbGJyIff7yLoxSJ3p9MpZtdMSGPKGNebAI3fRX+yjzU7rrkvDgL8N794ecdX3EGsdyNwNwJ3I/A1jcDdhPo1DeTdt7kbgbsRuBuBdgT+6Q/fbUi4cePLmD5uyElEMj738OgYo8lEQACJ36yqMF8tcTOd4np6gyiKFeNEYoXRvlEQChxUp5FVGfO8wag4uoAY00uykodrgjsCu3hotGCTgCsCKTlbvtgv3LGqdPb+1hiFHl472cPZ/ggHoyEG/QGGg4EOklsehDcbXF9eSsU5Hg7x6P597I3HIhs2ywVurq/kGiY4RRcqHcAkiCajMct6Fens1lv0A3bmrlD7HeR+gPOiRrX/CnqPfgMHr30b/ugQL1+8xOXTz1DcPEMxfY5+k2DoVaiSlSGX6g6KJkAdHGLrdOEfnuLhu+/i7T/+Bxi/8jqqcID1ppCyvIMAxdZ8XjmA6eCqzSGM8V10ujlUyhYGaCD8yyhPAjPsqqPrlWCADoAExUiIp4yKpsLZwdHegUiouijRCyIU6w0ix8Mw6mIQ93BzcQXsUowHjJuewunQ0ZbItfkv/vn/ik8//gRr9frSIOcbpxtV0SRTPQL9jX4mr6PL3ivf19+vNxvdV1Jfl6XI+Dj05TiT0p0uMvYDjwYioQnY81BKFzC7eanSJZjMAz8PtgQd6WzT/SOQMFBfFYlX3ldllqPPiEKf4HAtd4AhCB005Q75aqvYYwITJCmdwEU8HghgeHnxEutlgV1ai6B56yTEvWGMEcm8qkA/6MCtSSIWCP2OwFuSYUXloD8Z6MBKRXIQ9LC3d4DLqxu8vDgXgCIARBFV5twv0YSpmBLYRNKbpC/HNlknIm36cV+P6DrZqKe0IckzilH4Dpp+gL0HJ3j4zdexTLf46MNfYX05x/39EwyDGMl8jdP9ffVzpssVNouFjX8zsZUEDxkpGPd7GIzH6PWHuL6a4uWLKySbDGlCULGL8WRPPcTL1UqdoIEf4HDvEHHI556xaRy3C2Qkd+NY348EMN3rs8UM5y9eChQm4arOO8Yp04ml59z2WXGCIOBExbacC1/2XBEw4jvmHEFwVUIRCgzoerM2WJLY/KUuwmqH8d4elvOl+iU52HT6i9SkK9ABRv2B/o6ihZvLS0WFEWyhaKIqZQBVJypjUvnzSSpnVY0miBSLp/mLohUBWgaca6Oq+cUEPUhUkaihQp+/KI6ptsYB3JAA5nNjlfwCuPnZWrDX7nStkciQn9YlRQDU/H9rzjX8wf+zu6uNjyYZZwE+ulkIuOUkyPgtjKnZECK2B+xL1xj/s3UeWHe0nLd83lsCmJGwlvQT+asoZU2hKDhm/My8xhRztFHQIilM1KhxyzD2zXYOkl6217PtszWRdjaU1D4z6ql0GC/YkYvNxIbbSFkRwEaYIaTfAugkgHv9Hvp0zUQRPn/6TMCu4vt837ijSQDzetocbDp9w34XvckQHvvo+jG644HcHSRnCBhXm0yAlUuhDYEsim6YpJEl6gUOokAiJr/e4Ww4woDig7xENzWu4NACvewpa2wENJFGf9cCyDbClGCV0GTrAra/c/xpFCNuzjoAnwIVxQ7e2v8EXOpL2Z/Ki8Pr6QFOQFcNu9xMQgB/eQSzHN67IdzeEHsPHqB/fAKn31d9wvz8HBuurfMlItY9MMqAzlPfCB8ERLIdmYCd64sE5p3EeYMEcJ4zmtG4SFrCpTXx08na65IADnU9OZb5KkGe0BEEdHsdBF32FXZQuS5K18OqarCogJu0wpPpFvOsQcko3pjrS6j1jwIviqhGfbMm1XSvxkOcvvkG9h/fEwH8+qsP0SymuPrlh/j4b/4W+fMLYJHDTyHyPuj1ERweYfCNt/D2n/8ThF5PJETOXufX34J7eCyS++bvfoyu36A7ZgpCiqd//c9QnX8Cf3uNqNiiXM3RKSp08gb5nDR2hM3OxbrxMDo5w8n9hxgfHcMb9EHxwJLk7+cfY/nrD9DJdyKyvYCAeCBBHgFNkgFcy0gQcp3lXqEoGDnZoOMziSDEpqwwSyrMtg2CvovR8T5GR3sIB+zn49fzeazVS83+O/7sOAwxHo0xu5nj4vwSaVbA7TAi3AhExgNWP4zRI2Fdlcg2G6zXK6wTdivTE2tA51qgPBNMzHzHCkqPYDfN5xRB0XEowNrMSyJ9mUJru3XVKagYezqp6BozAhiKBAm0ct7ZliWWWY7VDkhdB5nnIvV89UOTKGQPMPv8+Kzz/pJjuuLnMfGc3KOQ2GKtAQncPC2Q0q29K7U/IXm6H/sigF8Z9hGwGqMpjbOc75PzjCWAXfVem2eKBDCFX8otsQQwSVxxjPzM6ik3DmGK9m7rBPRccx9Elx5FRK7+vwgbRp/ShdQ6uTQt2LwGEekcH+uYlkjKOlDpYiTxHQUYhZHqURgXqz5Mkihy4xGr5/7TRs9bkYmckCQE5QAmATyRm4rOVD7TfM6472bqgQRVTHURecB5yzij5TbjXETSWe5Gs+YqEtw69VsCmHs91szQScUXCSleZ549tlmGdVFhXuxwmZfqAM7Ybcvvy3XGvmebmmo+k+Y2S8iJYGvtvq0LuK1cN9/A+dJ6flu6buKfub4Z52/GKgjQHdsg6HXh8jngs8fuZxvzShKQpCtFEPy8cu1R/MCnQ3P/DkHHURQ0CWCSwWqFFlFlrkfL9urreLNZop9jxWhVuhHX5Ub1Ob0o0vPIJs2K57iMYkUmrpCzqhWvzN7NfsQ6HRM9zTWUokD1FCsmmA5gphc1cOnyU1SxBhBeHKkqwe8N0B0fIG08eIN9xONjvSBXeKMkqe16heO9Pu49OsXJ/WMUV0/x7IP38cXf/z3OP/gVTu49xP3v/xYOv/ceOuM9zLlfu7lBfn2J+uUThMkczZa1M5eoy1yR6XRDF7kh9+iCjfsxnKijLnem47Cm4TfefUfVJeyzvVmv8OL6GmlVKjqb+31eB+47KEIh0a6uX65PFP+mpveXwlnqjiguobCAiVdeGEgsyjFfp1tcXK8ULUsdI7vM20QTn5HPLQGsDm49jZrj+MzzF9cmvh/ujfSMc3h5K/JZUNqTjSu+FX2ZPeY2SbSHo4Cl3+9b4W4lB36epIg8CnQcpfv4/FrrHuVzx/vfzBKGm2TNjsRWcpRTfMW9ex9xf3DboU2SlmdTrvE1Iy+qXH3iPJtzDuJY7g2G6FNsS9E3RaBMASBJrW5bI2IQUan717ihRZjzOWIHdM7Oa7P/0P7TnonUPesYorXD2oKA9S8BvG4ksSrXQK5/3LuxXojCXSWXMWWEcdBW5mGIVM419iUBbCnRg0QYfH+2N10CG/te+dkVUiERphFNmnmcqSrcdNdKl5IDmAkHEgjaPl71/5p0Cgq525j+NnSgNXUbAths1o1YwLh8KSzVq61w+kpktAm2aUlbQ/yagaPYkedPQ/7K7SsxqdmP3fbK2J54G7BkhUKaVaz43rVx0WYe4xze7v1NbL4jIcyOGfK9PpxurHmBYn8Kcyl8VRw0x8K+OCcz0Ye/897lmUiCJ42tSQHhusMqMY8CVwq1iwIZhVgUrbDvvDtE3B+j2x/B9WMJv7OiRsKUj3Wq/YlSZsodVssVEqalUADseYgZwU5Mhd3qdH9TdOSzaipEmiTYLlcSL42irs6FHPvVeonldqP7bXSwh4PTY92r5+cv8eSLZ7i5TBggoHmi7HTQHfZ1Rud8wef7v/9sfcdX3EGsdyNwNwJ3I/A1jcDdhPo1DeTdt7kbgbsRuBuBdgT+6R+81xQZQdoU/J1qVHNQNCRw3OvJcUnQsT8Zq4Notd3iw199aOJ21b/TQW6/lsQqCS11HMmZxbMjD9dUaTJKzHS58tAiYoKAiQXGdGZhZJSimknG8EDdEbBEgHLgd3A2jDDuBoqzIwH86uPHOD46xqDXl2r35z/5CZ59/rkOEQ/v38e9s1OMBn0d/BgFy+hmHgaKIsN2s1F8KJ3LRVqiUxWIOgVGId3KK5FuTb+PbThANnqAeu8hwqNH2Lv3Kl68eInr51/A206xevkpwnKFcdAgdmv0e30UO+B6mWOe+7j3ze/hlfd+Gyff+S56Dx/DG+2j9mKaARFEvsavlvrVjD0pXkZz8cCiyDypqkt1vRJM5bkvKTJFLPmhiVhK81Rgmuldsqdp9SKzc9TEJ9M1SyC0/uIZOssV3KyQ4vanf/t3ePLZR0izGbrDClW9wa4hoOzi+uZGh3S+M15DXj8CRLyu+nsRQy1o6Sr2q40946FckWM8LAtGJODXKLpSUdEkA0keCBRlvCNdN41A2jRjTBMJXBI1dH0aFzDJRkZDEy2gE6VyfAsOlSK5h+Ox+o0ZG8xDGTtcSa526UpKMuOQlaI+lXuAJA8jXzfbDTbLNapNjl7t4J2HExx3A0Rstc0Zl+zCbRipViEgyVeTdGen6M4QLwQNCH10PBHAs/lSJDAPiSTaSHqK6yQgbV0nJH/1KNANQAV0x0eVkbR3EdLpTPFEnku1TFW1N4hQBg7K0EHdC/AW40v9Dp48fYYXT57hO2/+Bo76E1x/TgfZFj0+w4zGnC+Q5wkaZ4cO72lGWj84xd7xkRT1222KJ58/w+XzK/gI4BR0ewQIGQEb+joM81qHoXnmFOVKMp7CiyzVPUWXJUEkgtpUS1MkMr2Z6/4lAcx4d/W1CgToIAg9q4LfwalI/HKiMN1XitC03aNUahNYzXiA53PAA3cv1r8hGMIoeh7w1V2eF6abMKNDlwCPIQtY58hoP/bGjgdduYAJ/lDU0EZSKrrT3qshoz5D45gUccqfq94pXncb7WidBorJZFyxJTyd0JdbmwBRG+vJqDM6GndMWNhmIgyZ4M73za+jMv//jwBuCV5+Vsbztv9f+JFKffkZrYuM308xbjZcVCy72mY1n2hOkYCECWoUa1iSuI3Btk5g9Te28XPt3xmYTg4Zqt8NfuUIoBFYKgLY9COKBCbww7G/jXE2LgfFcBL0JE+7M+5vksKcCwxFaV3A6jOzRlgB9+ZFh2iXxBVJFS0j9mjAayAC2LxhzUt8D+wW9wMMxiP0hyN89uSJQE5GyHM+5H1TyvVg2HTGKWuC5fVjt+J4iMnJIU4e3ofXDRS5fvHyAtubhSLrCLhHHR++0xH4zbSLLM8ksiAYSlD2dDRCt6xFnMZphjHdOiT01AfKfmvL1NIZXtMhaRzAcsqaPGhz3W38c+tao3ZK9WgUp/C5tp3Jilema8a6CkV6FNYRRMKPRGKHqR/s4DZgIYG5xvXhRD30j04wfPQI4dERmjhGcnWF2fPn2FxcAqsVehm70Cm4qJAQEKWLVMIa42SkS5QxnXLms+uN82ReIE1Sc89aZ7vVwWg96DIxhH1y6gXfwW8cbNeFoiu7fbrwjDmv4eeKe5imJa6THBebEufbHZYlUBDAjdjNHiu2uqFTkxUDMclxH6Xj4iapcf+tN0UAD07HODoco8Oe9WfPcPXhR9idX8NZpHCSHXgzD/cGiPfG6N9/hHf+4Z8jGuxjvS1weTXD+PGr6B/fQ+P4OP/kC3h1hX7QwK/X+PRHf4Vm+gy9ao2Ru0Myv4KTF/ApElIWQoBtXmOeML7WR380QTQYirQl4bCcXmF58Rzu8hq+CBnjhjJOQy4qTMsIBHLS/cs9Egk1RpLyZpG7t9eTY3KRFVhkJYLhAJOTI/T2R8hAt4qJLCfxEHSAZLVUDG0cBNr7cV1I0gxB1NPNRyEfRYKDbg99khic/+dzFNsMBV04dC+5fAbNs3xLQvD+si/6ID2mo9jodxHAlgRmgoDI3/alCgDuGhSaa+YdAfJmDmP076bYYZ7X2FBM6AFF4CIPQkVBqxO42qmegKkko8EAe5OROkAHFHb4LhazqREH0T5aOkrkYHQ23UICwQGMgw5O+yFem4zglxk8EcC1nsdaji/29/ogAVxRiESSweGcblxv6llsO341R/Mz20hezolcV1o1hKJ/K/173rMEy0kAcx0TAZwzUcWkuRgywWwm2nmfY28tWyICFCVL0kuRwz5GJAo9X/HAYKS2JSjl9uLPsASwaR+3DmCSbt0uBuOJCOAg7smdRdcVXcAUVapXlT2ldJSqA9jEWXA/pL5J6yAjGdMSwOrm1FbVEESaDyicYv8jgfswQM2amLpGQrdjkmKVl5iJAN4h4TVnCoslgDV3azkwa4KJfma6CgVGZm/d9jK3c6Vm1/Zr5NzkmYXrG9flNgbbREuT8GWccMbnjHtWPoMkQSj2Yey64rmtc08MkpnL1E3JaF5eUyta4hqrwBAScJ5nklFUDUDi0Ha4KPa1Mecg2xdr+qNrzRGsWt+WqdzwbZoPv75gv6kiuSt1tFKk5O643jSYdH2MGDvNeZQdsXUl4Qgdynxv3IffkmkkxfizuX8ej7FmzziJ+cEITdiHFw/RNCHS7Q693khub57ptskGRyd7OD7dw3AQ4+rpZ7h+8gTTp8+QXNzg7fd+C/f/+E8wfPf7inK9+uAXmH36Mbbnz+HNLtAsrpAvrpCsbvTk816v2G9MwRUFRiGjdz3sggaFUykdYu/kGPcfv6L5k65fXivGsnLvxj3kZrO2ojPOPw0qEb8p0g3X7MxUZLCipabggHsaCtv4nDI1w4j85O5UvK+vuY6x9yQySZ4z8pjuX49kp6p22sQSxk5bgaF9rpUk4ps0ERLAik5WRPFOZL2pkjViDD0bXkeiSu5FOXfwvMH9NDdIFP/Uxc70S1NoIdGwIX31cj2E7GS19x3nIgp8KLJl5Y2eCAkrPUTdWGJLEqAiqnlW3PHMyWh3kuemHodnaM5xo35fXcw8o5MYltiXKT8U5zCpivs7PX/mXMjYau4T+IxsNlvFQrOWwhDAtoqFA6edHPf6hqxzmeDBCGhd91DiX0Wu65lm1QT35NwvMRkmEHZBcbKJ47ckMFMdFP3MjtjSiJ5sDYkc3CJWTQqDSbu51V+ICDaJBYyTLrV30v5ePbzG/aueYmlIjACPcxLPLfx+LcOtP9vggTZ3oN3Xcp6iOIb3iiGBbZpA2xfMObSNqBaxbkTY6rW24h/dq7eVIRSgsjc81vqivmn+eBHFZg75aue7HNtys1sHsNzTJPFtXUsrQuWazPqlKEbDeyQOdU3ciMI3Q/5SELhjEk2b5iEy35yJOF6s+xLOoTobE9etjnsDJOjzMykuV3VIAz9kulkfQdhDXVOEuUOaldhuC5HAdALz33EfwfuKyWHsgKdgmQJ/OtSbnA7/VGspVzZiFMl2q7WLEfnDXl+pcOqsrgrMlgsJyQeTEY5OT3QumC/muLy6xmK2RM6fabuQdx1X4jcS1nxu/tsPV3d8xR3EejcCdyNwNwJf0wjcTahf00DefZu7EbgbgbsRaEfgP/r+W40iBItSkldFEd32s5lusvZgQ4Xwo1dfQdTr4ZPPP8VsNldfGUFkHkx1HGsPEvaAxUMPo40IHNKlp24WHfHMMY8HJdNFaw6iPKy3/UAeCUunJYBr9D0HkxAYhlTN073i4d7ZPTy4dw9np2c4ODjAz378E3z8q1+J7D0+PMCD+/dwfHAggIOHVB4Id1WhOGi6Vnggo3M52RbMhEXYKTGKSQaUiv/sDEYITx4iG5whiQ5QRBMMD+/j+uoay+tzROUGu+UlVhdfIF9c4nDUw2RvT31YN9sCm04f3/zhv4o3fu/30Xv0GI0XoaaKlf2/VNHLESlRMYpVbSIwnUaAueJE0xRZmmgMs20qkoz/piFw47tScxMQqapCMZrdmJF7BEpMDJjcBEQECBiQVFivsfrJT5E+f4FqsUInzfDJL36JF8+fYpEsUUYNtnWOymkQd6m2raVyJiCZF7kU8YbENyg+D9tGyW7cQabHyvS7EnhUtLHvIasKuZoJavB9k9xWXWnHUecve6nM+dh0Qgq8lKOFsdDmNO4AACAASURBVKS8Hjzsmgg8dkrTcdvxAzm0BoORouuuXl4ijDiuNTZljuU2E8nVi0MpfHuNq54fjitBqk2WIR730R31zGdbbxSdN3FdvPvwSN2/TklxxBbdLrtjTd8XXawcf0X80c3SNFIUE0DgoZUuZJIrCeNPi1qRdSTB+flSuqLpMKKDhgRS1zgtyH2mKUOGCT8QRDLjqLhIjjVJxW6AKnCQe+w6rPDqd95Ef3+sXqMPfvkh3vvuO3h4eIrl0wt8/ONfoFc32I8i1LyHMsY0l0QcWQiIN779Fk4ePwTiCC8+f4pPP/wM18+u0fdi9N0YYSdAh72ggWfjrXi96BYIdS1ImBGU4mdjrB1j8rr9nggwkmTT2UwdXa0Dih+e9xDJVfaKEZQS6V8QYKqhAGzZwEwMIsEIgpoEu0ioZUUuQIVgR68X2/kGGJI0kQLePDOzxVr3jlxXyuQlCEsQ0bh7u2Egl4bI+CoXCGEMloyiJVBFhTqvFePQjLueDjUCiwSzBbYLgDcOJ2JDfEZIBMjVEbEv1lgt1NPVcY1rPytFANM56tAJyO8p8th8/W3c4//LAfxVApj3lAGqDDG6qwwxSFCPcfv8UoFBAo5tH7CdV03U8U6JAQS0SBISkCFhR+DJuLS+7P+Va18v09NpIXU52RWLp05g9jISKKXrl+C4IYBzOkL4sp3AmikE8hjAm0Al3U4kwvkN1H/H7FndLWZdaKOulUZ6C+ZbApjdYq3RVW/MOH9bF5gIYAGoBvDinEE3y3h/D09fvBBhTdKG15XXl/eO6dS05LGIa0f9ktGwi73TQ5y+8gCDvRGuZ1O8ePYcu7TALikkXghAgN7XXE0QjnH8BIcpZBIBzHhfphlsEwRJionnYWBdwJxfZBTXBSU53lrZzOcyF9K8N5m124thI6DpClVnnkvw2owcr62ifUUCW0mRdd1JeMNIZT4CAklt4ivjg11P3W7xwRGG9x4g3N9H7QdYXV1icX6OfDaFl2bo5iWcshBYvOZz04vVsUjRSku83N4z6uOkE7SUW6mNaRSBJREEBUIeYnbpOR2JxLj/IMnI7lgOShh2TPIDqcA4UsznNC3wcpng5TrHjMSdGyBntCSBxsCkTPBzar7u1OqkJ9F6uczxf7P3Zj+TpYd531OnzlJ71bf33rORHA5nRFKSF9nyAiuwEydGkP0iQPIvJECA/APJRYxc5SK3CZIAAQw7MAxESAJ5kyWHEiWSojjkkLP23v1ttVedOqeW4Pe8p3po5dJz+fXgQ8/0fF1f1XvOeZdnvfe1r+vwwW01Djsm8jbTsVbnF1o8gYCYKFmsVMdJC4jYYP1KlXUH+vqf+wvqHp0qL6nEGOrs7XfUO7tDPrWurqd28HajrXYvH+snv/9PFS+udZDtdNJJ9PLpI62XpKSkOuwfajlfqViuVUI8FID6oRKD6EHe/2o513o+VXON4zQ8r/QQBrc9Mb+IaBKlANDc4wCb7OPgHC2OIjqxqXxX02yzdT9uY3Cg/tmpGoOOpsXMQLaL6XHJaafldKptUbjr1wkENeb7lo5v3fE1vL4a6tWLlyaJIeh3q7VWJFb43grzWdbmWkGcBAFHZaoP+wM6HwVJQsy5nMrhRAViVyHVmC8sHOELtxFfdW1qdSBbu4FxfVl4BeDrGN6tZtua5gjUEty/kSb8XER4UeSO39FkplYj9K02k1i1dalBt61uO9NuE5JRdlzv1U7zee4o28L7j+Cq7STSWTvTm4Oe6mWu+pa+ZYilQABDCBGhjngDsSN7GwsQIEJx5SF8wtkKSWCgfw/Ch4eaPZIFQNW8Zwcwa0flSmNd29ejMJ/Z0bZnKByh+iUB7Lm26qMNeyiSNUhbkNpJ3Q7gThK6OyNccxBIRAnsO4crwQkpM6ZhPC3VfC+1+4hoBo7i9L6MPQAx33M6VOkBzh2vagI4WNBE5MB+bQl1C/8qAezeeRPPoVIABzAEcISzLk1cu0DM93y10mS+0LhY67rY6tVqq2Wt7nUH0tEzn+fHqlN473hEDEFUauWV9nRo0us1zVQZ8YJIkhfx22RMXV0QnIBIAbg/C5x9/EzENaRI4E6EPK2SZsJfCKJNmwWrJAruWxPAVZT33gHN2se7QxTF/tKdpE7gIL43uORx9zJv8L2kFlF14qQgntlN6ShaCGH2uuxZWIcg/t3/yusi6FtLzZp0Qgc4Dlrmk+pasRfj3GCxnKswiMpde+/CQEG4Zb2e5uwZ+n11b91W++hUUb2p6XCupx8/UVpvKIXgwwkYIzA8U7vXNOnyxS8+0nIyteN2V+z09fc/0J3v/Kp6b71tkun8o480efpYm/Gl0vlY01ePNb96pTKfelwYfHc6W0yZOAXGrstGTVEzUaPbUvdgoGa3q3xDFcDayR3s7y12q0eajkdO/8nYs+EwnC2ctkOE+ZJ52FUWkUmdYlezoM21Hlz3bdg3sVB3Bn0dHB9a8InQ8fp6FPYv+z2NyV9c3oHEZa6zkBDidIVwNZCtTkeB8OWMBAnMHE8FCdcMIW9FkgUxl2lwi0aoUmAutpByv19D3FiH/KTaJ/JZykLseiCKTYIxn1SRuPw3AkcLrpw8TvqJ1Gg2vMfmfuLfmZshgC3qqFyzpGogQkFYB/nLHt1kNHtgXMzEXMdx2AvBqFd1N1mamRzj+jHvk9Azt1iuCDH5drqGtJOoctnyAOEA5lqT1gTBCCkH+cvky36cKh0/s9VDmsSp9xHsjcPWKYgpmDPXJqmpluDZ2IVkAJ5lDl9h51J1f+8Tmvf73H0nC/Muc3+4p8AqvM/0AT6IB19XEpOcUJ2RPa/8UtT8a/Sp0v2FfXdIpDAJzLjvY7Ed1fzlWuCUtKq/16kAlaCINYOzqK8B9x3R3I2WxTr7/nCfq4lBxgnLWarKyQ/u6yquvOoADsQ5M38QcoWiAeoZak5agQTeev4LX0RAhxjsPQG8r3GgQiCkCDBXglUgGK4OFNX5sBpPLhhnIQRSCIyJZC8Q8rK+kg6Tal1snVCVLxFgb0wGc5t5L7/Z2ZlvoTB924gOwCcQrROhnq9cB8b5myuPINFz6U7qdDsW1JF4xRhTacG1TJuZxc3cgxYiFxDOhecL+rJ3Seq5YjybaYbAd7fV//j/nt/wFTcQ680I3IzAzQh8RSNwM6F+RQN58zI3I3AzAjcjsB+B/+q9ByHli15YwDZHhaGW5bATYowALxw7GEV674P3df/hAw1nE11eXet6eK3pbB7IgyqmzMSd+2MgBSGzdo6IZvMNARyIisr15pjXQIQAXOGEdBynCcUA3PBeOKq2k0htFeo3EzWTug88rUZTx4dHunPrtt5646G++OwzPfnikcbDayud79w61e2zMx30u2qglIco2W01Gl5/2VsbxT5UcDiMo7U6TRLNYpUoebOWDt74hsruLc2TgRa1ppq9Y43HY+WTkTpR6a/Pf/pDffrhj3Q06JiIVpq5nzA6ONN7f/1v6s0/95eUHJ9qR1xxPdMmQi2PirdysgFkXi2U2fVcs4ofFGpionqmtNFUzgGjLN0fmTqeMHT2Afzg8AQ0SJKa8sXUkV0qV+49yogyhRheLbV59lTP//APNXn0WOvJxDGXdDtyGJ9udnq12+kawh7grJEGd6q7fGpWxjqK1wdbXJo1g/cZIANxYo4x25oUQVDgfk/AzXpdQ6LDjODgXKprsZgHsQBu3Plc7XbDLjQOpjhLifblQMa5fjQahw6yNFOaNUwAL1elI3mJaHrnnXcc+/XTH/1pwN8iuto2uh4v1e42DPpmu5r6HCTBA/ZRrYulUv5/l/i64NBsbLc6baR6//aRWtponeMQWKjTa1cuXlTRRFqGfi1DuoDEraZRg9Fo6oNns911jxoO4aieWXHM98+GF8EpiIp5I3UPOtqhRsbJNFr6cwNmEEsHCRwgCjAOMjTr2qQ1FXVA75WO7t3SrTfvq3nY1x/8+Ed6/5vf0jt3Hqo2Xup3/9HvqD5b6JSoPyvECxW7UmtcwL1M737nA91++w07Oj758Gd69NFjjV+O1K2nOm4O1IgybTcc9iPNi5UB2FVZBLATAMtg9k6DgwMD1aGHuqnRmIj4aw2HIzss91F6Ob12dN512up12ya9EGTgVOF+IR6aeFBcEBDAkEmtVtNAFWDRqlx5LgI0w73gmPmdDEL5F+Lx9VaXI7osq0izKubT+aJ2mQYy0aTXZkfyt0FF/l9Ur6mBo75yp7ujca+ox0mRQgCHRAOTxnZlBkbOzwTPSZaaAC4deRZISMamDjJUrLVZrFRCakEA444IeHMQO5hxqeKdX8c4fxnxHAjpQADzK5iEKgKYZ6pylLhvd08AV24wd2jjDCIu3jFxVb9aRQBDgob5m7i+KkUY0OfPEMCOgAOINQEcXBKvCWBiOvdfNSmX7MADHLFzE6KvLvfU4XaCBK675MtIu2IcsyZBXhtE95Ccr5k5dffvBreN0+9CroH/2VQEsJ06VW9eGOAQHY87fXB0oFeXVx6L0D8frrHNd9U9ZOIFJ0StpqvxXHE7Ve+kr6M7Zzq5d1uXw2s9e/rUJNlyOhfu7hhSy2vI0s/5nTt3NBwOtVwuvG6dHRyoli9RriheLHWYxhrEsdq4u4qVnG/AtbVjpoLa9jnJHpHAgO/Nfa9JYAxJ3K9xGAXH0HPN0PtkkMCBFHBfOd1nPIO4AYk5T4LbzOA6tx4unlpdawDUTl+9kzNlvT72co2GQ82vr7Sdz9SgOxygEac9Xd/0bA+I5+uaxPWeoVh5nYIE8bhCsCNkwaFPxB9zN6ArywGkYL0uAGJuEgglnq9+f6DlYm4CC3yV/lfmwKzTVO/4WNertZ6OZno6XugahLHTU15PTHZCHLbpiGxCPtFLmHsuqadNXY4L3Xr4pg5u31LSyTRi7bu6VH5xqfXFpTqLQl0Cmpnf4p3FSUVOV3ik09MzDY6OVEtDtPLDb35TnZMz7dKW5mVNd7/zq+rgVvzxj/Sj3/2nitcLnfZbOjvq6cnnn2qVL/w+Tm6d6eLFK6cBNNkPQIzw7KxyjRGlVVWo1F5kuFOrqEfihlfbQFbwAADgs+aH64h9LfSS2/nNPVyPtUKUxL4uTdU6PFbn5Ehpt6XZaqHNFkEeDjLEb6UKehy3WwvicPu22h0dn97S2b2HWs2XevbkmT77+FMNz6/sKHeU81pqYf7BJRpH6nQR7JTBUQcBZu1Z1QfpvSD3HZPezn2hTsN1BDT3qE24JoC5hsFNFGtdq2vpWFZqtddaLFiLvGnVJq5ppZpmJoBTLeqxhlSA3L7tKNhX19cWHhB7SwfxZrlQM4500GnooNtSr5M4unSTU9+xsRBwxXsyIRncuK24puNmqvu9jqIyV21T+L7aO4AZ6zRuKOFaFkRREjUZxG6sK4EADjHP4VKFyH/+2w7LJA2xnU492LnOw/N8RR7mee5rSrpLEE4FcN6kh41pYfwgrE1lVPeLhUnu4w0e6hYx0FmmbgwBSLXFRu4AtrNwUxGxIYEmJDF86QAm5hgBaLs3ULt/6AvLj0ew4RhaUkLyhbbFygTwa0IFB7CjVvf9pr/Uy2kShnQUbvhAuOKkpVNXEEVx3Q5w9g5fEsAbXZU7vSRKvZ4IKB9hyD79ISQlVCRJFVluArjq/3ViRHVtQ7z11kICk8iV6y8QwIxpJQIwNRXuCcbXKdFEmTZSvxb7VtZfnI+uMmBug0BlbjPxzz6IqTQIrkIX7cZEhDudiXJw/QWuRNJXeE4CEdhKEzstu62G1z/cl7Pp1H+XcxKd20Rlu3qCebJYOS2F/ZGdqYz9aquk3KpXk86YP3mvjNkq9/6bDmEEjrgtXYmBC9TkZOTzoJsnsoaKZkPt27d0++13dPrwDdWjVNcvrvSLH3yo5XTh64cQqHd0oLM37rof/vz8pT796c/UaXfVOzhR1OypOzhSu9v1uYH99fziXLvlTE2tlW1zXTz9XOOLl56TIEQZPPZsPiux9yTKBaFeO1P7sOe6BhYJEgEmy4WW67Xava7dv4w95Od8MlY7zUwAl/OF3+9itvS5DxOqry2JILVYq13NMd9IlXH/rsq1Cs5bWarjWyc6uXXLZyPm69FoZBIpOEuZwGCj9usswrCQasH38BxbZsC+K03stMaNjGwKAlgIgRCTxmEv6owV5nkTZ4hy2Mus3XnK2WpfrcLZnTUCMVCzmTihCLGBz2YxLshQzcQNzomCexUCeb93sgPWBHCIykZYBAHMGc1ufe4n5iCeF+MB3Hskq8SO4w5CzRBpHRy0crwuCQFBeBmeDc5vdKXjTCemF4Fo6PENc5SzHnDXQvwiYK6T1CJfb19z1uSqU9ZpVvXU+wYLZak3YU3ig+wQNVrBVAkFg9CJhAJcyohULE5+LY5jDxh6wy0GDMeFUGXgLuBA4JpI3lZ75V9KWvA8bab0S2FJ2LPtU23C6xnjqP487OFCrLJFv57rw3zjXfCe+K0ikzlHcxbfE8kWXRtvCUJVhCGugUL8QNVOo2HyN+10lbUggUm+QlxPQhJx4ow7d/g+LSjsp6s4ieCcRhi6j+ExMRvWBOpd1gipAR/siA/7Da6RndCsy3W62xHKhPM4BGpMjzNCFe7tqvYrCITDOYgJjt8trF3v7GwnEYtY/mhbV42EjXytHPHcivhvjlIk2UD+BgGk05rYZ1BDxQGP8wq95POlXcChv3pl0wLPI8Q5uBPzBedTCGr2zdRPuQvZZ4Wt5wGE8Gmr4U7gHcYIhBlVktBksdBoMtV4MtXf/b8f3fAVNxDrzQjcjMDNCHxFI3AzoX5FA3nzMjcjcDMCNyOwH4H/+oO3dhzOmrhc6rHGw5GBbUhgDpB0fC35wnWxk+7dv6N7D+6p3e9ZKTwcj3V+eenDBwcMSApia00msKeHSIwiLaZTlVV3EIfP/eaazfcKsoXDRxWFS0xpCLcLBxwTwLWaHQz1ItdRN1Mf9wZOCvf8EIEV6+To2FF0VvhCQMymGnQ7Oj0+0snxgY6I8ySqNks0n00rxTHAFIQrbpzCcFKzWfeh5flopBeTuZLjO6oN7qjWO1W9e6yD09uaTKZa53OddDODvB//5If64R/8nlb5TIfHR1KSalZu1Ll9T9/41T+vt771bR3eeaj41j1FrR4nIu1ASDn+QdCUpS4++0KdNFMnJa44uCpGxPdu1rr39jt2IvHZtpCnxIzSMbQutCmW+uLR55qMrjWfjXT+8plWi6mK+US71UJnRwMNmpmSdaHF1YVGL55pM50q2azViuoGiXa1umZRqhe1pl4sSw2JMuQACLlgUxqOm3VwPHDwq5HWlDvWt4GjIEtVAnDgKsHhSkyoQbUauIYWHGuT2M4sgApcMu1WU2337hQm9QAXpnRN57nu3b2rk9NTHwY//+KR5rNArkAMoIJ3DCaOlpNj/dqv/5oaSaY/+v3vOQIY9zIdbXTGvfnWmyZpXnz2SOuLkT+vI8vWhS6HEyXtRK0+kcIb97Q2t1udZInud1Jl29IdbovVWr1B2y5FCxu0VRrt1KjX1Erq6jYSdRqZv/fly0ubqg6PjtxHCyYPwGS8d7vRYnQRXBwc2sHV+gP3y+bbmmZ5oZOT25pNl3ry6KkPr24YA7DkAI7jKK1pHUOwlVIj1oNvvK3733xHP/r05+7sfuvOfd1u9vVP/sE/0uL5hTq7mtp14txTlduV5uVC9V5Td995qMHZiZ0sjz9/rMnFRNt5qXRd11HaV31TN9AEnIvjbFGuNMsXPrxzkM+IEWy3dXR86GcQQQTgC8Tv9XBkUQhdgfl2o2leaIprMInUHfQ0GPS0W+OAW5gAxvlLRDfdbEQDQwoSQ9ppt+xeGE/GBi5CxCIR3ASJVhGjABJ2MDHGkWZLmIGqd7FStcOd70FXJ6RBPNkJyTwU3J9ErDYaEGb0f21V4BSonHaQbAYeHeMdUGKTu5UC30AygA0gSyN17xwx5BaxVL1wECYQwPRQ0+WNSwTQDlffHmi223XP/1Xxx6HiK5CzQVhTvQUD/nuHXYiADkR4iEwMflqPROidZJzsHgTwDgSoo/cRm1SiHAt2/LkCORiI10CyOoCUWEy/hy8jMiEBiH4utjuDpjznkL9LkSRARGcgbpjSmTaaMSRwTRnAZuWWMTAJ+BM48NeEbFVv5o65vUsKIJM5x24yngmIitfu3xDF7ajGwBAbWFzhgGpk6g46dpHx+UOHN+79MP9bf1SRr47Li+oazheOfW4fdu20xwV8MbzW4ydPvFbyvONAIRYdgnDOPV9P9ODeA11fXbkbE2Ku12poh/hpNlO0nOsoy3REvNx2p2y18pwDGY4QIsTnhuPO3pVszr9iqF//u9O9gzsIYBAKZN+PzrIZJzX3EPP/GcBSIYaSOagRSe00qtxVOz8DXKd8I89DePiavQNlrY6BPcRI22Kp+qZQAyIfEnJdyqtlu6vO8Ym6/b7ncERUrLvL+czEmt0jnjPDNVyS3rBYmSir2XhUs/iMcQMKBTTmeep0uwbnNhtIQiIBNwaD272W+mdnmm6kZ5OFHg2nejrLlR6dqswamiBe2q3VPeip02soJmt9m6vX7arR7Gg8WWtwfMvrRtJq6uXLF7p4+lyTFy9VXF7reFvTabulfr+tqF3X8PrcPerb+coxwb1uQ51+W61+T197/311Tk61pXe9jDT44DtK6ZD94x/oZz/4gTarhQa9lu7eOtH0+sqdslkrU+ewr88//lj59UhNui0n08r9g+OKxULBycW9TNIFIirA2xrPGdGDIeqc+QgQ22MLoI2bcE8W76QFYwE4Tr98r6/2yYk7MgEwWcsBglfEIiLEYb5br5Xicmu1HcF4dHisk7M7Sjp9XT97qceffKbPP/5c02FuAQv9opCqnYYsyGsQQ0oPLyBtwfuU4oaUtRoG/2EZSsSFRDsC7sLiOtaZe51KkOAAZk1yND7zc1xXvpOu85XJQIjlZY6DFuN1YhB2ifCq3GoVJ1oT/91q68E77+jRxYV++OGHdjz2m9Q5SLUiVyuGCI3Va8fqdWN3AG6Wa22WW7sBIZy33GxOoym9xh80MgvDahUBbH8gwDDR3HGiNEZoFTupxRGefHq72QLJ6/5fxwrzvAUC2P2YdSpTIIC/dACzl96Tv3wvdRjM/+yziKnk9RH5mHCywz4QwHaOBTtXmPO9FlRdjhCCUU3dJFEnTtTGHcgCQtck73cDcVClsDCvOk5+n1ABQ5UobbXV7g7UOzxWZJd4cGTni7n39yEGOg8OYMYa91U9CX2Udi4H8pc5yPHPVT9v6B4OY2MCAXKhzjWI7LqFAMbJ7QjocqvLQnqeSwWRw9wnJs7De7bZbi9mquJTfYqoEi72AioTuUQBe00MKStexyFhHE8aCOk9GRQcfuG98cAxLybEMFfOaYh5+lDZmdQ4kyDUxA2JEy8l5YUkpUAkOxFhjYMtxIWTjmCiHtIVAthuzXC9moiFum0NOm3PCRDsnF2Yy0mbWZBCwbkgrquobb1PozKEVAhH/XJN85WSVanORrrV6aiH6ACnb770a7I3hPzb1RnHcH2Ijt4xFxc49OX+9FWjoebJic7efFMP3vmaer2BiulST3/+qb745DMnv/DMnN2/o+P7dzyu9Ga+ePRM777/bb35/ndUP7mrV5fXevrJJzr/5BMVw0v1Y+m403B6UjOL9Or5Yw0vzk0U8gUZ5LUCDpBOWNY8HP1HAx2enXhPejUaeX+6gOSj87rVUuE4Y9aWSIvJ1OccBKBCiDQn2Yc1MRBz2yQkYBSKtUDEs95avMY8tICkrEtZu6mD02O1uvTlttRoNbzvmo4nmo0n7uKlfxmnoVNsEKvFsddxzpauWKoiEZzm4I7mmpqkgXAaXa5V3+7UTKi5gBbeWmjJOt7qtDxXQJZSt8QeiH7Tdta009c1IAnfm/h8FgjCsK6mMaJnEhdCJDnJWuzreObtuGVNZ/7mHqhRacN8VdN4PDSxTUz8brVyjL+TVvyshAtCBRHCT+KjcZ3ynHBvW/DtNI+dhdz8zFANQc8s8yyEeKGygMjjBqvC/iNSo9iPOx1c9bTmegtEyHztRSmsJfUkU4NqFkSYCGrnwXVst7j1NVW0sCPod74mkL+cM4PYokpHsdM59DSzF+IrTCSV9LCKhg6DGJIuqs12EPJU88ue8N0n2Lj/uSJ6w/b5S9ewO8/3STXsx52qFQSQ+woPhEHMHeAsTutBpFBFS+97wU2Wck+QkrQkdaYMkdtZQ2mro6zbU6PTVVLFG0OALyGAEenBoFax+K8p72pfHbqJma+reZv52/ULWwtgLJDad65Xe24EJFbZxoEcRpBCHQ59wJz9iPDmWbV735UeEMpBLMT3cp73s+39PQkFWwuzSA1Ax1db10zyb3KeW9zB9NAHJzBiTlJHGGNI5rTRCLH8xVrlbKlyugw96CT3EBHNugUBzPxCBH6v62cddz7PG2YG9kOIv4fjkZbF0nH/veND9U+PQ9IT+24ENOxVt1tdDcd6/PSJ/vv/68kNX3EDsd6MwM0I3IzAVzQCNxPqVzSQNy9zMwI3I3AzAvsR+B/+zb+yywCwUJhud7qg3xDAk/jLJPMGmC96VYg+wwHYbLes8j6+dcuAyZADMIAvwFalmt8r3Tk0AmQSL1jigtqsfSgGWLOTFIX1GlIC9afzTIPiHCCFiJ1dAIX3BHC6K9SMibsKziIcwICePtBBVazL0K1Vr2tF5GJSV6/d1KDX1mG/q6NBX91OM5COAOQcHvNC63kRAEkOjY1Uo1Wuz86v9NnFSLOooVr/SM2T2xrcuq87D990/Ne6zHXrqKcHd8+0nA319MnnOj9/oZOzU4/L+cWFQfnjk1s6Or2tdu9Yb7z7gQ7uPVQ2OJKypp0OHL7K2VSf/7//UllRqAnwMJtqej20QwlQ751vvqdGv2dQYzIcOsqZWC4OtEREf/yLjzQeXavI4ZZSWgAAIABJREFUF5pMhmoSg2msamNgFlU5anoAJK1DpzKUEWDPplzZgXpd1PR5XtezfGtAlffVbVauSNzQmwAsOaUU0IxoMMeNJlaNc4+EKF2AzeBK5MDKQX9NvJkBweAy7HRaOjo4UL/frSL6du5kHl5fWz3+xsM37KSjv+jzz75wt08UxepAttAj2MjUHHTVPO7rG++9azDk5z/+0G4UYvqILia+6Wtf+4bmo4l+/L3v6xd/8GP1YoC61ATwaDLR4dmRTu6cGHi/evZCtflcg3pNh7jknFO5NTEC6O8Ix0o53oxw1BCrGOmwlaqVRCY2Xr0YGTTs9lpq0z29izWdr/z5Ge+oXBh0wTFKlFYZJyrqiZ13Shp6+O63NLya6MMf/lgbSA8jBwCRgLug3pFA3tfRTrP1Srfeuq+3v/1Nna+XdqIOWh09HJzqoz/4Y+WviGwtsI34nq9FKKRX2maRmv2OokaiZQlYkyvd4QrJtFtslG0SbRZr5YtSuzg1EJtvSk1xmbcbPrynrcxCEMQjOPWGV0MTYggjptO5lqtCDVx5O97nWkvcoPSect0aqQklHCgIBiCAIX9xZ/BFTHBj399Uj/z6YQxCxx7PO2A4RH7oJAO0DMBMWYbeMfdj2QwVVPYhChqnTYhMBuwG0AlgEQRkcFiFmM6dySeDOxBtPDsN58kGWtUgUIj1dGc54LsJ4FS1BpFg29Ah6d6wmhKSDAAfXhPAIfaP+HeDJBZKBNDKpoSKZzZZXUU8u0/dcX0BqKrS26oOxeB4CmBO+GK+dIQpoLYV9lFFAlfRhnuiAAJ4DczOz/4yVjAQwCGaz5F3dnHticnKe7sNXXnu/oUA3my1IO2BqHPt3NGIyMEOYIuBQgI5BCRgbFpFX+6dKBV/bbLY/Y2VGxkCmHtiH7PI73sm3BBS1cHszrGoIoEBpTy/hWg4YueIW0fIZKdsFQ1Np6C7yDYAgsElY2czyQjlRlmvqcGtA53cu6Pju7f19OUL/fzjX9jlx3x2dHKiBw/fUKvZ0mw8t6uIftN8Ptc6Dz2MkHTb1VLbfK4IAVMj01G9ru5mq8YiV3e9Ucp8y7V1NGl4769/mdT4pT+pLrKNc8zHFdkd0hnCQCdpzQA1TiXiE8uIeXjhOMcGaRqsDxVBDnAGeZ+vd8qLnfKSLvlGIC9w7GyZh3C+rFV3xysCh63KeqKod+xY5G6v72dyuZg5fWMxHXu959pBhOAQZS9A9GbJnFTyDNB3XBHwdB9XHdMAy80e/ZIQJSvHiOLIB/xn3gHUnNfqerUs9GSy9Fd8dKyy0dKMe7G2Ue+wp8FhW80moPM69H5Hma7OZ1ItU7s/ULc/0Hg01vD8UtPzS60ur3UrznT36FDHtwaqH2Saji+0noyULJbq0D+ehr7iVrelo1unStot99AvGbPekTazXNPHT3V9fm6QFZHTndNTxTj1mFmIN052evToCxWTsRqM+XQWYj1rNYuKiJ+G+TIJ5RzY2PMLzhsDr8S3VkA8nY/BGV91STKv4YalD4+IRJ6VRkPZwYFax8ceV9xAUFHcDwscc6uF1sTx09eepur3+8riTIPeQK2UKO6lnnzyhV4+eanx5cT7CHeWGlgnjnSrNiIw1n074ao5ByKhmTjOF8dMsdm5MxNhESSwiZ19Zqb7VolexzkUPidEDvPHbLfVdbl2IoudPkXVY57GdoBOIX9xkR8e6cG77+mv/lt/W4O7d/SHP/ih/tE//Ie6evlc8aZUJ47UTyGCt3YttzP6oXGOFVUEtJTnW61rEO4huQSSpJUkGjRSHbI+QADvHFZt+LrEmY/IJ87UqEEAQyaE/spt8OMGordyawUutEp8qFIiLO4xIRz2RxAoewIYER5ANbUEXBsc3yaALXwMyprAHQbywgISE5XBEeXZBLLVTsOdid8O6QPE+rJmOnEj7NsDAcw6BJkaiAj2nv4xOO6ypppdovRPTL7UHG+79f6TagsIYHo2HWVcOdiieho6eiunKwTwPjnFIqwqstkkAOsgcyX3APd7LfLawh6FXubpcqVxudNVKb0g4CZtBqIYp9k+meZ1p3Bw1u3znPfrokmZytls8pdUDBO/4Z51h3UlRNqn77uapiJvqgXX1wnX4747mTNNmyoM1lAEYsz7Th2hKzQJkb8VyW2SmeuFy5R0JcRtJvXXvlYQlnSXBxKY2orEDvYGJMqOaFR6oCEVt1rO144u5tlYRYivNiprWwt/LMyk1qJYKytKdSGAW2112T+zv8kXdpRDGsZZXaWIkC0VUS8D0ZOHegz23Sg5Fog0skyNXl8nd+/q+OREnWbbbudPPv5Y19dXXnvuPLiv9qCv6XyuJ4+f6eLZS/36X/0tvfc3/7bi7/45C18+/b3f00f/+P/RxU9/osNUOjvo6uwE0VGm5y+f6er8InRKb9buL2btsE4AUhABYqet/tGxBsfHJnDOry40Xc59hsQRjeDL9URVp+6CM+1y5d7ymP5OnvMSss+Z29rGqcp6rBwR4XarJQ5ByDb2cuwP4ppJNDpB2cNCyPYGfR2fHDnVKp8vvOYTdc35eTWfm3D0noJrXUXussfkR86WRM+SapWoB4nKPpLKGvYEaV3ddsu3Gj3t/CySgSxC5PnebOyebsapHb6kojhG3ZH0oXzYvKSDXkI9BfMsNTm8V54Lk59VkhP70ATxTopDfWvylV0b13PvBndtiR36IWHF9zDPmgmzzGctCDdIU340lU/7LunqgXtdb8M9xZmeL4RAoYbFOWAWQMS8B265hBQqyMzY15yYYX72fq/MfBnHDZ8HWU8Wk7nJcZKAXD+wj9+v1iomSguo2e86rjrsM01sVvtqYu2ZT105xLV7/RUI4fAZvxToWbhR1a2EPTriyHCm8I4tbJ5DskGVAODo6Op13OGLkL06bzDvMrdwDzOujs2mM7razyKuRyTtmgdSk4jMZ77Epb7C4UxENc8A/bzNQAK32yZEeX8W7hVVmtIWAWSIXPaOnq1kFccdCOB9h3JFBPtzBXrb65iFAPx3wG7s1K4IYEhf71Ps1ufMGlz7kMN2CDNne4UMYjb2OYhqILy9XvomDocH9gnh8FIdJjDZrxAerTSf0OMbztf8HUjzLMmcwsXfz5eFViQvIZQpg6iFsxjPA0lcS8YCIVuvoxrVMjjZnTAUqsdmk6kuLi80WRSKsrpaBy21jw+0w8FvoVqkrNNxih0O4MdPn+p//ePpDV9xA7HejMDNCNyMwFc0AjcT6lc0kDcvczMCNyNwMwL7Efjf/uN/b+d+MWiSzU4XL1+arAVpw1VL3BjEHGp1lOXEi7EXx0UyODm22pJuycVyacUvhyNvvquDKgctnCI4BOgIIyKYGOaiip3jYGPnh+PY9odLy2BV47SvSMUqxKk1cJCqMKkJiMQpb9DvmVAGKABwhkiCcA7dUTgNNiZa6B7ttAA12+p1GgYue522CYLleCotibXkUAs7kehyudLL2VIv5oWGIEPtnprHJzq8c1/333pbsyURVlOlaaS333zgCONys9J8OXNENofP8xdPNX71wgd0EgFHo5lOT+6qe3yq5sGx0m4vHNQ4KC0XevEnP1RxdaXaYqG6O2tyk+8ctG89eKDW0aEdMpPxSPlwqO2SDkoOZ4Uuz88DgBTtNJ1M1Om23ZWKmrss6ToNNAzKbof8OYJ7Y+Bssczt0BwWOz3J67oopGkZ+u+6jdiAlHuFIP6IbyKmcVOGc3AFFKLcnS2Xjivzz+51HPcLWLGYzlVMV6q7y4u4qlx3797W4UE/uDyzzIQKkancaxDAt85u2YHEIe4l7qxVaQcwkV+AG6jw+2dHigaNQETGiV598dTjANgMAHVwfKSzszONrq71p9//gX70z7+nFiB+xv2HAnqjd979mt58+6Hvz1/8yU+0uh5qENfU3KzVxm1QB4RU+CwVeIszoxHtFEjgnQngJpHGy0LXl3PHcAPUooiv1Rsaj5eOKCPem4BgIqQ5INOjRDfjAhFCPVG90dJ7f/E3fZ/8+Ht/5EOuIx73EarE0KV1H0Q5RA/nEw3unOrt77yn5oMzvbi80Hq50p3OQLMX54oWubTINb04t6OgCYhSB3ya+e8DbgFExXGmTqOnRr2hYrxUbbFVOcP9vHHfH0AszpJJPlOr3zFQ2Ow09f63P9BiMdM1UfBXV453pVONHiYU2e3BodYIMQCR00STIvSGEuu6XS1UBwzebN0FCxEELYFjBcAdh6U7ugyWAloF8pX7B06EGGlI//l0qhXPgYUmqLYBLgJ44KjMLe7ZkETgOx/Ez2EDX24pAxca2f27dyNxb/gLgAPsog34FAAQJ7RFsQHgQABDGtQMINTpSE5if06ryzc7O0HsAF6uVOAALulkxJ0AKRvcqHvA6P9PAAdXrhMVIhxXRIwGAtjkcNUJvCdP938GOe6YSYPboZMYsIKpzH9moiDEYe67yvY9icyJe9IgEMD7fuDwHcGlCxAXiFISGyAQl7jVKvevf6/i2CG99g6sRDu7i5C9BAI4xPS97v2tCFgDzyHltcKPmNcDCRwc3fsxqxzAAGm4CgwmBVePATgDccEVTFQdxNgKZwEObK8LDW3LrZ2JfDZIXYgTIuZ5/LJeppM7x3rr3a/r8PRYnz3+Qn/60w99b0RxrDv37+ubH3ygk+NTk7+vnr3Uk88f+Z5mbnYHO++VvulyqXhTuJf7MIrUBZifLdSHaOb7AfUdFfhnCeCK/P2lU9C+t804WeXEcAysazdrSrPIc1aj3VTUiLWKmOdn2hUrZB6BAK5SOriOzHHFBnPUVvMZIqq6hQt0ttpQzQNah9jaaFMPZNwmaSjpnqp7cKJ2p2fhz3Qy0uj6QrPJyGIjiELXGvCGia+c4/4lXrSmDHKZxxFgriQCtYpYh2wCsIxDUgNEJetakkFCxe4lLuJUw/VOF8tSLxel1OuraDS0qElFXeoednVw1FWf5IZ6IFXg7cZXCw2HMyVJU4PDY4PQs/FM06uRFhdXOk0y3T870b2HtzR441jDq+eav3wmXV3ppJFavIDbtd3OLArhvlpviallrkpU5qWWBqKL0BnZ7ujk4EhxHtxHq02pZa3Qs+fPVSzmajgyFgIIkq6mJiIYCOAikBMbkxORO3EhgPcgqrvDcQvT2YiYwt3apBpAiAUCeF5utGIOBQgeDNQ8ODQYzP4MgQfx1vPlXDP64SGWHOuZ6GBwoOPBkVpJw8K4iycv9fSzF5pdsS9c26EW6iaIV40cd5wldbUgEsp1uK8Ae3FsxXW7y5kbFhAlORUPEBHc71Xe+7aaeSISCej8DR2cOQ4cEiS21FJstWUsqvh7u6dwp9MRu43UPT3Vg298U9/6jb+kv/Tv/B0lg4F+8qMf6f/8+39Pv/3bv62kzHUIidtoqGURykZZVCqJ8rBPJGa2jLTEXaS6Iy43gMDbTYjhbWQ6oO9wzVqDcw6xBeQh7wgCJVVG4LsFRSE5BYfVPur5dfxvFevsqM9qjnJcaRUlTEfmvv/RHbxb3F0rA/0WKEH8Q9i+JoBDFYCda37N4ADmUYLcNAFtAjjEy7L/2ZPAGesg4D8uL4QEuNL24c+8jMV+EPFg78yfqRrtrom3JGsGZzqx3MTbzmdaOeFnFRzpVZ0LDmBXyBCpSZRsRQAH8jfE+gcjXtXluyf/IX+Jf7Ybc6N5UTrdY7ze6bqULtaRCWD2ek6n+VcI4LBmhpcN8fP7aIlAXATnbyCAg1PdEdBMP068CXuFfXS1o1pN1odahxAzXbks3TEcnJ5N9i2cP6pxdc2D++aDY/WXxT2IHXxEMQkMGYYrrXTaQRCwMj6IZIiElloQtbjNoU2ceAIRWFNZ1LRE6IEgJ9p5viC9qI4bFJKQPScihs1Oh1Gs00ZLHYhpnJ350gQwBBv363KzcuKCz0wWi4Y9FfvuzTbSkrQCFhzqOXpEOg90cDBwusKz508diUyU6htf/7odiFeXQ3368ad69Olj/dpf/zf0K//uf6DO3/ib5Pnrs9/5Hf34H/w9ffr7/1zHWaR7p4e6e+fUffKPnz3Vq5d0ja+EwIU9g+8VyHmIWAjYXk/9o1O1e327t8+vzjWcjC30anba3nvjnIfYg9TK2SdO546D5frw2ZyOzkVgfo1TceciWpuz/ldzFuIDrh1zOQI/erCpIcBhTG/orVunFiHzfJU41K+vNLq40OTq2iTwvhOaexBnIxUAPN/D0cTn1EG7pYN2W22EoLO5o7cR7/Z7nVCRQ20RsbOuc8CZG+L0vT+u1QXfy36NP4clL2truypDWg4iAsQp1M/UvM+hmoe7yMkR7JUg2E0As09GvOvb1Xv04egq7MHcTxySBKrNtPdrjDtOZggzyGnXT7BH47PgaiddgPmQPnj+vrlphEO2f9qtS1KU99OCwIOURShMHD2VP5EyBMgtqlUQUcSBCHWaQBBX1mJODTjjt8qnc1cXkGjD/3b/us+tkOA83JXYxc+Z0YYgDnVC9JcO4DCl85xjQ/4yBwdWGoKQ9xDWoZDmYJ7X4h0qnYJI2PMur1HVkbwmfas99/41vAY4fpqzRqBWIYf3LlZHJtO3667zrYX219fX/jkmOxFkUE/DXMLn3ve5IzpxlH7qezXdR0Bv155vWFdYp5yiRs+zRbDsYUJiSyCAw9wZ4qBDr7v7mquMGp+PNtX7ZsOOS3lP8oJp7AngNDIRbFI4DqJX0kxe17bsFwHGz3H9ITGDPaiFU0GH7Rj42pbEk8j3MsLl4cW1FhNS3xClpWoiXESYuCM5jnqCXKsle46wp2JfHjs8LNZ8zt5n6XNw86CvpNMy8c41x8xA7cWESqPLS00Wa58v4k6suNdWgUAJlUKSWRzFGjJd5Hp5fqXfeQRKc/PrZgRuRuBmBG5G4KsYgZsJ9asYxZvXuBmBmxG4GYFfGoG//5/+5z6tBC5vp9l0YiUzIEMny3T58oWm47GBm7zItShyLXGdcoCia6iRuR+TM0NRcJjkkBvUyz5YbILTlFjIzQrnqdxvxCEN9bs76xJARA6UoQeY2OAQjczJILKSmA19ArgJ8WhXQyBj+p2miWEAix0ARJKKMEki2IgzNLjCgQfSIZZazUStZmxgpU93VLnW/GqihORFzqgAdI26nQZF0giuIscotlTv9tU5OtUbX/+aY5kvrq/08vyFHr710ErwTr+rdretb3zrmyaXZ1fnunr8ibsTh68u9Kc/+lDDi1FwNNcTtZsdtXBE0u0W7VSMhhq9eK5iNFJLkWOFOZ0CVNUAPY4OTTABis+GV1qMl4Kl6CaRo3Jx7hDFdT269nXJ2i13/06XCxP3dpnEsZblStNVrllR2P0AgLRYE9la02iXaL6u2f1GzJydkoxdva7Dg446rYaVwlxbInPt0iISdFNqni8NVhwcHejo+FidXtd/dzmea3kxNcNATPR0OtHDNx7YHRVIGCIQgxqZ6wrgCagCGM17yPOV1c4oe90Jvd5YFd8/PVSRrtUfdJXW6ppfDPX8yVO7hO/cvaejk2ODbhzinj1+rJ/88Q/tyOPuWq5y9fpt/fm/8Ov65je+rvOnT/Wj3/u+FpdXOgAQy3O7vQC5gSZQYtu5Q1Qi/Vs1IjDXynCbZRCWO/elLWel2u2QZ7vdcEhvajLJTUQCEKY1Ds1r+4c4QC53ay1w0QBC1FO9/5t/zXGnv/iTn9rhAdkHOWAnJwQ+rqosxLqO52NlBx3de+9r+sZf/Q198uhzXb58pUPcSJudegDG61IvHn1h1xYuEpxaF69eha7BDfHMK3dFEY+KvCIfLqQxfcgUo0VqHx4r3201zReaLefqHPRUbAu1+x395b/2m3r0+JFevHjhztPVCrKmsMuS83bv6FhRs+k+7KjZ0vVsrtF04gjDTT4P3We4hYi+Xe2UQrRX8ZwQGhZ5MH9UrnG7oKvOWKLc282mFtOZXcBWfxM3CZGGU2VN9C/O850j8ehFI9IegITrBKmO8AIi2Ir7imANoE3Ai3HmOFaXSMEu4FNw1AL84OqxAyiqu1vXYWqQasThtdt2ADMfAtQDqOyIPV2uVM4WjvpFFMLnep2asLcdVYRuwGBClHUgf0OfMM5k7n/AyxCYEGbuPWkQXLMh9pA/C9GWFRgDcAVw8doVHMiCPXDlaDtArZJoedgnHBlVBLVHuCKA912JlSifWFqAenq3AU5XOEDoAQa0YdhwUPNlx+fW8bG4eiCBLTzC+cfYmtcNsZt2VgVs1sA347UngCE0/HztndP8XXf4hWg6R6VX3JLd3bgOGGv3PW6Ur0J8dpZJzbTlKLnlkk40wOWmSYHJcqm8JGY20tmdY73/wbd0fHSgLx59oZ/94ueKW8S2r3Vy547e/+53df/eAwsRvvj4c/3x9/7AbkCAU8ehwqNsC9U3pdLdWseQSZI6q1LpdK7uequU+xYygLH9swRwJX4IoOJ+8aZbNLhh9uR5cOpVBHAjUm/QU5uEhVampQoLltb0PprUwikRe161a8cRpdxfW01GMxOyXKd4G8BinEGQv2sVWte32nBhkpbSJn2Oh8roLo+2TqEYDa+0nE1U25QmzxB0QPTjXCsWAZjm3qc3FYB6xzyHw8IAXwgdx3WVEFu/22ixWirOpAY98a1MG54DRCnbmqbrnabURNK3niZacZ0R8PRb6h/2dHTctyAHJxMCnWK51ZPHL1zT2esdOsq2XK01H881v7pWP0p05/hAD9+8p7c/eFuvnn2uF7/4SLNHX+g2sZ+1nRM12jj9IUz8jMm9sdstpAyOFQRSO3UGffX6h3bJrS5HjiHlsxQxhMXI0cNEordSXJ88dzvFa6lJt25lmwdKpBM3fCFOo2svpBGwt+FzuRebHlLAbjrp6jUTQnM+M6otAOBe185pugHtHEK0sdwTwKRmrN3xDnh/ODjQ7aNT7VYbjV9e68UnjzU5X6q2og+XaQ6Qv151RWZeD3gmiYPuRbH3M8RWQlwvN2uNl7nGea4Z8c9V57pj100OuF8itHxHuGqIsoWM2mrCPoX4381OM0gIJgxzkiHulGsHGYVw6q333tev/sZf1jf+wl9U6+vvapskun7yRD/4p/9E/81/93fV3pU66zS8JnYh03ZrxZtcKmd2wbK/3EFy5Wt3gIZuWa7jVi0ipFsQwKkiE5jBrcZExd6HuZp40yxKQmQmO4akHnq3q25fkkzoFncyzr7vsYqi52cwmfP/Gf89gbAngCFTGG++2KOTzkOMaiCbed9VDHSoBA5iH/QWENt2uQVBD2RvoxaphUCOflDmVNYyxCx8Vb3qgeip+sWr5AjW810UK2m21Ts48jxpFzAVLqz7i4UKUg5I4EGACYCPc7RG3UcZCM6CaFzqWUhDqUi9KmWCz+xUhhpR5/SRR8pV03yz9T0wLUtN87Um650mm0ijbd0CFBPA7KVMtlfnCbuPv3TpMT779eJ137TXxWAsC79XyRFVwo0rHvbu5MDP+zW9nuwJYVzVOGyZy6hSieseX25Tk2ZOAAnVNiw2ewLY5JLHJrye46CZG4tcW9J5qKHJYhOEuKlJ67GookpsYP9ojgmBbC3RHFc9c4HPUoGo5hpA6iGoa9Rq6pJWkWauH2htpZge1FURhIpVT/y8zFUQuY/QkM9ooiQQMTn7F+Y2zmT02lZ9vE6DOuhpvlyo1eno9sOH+sZ3v+t+1otXF/r5z36hn374kd784Lt697f+ls5+62/5uX3yL35XP/0//r5+9s//sQ6zSG/cOtEbD+7Z6fn5F184OprzYlJDOBl0LxGHxzhS3GyoxVmsd+D7MF+Xury61OVw6Hmn3el6r2QnPfs8rvFqpXwyswiPtIQNtec8N7jlEez5foteE8DUWCwQraw3Gpwces2hI7hzcOB9bebI40RHBwMdHx6oy1mtWOn65QtdvXyh4atXmo+IUA49z9yDpIR02m3P2ePLCzvGj/oDHfX7aqWZO9jZ2CGIPRj0PB9AypkUg5yrrisVOpBcXBDGaINAGoEbfxRx1g0R40F8WFcap8FRSfQ4Tt59NRNrpZNMwi1K6zGka9hXbDSfT71Ouz/Y8e0hGQBBJPMMaVR2Alf7ZZJk2Ms1GsTUh3QHO48hgHFeci2iL98P72W5WFZdvYH8NQFc36geBwK40UpVb2eqZViCuQmsPva53Y97PRUbPvb9a8d6F68JYNdIVTUJfAZLFx1rTOIBwrzXFbgVAbyPfA97UluqfRgISQjc9xCEX845O68PYQ8d5vfQQRzSdDhvhKrg8D5CchZnueCcxQEb3LPBEWwRigXVxFvT45uZ/MVV6708HdfTiQlJ5nTI33YLQXvP8y3nZ6KN+V7mL65RudkqY813uhGzSZUgFHL5TTxzzrEjmn1eJRiycMVRCRUBXBHCJn8tCA3iKN4TZ5hQ4YULmE5g4vuDIBPSF/J3+2cJ4H1ST1AL+b3xi7NVcHaHtZAv3pXPQ0zUO84BqFzkSPWrVxeaDWfuC27GYCkNxd5ThkhwHMIkjrhZY81+FjNy7IQpyPQZ69Zuo/bRgdoHA88nXIf5nCS1qcajiXu+5yuSFaixqmmdxpohakpS7ZptTZh/OcMXa80XpX40fN32fIM13ozAzQjcjMDNCPxrjsANAfyvOYA3f/1mBG5G4GYE/uwI/PZ/9l+GykEOkIAOaazrqwsTtn/+u9/R93/vd/X8i8+sQF8uppouphotZhoS95tWEXEK8XRssDlmWVWe0EsZ3F0cPInIcsQyh1KUoAAfnOMgArIQu8phi644Dl9EotFnw7+jdkYJyllryV+yCh8CIAAEzSRSJ66rRXwsThoifiAvcCgAPO+2WkBGx7wnyBHE0hu7bWIOFSvA7sCCO2ayW1et0dY6aWhVT5TXYq3pGyNaqNvXr//l39TB6anGi7l+8rOfum/QqnOITG30K9/+ts5Oj7VZTjV+9rm2i4mKyUSXL8718YetQ3fTAAAgAElEQVQf6fzJM82vJ1ovpG4KSCNlu5ojhaMShXroQHUEGB1S9brmRe4DSvfwQK1ey26u0eWV8uuJksVaR70DAx+1LNU4X2gOKctBLIk1Wi1DnNl257jt5Va6Xq10hWNzs3PnXemu3ppKYv0g3TcQwCt12k2DEjhIv/0r7zkyekdMHPHQ7abKIrcj+erq3O+30eBQ2lK30/E1hZTLaqmWV3MlsEEo65cLdftdbbalVkQGJnTUonJPQuyg1dlgZ+FAe3hwoAYHO3rrOBATYQYYUN/p5fC5tptC28VSy8uxmru63n7whns4UScjVNjU6bcs9eOPPtTl+FqTZa5ZvtbJcUu/9ivf0tv37uvV5480evxCmudqEiW8zO3Ycixnxs8GCIMDREVfKIsBCCEb177fOZE6+hHHO8QKfVdQWLjqOIA6oorxCQ7q5Wqt8XQFN6paAtiMk2OrwcmZtrVE09lK611d4xmCC9yGqcl8QAP6GyEj6Wwr452yk0P9jf/kP9RHn3+q6/NXutvtaXF1qV47c1zpdHjpvrfNYqH1dK76vFS0AySuK6/V7NDd4kBGQQ18eT7VdrIygR0fDDRB8AFIAI7ZylSsC/X5mX/n39YP/uB7evH8uXJECculJouF3TrlThrgdO/2FQFuEf9pB1iuxXyu+fhaWRVbGq03JhdSO5ToVY4dXYh7MACQRDvTF1baNWC3LwABrj7A3Q3XIYAujpSsgHuEHzz/EICOdgaMqgQAhtKJnvZ8QD8ZoE8VcVbl5zkWEpCQ6ZEuMqw4VWIBgA1uAMdjA+DyPURA2nXZ9rzFe0OVj+ihXOShH25VeG4ibt+VhVXprbX/Fem7D/s1xrsHm6vfX8fLOboO59brVOr9NG7TgkFqY1fEgRK5FkBuE8Kvu7uCkylJU/XoCms0DPrgmF9MlwbVmmnob+P+5SumG7OK0XTkMn3bJEMQVbrFhSQ/b5CxRKfzHkz+mtAPpA8EuH+vSC7AZPq0QsZjiPZnzuF5A/gGWAcM/7L3OfSG4XojfYI5g89mkf9GavUyXycASnp+m72O4mYqZBeIGHAg8mNSHP4bgGKJ8IpiG2sdxVpuIc9Kg9yNRqzDflv3To91u9/z+0JMo25Lj89fSVmqu2+8oYPDY02HEz1//NRdqc06EeUVEJ/VFW1LZYgw6grxz+Va7VWhDJfseq2IB8akfuUu2ceQ7sVZAUl8HX3N++e+NaBYhfIBzuKc5PpGaU2HJwMdnR15fSpUajKbaDGbqFjmnqMQ2dgZ4ns5VqPZsrN9MhprPp55DrRYgQ63HcBiqfWm8DXnWtXrmbK4r9hOPLrCS5PMq3xhoRaO1Bb1EiZTQvTtMi/tTrVzvIh0cnToKMvZxVhRQRey7eAmNDoHfZX1nUarmZbblQZnRzq6e0vdk2M9f/LEPePMK5aEsU5mqXaN1E5Z3KJpM1Wv3w3x9whecHXnhcbjmebEEO9Cj2CNiExQ7fVWrVpd3TTVQa9jR9rVs8caPnmi5atXaiv0V9PbCKEG+BkAcdy54T0zP/H+cec02x01XFGRWPixnBGNn2sTBRAWMNqRi9U19nrPPFLFHTLN252Em5Mv3DN22FTPCpeB5wiyPMKV3LJQCbJ4vltriuirmarebSvrduxgcx+tEDDVHa2fk8pQlhrPZ55ruu2uTo9OtJmvNL241uj5tWYvJorLnZ3jRFST4AIZCcmJq35TC6Qn49KtEk14LRyo82LlDvgFbmTeq3H8EPG4XTFvh3bv7a7ufQi94RMccutS1+tCY7o4va9gxxE60L1PiyEHWo7xPjq7pTe+/q4evP2Ozt58Swf3H2q+WOjZkyf6o+9/X//T//K/q75Z6LTf1OlBX7sidwdqtlmrQQ8i5IT7LSMtiCatOgntVCqldjMQwC1cuHZsQ7yXwVVuUBqxSk2dZst7joK1yit1EG45lt3vOYDagPs8C4yP++fpLt67dSuxj5/p6u8Fh1ggnD0/EFPqqOkA0u/vIISTxuwrUYi3tF4PQ186iQRco0ZUVzOO1WDuR9xHPzCktlHyqpuX5wfHs8UGxHdTH8GeI1az03evJPGiOC3ZK+ImR7jH+hqESciFHDZrwRXuX6pGtCFimP0HKQCIXiCGQr+k17Z6ok09URHFJv6vykJXTqcpNWUPQbz+tq6l7VhpqDbAfWnikpQC9obBebfvBvaz5vjlIMzAkezQ0yrelXELQqnwLJvcZM0hXpV5rSi8B2E8iLtm7mTuxRmHM5U7E/oCgV8TNySfgz7tKFZ/wFi1XX/huoT11j+fNahSM3jMqavJFxM7qFlzU85OtqgG8pc5hNqJKnLHew6EeWUSeW9EtCk98ri62VdxnUld7bZinQy66vLsl6Wy7VZNyWclyyn9M0IlwmpTeI+GGCttJcHdh9BgHQQGezcl5yruTYsbEJ0QURsnOr19Rw/efVcPv/urFsjNp3NdX15rOJrqcrZQ1DvQ/fe/q2bW1Muff6TP/uj7uvjkF6otZ7o96OmNu7e1Xi316vkzja+vfI84AQSjHcQv/aBZcGFG/EzES6zXq0JXw5GvryNxIX+L0qJY+m8h55tJqvlkalcfzxAJNSSXsO+Img2N6VRmH5Ekrv8Zr4jP3ynpxHrzG9/UrNxoOM/V6h/r+M49dfsHyhpN9dnvxZFTBZq1rZ59+nMLf1eTkRajoc+8xCHzzN6998DzbjGeaPrihc4ODnR8eGgHtccUUQT3ULPhjmGLeYjBZy/iWpLQGc1aymezYIzYX4hyu3ARcoVkJ+4Tk6117tXY38uzyfe6c9dzCW7fyi3P3pcnhjONBV/VrRY0guF5cioOohdIQ4TVG4urHStMioVdwlyrxOc11iQmJAhq9tqQ0RkCba4b538IYFIDPPd96fplrk8zop8j1RqhP5ZULvZaBgHKdegC8P4xnLEsIoP8zdeugdmwAfWOsZr7EGvYFR/ODRbv4IKH1DYWUc2nzFgRQh2uBzhFteWq4p8RUCPAYo1APM3vMWs8+yjXOQWZJAknlq/vHbNVnDIiD9KnEEwHzVOsGpgHasTKfs1YO1LZ5H9VucS4r0st53ONRyMtZjOP5WAw0NnZqe/7sPaUgVZ21zz7kXBvcC+ZZEVs6eedBIvw2Z2S8zoKei8YCs7y4LYO59qQ/VPNm47qD53E7IPKzTqQ5O77DXsULgEEMHEGJoQdB13XjhoD5kMwHCfWIJTmnqiFe9PpSCHempSd4FIOawTCeRzPiEktDp8uXL2Sz5a+z3ABI47AKUzy2Ihklynd9CQrBOc8yXY8G4vF3MIVBJ8IJQcIO9od32LD8VSX10P3+k6oLXGaEe+bRJOtpgiTFGlSiz13sD76mYsT/eyKHJqbXzcjcDMCNyNwMwJfxQjcTKhfxSjevMbNCNyMwM0I/NII/Iv/4u8aP2KzjsLxjbce6sXLp/r4o5/ppNfR1ZNHGp+/UDmfOMZyvS00yRd6enVtkNWxP3U6femiS6rjz1ZZxiYeh1ewiwGUAT2iRnaMMMQsPUu4A9aodsPBJfQOAjAAPEBFhpg4kpaIIIN6BBFwFxHQ77awG7Ndr7vfFecjQAhgrikDu4WkBcpfFKp0tgE8lRuTTW0O77ghOPzTg4c7oVFX2um7o5dosKKGQryuHLQ3a5kAPr13106F55cXuvPGQ7Wqft4njx+p0+kYMJ8PL1QMX6heLBStckeQvXj02H2D5WSmWr51L12Dl93JsZwcO4N6v+4x4bQPyUT8HR2WkL+AA7itlpOZivFctfla7bRlFxaHSfo3h+uVJtu1+/Pm241dNUSazguAo5rGxUaTcuv+2TJKTBxwPfaKZZOvm1LHhwOdHh3ozu1Tfe3ttzQZXmm1mJoIxaVA59tsPNLw8tLABEKAJkRYmho4g2gkWhhrYBKldmdC+kIiunewtvX9cHxyrGYrM3jBgQ+wB9KVX9122+QeTnDcnocHhwagF/lM0/lQ4+Gl8tFYmq3U2EV68849Pbhz3+DdcD5VDmma1PR0dKFRPtN4OddoNlcjjfStd97WO7fvOv6zvJ5oO11ovVhpRqwU7ioiExupiUXOr+5x5M9RNkO+bDcGK6zwNmgbIoIBhCG8QBUjYquINbXKGyIlAIDL5Zp6RiUpr1qz+4iYxW1EUHRsQmpe0EMWKUr5xlh5uVJODyFRbUmkfFdq12vpr/1H/76mXIvRUPFiodHL5+q0ErVbiWbja+WTiVbjhXazQgccouuZf1aZpLpCBQ1sUU/UrKVqTAptpys7WGtEq0LqOT4cpTrPyVq9Q4QQv6Gf/vSnury+0nJd6NXwWhN61+K6iV8AYkC2JV1fG4zATbsbAFPno2uLN2IAhjzXer5QvF4r2+0MTDcier6D69Mg7GqlFQ4yCD/rVULcmuFtyFS+DNkEngzgnZ/tLsPKeWWHUTWnuEd2E6JhAQghgP0pqzjmEJMe3EEOJoC4oCMNdxWEE6gYQL77kTcWV9B1SdwazyHvz1Mf5PBiaTKNTtgtEXwo9CsC2J/gl4jf191h+wjjCsSvuIDXXb8h2jJEQZsE/iUSKfQGcz1DooJ70wBc7PEIjlHIDacv4AZrd3RAR2iz5bn66vxSkyFEYWESE8W9Y/zWO9Xpuayi+vcEMKUAOAgLYupcSBp+Jtfd78sgeXD68bkB7BxbWGVPAC1B8hD/uo8DFVGYdgAHAjj0jQbLhuPsAfPp9+U9Yemx46Fmx0OchThCd8tL6h8fqtFtaBNtdD2+0nwBGYEbJfTT4tlaK9G8xL0ca+7e6tLPKmD8YbuhW72ObrUayiBo0ljt22f62eNHmhQr9Y6OdHR8qtloqpdPXujJ58/VSevqNFM1myRkREpqrDfSIIp0QAf6qlBrVai5KVXn8xSsd6ET0+aLvZvvNYkTjkB7wcCX8YXc41U3HzH0VY9mlEY6ugVYfare0cDdgOPx0P3xdBTiEs8Q3WRELceqZ4kaJEYkifs85+OpIy3dmejo9LUjSp3UQAY3vYO7WPVNpqiWVEKA0vOTu+JxzccQpriVeFZZX0qLXDaQQ3akZDo+PFK6i3X9/EK72UpRAWgaPl2CwCitaV5ba5PSsdtSi973blvXr155ffF9AHHFPsQgMS5S0hRqlRusZcCQ5xrAl+9dLJlDIfrqTj9Imx0lSWZSkkh63LFE5R622xo9f67JyxfKr64d10ykKvfMPo3AafMQhSR4ALhCmOCwSxDFZYpjgs6r+SsvVJJmUkWiB2Ku6iCvgHZff+atqu+OuFJwbp6PFXu0KlqReQgQkx0XYCjgpmNC6bePa1poq9mudFxhggCC5A5IWzv7PGh20JCSkEN+FIX6/YEOegdqpQ29/PyJhi8utLycaDeDKCWivyKWIBu8uQOoDnGO3jfVauo0Gr5XANRNGiLCgMSFbAlpuF47+WdD1HXNAa++FvONNNqsdb3Z6BqXHMK9aq5q4Gxkfoecc/9q3c6mVqerweGhTu/c1eHZLTV7AxPJuGZHk7EePXmif/bP/qXSqNCgkzoFA5KNz9JRpB5iN+ZlAHGcx0Qrc3282Eda5VShUBtR97XPWHcQHNHDaWIlVJEwV7UrAni1ZkYMDi+Tsaw7fA/zGG54iB0LIkKqh91avE6V8sB/h47yCqC3oCk41/j87oDfE8ChaLIC5onzr6KUQ/vvaycsRCJ/H/kcn6EZ0yFa9zgku41SiNkqrj4ID9nL8V4DGcK8muN6IsKVxJBOT41WV3HW8Fxl0pueU1zH7BVMPEd29AcCeKVNmWtHhPamUH0bnNSQnMEpG2JX6V4uo1gL1TVeb3S+KnVZlBqW7GWZnyPvjbZkhxAZbjHSJjixnTELaWKl3uvYVNYJv3a1ZiAa2uDWN8vlE4pBfy+jjnyFWwz7T1xxdGayntKpCwFM/yrOX9y6IUY/xKayViLcZN/C5yeh5OjoSGmz6QQV9iMIXh2u4d8ROAaSZoUwiY54rb1v6zQz77FxVCMi224RvSKERcSRal4Umu8KFSniuFw17tN8p25NGiSIWOpqU8fSTnU46PgezqcT1264aoP5n8W2SvqwyIA5BnckMcvtfXfzxmkQbDT26zFrB4TwPlnJ6zax0P0DHd69q3vvvqe42VKj3XHsfHlypotHTzR+dakdna3ELF9dafj8qa6ePFG9yPXw9Fjv3Lurp5996jPScjISWknHAkOUQVTi+oco8txDXHxYJ5jLp1NmirDPRvQAAcw5BLIRIhJxBvMdX06b2u7cL10y36aJxlwDhHJJrEmRO8UkaqbqHvf19nsf6Hyy0POrqXond/XG17+l/vEtPxfFculxPm5nOmzU9ZM//H1dP/lC+fBC+ejaiSeMMeTn3Xv3LTjeTKYqL6501O2o2+mq0Wya1CbuF1ELXzGx01U9h4UiRMEXdLyuvP9FhIOoCUIXoS6kFlHezItE8oeY58gEMOuEq1QcEczeh9cLiUt8T3CnMm9ACoYuWASOCCn2FROc0+xc9VxWRUxDKlf/7rqVal4KwkrOTBwcggjSbnK75NNQswJ5XYZ0J94L7m4cv81WqqyduPsXEZs3iXy5UiAN5C/7Skjlgih83NyIclnPSq3ph99wNgND2AvmQh4MbvdfJoB59vy+TZZWYkrPmTh3q2QUHyA49yA8wAFMskXd986qun9ihDBcQ6c3hKQcE8AWC/H8FBYTMweSkgDewTmX+5nrHLfaittdVGOVuCsIGtnXuWIJct4pD+tAAA+Hrnnimh/0+7p161aI4EbkXeEo3p8wH0MAEx1Or23VOxxSEAKZz/eFmpRA/O73mPt9pg8YFQvu/TfPPvts25wr164TGCp3eLU/sXiKOcXngTgQwRX5y++uaeH5heRG3MGCw17HwpiQthBitRGjV7HV7M3qsQXZ3F/se4pl6AG203eei2y3ILzeWYAyvhpqNkb4kft+RMTD/I24x7VmJFOQXlKJydgPknTBXH3Ffv7iSi8urrndtMONHCcmgyfrra430tW25nUqpG3w+qkejWc3fMUNynozAjcjcDMCX9EI3EyoX9FA3rzMzQjcjMDNCOxH4I/+2/8ZVC1Exmmjb37rm3r5/In+6Hv/UpdPHytdF9Jypnxy7Q5DzhCLcqlHL186BgfgOGkkms2XigEncBZuiV8GYA/9SxwmUNU2kkzNRlPNZis4WzmoE7PlKEI6hFHxVxFrlTKV6EgOr5CTC1xo9VRbK785JUAdlIoBsOg1jOpqqWaXBo5euwMdR1TXCojSqwhA+9aHxzYdTM1Eh52G+q1AZqJk5kM2cC42Wv55RALOS0iBjR1i77z3LR2c3XLcK8Tp1z943yQAn+HDH/+JxuOJScnxxQvV5kNlm5USO01KE3G4Veu4SHc1x7MRfQsMClBu4oYDeVTTAkcFQGG95ggiIr7ohHKfcaNhMqlcEGuJgwXXQmoCeB3Xdble6WK10vWq1BaQqEYco7Tg0BzFytf08tW0iTMtapEBD4ghuy7tIAzX4ezkSG+9+UBvPrivQbetVy+eaTEd27lBrhJOmHW+dGy4XRBZQ00ip4jxQ2HtftdI2zy4BwGqOXzO5lMfcCF/G81Md+7cVqOV2VHMfZBlSQC0945OwIJlrvl0pnt37xmcm0yHqkUbnb94ptn1UAnEf17q1uGx7t66bUfU+fBKszLXmjFIapqtl3Y7jaZTR8F97f59vXV2W2vi4cZzrUZTLeiEnOYhZou+R7ofAQQr5xeAxd4tCgBishqAwrHBuCaCs6u6RU2gQQagjCdyCuI7HLyDqJ14Yg6PC+KTMcngsoxTO10KgIw4M+i6iWqO2Z7nc4OePAaLbamylepbv/VX1Ds9csfn5NlTDZ8/Cz3FSU2r+VTL8cx9jnFZ0yBL1Wq0VU+bKuuxzsdT5YDaADRRos460m5ZKqcXtdU2sQkgxGdGhQ5uSP/Z/Tce6MXluSaLuSPFn5y/1Lws1ej1dHrvvmOxzi9Guh5NDKgeDI5M3ndbTeXTkZ/ZCAAUAnoyUVQUShxTWQsxigaSg5uIewlQH4IlxDFCZgBsVfHHZswAzIODweDZ63g1CEliVsO1MZDpLllAW8g5yBQXooVerAoIMWxUEXFgHTx7uN6AuO2ijYkFDL2yAAZcEBx4uCq5zy0JgPzIl45/5nndGQz7cl501Fxl+XXyfZVKV1GdrxeqvSs4OLpCPLSFNQbhgkvhtZPQupf9PIKwPvRuobp31KW52ECO40rDrQ/5gyOU8RxeXml8TRXA0sAdAKLFDBC4OIrdU1t17ZoAgmjdWkAEq8oYAews8xA7H1wGFVFdxQKaxDe4BoCPkCGAS8Hl6txAd/1yXewCD+brytkQoj73RGkALMM3hOsFIMX7i5Q0WxqcHCnrNFSo0PnVS3dyQ+xwH+CSwvnOCjJebVXWU3dyTxAmbQq1IYBbmU7bTR0Rp4mhodlQ/8F9/eLZU13NZ0raLd29e1/5bKEXT17q0afP3A3ebTfU6TQNZDbqUi+OdFCvq7/dqpOv1CoKNU10b7QFuISUNgFYfbbXtH5w8hkY28cW+sMH5j98/hB9bQMtQ9GAAD7R4e1TdY8GMHeaDK81xt09HPveSZmTcIYxCTVSR0VD+FhsMZtru8gVrSCGQu8kAKR9QnHVhclDsAxdlACAKzpReYZqiJiogK2ZaKIfk2cSgnRF1ypgdStT2myp2+zZtgzZuHalAUQDjpDMQGuZRdo068oOutok3McA1DutplM7MZ0dQo+hnTSJ3SY2/9BRCxmDM8f9eKQHlMYscbw60hbBS6evVm+grNn2M1tCECxzRUWpdi3S9NW5ZhcXdm3hrIM8CwRw5cp05HhN61rog4XY4dJ4Ca/mKG5W5h3cwXaxJKGfdB/nzZzltcLGXuYzPpPskGcuhLBwJGlFBHOdAUYBMZt1upxDH6SjvJO6CeBlXVrWd2odDZT1u+7j5U2FOWnjNAL6F/NV6EyEqL59dku9dlflcqWPf/KRJq+utZ3hUA97qnSHVzeIMvy8IU6zkyc4XblHG0kSIm3pHzfB+Ro/9n29d/UTaU/k+qaWmNSb72omf6/Wa12vNxrR/Qo/5YEJ4is7LXEHVYAxFREZ1Rjttp3ArR5u9IaFJ3Y04mwej/XRzz5WFhPlTEJEEH604rq6UawOzuM8D4C40wy2TuSgloQ1j2h4aKYUApDnH0KFMYAQx6HkyTBcP+ZPu6GcHlARsZW70rGcEIO4jyo3lqfUirD1PVP9f/fKsy7y3O3TKBxbGvZkgQAOUepB4VQRwNxnVSx+Fa4QIqc9/wZBZZjzcEQmrkvB0Z3iZC3zipStHMDwLeztTfZDAO+U45rkpWLqRbom+JJGyzcu7yn0StpbG4SgvLd1LTx7joBealuuFNkFvFYdospintDFCYGCwHO5ixzrPiwDAXxVbDRabzXnjFJjP494JHVVTGjNDK7H0BwTFkITVu7NrLqR7RSuHMAkEHiOhQQmOjWsG1bCunIBkUGIRraTnffMvZ0mKlarkHDE6yEkoE+bZ9lr+tZ7c8YWoRvrKh25zE3DySg8D7vgF6beBoEdMew48cvVwrnESX2rTjNxAgFrH+Qw+95ixfUnKjX7/9h7s17b1vy865ndmGP2q9/NOfv01bmq7MR2iBMnAYOSCAi5A2645bMgBHfcICEBUhQFJQgJJwhCEhs5cWwnRTmpcp2m6vTd3nv1sx1zzBb9nv871t72FRfncpVq6Zyz91pzzfmOMd7madVo5Bb7zbcQwCFsaS536q6lw2ZdD3q5DjuZ+lST5E11u4hQtppObz2XQ/rnzLHuuQhy1/sK9jOMJ3vdTh7JEihv7XiPPS1cHNeW+w8HKGQSagHIkZ1Tano6fPhI2XCkR2+8qTd/+Vek7/9A448+1u3Hn2pKb+f1tfYI4dalFtfXam7WeuXoUI+PDvTHf/Av9fzzL7Qu5upmcfbzZUlrHG7B+Io4YEh8nw2L0jH6nlN5RqhVgPSqEZ0d7vxqf858x34QUYpd1AgSSUyiz7yFu3zjLuLh8aFOHz/Sozff1pdXUz29Xerx27+kd374FzQ8fqTlaqevvvxSR/2uHh8MdNDa6V/+43+kZx/+TMvLp1rfXqnDGcfu8KYenj1Qk302+6rpQj2IKCLsSTUigaPfU3cwUAcBcatppy3klAV8iAwhgBFQKOYeE8Du1l6b5GvxvGY4QYPcjf1TJBfZzQnZ6TjqEDoienHth9O0cNFHf7Dj6NlzQba7NiSSY5jrX7hGq3SBWFPMDZrAQ6Rbet8Y2eoxV5kQdUIPq3uk1zgdBxEX4qFmTe1OUz36lfttNdgwkaMeDd2RtEHiAteOMy2pSsSSl/SLR1UOX55OrEynnijVqPhMQBpViEk9HnyWVCnDPyNZxzssE8BVBRXPKfMSKQ3sk8A7SBiB/GXPumaP2RuYACZNhLmEea/JF48WDu2i0BoBCOeANclKa78fhIrEPGeDgdoj9mi42hE28KlTskuVU837I0EFAvj62rVGfJ7RcKgHDx7cucX9TPKz6VprHTVOnL/iDJfWiEQCV9fz5fND6CzjbFERwJ5ag5mNJAOvZ7Gvc5S9/y5cwSE23XoPEJUkTTv3beVP8dDsmXxWQJR2l9C0s0CuOszYic78SxVPIutxynOWNo7UzrUpNypmEfVcIAJZI54LdzlYAULW2c3EiUY+SyAcY15ETOClO/YuCDDaeVfdwVD9gyMLmG+mc3365TO994uP3AGM0AWn92ZfMwF8tdnrYidNSXVIcyh7kmezewL4HmG9H4H7EbgfgW9qBO4J4G9qJO9f534E7kfgfgTSCPz4f/ht4x4c+ACDX3n0QNfnz/QnP/6R/uRH/1q1+VRd7dz9Nh9fqV5jY1/q6eVzPb1ZqJY1lPcyzRZLgykQBFbE03lI75g7vgD+IlINNw4EcK/Xc1cwAC2gw3Q203gy1mw6NQHIodEEHJ7RMlcAACAASURBVGAxLjbHp+21qmcmq+gGRBXexn2537jzly7RjsG9uoFaDkF8rji0hDvT5ykOP8XWgO5ht61HR309POhot04kND12g6FEBPS+plm50aRYaVqu7ULOUG0PiMDruZP3O7/0fR2dHKtcrfXeBx/o6vpKs/GNysmNmsux2ru1mpCGKYKPvmLAF7oRG+6fqzqN+UwcisJBt0D5b8S0ZpcheDsnLRqdHnYHBohxUKNeX7pcj8Nry6Te83Wh58VGN+Ve7X7NimUI4JIu2nZuYG5ThqP6hgg6YpgAnjp59G41G+r3ujo4GOq1Vx/r7PhYxXymq/NnKhcLA3c4fw0oNogagyCta9Dra9DtB1Bpwm3jbszL8yu7fgDGWlmAxBCf3W7uyLOz0xMDNstibnUzuCVqXz4+ABhRYYBvXLuHDx4Z6KFLuNtt6/z5M5MbdNwB4A97PfdyQVJej681Xc4du4kTbjqf63YyUbFY6aCX6Z0nT/TK8YkWlzdajqcqbiYqJvPo9WvU1W437eQY0GuNQ2CzUkmMJ8KI5NZ2J2HqXC0Bokgbx8FK9K2fB0is6NucTucGSwG0HG0HZ4EbjkiqstTNeO+YqWbeCoK+Fh2H7cHIB2nHLM8nWizn9nMu91sVuA3feazXv/eOydXp068dW1pfLNTebNXablXOw1GZo74mbrw/VD3rqFjvNJ7NtCI7F/EE0aXEohLdRmx1M1e7nRs44ZoRm4UTptPrGFQg/rfYrO2q/uriwgD68PREr73zLV3ejPXxp091cXmr4aijk+NTHR8eadjtaruc2bnf4B5ZLFQmAhhwkt46nBPcYwZWDcKuDQ7gmokOqnAAm1jEnZqcCQbJEzlhWBlAhWsDWMPPV/G/7gYLMsexq4AYdgMkAjg5cJNh1W5aABtcABau2JmGYykBIu5+jL42x3zekaY7O8y2y1XMUTjCkygmGL0gVF9mhO44PjvKg/r9swRwoBcB0kRE6Avm2M+OYzADteH9ArhAcHj6Iz48EcAQBFzfbrdngQ5E74yu0uncDmAYnOhPi9zoirSoom8d7ZaIZYg3uwy5qekhxXGZnAYmtdIHewEYhoPHjgK7tcN9FeBTEMBcewNYKco0OhMRXYQTkPEzOISjmu/NGgameR9EcR+dPlTvYOQ5dFZO9fT8qSOAcZM7ydjAf0PrXUOTcq8tXbK1hmaQWJtSg06m416uEwB13FPEa3Zy9R8/0tPxrbtN63mmt9/+lrblWs+/fKqPf/6hiDXHJZbhymk31G3VNWo1ddR8iQBer9Tlc5oAxsUSvZj0hVcVbHFjxP8M0htoTbb0RAC7F9WOCgiSSPOot2s6OD10bHLvaKh9u64psZTXY61vZ6qvd+5Yp9MOq9W2G/8EXIfoNfmLA7xYuysSIJG7pwbAnDcsALBLdb7TtiR6cKuSa2i3VsR+I9KBNEHIA+kV/dPRcYyTAuC7vq1rg9hkPNdmutSuxBlYV95JsanthhrDjo5eOdO6ttVyxTpQaL8MYHWPWIhOxDbiJ4iI6LkmLp/9jMUjJQ67Qnv31rfs1oDmqrVy9YYjDQ6OPR82Grif5yomE61nczXXay2ubrS8vdVmPnekdcRZR3w893QwvRDAhs4r7PTOmV/d8wZYX+oSrYQckeqdRC3xUvGzxIEjELIbNBHAuI5SByN7HxxA3VZbOcRLnRhlHG17O4XLprRqNXTw+IE6hyO7dCFFnbC+3mo1LxwjSWc7z+Dh6EBnp2cG6K+eneuj936hcrJQayu16YHGwQqB6/TvEJd4DuB1ayk+N4lQTLRV75PGA1ssycwM4pR9AiD7vpGpUE3j/V7X+63J30s6g3d7zVOUuaMw7dKPeYF7n383mAvpwf1F4kinqwxQuNvXcHToOaBcLjWZjPXl55+Z+GVfg+sUIVuv1XSkdXOVSBHIQp6f3Vo7ki4Apxt1O9SICeVzIxbJ2esgUHLvMv7r+HyOCGYvm6pLItI/zc0mZSOG2CQvbj/cRKwf+52j6t3fCsAMsQXRD2maSF8+f0VSsL6wr3UMtF1rqa/StGsC9+1oDVeWQfRAuv1zVA+wV4Ok7Gdt1y04/rlcqLnn2YNkDuFViPDCsQx5Wa633meu9jWne+S9gUUckCMpuiF6670oR/+n44NZByCvloV2q6XJX385Ajqtt4gKWiG2JPr5dr21ePGiJA58rxn1LxYEsBDTMZ1HbCsPCwkIKaaW+xEyuHIz2vVrd2vMPZEawf0K6RsEYtxRQRZZ0Me8nQX5zb0eVTRRO+FI1bQebbcrdV0PgtOZhAyEr3XH88aesRdpQLW9bie38fzh4m0iBsx8XpjP5ppNJiaTWw0EhzUnJxwdDDyvMc8Qrz2fk4ACCcw9lKtYr5y6UtY4V+zV3koj1XXWy1xVcEC6g9NxQ/Sy20M2z+y4hg7GBcyzuHelxl4IMhyrjPOOqPOcoGjmofR8IFxz1UY4Ajmf2TXJmst5otlSuY/aB8Sm3cMjvfODH+iHf/k3tf/u97T44kttr6+V9Yf64P33HTd+0Oupz5w9n6u5W2u7mOn3/+k/0eTqyv3xdP+aSEzKNvZgdfbUREE7BSpILd4HQo3lMlKkrDtgrmq+SNPoIHBqQ9BJxbI0qQeJVazXFi0SBb1H6NjOtK7XdPzwTK+8/pqevPmG6r2BvrpeaLpv64e/8e/rje//utqDU91MC33w/oeOlX8w7Frs+8/+t7+n5x/8RNurr6Xplbq7Ut3a1hVFJwdDC2maVGlQd8D95y7YqGDqDAbqDYfqDgd2miKYYp1FlMVnJAKa+cWCFAg97lfOiNut79nKsYtIk3s2ztAphrjqcE0x8lX6hNcD7pIUXe97FG1PEn4wD97tHZNWkRnFe60Ut+1o8JTGQ9Qu57XNkm5iyOmIf3YgfLLa875CWBAOVOYbRFGszf1hV1kvV90XH6v8Snt/rVMk+Vbrks7stb/s/oX0syaQT2N5jvb7qIyKtTVStZymzFxRPfFp7cUFXN1kTi2I6BwLYtkTtLLc+6R6u6V9Rk1I3XUnkMAb1oP+wEKYeos+YqLbcf/WTQIjJlsv5u53hgTGBcx7ApZAUNrqZIEnHBw4wYR9a4x3RQJHT3AcdPZaLgrdQgDf3PiZHQ76enB25rXHYspEaJLexdizb3P9ip3eqQonZui7iPxKpOm5u0oj8voSfcKxIakEa+xWWSfDAcwaFjU16SzjBg/Sl17EQnMvNxAaMp/x2Rz1j8iK2HKcyVEB5ihx7zPjjJdK6aOOijofUggY76ytXqdnDAl9APu7YkYS2UzL+dLnlnKx1HQ81Xwy03yyUDFd+eWoJgMzIj3ElVNOkYi0DPrnTx481Le+9309ePWJn+/3fv6Rfu8P/kjPLsfiyUMMjXhwwvq0la53iEdCaMR75v09n98TwPcA6/0I3I/A/Qh8UyNwTwB/UyN5/zr3I3A/AvcjkEbgd/7n395zIANMOxyODDhqtVRxc61nn3ykT3/2JyquztXj8L1ZarsutN6WWm3X+uCTLzRdLu22oT94UW68oe5326ptUPqnni+rYsNKF27ghrq9jh2auDfybkflZq3FYmGCqQTcdT8PpBUETSAAhspNAEN9QU7hvMRxTO9PaaU6rk6+H2Jn1KVviFMefbZrDKvp9RAWR75rP2vpbNTVaR9nRzg7s7xnhwO9uBC/V5OZpsu1u1gBv+gcbNDb02rZDdgbDNRq5z5IQGT7cAxYWCeSba3mptSeCOiiMLFKfCBATNe9yRARQXJx8AlwA0V4w9pnQG2QHIg24hQhfNq7uh5kfatcJ3T5btdWIuOHohNxWq4cm0d/Hn2/2Cnd12McFrdjS/UN/ZcRLTwDIGo31e5kyundEi6EXA8fnrmfqpvjotprenvrCDETWIC0k7EP/gBekEfEkRHxRTcR4CQH8lCur1IEYvT6AFz3+71I26N/zp084fxDHU1HpXvN6AEVMYw4IFY+XJ2enJoIBpgF6Gi32yZk5/Op5jOAtI1jV4mT5lpCGAByExU76De0mO9ULohk2+vxaUdPzk41zDu6evpcqxlRvcRmbZ04Nuh3/T473dxgIM5dfpfjDrnfKjAFdxQnegB6nJ4bxNwolXEIBXnpXqhERkREb4ARuHghL3DZLMqVJrOIWeTeWqmpYgUwjWOup3a35+fEYonpbXQMNqVNp6FFv6E3v/ctvf7GazrKO/r03fc0+/q59tOFctwmEF50ghExd3Cg4dGx0/+ePzt3RNauXAfITawxAAlxlwDE7YHvF8aV+MPZbKbhsK/BoK/lqtRqt9FivdKkWOhmMXNPUmc00sHpqZ5eXOr5xdjk0IOHp+p0er5fIoZwa7FGE5ALBxbPBs9Ss6keQBwHfkeYrX3wh3wGqAHADZPHCwIYJ5RdUQaDg/Q1GBJWYYOUOCnKkg61cCe1m0RMh6ubz838FM6I8BSZW07uXwgNJ89DRvE8EiuPg8HOWp6MIDANbDjmFNcFdy6dtzh01tqZRIPQJvD0haPT5CyPgZ0Y8ed/lgAOQX4ADC+II9vHgmS4+6eRDL9OVDcyFgA/ENUA3rzniGs1sZLU+44nBRziHfOZARVTT68/hdk+Xjpi3iqQNRxXMa8AsldAJs4AbvBwsMR4+nvvemxDec/1dAyqi8ASylsBUBXolMbKbzURbABWiEdwuzBvFmXp6w9Q2u93VZSF79/+6ECvvPaWnaHzVaHL2wt9/fypZgtIHSLNA2CmCxYCeFVvOw5/ttt5XsXNd3Iw0MODgY7ylvbjG+2Kwq6Nh++8bVfm7bLQbFXq0eNXtFttNL0e6/r5hcF1agB8QZp7ZTX6f2s6brV0XKtpuNmot1op9/wf472jFs5mvQCuGTvDmskqGgRwgHRO4ItA7LvxBTSkk44Y7lomdUdEJvfUGnS0aQGULZ2QkK0QIOGM4r6IWOFVu6FtFv/tnuwSV9lG2XKjxorOzn0QI71c+y6R2cRPblRbIHDY2M0G4cR19z1nBzpdfjh9cxMKzbxtFwVgM7HDBnERjq12ynH0FWu7T3HyNLO2e2tbw65aBz0dkm4AqbkuXUGwmc01vbhSMRmriyCFiGOAcnej1xxnneXISQgwQcywMIjcyVvRy+oY85YjoLuDkTrdgVrNttfoYjrVer5QA/HSNMhg5ij2FhYiVKKTZMAM50uQwXGPhouXe6zq6A7RStrHIGwxvhktqSl89o7qN+CbnPKYoHikieF3BHQi+t3dTR9rPTMRyb+zhnAvLnDf4MLvZjp59bHyg6E7Q1mHWI8BhgHop+OJ3Ur93kCnxycG6qc3Yz378muNL8aeu3D9IqyDODT5mzhvrm8yTEYaAAQqz9IGEYiTnVVDzWASKQjg+hZnVCQ3OGax1tCtSd+1LrYb3RC9Xt9rgcPKJA7zeownYgK7mlLvrXVxzOGpP9BOOvo+s1yDwSjqFjYRmXlzdRk9nQjOMjq9ByYiS/ZqK0g7nFiZo91ZX4lwdicvY11FPJPS4rUi5m8nR3iep581roWJmuRqs9v8pf72mOOTiAMRQaol4LM54hIXGp/UXbUpXtfdtbFfrkRC/JznTci3dH/5rksuYDtebeyMOFDAdRM2rgyg73XvdA2Elb0sNwHcru1UXxVqsf/k3x21HRHQiL1MbEM+UFtBbyfPZ9416UG8MQSJf8+dSCdIQu4n4oMhgLfM0Suedc4FuH9DHMpEF4kUdZNw8+3e7ircv9eQv+u9piTX2P1OV3wQwI1WZkFXkKoRuY4ogjEkpt6R2eEdNFHsznFH/8a8yj4YwSrKLq/ByWGHhRByLZzPUUnAePt3pD1eE/LCz/jGDmA74nFqct6p1UzckoLT6/bU6+Qey+ViFsY2kybR57ssV1rMF3YAswa4o5Sls7bVcEB0fSv1lda0oJZkVmgxLx2ZDsEfiQqIS6V+vaaTdkuvHBzoZNC3s3u7IdGoVAMnbQMBHPEyG4tP7eZn+CHj2FPZ1d/wc+x9YsaeP9QouEYRN/GzUV0RBL9FCXZuux9DDRx59aaup1P1jo7dyf3Gd76rFTHh253yoyMdfu+XdPHuu9rMpsrztkYPH2h3/kw3n3+qLz78hT5890+0XXIv4tTnnJHET9HmY2c+zxnkEWs875WxIG3E+3w7+UNvgpqKH7f4F8czjktER06fqqskVny50mxZqoHwtQvx2Nau0TD5+8Y7b+vx60/03sef69lkpc7p6/qtv/Wf6vD1b6vRHWmx3OrZ06mORm2N8qY246n+6d/7n3T+3h9rf/WlGtNL5euZevuVBk1pmLeCAGZLsI2O7OjUjfuTdRISuDscKuvmVYyE11P3MSeBomnOFD1exb9Y6ExfMFHW7MvZ66YEJu5prhnfARHqRBcLa6q6lOhxJf2KPSK/D2ENCRqR5pL6XNMWzesWe2d/cXaLvQRrA/OfHeup8gRC2Gd+rwPh+mU/7IkdYhjBputlar4+nU6mZhuHf4gWEFlwJnTnMFHyjpQmPjr+WUX0uM/Y0yCzCrHB9NNGOoAj7d07n5IQ0hqWGobsHA+BXSKRPS6IP7jHmNfDpV0l/jBPuTKJ+Yi1o9dXo91xhQ4OYJ5thFTOBoDQZN1N8d0ISJg3WDFdBdHiTIFzPre7lAoHCzGa9dSR62D7OxLYoqbbW/cAs//r93o6Oz1VTg+xxUMxB7L+bDl3rCIl5W6xZo72mSg+cKw6aT/OfeJKnejcZf30mpued2MUrqSIxISIkk7nrrR2OXHCZw3OQ7Ef5D5iz+yEAVezrPyZwDqc3IKLn7P1ulSxWsaad+cMRrAcVQo+W4EfkFyRd1xZ02LMaVApVj7Hjq/Hmt5ONZvMNJtCCBfuhXYSWYqWZq3gzO2kJuYusBNEdputXn39Df36X/4rOnvzbU2mC/3sZ+/rn/zu7+nL5xf+ezVaKjfUZ211Qww0wqiUisQb57k6n993AN8DrPcjcD8C9yPwTY3APQH8TY3k/evcj8D9CNyPQBqBP/xnP9oD+ANonQyG2hdLbeczbQFBx7f6+hcf6PmnH2ly/lTDvKFtudCOqLKsqV98/Im7gMdlqazT1JSS2UZDg15bbcAkYsMcjRauD0/iHCzoCCS20M6dtnqDjp0kAJQcYCv1MoRMdXh0AyQHBcAPNtycnuy+Q71MXCeAm3+Buyqhc3/47YfqEIu5LBxpuaDbdA3wFI4Svg+QxRHQ2VZZbRuuVBS9nZ6K1VbXk7kubmaOTvaxrVazCwICGBCKgwz9aAHQBVjP4ZkusH6bbqhMDQ6wxdyOG8AlgCJI4E47C6ebwcxwf1gRy6EI8AkWkshZOowBdsulVd10Jh42OloWKzvQbiCHM3rT6KbZ6noGKbEzGcDhHTeOFd10G+1qdr8C+nCQ6o+GVrxz4ARQbe1CeT/s9/Tg9NQEMAACUXWOea5FL2t9Jy3mc/97nuV2duMarCJjTVRDkhvQ3KnT7wWgmtzOvH6A0SvlzaZJh3BG7jxOgBdWhzO+ZUSDQ/aeHJ/o2fPnmgPQA4DnPYN/HBwvri603pXKAFryprvR+KzrJS4GumVTdCMRxllNB92WRt2OWrWmo6JMqOAmpYdot9fx0VAHh6i7M499gfvMh9foYwr1es1ObvoADYAQU+xDdxwGIQEAIwMkbsTnRRHdiN48nqOMQ38TsnelYs0BGbAS12ZbkwXXfee4UnqKOFRDeOFkrtf3qucA/U1Nmms9evM1vfX2W3rlwUO9++N/q+mzK+0WKyvS6ezrjA7UPznV8RuvqXdyomJe6POfva/P3/+5NF2oA+gGab5dGk3BqX88OiE72KQ7YPp8MdfBaKiRO6/XmpeFFvQSAyDxfHAtIUglnV+NVQCwt3OdPThTAyJ5VWq3LHSYN0XIYB2goiik1cpd3MN2rj5ODcdGhnMo4r+ImIw4Rz9qAJbJucNzHH9fRQEHwGHgJBGqdjDhGCDhnTjPVk0Zc1AVbZYcUpXjtkpmrpLs+J10lEUPcDP0I47bDeV4xEtGR5qdXJVrlj9LQAxgq5+PO3F7AJQVARw90vG/SqHvf686ulL8c0UCV98YBDAAdJDW/DD3F44QvphL4nNsI8oPsCZ1bwH4OBKxIqtIALSHombxRUQ/R5y+BQc8w8lJ7AkdAtguqyBsmB+JVzQIlEiPimwOMjq5D/aQ+hHpba7FApAgmuPzvPjcyQRdwVh+g3a8mHRg/mU9qavX7ej45NCuPxyACCYePn7dYPB4MdX5zaWeX91quSIiMXouPb5E/6qhYk/Pe13zzVZTrpl2euXsWK+eHuqkl2vx/KkJQRxxr37rW9q327pZLHQxxuF+YIJ/vSBCeKU2FwAwGgATunSzVGe/03GrqUd5rqPdTj3i+crCwLoHMTk/IYCdvld98EQCG7NLVvDKHc18akIT0Jsvfq0J4Jqa3ZZavbbqnZbWtYhm7dRbGmYdE66swyRIFNuVyhYETFxbE8DEAq82aq22aqw2vmfbRMcPeuRZ2uEB6LabUwFAt2CQ/Xbcm1gOcUSrQ6RjT+1+X60OoDbd9skltNpoNV/6Hht1B3bKA9gVi9KRs2evvqL+yaGag1ydYc+deUQozm9vVN7caPz8XMV4rF675RQJ3Eo4cVnLOokA5tlZkCqyWKBsUMfOIu4tnCw8y1RYdJVlHcdOs/eg+5iIZEQoW1w79BSuI0EhVb0bv/ZUVGUjpn8GWZ+cZ36mklu7IoCZN5xikHru0jNtKj+BnH7Z5BimyoJru2G9YC9D7LLBe9bhhto1ElKaQUBmmZMYChy5eaYM4cIrj5T1e5qXSy2XS6+l8UUXudRrd3QAAZ7lur281vnT57p8emkntlMa+YAG6l+KmE99xRWJEM9QEGvUMzazcOqZPCPRccu6HsIzXpFxL3Z7TdabiH2m83e301RSiVCBz+p6EIhQXheSCdd1EIaxn0QXBzFMygagNSkx0d/IvqOXt/w97G035dLdvwckmgy6Oj06UDGbaHx1abKfDk4SLVqdtgVNs2JhEsW9xpBMqa8d9zfrEsS4o6hTPz3VDjwbzEGObi5Xjvuv4merrG+D7emeqRxZjqvF4cReyIRaiDqq+OfKVVQRyOx57LysBE++Lik63yLJRHCShsL+2eRMJcCMn2tAAtNXSyULqTw48Ng3sQ9NUdvM3uxTeK5y6ka4NuutFuVas+Va9VbbhB/Cx2a7bSIodCrsjVK3JEQ1cy1iPvZzxL0y5+HkstM41jmEVCQXIKiZ7fa63Wx1s07k74aaC/4Ol3099v5EitLhCGGV9mC4uSCReEWiqCsCONxokKUkF/HviRyEKCLqFQLRa2xEOOMSZ4/u685a5fk1Re0jAPB4Bs3ia5O+KoGSneCMKfuYXhDAxIcTfe13l1JVSVzhefQzuVq565YYXKfCNKRet20CHiKafTp7/elkrslk7ihovw4u3NXKEcOkS1BT8OrxiUZ5rtqOCg+Sb7bqMXe2iTOf+ftrJGjwTCexl/c8tn1ChHDtcIBHok8VcY4Qj0mPRJa7VFq7RdljUKFQU7vXdwXN5e1YWa+v0empRscnmhZLk5rHT17T6be+o8nXX6mcjD2Ohw/ONH/6lZ5//JG+/ORjzW+pGkL6SApREjx5rFNEvp35kP3hPnS9hdOhdloizOS+dwQta2DdCUrsTeZUC7Rq6g96Ojw+Ej3Q7APmy1K307mFkTz/CC8RCjx68kRvQgC/9pr+2e//kS5mG528/l391n/yn+v49e+oPTgRUopVuVPeIQ2gpvW00D//u/+jnv/kj7Q9/0yt2YV6m7lGtZWGrb1yZAceQwhRK2SCSOOehRDL2k4t6Qz6anc74QZN+yXHq1eVD1Xrd3Lbm/wk8QqRI+Qv1UDsnZMLOGKfY/23W5drZudmSg5BGGFxJbLq6Cq3cCvnjNv0ekPiVkwzzLHhKH1B/sa+lXnSBPCCyOMyiQZiruTMzbkX8pf35TXFXeqkAITrGAEHyTWVkIOIao8Mz2BFSsIbsyasoynkLlWjIoBTpYj3pO7+jnnGBLBfJ0RZ/jOESilxI/bZaT33Oh+O2Rdf0X1rMShx5/WGNiQLkQJBvHiGuA3xLDHTiJwzn4m9T+PF2Qt6vxvCZcTEENwv3L0EjrVdK0U9Bsli9OYyN8YohNCPvmdSAya3Y19PeudPTk58NkZczXXhfxvEMURlQ7azL6/SKBJOUSUOVeuK95AW0Ka9vh3nuK6jjyTOHGnvnsSuCHAQd7Pm+f5yskckZ1TJNezJIIB5f8ZrtlsVJGgx/6fKA95DuSm15ByJSIX7ILmDIYmjiieI6kjJYL1tq5t3lbc7Jtw3q62J36sL6mtuTQAX3IdsSCwySOlCycpsAQNrRivqjajxoUv87PGr+uGv/boevvm24+rf/8VH+ud/8K/0/PrGuA/pXJxpF5udJru900ucSuGNYex5nk7uHcD3AOv9CNyPwP0IfFMjcE8Af1Mjef869yNwPwL3I5BG4IOPL/aAWsSCHXe62i4KLa+uVV5dq73baHl5oU/e+6l+9qM/0mGvLa2Xjufqtlt6ev5MH371VJ9dXDobcO5evbo67aZGuDp9yEuqeFwqAJdE3tHnmdS8gCx5txUdhu7yigNHRaAFABGuP0d18t+oPhs4eSBjVypxUEAsNjlXbk0qAGj+7b/+6+o1dipubhzlePn0xiQwymHwedwAAEejfq5ubamsvlWeNdXpD9zngzr86nauq9ulSsBcR1fist3aoQSxxUGiKEqDd+z+UZjzmQCR+nmms1FfDUjqZeEIZbsIYDzoOs0Z9b3/jPfhzlvc1MlFBbAG+AvQNV3Moz8Wt3YN8qxloByn2hTStNXQbV3RoTeH6A5XHzFTgAstwAWUs7Wmrq+n7ovsDLvq0w/I+NIDR5cy7oNeriHu7E7HUXaACRzqOcADHgA2t2oNd+wQPdlpd9Rtd3wwhQgwFr6vq9/rbnP5twAAIABJREFUR9czbuhR1wADDi6IMBy/ASpt1CUWGtc2oMRur6vz8+jVS1GbKJE5VDO2fJ2fX2hJ9GeWq9cburun3K707Ppci81c7W6mvEfM9FI3F3NtFmv3nrXW0lFe01GnrgE9f7gcE0sFqNAGAOKQ7fgy6fior+FBz/2JV5MbLTi8uyMrgfd+z02dDAeO5eaGIvYsHMwRN7xe47ZMjmDU9OuV+t2OSciiXPh3AjxxOHbnc50D5laz5cYRpePZUpP5yqQwKvRwXKL0J958H1FpnYaWrZ36xwc6ffRQD84e6aOffywY2ca+pZvxXE++/V2dvf0tHb75hk7fflPZwYG7QL/+1z/Wv/iH/0j7yyuNAEvWhZb7QluLIdo6PXpg0cSqwFUQgCWxYxDAOPBvJmMtQWMgsiH16WYuCj29vNLNeGkAqT/saTg8MEAAAFlfl3o46KgFCLIs7LarrTbqZS0Ncc5kme8NvteiENz7Kea44lMqsQWHbjuAIYF5BImss+MXIDycrkwZiLcdobgFYAX8jtg6kzoGhVKkZuUEcHRyMhgk8sOkalKtQ/pWghDEKCZp3Iu3MaDAs2dnFu4OyERI1nS/kQ4QQZ+hlE/WgzsByZ91AFeE8MvEbwXI2I2TFPx3JG76DC0IYJxRJoD3JkoBeLl/AEOtsscJAzFON2vlOsQlYtAOtjfFt7o7OMW9JuDexjMIKdwQRD8idjCgKd/zUWoadvdqTgPccyw1tCjvx3GAaTwSG+5rXJk7ktPgjkdLz15ErAbMRBw0QorhoKcHD850e3ujgmSKGi7gEwt0psVc19NbTRZrz/sGuuyGJraYtIW6JuVOwPR0khJnyd8+Oj00AXw26Gpx8cxxfs1GSwcPH6qW5xoXCz27ubYjobYhJWMngmF77XbqrsdNuNJqPlFrXToC+vXRUKfEZK5Xqs1nng8dw8lndQUa7rIEeiXCt3J/ez1MVZeAuO4uTa4/iF9csnscX/5qOpmDWGTmLUC1UW+gk+GhesyZrB30d0NyQrARxfcSAVxnjoGBW609XyNY6g16rn3AXWigd7bUzjG64QbDmQ9JY7KGWgncaAcj94IDagKi4k5iPmENgVjNaojG+lraDVdovlhqNi/1+jtva3hyTA5yrFcdEjNWGl+ca/r0ubt5N/OZuhBV9BjzOY2u4wDGmdjyjYQDGBEYqHGbdHITB4wdwg1uYpw+EctrsBQHfCKrdpBX3KObiMU1YGwSN7lykiuq4uDCjVm52V9y5ydxQ5geo8uVZ8GAqQnpKsb+RYewXwX8MnXhrtjfcI3s3g+ChrFrKuYbAM2bYm63cH3U0/DBqfonx441pTueseULFxHX7OTgSAf9kXKirycznX/1VJfPLjW7mYdbLB7VEGWk/WJl5I+U/XA1J5+vn3t6NUnCZH1DbLbBKrXn+Qdsbavc1zXb7nS7Wumc60yyyF6aAQIj5mBflqLMeU4h7Gz0SgkABu4h2UhkYJ5KxMO6JBo+3MLtRk1D9gCAvK6oQGDQ0eGgp+PRQA9OjuzIvL680NXlhRNoOn3crLl/z3QxU7EsvKdzVyALyy6SStZEiSNsTGIARCiA0XknDxLc9w4CCr6nGpkqpj+ucSUWtGuPtcpu3XCzVj3wdk8loRP3SDig9iY+X8Q/p1Sd6p67W/diXmOeZ80N93kqY2aQUqQ1ojWEKgjj2rWtO44hgBuOgUCg2LKohqoWGBoSaOY4xxeA9MSVthx7yl44CKUQ+0FM2jlKugeEOfs8/3PjaHwcqCGmiJQOk781yN+dJnsin4P8neD8peaEFJU9cxhkbRIYIQZx12k8S+7itSAo4rbtlkzRnoxdscYtu/P96R2qO2Qht8KVRvUDDv8uveWQD8nRzPway3hES/ta+OHfW7TJL3EUOU5ACBi7LElPydS3A5iI9ob31jwvONFYb6dEzSM0gTxxkkz4lXmuOjnCxszkr1MXcDuXG83nhWZTBLg134Pc8I31Wp1aTYftth4Mh3rl5FSdZl3rVaF5MVWj09LxoxO1u23dUktTFHZjW6lBjzS95IkUcp0FQgTPdzsLTEwCcx9a8RJkXbU4m3xn/9/pOtHB5FXeMeFL5o0ZtmZLs2Kp4cGhjs8e6vj0gRaISRdzL3ajXlc35890ff5cs9sbO/V9z3D/ZeGsjnDz2E7EOhj3WjWluneUddsiRDrJ91oxX7TphUfcVdPNdKl6q6bDkwM9ee01zTjn4mYvV7q+ubWYgeQlyE724Yenp3r85IlOHz3W7/z+H+q2rOnsje/q3/lr/6EevfUDDY4eq5n1lGdce4QAe6dE/L//4O/q/Kf/Suvnn6q9uNZot9CosdGwuVNzs0wdvGansTNHXwLrEYSq0zI6FnriBOXvgvyKfu077g5xaCKE7Z596dljPxXR8eyrQogRMdFE6KZaDWK+U7R+iBzCrennyalEIcy+I4Br8tjGGgd5jBAiiRwr139YQr3XLRGRI/jAdYmzGbEeexoIYPb1GzrASYTYxX1YxcBXaSapx5zP7XWmEg7yPtnnW/AZKRnVPGwCuRJTsq9O1Qk8oNw3HiPOAzzHLxHAvH7VqBGiw1jrwh0d6zg4g/djqdAe0pB7G/fvlj0DDvdmS5u09+Hv8w7pUYNIAzJhzjXDZb2Kr3XpL18XorKXpdcRnqGs37VorpZn2pkEjg5mu8WpNiiJN574maAL9/DgQIiQLIo0ac26WxHAEbdtAt1zWLXGpO7el1KHvINLcx2/B5zGc0GqYqnSKZzaQ61QSSx96XS1ELJXnzWeT8bOgoNWYBusIdxjPP9OVWBsEEUjXID8ZVzohXfMeySacHZhhjJBzTxtBzMJDez5qHzoqYmYcb0z6Xt9ea3JLRVP9C3jPmftC4e662NSJY2vMSISrh+CZTuTd+qODvT4tTf04NXXNVtt9NnXz/TT9z/QeL50xQnnmwVpAwpRUsGc6TivF1HYX1yP7/mKe4T1fgTuR+B+BL6hEbifUL+hgbx/mfsRuB+B+xGoRuCz29V+v9qIAOOzbieivW5n2l2N1dhttZvc6sOf/Fi//zv/WFrO1dptHBUHoME3f/LlF3rv4491s9pq247uGv7qsN1SG6cGB0BAMnf52sfrHi0OtNGLFkRsLUllnSLZCGKWKGEmfmKkqrgxiBcU/UT6smE3iEMkk/aaEyWLcrwtvfpooP/yv/jP1NlvdPvVV5o9v9CXH3+m50+nmoy3Bg8AnnB3jga5hi3io9fheskAquuaLVa6mZaazvYBQiZiI/raOJ+jRm1GvHE6zHDwQeHL+aeTtTQgVoyD7Xbjgy9kb0peNWiFCpY/A+xxXNWdsp1zZe5Dz3IFID7XbA74Qw9O072LRBEV253m+63GtZqua9Kt9lrgwoHcJoaqkUX3D6REnuvs8EiLcqH8oO9uSKKWN45CXDmyupc19fj0WN08s8qYQxNuoS0iAQ6+2507hFHfnj977gimYW9ggs8xpgb/wkHQyemHa/hQV2yX/r0onwGWpuNbu8MhSkb9vo76A0di45755MMPleGqbQJ8hQMUIpmxuLi4iP4e3CetXHm7j9XRBPB4OdFkOVF3mOvgqK9OXtcnH3ypzXyqo1zqbKRTrjdEMmTVch3uJMaHA3S7HQfsolAHEI/rkzW0adY1Wc3JTRT2aFyvAHy9dq6D3kCPj0+0mZcqxhMtxtOIES2IqYbwjjjMLKv7OdBqq0E3s9sDtTPuDCK/OOBPl4Wa7Y6j1G+mCyvKiR1fLHH9BrEWLvFwP+DoxOWDO6wxyIRnCXdM1ukrywd68uQddfpH+jc/+7n+/F/9Lb3zV/+ajn7ll1UnGhV3wc1YxU9/pr/z3/43Kj//TMfEP5ZTNdobO/xwtPa7/XD32RUNSbqJz95DPDDU1e21AbfuaKjDswcG7y9ubvXJF19oMl9HnxzdVjjWsszXeNhu6WG/rXpZaEUP5WRqlL+LaMLXHRYg4scCHGeuqFyxLznv7LKu28mPW4x4uOj7jdg/CEmQZgARuvPKEhQn5qM8q7vTMiJ1g220OyB4WXf+moiN1LgAQQEheV4h1hxn5goqT1h2SRBTR7w7z3gigAHgHD9vEC7cMzjTTCYZyAt1vXmWl8CY6r8r8vcuAvqlpcvhnvxsIgfsnP1TDodE8qZoR8APvlzflTp0uS6rMqLlA0yL3mr3NzKejk7D1RBkbklHZmXW9TiFM4LbAxU9QhnjZJVlh3+C9jeD8OJaGMg1wZ7cBWHXsAs2ADgA3RfXkWsb4M8LR/eaCEBMKcQpD3E+7NxZeQq5A3ljh1zNwgnWCWLnVrt1gEtZy+8PJf9ssXGlALfGDHc4UZA9ut1zlWWhblbXQTfXab+rBv+dHFkTHC71uvsDp+XSQBTzbWNLB9xeXUgRu9HWWm2Xdjbx8xDAbx0e6KzRUBeAbTI2uVjFrtrZQnecOadEclfRsRA5LzuAAY5TPJ4juLlnMRa1a6pD/LZwy0WsM04SgLiD4chdr6PBUEWx1Hg20WwxV6OdIh8bkAeryPIlvpB7tywNyAPkOmq5UQtR0Hyh5Wwe759nBNbfIGjDrogtoqPjI3VPjkwCM6bMiyRHbItSh/2hyccMcU+9rglOXdxLuLlWWz169YmjMBebpaP8D0YIbfa6efpUl59+puX1terrlQZ52/Gp3GdVBDQxkgCi3FBr9gWr0sK1Vj06Ph0VuW/EvMEAQVK6tzv6Uh17CkHvC5E6TdMc9EKg8TIrmiaO6o8SIFg9mybtEncS6390WPPlOezO4RRAf+Us5BmEoGKvggN4yzPE+0/xw0EAx+wEODqmZzVvqXN2rLPXX1Wtk9sR53SJxVLFjC7C0sTOt958W91WrunltT794CNNr260JpL7Thj1Agx/+TP7kU7ksEMn01/yGJP8gE6JvR67Dpy5tQZupkybRqarstT5otDzRamr9T4IXxPb0Ru8SqRviGviCzKn4A94TffvhlM1w7nKFA84TF156is/HmTqZG27l3F9QcB1+MqaGuSZHpwcq0HU9Hzm1BDmAwgPHOqQ6AvI8rIwkYKT01Gq643yVkvlYhFpJXZK7bwet3MqJxC4QZ4FweqnH4IN0sPXPjpTo8s3EizYM/LPu47D5KDnfgi/VzARIWDa+D5ABBbR4sll6y10Ehyk+GiHCbiDOa0P6X5zvHwiDu1iVt3u1BxxR0Mxt9lR7SxXiyr6va4G1HU0m47MnRelZsUqYkBdyhqOLL9nixj4zJA6zOcQjKsQgW62aiAg5BrtwxHIZ9vUIu57UdtrvNvaUUXn723q/TX5i5BADTtfPc/xo1S/pHx13xOOYg4HVtW9XFU4QK4x1+PwovfVoagQD8xRTu9wxIXa9b2GGcLNtnLPH0ym4TpDPOV1Zbd1HDPEbU6/Oz3c3a7HiX1x1c/MupTTTd1s+t7rQxSyZ2M/t1jq9nZsMR3v1aLQGuTOSrVaCEO7uACjI8X/h9BxzD5iG8ajKFUnNWVPtUBdJ72+Hh4c6uHxMSOlophrVkycnvDwyWN1+h1dj6+1mM5UzhdOOECo4J5Q7iD2CET9QnKQvuI6l4iWd+KPhRZc00QqQjSyL2f/PxyaUGUfRB8wkbZXk4lmRREi204nCW3o7Cb5J8abgyLrSrmYqbbb+DlFgEtUP3/u82LVj572JkEAxz0fpFAKDqkTyxsVFxv2YsRH02nfzuwCvrydKuu2dXJ2qsevvqrL62vvD1lrLq6v7RZlJNhPT+h773SV9/tes754dqF9NtDRwzf0yjvf16tv/pKGhw+VtTrqZrn7ffvsP8q5fvJ7/0TjT99Xffxc/fVcvd1Cfa3VrW3URFXqjlbuZ/aQmWr06CJeyDL/zlYe4+c6B9JjkhCEf95VgDDPpookCxG8500JEqmGgOeRfZxrHuw85VpDvhJn/kKAxP4v4vsRL+JKjXQY9/tmxGVHRDrPnfduSfRTkZquQ6juC4sHIgEh0m5iT+mo/OQA5n6D/HOdAPeB02eCoIyv2HrYvIvIx2enEHd4fkFky7ya1uTKeR/3RBJseoHCER0LE39uU2qor/yPpEv0Pj8EWC/c+ZUTOG0FvK5siDdCqJgEH1w3E8D8nqytFTU7OIR5VjgfD4YaHR56/GKej7jlzY79DXHHK+9p2FvteBYXhclb1iAI4Hw0UHPQdS/wlvvZMeFBvHIt57OZBUZV0oAF8y+5s+0ABjdZJTGOXbuRFhPLSsQQOYnCYooYQK81VF0RT4/Aj3PLSw5gE8i+TttUzURlh1WLFoPbOV25qdPZxr29XEieL5z3JGRAADNW7E8dv1z62UPEyFmBc0UcFOKZ9Fd6Hhw7bxI4s/ik2cyMObG/mU3nqYZpG0KGBvkIEePvHm1EIilxw+lQFl8gAI1qL/autXZHo+NTi0Cvp3M9vbq2+5ehLLc7C0SI/95lLe3pDE+u4sod/+nF7T1fcQ+x3o/A/Qjcj8A3NAL3E+o3NJD3L3M/AvcjcD8C1Qhcm03dmTAcAJgibi83Wt9MdfXBL/TFL97XJx/8ib74xXtq7VbqAFDgWt1uHW92cX2lDz//zC7gDT2CGCE3Gw0bLUF9OvQP8JnzBkr30PA7kglHEhv920mhZlZT3mmpRTcLitEWkXoNrZalnab0d3I4ybsEaUnlaquiANCHzGqaoL2dT9XsNPTg4Ujf/87r+o9+6ze1GV/r+vPPtbm51dXTC50/G+vyptByK3eLQZj1em2d9Hiv0ccLqAVoNy82ms7pPUsJnQYbamp3iHpCMU1sdRwcUfgSQecjJ8Bgo6Ysi66lOJiFajrOpgn4NbiUDmB2Rpc+LNplgOOEiGirnkPVvaRfFhV+A0CLPuK9SjoO6c7DRVOXCrq/iLYlGlJNtfYNtbZ1u3/Pzk71rV/6jkqtNTwdqTPI9ezrL+z4bgAm8V43K50dHRq4Oj8/D8U2bpZazS4tXA59ehPzjp4/fe4DH2Rwr9MzKLMEZF4UBin5b4DLJTGoLYiYlUsEIaJnt2MDt7g9B3lHQ5TvHKZXa108Pzf5yu/iIFqVVXEYvbq51oOHD5V3e+6BWq0g+nYmpsr9Ups9pGquw6OeRv22vv7kU6mY66STabivqwM5DamxWJmIJr4ON4uBQccx7g36H+VdA78l8d1ZXbivhg+O1Tkc2g2cNVvq8767PfXzvgUG02cXWtxODH7g8liWHDalusX80TXbcvwisXkA+Tv16COsyz26OM6beeZDJq7f5QrnS0SZWSjPwdfKaJwDdZWQMICaKMGPeprbxpzr+PETff9Xf0OPvvvLWreH+jd//DO9+Su/pld/+Zd18Obrd3FVmhdafvaF/tf/+r/Sxb/9kbLplTq7hXodQGo+Q5CZ4Q4NB5wV9TiwIHJHfU0XUwNs3eHAcX6M4YRY3Jsb3UzmjtoLZyA/09aw29Vxr6OTTlP1cqE1BPB0ppojunG01QPQ3/BT0cWL2KOKdLYj4o5kCSCAw3/EL0f2MS5Xg3sAUO7BxeWA8zAcwCFIIcY8yN/o9AQcSS9sHiv1Y6VfyDzG7wHIIQbaIB2AhuN3cU/W0u/FKQGpk3qIeS8AqlXigTvQUww0CvkUYxcja136XdZqgmpSZG1FBSebQ3Kg/WnAJRwOlTPWzodEMIW/KBIW+EhBwoa3Zg37WTnaql7SsE954gP+dUQzYh162RIxEyRDxHIC0nPf4rBCJW8CmDjgBMrz3HMtDT4a24nrayLJqFMQwPzPP1sDxo74xrt+5dS1BdGyXMY9mecNvfrKqZbLuTuqAe2bjV10/dVbms5KE8D2OTVrygeArG132E7mhSPW1/u69q229sQA07Xd79sNeHV1oeV0rOZ+o8NOrl5DOhkNnWxwPZ5qXpaaQazRaUnixb6h5i4I4FG37w5wAP3lutB8fKUG0eeNut7AAVyvqwMQNh37Xq+cLLi7Ep76pwjgCrSLRs8qeTiuid07uBu4LiaA62p0ALIiTxQ3DGQN93e/39fp2ZkOD47c4Y2wCLcjDkaENS265yF+N9Eht8X1T/JEufTaSEWCncdEJS+L+HPuET4347jndzW1z3LV+n31Hj5Q78GpcsDQPNdkMtXk5lbldK7Dbt9zP05ExFG3k7GFMM0mBExf/eHIgP54PrF77fRopD4E3eWlnn/4scrrazU2a/VTZ6A7Z2EGcTN7QJNwIxFR2iDwwlUUTmW7lelbNgFseUeKXg7yygRwQoZTMMmdQ6gCS/3Xd8KN+I87t7Z7WeN/VVd3uGdSbykO/bTemwD2Os9dHw5aiC0mmSCA93b27lr1tAZwHcJZ5WhGi152mkK49TsaPn6gh2+94f+mF9jT2GbndAtInEGnqweHx1rPCn39yRf64hdfaF+UjufFXct95r5F5rcUBFBNCZWmg+fWQH7F5yRBDNvIjJ69JtUG0Qu62Nfc9/vVYqFnxUrX652WDHuKqK8IREf5M/YQGqRdkLhSr2vG7zC4jFN+qwbvE7Ef0eT0R/raQSzK7x/xGJHN7D0hfpu4yfi5/VZ9RB7EMJCK4GhTkhLoAW4r7+JmLJ0gwN4FlxGxm8Rm81rlsoiIfJJNiFjmdxNx2WmnqoKNx4NobgunUnd9kBvJAVwRwPQApwho92dbYBTihJinUzqEa0aYvSsCOED4KhL75QhokzlJLANJkfzGMWfYooy703ENnnch09vUWDRq6rWbdmBCACNYJOVn0O9qhHufvdga91ZpFzDObM/zjHuKHX1BAJNogFuU37VSg352f+3VcvdsVAswz3v/iutaO93sdrrd7XWz3et2JxX8DghayPQ9QstwSzsOtcH9EXuRcKKnTu1EUDlFIS2EuM+Jul8SA22iL4hnf/l9cL/vTYIPWzUNO8S3ZhbMcD1CiLnTEucsTuU5a83Se/xut6eDg5GrUniWF/SNl2VUrJDoQ99yTRZWUnXCJaX7fDqZel/A9UeQgrvYseP7jStNHCnutIGIGuBesqvPQryadsuVss1Gx626DpotHXV7OhkMdDQcunuedJlZOVer39bxozPl/Y73an5/88ICHCJiec1ww5EUEW5ou6dN7oajz5U5d5EcEUVsos/ED1pCxpe9Yt2uUQjfMfs6Pl+jqd5g4D7NRbFWvd4W8ddVQIjoQyV9CEEH9x7Td4ohd+dwitAN/VnEF3vPY6Y/ifSc5BG915w/2Y8iKCEtgWQaRIG3s5mOz051eHLs2PKnz59b1IDw8/nVtddyS5obde+pOVPiCMbBTNx5qztUb3Csg+OHevjoNXU6A+9ZEM52tFO2Wmo7vtTtZx9Kk0t1N4WG9a2yzVLNzUrNrcuLLIT0vig56MNFDwlM923bvxNCCsJrxdxhQhbXOW7rWC/4H3sd1mATb1VHcCKJQ1QcjnS+H4KV7+VcDnEX60tE9VaVHBUBXKUQ8OdR2RF7WT/jiXivnjUfB9xVgTCUhSq5jv3P6Ph197C701MPeUracewzDvK7LvNw5sIJV/UKXGKOOuABIZKqBI4vemctTEihG3dCSteyVEkcidn1TjfioKuvam1+8fMvSGCv2VUCEI8cQl5uC7dchWMbkduGvVCzFakxzNMmgDvK+wP1RkMLK+6ScPyLmTMhgjdaloUTJUhdq6Hw5Vrj+u91fM7MD4Zq9oiXBplgXx17B64j4r2osmm7b9zjn5y63p8RD49wNiVRpMflThxTZXpUjvq4lNHpy5mbeiBSCnABO9zMseHMw2GFppeZJJEQIoAPRDKYnbascyb1K7KdqgbytqP+wpUzKT7eax2JVuw3a1QdcZaKi1o909QyrDZxnnPNjC9cdBkzVyKI52I5cctuZFPEajURWjdDxJ5qhCyYdid8CFV5GhBHVvUCK86JrFGdntOA5qu1JnRa7xGTInANIpqs/jrVTTmdwFFFwPvhmfvga6T49/+7H4H7EbgfgfsR+CZG4H5C/SZG8f417kfgfgTuR+ClESi865eJCKLZYJPoMrr45DP989/+h7q9fKpWfatRN9PTT36h/WKmzn6rrgCM2poXc311/lw///xzzbXVOs6JGjQyZQCEHPLc5boTcBQYLb1tLYBMR+fUHCmX9zL1B10D0fV0kOAAsZgtNJ8tDErbbZFIYtwAi1mpAlIHcLvRMNE4OOrqzTcf6Qffe0tvPjzS1Wcf6/rzz5SVK22KtcbjQpfjpSZr6Xy50XIvA/Un3YbjjyGfOJRAXBVLOs92KTKUTxAcBYcODoccJMpVAHtJUBvkS9XvRy+UHaYRg0TEk2OtEvALkRGRSzurgjlMEeUE2QI4xOGFAzYHGA5XAEeOAmvgxNvb9Ux0Hp+h5BDjTqJQljfrxCq3hA9mUM91enyst779jn74l35NF5NLtftEKkuf/Pw9FRcXqhULtTiMl6VJOg7uV1eXQY5BWjabOhwdOhYaZzaHzdvrG/8dyl+cwBwQiYGeQehx3LZTe2NyFlQWBx6E3KDbs/Kb+yKr1dTLeK+AkeEMoQO4UmkznkQ0mgCnu3C3NYHBPQKoNJ0A1HKg22q9L5V3G+r2mhr06ffNtLg6V3NV6rDV0oADGqpoSOrJIkQGrbZV21PAMMhHOzZaGuybWhFVBwHcbqhsSmdvvaaTJ480Wczueq0akIL01X3xTNPnl9rOlyYYAbmKRAA3O3QYApbX1IaoKYME6wzq6h0MVe42mizobd66qw3gmy7g8RTlcwCt4H6QGrgFADS5D8v12o5Lrnl7NHAsVff4VO/8yq/qV/69v67Ra++oqOf64qsLHb3xhoYPHzmKFW7Sdgccytc3+r3//r/TB7/zf2n62fs6aKzUzXAHccjnUBuEVJj1AZuIcgsn7GDYdXQXBEGzk9sFzFhCRPHyl3QxLXBj7t2zCDlHv+9Bp62TvGEH8HaxcD8n80+TOEec2SXgYuAm1qQkksU9py/FvN2BEgaNggAGQAMs5/nloM6zBojrqS11AON2WgxaAAAgAElEQVSYgACmCy/ca1VU6x0PlAjgcGHWtqTQ1rSFaec+beN0aRuItjLfACruJIhn21LDYWgAibhu+tjCoVy5Eap+TeZcCIMAM184kKveyLt46BQdW3UUBwQSoGgVw1o5gA0kVS1cjkxLpLJ/KMj0im6227bq/01gqwUrfoIB7YIIDiw9GB9IOYMn7kCua437gTh+5kOTQAmAs9MyuuaIuAxIx94xA+5clRiHcPH59xh4Sw4OnKQQ1HYvBAHE36HiXywArvcaDXP94Pvf1Ww21sXz53YAcM/gBgYYmi9wZUMW1NUAhCfCuMVasdXtfGEXGP3Y+fBQW4hIXLyO4m/q2bOvNbu5VH271smgp2He0glgf2+g2XxpUHlBRDnknCM192rYDbt31LIJ4Drvfa1ieqsmLtZ6XU/6PR3tpQ5EwWyaOlIDmITk+P9LADNeOFgMlCk633fgbJ26Wr1MzW5bNVwK6XMty7XaeUcnx8c6Oj7xGrMoFu5kw8HI2uskCsA7E8ArRyfToUt9AYSoO1dTjcEOQQ8ED88dBLDJa8DRTLVOT63DAw3o8X34QO2jQ+2bLY3HU42vrlXcTtRvZTro9Sw2Il7+anxjwJs+3kHvQG3INxxZs4mePftSR8OBRnlb2+lMl598otXNrYF1qhZ4iOrsKXLWP55FRiTIXuoF3IO4ia7NeNiiQzwow4Y7an2P8+zcgdohCAtiK0yNiacLUjfh35VT82VQ1c/lSw4bf38CcBEGRQdh3eSPwW07e/iKvQTvG8KRG58xYU5dR/GtnVkVOQX5blI5AZrT7UrNYV8Hrz7Wo7ff1Nc3V7qZTdWExGi2TNa3anUdDQbScq2bp+f6+uPPNT2fqLnGuSqPF+8LdxzdmsSK+1mvUgpSB2VF/tJTXE3MgLcWySDgQgSQ5RanXZVrPZ0v9XRV6gYXDaIZIlpTnyRu1HBbp6xNk5i42hsqGw3NHNcbLYQ1Or/XK7WEaEiOvKXLlv2DxSQ4cOlEdk8vkdCIiuibpHIiUl5YAyIev+k5BRIG0Ue33/fzsHCNw9oxvq4hIDYb0st7NDpesxSnGZGprXbLri4TLOylWUEB4JO7La5/FfUd0cxBwCT3d9WhmOIk7fhNBHAlCHRyvSOgwzGHaMkdmBZYMaMGuWA3oOe7lgF9O7gCMg8HpyN+N+K6uWsVkrxeszuadbGZHMDdvKVhv6fDURDA7OWK5coEMPcF86rnZQsQooee9+ZIY/50z++h8xfB6N7it2zPtTDC730N4sV5TXb+Xu22uqEDeCdN3PvL+oJQwwUhFmDFvY7ojfNAesbSs2VBgp318foeI8a51QrXF3tmniXigiEF2FcxaI6+rqnXpEtX6rXoAI6zCdenR385zuv93l3RiAPmc4jelUajkQ4ODtz3y31yfX2tYrHwWHep+uDld9QC7NVtZSbe2FdBINstnlx72x1xxDhmERMhTAwXeBU1jUgI5z7xuo41XW00qEmPex0dNJoaZm0N6MVENMo5jF733VqtQUcHZ0dOUuCsRsc65O9uyfyOWxPXZ6SY7FtQlIlcc7R2FbsS99rLk6BFGjgxSf1JxB3PUwvRUb1pcSKTXAtSs9nUdFZoNl9rtcFxXcWlRryKCV9vUSLy19UVFtwx/1aEXSSTuL/WUbPVHR2iMfejQnAiKuEc1IDIgVDC7R2xzq+/+Yb7f6fzhb746mtHLef9ns6vrjXG2Q/Zj9sdEpZ5GVFXhru/75qARiPTwehQJ0cnyutNbRYLLW+u1VguVC9m2k9vVJtP1F4v1dVOQ1JmILG5zsR1+y3H/UjSCH3DnGMYe88DkGF2iiJ649yJAzgOlDzHrsFhc4NoYjH3edEEK6JH1mt3fnPWIPmp4fMjxBtClXCmp3SJKpI4Jdo42veudzxFgnsPG88Aa5lTYTzUcU/GFjKScxw1TXy075Fw/rKHMAlsF3BaZb2vjDnQTK9FOZE0U6Vj3N1mKVXCZwDOtBaZxH7UJGSab/h3D2s6c1vsmYhb78NdFRL7+1hXU/p7BH34I/A/9wEn7MJ/Xm2w7Q6mv5hznlSHCBb7i0i7WLvqomn3LwQwOwyEbggJ6ZUmsSwqG7juOOAzz/vsTUgUWM7ndgDj5rfYmuvXaatzdKDeyaHazL2dPM5VToKgVihqcZrsXVuZE5lcM4OrljUPITXzvkWVIRx4IRRFUB7pSu78DXnu3d6E55q5CcxlOpmpJMKK6+eIe+ZhLvFKG9KbykQAM7/j8n2JADYBzX3heyWcxn7Ck6DdohPOBtz3VTSzhT3Ed8f4c++v7Nilzz71t6cktrSLi2vGazumuxK/WrIa4npWIu9doueaM2IkZODCj/mffyJi3XEd9zWnqnFdaa9Y7vY+Y/N9CFy57ohaMqL9+x1lvcwCStZrxh6M5w/f/fyer7hHWe9H4H4E7kfgGxqB+wn1GxrI+5e5H4H7EbgfgWoENmuON6hbd9oVGxXXC91+8bV+8eMf63/5u39Hr7xypr/4G7+mX//VH+p3/4//XeeffCQtZibUCGjmIHE7m+j9Tz7S89nMpCQRZsNm26p/x0jS+YN7qCHldoZwGAg3GiQoMbv9YV9dYjaJVXIsY0QRzYkrW20MnGQ5zseNhsOR2kQX3ha6up6oBHjHhdHv6OThgV5/46HefO2httMLffHBuxp/+ZX6aph43O6bGpd7XRQbfT4pNC4jrvmwVVMXwbhV1i0fvnEZ28FoQ1oAhRwgSqvd49BOpNFdrxsHmKgCDrUrh0Lb7QAS6AXKU0doRB9B4AVwsQ7AROEagIApl2UQAslJi2uWQ767nXj9JiDWzgBaYeU6TpS2soxIpFyNWqb6vqF2ra3Xzh7r29/7nr7/a39Ov/QXfqj3P35Xy2Ks1fxWH737E61vb7SbTrUtFiYzIWEBOxl7Dpe8H4CEo8Mj9TnU7rYmeulxjMNkOA/pAMItxgGSg5CBBUA3VLd1DnEbH8pwHxH7XOezED3NNSeWErdEq+XDLC4KTucQh4PR0J2/OAoGEJgQOOVat+OZxrfzFKkIKbnTwaijrAXgtlavuVdGlKEFC/IXzvVdsdJiVpikIw5wCeC4XKvZzQ329dsd7W5m2kEY4mjPm5psSz369lt69Ttv32WGLSZTjZ9faHUz1e3XV1rezi166OWZ1qut5kuilKUMd3kGsCq1dzstKD2sScPjhjqDvqarUrf0M9Lz247uzu2+oaubUktczkRPgRUCUri7rmEnCyAs5G8DsmV4qNboUA/f/pZ+8Jd/U49+7S+q1Rv5ft+1B8qOUKO3tIV8rgGg11TbQGqW+uS3/4F+9A//vj7+8e9r0ChFqBVRqcRBtnMIIRTdgZYAwEXddU2dXh6xl4DOoFtEWTPGnY76ByOdX16pWJZ2LB8dHTlODLIIt9Fpp2VnBB3Am2VpBzBAKb10xYz7Krl6GoC4EIopWrhyAJtgCfV3pE3G4Z4EgSCAAQ4iOtwEMGAC3c6o+HEjA77bARwsjkkeP+jh/uXhcwRpcui2cbmu4j5vEufdzk2EWlHO6+DCSF1qMaFGGoAJYMfaBshl0jY5gH2/A+YmsKsigCsjsh0NFbpVuQgTYR0IVRBFJoD9rL2Iq7VXLsXdBdgSxIy/DJAlx7PdaABcXOMUd22gLIF+dx3Lcf1b7QSmAEbRNUb0Is897v/tXks+b1LVQ6IGwQOZFc49oh7pE8QdxudmDMxrJbOkP57tQamfkd6w1CvMfQ+gDwE8LwCm9jo66umv/OZf0mI+1WeffaYvP/8yuuGIRef9bQHbIk4OkqfezrTabzVfrTQtSw2OT/XgyWs6OD1z3Nt4PjcRx2tfXZ6rmIzVadb06oNjDfPM7kH65SENp4uFCu6zmjSZzOyoIsO2ttm6Ex2yFOFHs92IDuBVqYNGTY86HR1ud8rpKaYLsboPDW5W8c9/OgLaeOQdMf9CtOBr54hnxj0ioOvdptrDjsnuJrUOrbZJegQzzNGHg6GOjo/9TNPHNqeLnAjTXldtyFTbSdeek9dUD9zeaj6ZaL1a+t6lNsGEPm41riedqBCXm3DT7httNbp9dU5PNXz9NfUePVRrNHTEHmvK5PpWi6sbu00PuvQotgwmXk9v3DPaqLXUafWU513fP4vlXF9+/qkjavu4pegu/vqpttOJmjscnXSo7yyeofMSW+OaqHKTC3W1nRKwMakNKWVg0s8i9zgBylGRUDG64a7ExRhpJUEAR8dswkyDdKhw7PR8+TlLwDHuwMqxFeBnXD9+92JB1GtUXdxFQNv5irsnHmymeRPAzBt+1qQtvfVE0+a4EwGSI2bY3eN2v9U132/UOhzp8MkrOn79VX327Kkub8cmYhAudJqZBU50rT/95DM9++RL3Ty9UIeqDrRlG9YFRHENi9sKFjCqkX2PhUDGjyfETOUAZm0CIOfvmhGDCdm/z9oqG01dlhuTv1/NSt0Cutp22lCdrg47w/h5iHfW7XClmgDyvoH0jaYWWebYXhIETKqslyb/iYHuEsOLgzd1upvkhuB1zH4SmpiURIwYxAR/Z5LN5ZFBqmd5rk6/F8/EonDPNX33zKvsdcpi4fumTed0BzFfkCUIDpjrqOrwHMznQcjB3jHFSgQYHXNyfE+QApUDz9+XCMcAq8P9x59BCFbyGfedJscd49bOGENAfUSEG8/zUVVCUkU71ufkYjdRzFoHqc/3spZx3UnWQbTpvlr2KZDlG/XylkaDng5GQ5Pef5YAtvDOvZJprkrRoCbyPPb8npWFXa0t6Sd0NgcBzFpL3Pcc1/peutnvdMFZAmEhaTY4Zb1YEu/fUrPWUn3XsHOMfeRyW6iRxdoS9blBhpsAtsItkdLsE5rNqITgOWJ+rdW0ZH/PdU29ynmrqUFW06i5FwUwJvsRjUjqDwfqdDqOCSdCmIeceNTxeOz4Y1IVIIhn06kuLy/tjOO/cU4z/7jOoizVaWXukXZNzCocmVHtgMBv4+hx/kl8PWSeifRGw3tuRAVUiywmM09CCAkPm029NuhrSJoEMdh+LtODycLaqisbdtU/HKrZzkw44WQn4YkN5W69c8IS1xHX6Z60CD/jQcxWhD5JEJBOMSemOc61NjiBY84yh4ygol733hyhJ2sJYzZfLHxGm5fS7YJ5upOmWpyDzIHRaUsKBM9kRQi7FiGJTRyZDxFlUUcjCMnUP+u5iDH0eSqVlzdqWnINIQjZB+z2eufb75isf35xoS+fPlN3MPA+FYHMLaR9nmlwdKTe4YHnS/Z4XHfmEJzTjB0O60PIPZ456hOeP9VmcmMSON+s1KYiabNVtt/Z9c264qaLlGnMs8lc0+53Vc+C/HU3Kvt5ixQgmXaRKlMRc95X7i3KgdjlM0IA4+q1oNApPWtXwpgATiKtysF9R4D6exEdcXNEUleVwuVEC4jSJDrx3OSC3Ij4R6QYSTlxX3rPXMXQ35G9SSjAf7tGIdbZiIHmdoy6oyARg8Jjj+Zo/CRCvDOaV2IrT4HVXp/5n58OEtpx8zwnicS02RbCn7OCHZmRlhKfP/bdfI+PUI4FfrGeI4ZOl8J7MJ8D0n7Zg8WDsZZ2JYKHus9enMG4AggH1qKGquavWqvtta3WyjzvmAKly7tNtHvXJDCfoaAqaDbTZrlUfbeJPl0+WyczATw4O1H36FCtfk87d+FGLDguV64donDE2MwpiFFYb+yaTq7Xqrqi6ojmPgavQThAqkVFGls4WiVvUL9hAniu6WTuuQHhrmuX+FyM7WqpYj7WGgKYZw7xbnKdV127zAtV6kXsfVJNhYl3R6bdCQwqspckG58lQ/d2l6hUpQpVOjPPUanfPR2d7iK8I7skvoF7DCzJCR9UOVlQkYSknP0tAApREHsWepy5ngVjgFPZf8f3QBbXPP7UTZE+1h10NTzoqTfoaDK9tcgXghxB0N//v//onq+4h1jvR+B+BO5H4BsagfsJ9RsayPuXuR+B+xG4H4FqBHbF3uf99WSh8cdf6g9+9/f0i/fe0+3lhXtK/+Z//Df0g9/4VbUPB7r8Nz/Sj373n+rjn/5E3c1Wo07H5B3RaD//5CN9+PxSxWatQS9Te183AVx3H9jGwESrtlfWrJHKlZyvxAvWdXw6VG4yaafxZGLQBxIWe9NiXkTUnUHWndqdergvNtL4EvAcWK9hZ0Rv0FN/1FGX72ntdNDGzXyj4mqi5fVOx8dt9Q8Ptc76+ujiVh/fTnW14OC011mrLkKMcZGEKjWAtPgK55kP5D6cJJtvInmCkwlgD5WpgRNHzRETlVEqrDrqfxT26ZADcUR0EIp//t3O3hQlGRDLi7irygXAgc/RXZApIs5urQVxb4ET66A/1OnwSN1WT7UtcXSl6Mr8q//ub+kv/u2/pbf+3PeVNdaa3TzXs09+ro9+8sf66R/+C42yhjI6dnBjEtOWFPpB6sbSW8X+GoBAsbta2RXj/qcECkU3U8RF53nbRzEipOhmhqxm/AASu+22zo6PDNjSgbQqFgbpAQx3OL1T9xn9Psenx1oQNeVy6LqBmecX5wZMcIrd3EwcOX04GugH331Hm+VU5eRam/lYOUQmPbu4W0Ag1jjWApzg5VAVL9bSfC0tNns9euOxAV+VWy2+vtQWwhCAIm9qpo1OXn9Fj956Q/mob0HA5dNn+vL9n6u8nqhebtRcA3QCsEIWBGgDkl3H7QohsN+rbQdOEIatXtPdjtNyq/l6q1pbanVzu70Wy7Xmiy0mXcErwXcZgAe0dudsSwXgf62pZv9AZ299R3/+r/2W3vjhD9VkbI+O1ewNVMu6ZMKaCKrx8a8Xmj49V5dDfQfn3F6rP/mR3v29/1M//Vf/jy6/+lBZc6N2Y2830LDXu+v08nXBieD+JVxoTS3KpREV3jcdcleTuQ/V/VHPXWpnDx/p1SdPNBiM9Oknn2p6c6Nsv9WDfu4oeRzn9IjenC/UadXUzxvuW+zkPROngIcQ/qECByCIHuQAz4MARp1vBz0dg/S7umuK/uW1WlnLQA5AAF3WjosMz5/V84CHBgog/ZITjNg2AxEAkI7Raxr8s6MLYEt7iy14nnlWiW5k7rLSHqAmqesjzhQgGXfyC7dBFffLT+eAWy63DRC1ImaraNkwYSSywDluQUhVBHDl9DXAWBG+iWgOdiJm+rtEvETiVD9fmToqntkxoS9S89KzXYEqEUeP69QdjFx/Yujrjfiq1XUDqMXzZYddRF46lhXSHYENoB8uEURBmKV5rKuYR/BQfqSOOZFYtnBnASzbnZ9ljtSbzucG0QD5eK7+5t/4D7Tfb/TFZ5/q3XffTX1vYVfci++z1SV6m2s1R+IucCg0Gjp+/Fgnjx/bsfHR559rPJkaXPN9AtEwm6uXNfSdt57oYNDRpgwX1rA/ctICRPLVbOJoVDshAdXnhe+rrAVYlCnvtTW7vVR9Weio0dAT+rK3O2VFod10FmRa4vq5DZ3mV12DtFBX8YYRSRxuPsiPcH4mcQRLZl5Xs9dWPupqcHygzsGBWv2h1s1c1zcTrWaFmhscyn3fV0VZ6mY+VX3Q0eGDEx2eHBmMp69zM55pdn6h8fmFitnU3Z6tTubu+BZO2/3GiSDleKp9uXYEdqPe1mbfsAO4d/ZQR2+/ofbJier9vgv9cJbMbsZaXN9oi1CIPm6LNIjBx3lZqCzW2pc1jQYj5XnHyPN8dqtNsdBusdB2NtN+wpyLaIhO+qZJdqKv9xn3DQB6AMAGJm08T92kOKUjT9/JFRDAoII4gFlfGV/qJhAg0ROL44r1zMQTZGj1fJjgS479BLpXHXvmrRIBfBcHnZyuFfAebpVwTYYLKfVfp7XUr8F9Qcoqe45mzfHPqOggc3DY8sV7Z95bbjcqAJGbdbt/z955U5usZWLjajrRdDrTo7OHenB4YsJ0cn6uT977QBdfXGg9XumgXXOqCySd+5wJiFjttVzjhgkCuOr+riKgeW5da5A4JwfpEl/abKlo1jXWXuerUk8XO52XdLzi8GE7RORpRPo6wpe5nPuYGoqMaoW23ZLEj/PM77JMl+u1xRu46ums1Xqp7Xym5m6tXqupHvsNR32D0u8MikdcLNtP3Gn0isY+lK+0rfGeBHd0NbcA2LNuMJ9HbQGuzYbBdUggnulwH0J8br0GkizAek7FBcQt17NZb5kcC0ds9LxXwHTVUXunFHxpPxkTQewzA+ROe8u7vWiIinhdOme/993vem16+vRCn3/+TKND+laji76KgK56H6sXtMPdse0husKhyzXst5vqQBrSAapdREB3c8dA49JnvsURNqOzEq2WhVeQ1axvqc89VUT8f+y9SbBleX7f9b3TOXe+9005VFVmVVd3S2q5uy21HEi2LMsdNgJ7Y7CCBYYATEDAAhawMBGwYEEQRLBjARscEMGGFQEBgQMMCrCxjCy11YO6uruqq2vKrBzfdOd7z7kD8fn+/udlSgYWVi9fVtzIzMrM++77n3P+w3e0gZZ9bbE2oc8zSD+63b+OcoaEPWhG3YUOutwf9ILuX8hfOp/phGZ+M/EE4ddSB2Gj9+Y7rXYrf59BIkEaVv3dQWZY3uGuASJGZSGne6Udv9t0bL/FO+wZ8jy+z2ZNeblUG/ba5NI+yBrv8yPJ5979eyZ92YPQ4etu7+R8NjHDfYrohP5fSCCLASDEId/34czEPUo0+2xqAaW7hokpnk0dP553O/6Z6++qjcFAHdY+CHf6zMutst1OAx10QqIOegrmC+7ZA5+5YZFOs5uRhW4imH0Rn4ekFQSQOzaU24MmdBGzwcRFSoSzO96lDa5WopXZd1Fnsl55DnTUK88WRDbTqutOEOxxH7DnZdwP6nT4erE/ovN4Vhx0vTnoxRohC0RzuDMdV8yelnMRogeEgMmlaRGMn+FU0uo6iiASHTfLnyHwSEIyxthuV/Znrabd6pyrEGLx/CEcZjyJzyXFh9SazmCgWpsOV7nPM+MMeXxkoh/3P+T9Dqcm4ubFXLVio2ZZqFGsk/N3ocZmpaws1OaMi6iCc5P3PZ7Fdag568TnWpz5Foxk4UzmnnLUfap6qVy/+FotfHQ/b7Whi3ohyN6I3Y2kBu79IG45V4SwxTVDPBMe51hf7ORM6xB/n/vb/bQpCtp/y2qK2Iw4Ph5hxY5kkySUTE5iz2tJKFU5w703QUjodTLEld7COfUr1RqwZ6+6rRPJGr22Qdbd7H2qoI5QU96IPW/mTp8nmVfji1Sia37vFITk+LUoKe1/4xwbn+dGVxkJ1nYAN1ukB1TJDDEuKZYlzg8F8chEtZOMEY5Uu1URK0LiOzfJMU1+sRaSWgUmwBmCuPgh9SKImfZ7reYLLRZzd39zexB1TOVBvdNW+2ik/p0zdY/HavZ63k9DhDqi2/BDOOLd85z6lSuXs58LhIEWBhH7HWy6iXuIzc1aGwTHCDPYgzoRAtFLuPqpmqLKibm+nXfU7yNyGbhzlxSY9XKq5ezSMdBxH8TepbrNvD75s6Y9DaPtJKAgfVmXKgE9Fy7WuKg52JBKgDHA570kiEj9x2Acduv6Po33ND5T9TdXbHCVXJQqu7yOproa1nv+Pe9FQkCxC5LXBDDXy5gAKuEQM/NnFgmRaJK3nRrQI9570NFw1FWn29Tnn3+mzWat07NTfeMb39Df+E/+5i1fcQux3o7A7QjcjsBPaQRuJ9Sf0kDevs3tCNyOwO0IVCPw3v/8d71Ln11c65Pv/dAA2uDOHR2/9YY6h63u3TnS0cN7yu+favv5I33nf//bev93/r5219catDJ1s9yHmc+ePNYPP/7UPbztvKmMPjYOmIDJEL+AsVZ0pxhUH1SJCKu7ixZVNIdfImM5MKP65zRLlC5dfT7IEvNYL0I1vNlrerFOsURxuMjbOVyrexdxMJwOasoOpWoAvoU0Ph4YmL7e1vTB8ys92Ww1tb3soOO97IIBCPOhPJG91QGDA0SwKBzYK64lqUvtBibeCJB4G0CGHQcNrXFgNuiZJZoyRUdDoB4gcIlqCwIYp0Yo/lMnMMCSxw7AhUi6ADRxtrTqpjUch03P46oWruSj3lB3BsdqHTJNL2Zar3caHp/qN//lf0lf/JV/QoMH93Ro7PT0B9/T5z/4nh6/9z198v3valDfqwVYh4oYdXMB+BXgUxWxFYe71DGaIsU4SHKYbgOg9fsRYWXyKyKmGC7A9PlipUbetmuJ7tx2q6VhD1fD3h2SkCo4nAGvSkD9pFLvD3qOKp3MptoArAJMZrnOLy98jSAVAQ4ml5fq5Zm+9jNf0mZyqcX5c+1mVzrqtNRHDQ9gslmbNA/gNqKfiEedb3CC1DU8OTVhghJ9cTHR/nLhOGL+xbK+V9Gs6c4XHujuOw9dUsb3dfnipc4/e6z9Yq1muVMLBy8EMH1t9P8BgiB2wAnA58Blw8GyLKLTD9BYB83LcE42OjW1iLsmFtExi/x80Hx90KqsqTvuOrpwttnqennQ4GioN9/9kt796jd054tf1f1f+IaGbz/QvlXTfE2vdkvtTk+NRlvrF+e6/Oixnr3/sS4/feTuMtw+/W5Lg3Ku6dOP9fTR+3r5/BPRLI3mGcKuRzcZB2qr9KNLLHrrmgGOcq3yTI0806Is9PJ6osWmsLuBe/sLX3xXX/rylzUajfXe999z/GteO6invU4HfbUOB00vrvTyybXyZk2DDiSMdO/uPXdFvXh5rvmqMAHsNmHjaNGv6zg9lOUotBnPw17tXrhLAPFx2EMAAzhZZV6img+g2O7fHdFliShwJ1o4MnjWud8cYdhuK+/Q8lbTfL6wah9ABUCE7i27gar/zz0PwADhkLrOIirxtW7eKiLewFjqrqywE7uQw5lb9RHfOHdTVGSQs6/YQU9LCXwxIHfDGrxa427AMTPBf3jtuyGAU4di1SdaxZUyttG5B9iaiDRipHE8txpaHA5a4/qp1bWQ9HKx0RJQCGKvA8p3raIAACAASURBVJsbndrMq44arR3UZj0AVLFrNAC63D3Z4VQGVHPvOpfYYGlLa5hR5lncDrikiPXkGdtLf+Ev/pryVkNPnz7RD37wnvtH+QGYWOJyt0YFQBXH/0HL5NpVnqt3cqx8ODQx8OzlSy3dd8sX3zpalgSLUTfXz3zxoYa9jubTiSZXEw17I2WdromES8Dhcmd3G6jgerY00EafLi6oZruh9Xyi1rbQcbOpN3o9jbY75Su636JTNKLIIxnxxsidrmuQR/HD5E38KtZBk7/Ecqf453ZDzX5mkcr47okGp6dqj0+07wz08uWV5hfX2s9W6rXafo7XZaHLxVT7Xq7xvVOd3D1TJ88MZG8nU82fvtDk+Qstp1PP61k319Fbdy3waNb32lydRwrCbBkdeXS+QvJkHeVHx+4cb5+eqNHrO2IUQddiMtX6eqrtauU9QaRuSJt9ETH/653qRcPd6swxh9pOxWphgdJusTDxVyc2fhsO0LzdUot5I29on9VU1qiFgLCJCOB6cjyyLtttlwhgfL8NZmWcibWG2hkOF/oVVyZ3IEAg/ABTIUKY0/m7uDsPiQCuwPJDPfXWpqsTbqLUVWnXfxBSjupNArFXP796Ju3BqrrzIM2Cy9KOaMREAPM8IMAhLcU1CwCnrJ31mpbM2ffOdPLO29rmTXdU029JRPnZ0YlGHQROhZ598rEuHj/RZrJUa1vTEEIZcYejzEPUtSm32iDqAhylV9PAabhNuWczIlNbmeNQkdUQCTxdb0QBxKUOOt/v9LzY6Zw6AxyMyfUMgQSh2Kq1kpsPdBbn0dJRvEECs+5Iw9FYzU5XzxcLi3HY/2T0OO8KlYup6uVG3WZDA0BzgGXcs0URDkHWetIg6FZ1X2aKnr8hAUxPeN53FyExm7hCUwcx1y/HBcg8T0rIZOI9mIVqgOlUIkBmN+m9jrhKoj3ZryIQKt37Hr2Y1fNbufFeiXMSuZXSHipgOxorw/3tn5Mg0cKk/cHJLPfu39ev/fqft7v0gx++r3/wD76lVpse14iO9X6zSsyopg3WPQsikmM2EcDZXuq2iBQNArhV26ubNUys47CHUOcH6yr7ORy8FqskoN/zvMn8IFF47iBRS4hExh1RwQ63Lh2R0RkP2D7d0ftL/y/3S7h/F3WpcI8r3acQupwdmmo3SB6AUNtrWyPyNgjgKqHGMiVEFY4eDZEMDu/KTcb9yzVGQEcFAAQwe2/If+6fQauuzm7tVAGLBiR1OpaphaOwJhPAJ6cnJlOZI2azmeeL0n3h4cakszSj1sTPZzRWQtLxntFhHaIE9s/eJ5uormtVFCEKNckBOdqww7vX7XjP7ABW9iW4/+ho3u803O805rwF2UIve7FWu5vbodYZ9NxRyf7TNRBMJQg6ZivP1wgRV8u1yZRmu62SdQbRFi6/7SauX1Fa4Mv36gSYZtNOQHfLpufrVXx9pCvw7bRzxiA6QRGBTou9XqwP+myx1wYCOJGMVQw+dzoJR4hs+KhZq+4UAmcn2BaaIs89lpyBOCNGegqpMnaZpzQUV1ikVBMTxHByFp/ikWb+L00ytTptZf2uNx8losJu21Uq47tneuutN3WEaGm11npyrfnlhRZXFyosPFqa8M23hROGsm2h1m7na8B8zfNl168JKM58pEdBCFLHwLUmoj0J6VJHbLggq1fEuFcxt5bOOuUl4o99zzj6uW6i28KlMFj6vSP9BAI4XpUTNnYNcR8EScdnCKL4FQkcwiTmEIuZWRMQp5Js4oLedA5IBDDXxX2+qT7BNR6RCx/7msqQbedtxPKa0E/KRSKvTQAnt6ZTqr0XSkLEOHgn8rCRhJI3ZSk+61fv5V2e/1l8DyF6jCQhCzDSz75vUhewncR+bpm3wj19s25zD9mxurupQ4D8RRhFMrKXSY95CE18nX0tWiaEIYgRV5DQwXPQztt283MGZh9XrNZarpeRVoIOja/dztQa9NU9Gqt3dqL2eKR6p2MxJK5j5lt/T1VCT6jPU9pEInmrRBJEa6xJyaGNgM/zjp3HC79MANPJm24+9hPsc3hxFoa05pzNeQcSe4t4cn6t+fTcdQohpg6i19UDaW8agvmY11L8UBqnZMNOEfuhRUpn8hIxSRnkb+WGvyF/EdRHFLNLZCxQCFF+9Zz47PM6CZy2VU7N4FqSwJKEFoiJC79SMgTrBNcsRT272qba73BOg/ztdNTp9ZwIMRz1NBx2OELoxcsnPhcejcf62te/rn/vP/1vbvmKP3zMvP3d7QjcjsDtCPxjj8DthPqPPXS3//B2BG5H4HYE/t9H4L/9d/7DA4DJYjrTk08/16/8yi/rT/zqr+rez35Z888/07PHH2tdK9W5c6JWsdRHv/e7evTd72h7fRm9U+2OO5kg5d774AO9vLq04hrHF8p/uq+I/3QfW+ig3fEEOdBu0xlV04ae1dQdaWKMg5SIiavbSekIuAa9WOAfCzuPtpu95ldEbdL15gY5xyrv94AgcaC5d4y76KC8UTOo3Rsda7qVPrte6IPnU00aDRUACaprUO7V3kYnkf0dyd0bB+Gkhk5OPGIOAQB92IEkwgVixBfSAQI4YmE3ami+IxoKcJFu11AURycNB5noeXJMHyTwbmvSFcI31LilCSvAH4gqDq2AHBB33fpex+O+ndMrHB/lVqP+SEe9sXarnZ5+9kxZ3tdXvvFL+sv/2r+q0YM3VDak+WquH/29v6MXH/xAy6ePVV48V3MxI1PMBNm+0dZyE+AXhz9HPDnyq1LoQ26FRQ1CgEN+v9fR2elJ6jotrIZdzGZWp4eLc6O803f/JK5LDsA5bjy6UYuNAYR+F5B1r8165e8fMr9PvN1opOl8rnW5CQLQfWJzAxY4MXrdnqaXl46FfOfOmcrJtbaTSzXXS50Nuuo361bw47bgeyKStdZu6dAhyvqgJfnKWUf3v/iuHV2TiytdPj1Xe3NQ04rugxb7Utmor7N3Hmp490yz+UxTYlEnOOqWaiJSIPYOEsh5nQBnW7tQQbEhRyMGVzqhY5BY1dVaK1zIuF0gpAFOO3U12nk4k4vCXWmTxU6z1d7dUoOTkYm2y0WpZ1cbffWXfkG/+Gu/rp//5V9X1jlT4/6bqh2PtM/2Wi6uwnHPPblc6em3vqtPv/UdffoH72nxgq7ihaMOx722TkZdNVRos55qMjtXSZBZnfhUBBQH9eilxhmH8yfF4zrat1F3Z2Le61jiP10t3WVMLyouYHrX3v3Su/q5r/yc7ty5o+/8/nc0ubxw5GSjWOmt03CjQQo/ffTCPY24jnjW33n4tsHfZy9e6Pn5taPPUBu45xOS1kB4ONOJgg7coeZuJv7sdQcwzw6gCTGwdo6AT5UAIRuTPrjVee5wdXO9IQDWPHvttjuae6OxanmmFxcXmk5nvvdPT04tWgA8ubq49P0AsGI1PQpyF00FaFlF4YVJo3KDJRfnazvbAJuCAK5wjOC5U3Szu65eOX39Ld9EMoY7JNWj/SGH8I1D4v9nEazAMjtN7Zx95VgGPg3nND2vzG3Ezda0bTUcPw8BvKzXNNvt9HxRagEy1qip3WFuJQViryY9ypJ6NanXIG6fhIgg4bl6vV5E99nxwnuWgKQA0g2r7+dEVfKhcGQCUtdrWhfMtXX9mT/7p9TtZDp/ea4f/egHnjsYJkjZtSP74t4AkLLyn0cUsoh45E64f7jeyzVOptJAen1b2mmIn/xk0NeX331gUPv66lKXF1fqZF3lzI+SI9y5ZpAUVCmsTADvAoDNcJztdSg3ah/2Om41daeVaVBu1d5s1Cp5soP0Y1pN9bN/yAEc2qME4N8QwPH/jJO6KxUAERdTXY1ers64r+P7ZxrduaPO8ZlqvbFevLjU5MWlyuu5uqRS1OsWSVwuZirbDXVPRjq+c6rRoK8cYG021/L5S02fv9BiMtF2VyrvtnXn3bc0Pjtymsfi+ROdP/5c88uJDnTIZl3H1+8ga7o99d+4r87JiZr9nvuW6c/ETbWZL0xc0f3MvAjZSrSrHea7urqNnrI6nwJnCGkTS8/je56xxUI11gkIaYQG3UyNdlMUwu4yOsiDAOaH3T6AmYiT7PKHP4GUS73FjmCvK2tm6nU6qX5haUCPFRqi1ZHpANQA4SaA6avFARyQOg/h9lCGyyTpxCxmSNHsgNEVAWxXovnO1NVq1PLVJGDw3fMGny+ck3ZjQYi1cM8QV9wM52kigC0k49NmLc2IICU+8q37qve7JrkATLNWW728o3qx0/LqWs8//UTb+dJEf7feUrvW1G651m658frFnOoYffdqUksAqE3/9sEuHX6wjkOOZjigDjXNilJPJjNd7ojz3evldq+LnTTzHBHCDjQVEP55raVeM3fyB44+ns7VaqEDn5+5I2+ZfDw9u6NOf6Cr2dIANDM/5C/R4+V8IhUrOzYRgA3p9ERISJ0GIjvW4XLjSN4tczJEJG40MGg7wxC1xGcHTHb/Zo1o4tiXsQfsdHqO+GWdub688jrI/sduSHcdh/iPzmnuX/fSN1smFakHiXjTytJfxZFWqSmVNy/WBJO/6ecQHsZ8yA0QgHfq+OWadbt6+OCh/tw3v+mo9vff+4H+3m//tvfAsccMccgfAsctIEmWqRQ7b/KMNBXSKBp175WpakH8RSJHN2uakK+c8Izpgh5ZtzWkDmAnGITrMLpHcSVC9G793LoL1CKosJJDwxf7ulb7gybbna53e10dDro60AUsLXlG2WOzHpuYgNeqy5KAFHFczwDzQzQJqWUXcBULnFI9oi847bUZS48tYoa613gT/Zw0sszduaTE9KEZECW6+1LqsrdxdXL0p969d1d37px5z7CYz3V1ean5fGbxoyNZs0wZceIINNyVHhGw7nHmbADZ4ij6cLPGPpr5gxhmeieJSt6o0cosXnPSCkQwFTh+4aLeq7ndqr0r1TtsddzJ1eKeJWlnvXSVzmDUV3fYV6OTWaDHXUQ9C92/6+u51pOFhYrE3WbsywcDCzT8OSAG6VDfIp5AlJMI4KoLlO5aCO0kCOW2RfRmsQP/1s9Y3eIZSHAItEmx0+eLnT6YbrV2okeQgBDAnJ/4sdtBAAdJjniq08li/8TYpwiVSE+JKGinYKTOdtzsrvZoImBgsjlYEMLaAtlG2pDjzxNh6WQR+ok7mXaQvz3I36G6J0canB3rzfv3NCb+eTbTin3fyxeaXZyrmE7sACbqGcdvzp5yt3ViBnM1n4OHLgzxPLdBDAryl8OHnYac/IpIiUCQaOFhiI4rQow1gLNnrCfp76VOW4stOFc3SOKJMTZxmbKab4hPC6uCBPYPz10RzetucMa1IopJukn9wtzrnPvoNOceUbFVjd56izG4HlGRYMepnb5Vx3g1vwQRl8IMIm4/CUNCBBXEqfd63HM+WybHaDxmiVnlLwUBHHHYr/ZBrLmxwocTuNoIVxHRPFNxNkhfuxKn+PutalPinX2Mv3FBV+8bJLM7a3HN8toeHGWOPtBb/NB22L1b49r6OraiaudQj85YItKTIIX6DcfAcwbhWiOuKNYqSFLhoIaQo99ThzPHybE6xD8P+qplecQRI8aqIrG5/5PYheeUBKR4BmOd8/N0iP/vmGynYzD/lD6n0D28ni9VkuIVAEcawugQiGKwujGAXm/gn/n8CEwggJcQwPuIsK8qMhzUZmduElXZ9p3EVV7Dkqs99VxbUMbcl+p7EEwVm63XlXAAE4fO3Bjk7+sO4Pi3lbDz1cEmPnfcf8ZxeLkmBfl3pBRwlmSNd69wVQ3Aeum6mZr/n2OoLRiqqYGgh17nlOrQG/R1dDTQeNR12tx8fqX5Yq6slenBgwf6j//m37rlK15dkttf3Y7A7QjcjsAfawRuJ9Q/1vDd/uPbEbgdgdsR+EdH4D/6c3/5QMcuh+lBb6C/8lf/qt76mS9ruSv14+9/V3/wg+/q+YsnMCYadnJNXjzT8uKl+jXpbDDUuNdX3mzZOfWD93+sl+cXdvOQ/gV4RMQj3Y/bNUHNB/XadZ2ddjQeDwzc4ph4dv5S00VhxSzRoiily11NRXlwhDEnLA65GWD6HkCp9PutJsQet5QDhtrxQXTZRusVqteaHtwHuKLDho7hgbL+WM/mK/3oyYU+eL7RulNXrdNS1sjVK/dqlRxyUdHG6YFDsg8LRUTPpiQjx0VV8mYfk1APA8xCUjcgoeNwsdrXNNnVtDqEspQDkskcDptWQwdpHGTL3lFqKIRfd8M6PtWxceHAw53BuI4y6XjUs9vabqVGQ4PRWJ1uX9dXcz1/9FwPv/Bl/cXf/Of08C/9k2q2c10/e6KPv/Mdff/3fkfzZ4/V2xZ6MOiqePq5NpeX7khd1TP3RdazzMDnYrGwu8EHSA5qHDABHyCi6SrDhdVq6vT0WJvNytGZ6/VSk8m1ut22QYLlqlCj0VGetdXO2u755d9DAHMgDcA34qUAgbudtrp0UgLodjtaEVmFaxbHhvs/caDs3al8786Zo0G1XqnPJVou1NdB42ZDI9xbOIU2K0eLzlZSs1tT/95Yg3fe1sXnT0zu5+MTjb/wJU0/f6aLR090/eJSfbXcDAm8CBh59+ED9e/d0T5r6tnjx7o6v/DBmahKYp/3yzWMkzv1ILUgwQHPOI9CSnKP8D2fDUeaTKa6mi41x2jYkraQN47+apngAjhYFqUjxK5mOzuEHW+ad6XOQOt6rvP5Rv/MP/8v6Gt/8S+r9/bP6eV7n6med9U46ulw1FS311B22Kg8f6Yn3/m2fvRb/6c++/1va/LZI3UAZIgjrNX87CCOcCfWvtR6V2ifNxz1amfdtjRJi/MEp2sIEaK3i+jj4dHYvYm4TBbFxllqh2ZD5WGvTx4914OHb+qrX/+K3vnCu/rut7+tixcvVCf2cFvojeNj9bPcPVifffSpHejMJZCyb95/wwTH9WyWIr/3jv+FDHRcYereBpQAdDUZYjCJjmzAYcCXEFS4BxjuFJAOCzGAEz1Yq41jNOl5w9Fj529ZalUW2ux2Gp0cOR746P5dbbNMj54/c0QwAM6b9+7b+baazvT00SNdPn9plyRgvOgId7xxEJzueE2uEFCsmKmSsw8g6xVmESr6BFp7GqoE9En1fxP/nEC3akZ3P1vqOruJY0t/WIUXVF/2H/nzKkLPTosA2ypoLEA3UyUBWOMOIE7TnaRNbQDTWw2D9pNtqRfz0sA+KQlMbzYt8gyQKLCTujXZlT8A1AaUczym1O1nBqx4WTyz3VvsgdsRx9Z0sdIaIg/yqE//Jn8Hx11DX/+Tf8LX8PLyUj/60Q/dV8b1X6+3Wm0iCthxiER5Y2LhgwH+9rtaHva6Ws4dCckcilipXUdg45vBbvWzcd8OYADq68m1ptczoHBlHaL5GnYB15uZsnrLXdYAa+H2ChxzcyiU1Q/qNxp2AI9rNfWLUj1IZogkbbUtcZhWMeAVgHxzm8QVSaBfwiwDEKU/kVvaBPDBBGitm5kAPrl/xwRw9/hM9c5Y5+fXmp5faztbqpe3TS4wn17Op1rVdmr26VsfOAa/wyKO++nySnNc+JNrk2lZJ9Mb776to3tnarXqmj/5TM8+faTZ5bUJ4G6XYNKmSta8ekP50ZHy8UgtouTpti82rg7gWa8RtV2lgrhPFeS8przR1t3RXVvAmUNX66WJJFIcdsSuLiGA144TJxK408s9P+4hf1uIaoiADgmFXUgIm4gW5OcE6EKw0luLCw4BW4cUi17fbjHmbtYhCG+IVuY7r30FAjHWYQhg3N4VgUdfXJnI+MBArQdLpP3rBHCs+7iAI4IznErJKcyzl4hLCGcnFLhvPYDIPWwGgL4J4OQABsBkv4HopVnXFBJyNFD33h1lo1F0sme5hoOxuz9n51e6fv5C8/OXJvmpAkAMcCi2Wk/m2hJlbsI4CzesezQPjkulxoKI11USPNTr8Tm4bItyq5ertT6dTnW+ky55beV+V8jfHcKrRCwSM91WQ91aU516Qx32dvQolmuPOQ5PRHbtflunp2caDkZ2hZM2Q6XIYbNy9HMxu6YY1Y5gCMtRv69Bt+vrFeRv6T0V8bVOZTBZ6CEMEgnyf9+069B3XyqJhPpz3cDh4AQN9kGQLcTlIuyILlQIGOLpLd+wexHihGhrCEXWQQPYqXLiRtGRor+9JiQX5A2xkRgTdx2avEwiwxuhRxDBzM2saUejsb76la9ovVzps88e68MPP9ZwTMdkK4RrOExfcxJW8f4B9ofAwD3sKfnG8zRTo181dbyPhxCu2XnNGEAAEelrkN7uXz4NRFNyvtqRyD444niLzcrPHeKL6NxEVNfQ5lDTAvfvdqfJbq/J4aAJYhpcc4kAJs7HfZEmgFlPEXElgrFNSHUQHX6+EglsNyMpHAgqKwLeEaARGWoCzvuDINftfs0y0QHcbzY0bNYc9et6EwuTOtHdTarNfq+zs1PdvXNH7Xam6+trXV1caLmYe75nDmEv4ojkdBYIxzJkfIqRT4k3zHuIJyAyEQrg/oUs4R5k79fucR3zqK9AkLTfq91oqEeqC8KkPY7TUt3aVkP2P07w2ThNh+Sc3rBnYR6pCE5R2IfIl+jn1fXMz/q+IKUiVxch5XisDdULRREx1qQlVORXGS5g7klYPRPbCFotRor5y+kKXIfUu00vB/cBfdk8a5frUp/MCr13XWrZooohCXRajRSzTrc1dRk8fUTv45jMTUJXAgr3OyfzKM+TBT0mdYPz4s86Wc33LGvRsNu2EBm2jrGDcOOZ7yIQQzTFdWF8W3WN7p9pfP+uBmcnqnVzjXo9dZmfLy9UXF5peXmpFfu71cpCtjY1N5z9WOeLUjX2lmbdQmCBqAQyCgdwiq2JGgpEWkJ4wJkonmMIJtINOA8yKzgCl3mXuSY5wfl74aCN6OxYY1IcNyk2zSA7ScsIb2SQcREHHBH7EIEWJ7MOWmgYTnnIT/YCFkH6ftxqzRrIMwAhXxHAJs9jc/p69Y8TdXi8XnNgVnvOymlbfY7oQo9nz45ORH++z0LQ6bnQt0bsRdlImkhnrrFbPrmBPSdWiTnpPkx1Kd4/I6CqyF8ngQQZ7jk7uZDDvBuJBZEhHWuyU3tIAUhJD5C45sGDCzfxWIn1PAFZlZAiviGBm+RzxZmf6++aDgvIIjmDMwiJALxRQW0Aq3ReV9Zvqwv5e3ykwfGJstHQ7l/2mHaqJgLYcwr3WLm12In9SnXe5PmxYNtryNbnZj8cibRnLkEoUq7WJn95DyZxz6+ceC0W8GzqJAuqeKhiog+b68B8Xqxm2iyunagVUeKBlfirumqFfUEeZzXE7MwPvq8jrSa6d4PgrURmjE9JjDxYi+sFWF8qApjo55RA4qcnOr1dC5Wi0tMNfyOmu0lF4kyUCGBHSldkfhIv4aw2mZzWCH4Gu2Hf7sSRdqY2ru30bDDBIf45Ph7q9Higo3FHh0NpvIO9BueQ/+J/+NYtX3ELtt6OwO0I3I7AT2kEbifUn9JA3r7N7QjcjsDtCFQj8O///C8d2Hxz4CRG+O13v+ADxwVRl5MrzecTFSVRvzsMNqqV4b4YZg2N2m0rWlu1aDt68uzCB8demz7X0gdxHKscdHabg7q5dHqU6a03zzQc9gye0XX19OVLvbxaabnZK+sCcrWi93SDK7ZGCqcPJnT95S26akptV1ttltLRIFcnexUlCPlIZxUHgzfujQ1YOwIty3S92erT86k+fDHVs8Veu27TEWmtRku9fU0NDrsAdhyYAF1Tp++mCFeaD4xVjCF9QTYkAP4l92Gzrk6XQzSHxb3m252mh4aW+5o2PsBGrxwRthBWHLr9Aiyq1xzHNOj2NOr31M0yR0Sh1oWsAvzACdwhli9v6t5RTx1ANhwuy6W63Y7yXs+gxufP6G/u6Gu//hf0zX/lr6t9764++O739NH3vqfZ+bmaxVoXn36k2ZNP9Wa/oy7dVgtA9o2WDToeT5X3BwaCptOpSohMOw/3dkaVxCnXa3rn4QPHNnIozOllhmzF/VnSPbzRoN8zqLHZbLVZQ2zRyRgdwJ127vfbb4vonOQ2KTfuQ3rrrTf8fu4HSrG43J/cK/P5XIs1kXtbH+TvnI0MADfLUhlxrY2mTjttDXEVrBbhyqSrqBZRy72jvvr3T9S8d0+byysp66rRGfh0//zRU00vJypXhbaLjeMtITe7o5GO3nrT1qHlYqHziwtHVQOGEipn99RqIxWFXQggnYCyq3X0uHFP4HTgGnNdp9OVJvNCS4BNjM9El9IP3SSiFjfi1iBgAdrbamuxlV5M1+qenmhw700N7z/U4P4DfeObv6G7P/s17ZoDffyt99XI2mqO2lJ/r7t3etpePdOj7/6efvd/+u+1/PFP1Li6VJt7CfK3mWIaD0QW4z4MBX6hvaN9eS4Gg56+/M4DA6JXLy90cX6ldh4dXoAi88VWp3dGuvPmXfXHI3365HOV2iuDvO/39Z0/+FB375/qT/7S1/Szv/iL+vH3vqeXjx+rXCw0QhxCfLgdYE198uOfmDjjPs9buR007U7HMdbX06lBVIB1lNgQdXZI8Kw6UQBHSsR3ziCHcHQAUhILaLdKgNGOrwYQSEp4AHDuQ2I+AdgACHDfQAADwp29cV9vvPOOjt96ywTny+srx1LT40U0+X650tXnT/XJjz/U9fOXWk1m2q83dhwSBcjLIHsifw2UJZDM/oKqWzOlAjAn3xDAyQVsAjihaVUfdxUBnVolb/yD7uIKc1kYE2945uQeDa/EK2l8RRCneMiqSM1O5BsXcjgB7LZJ7nbH9fGZs6ZB402jpqX2mhSlLtcHx9WR4A8+AyDbbdXjOhN7vNuro5r6OC4BLj2nEqVaV5E60SE+AGq43riXcGZPlgutcXEa+UxqfqL7Wi298+67VudfXk70wx99rHanbmHHOgl3uBUiCpFYckBH+osz1XsdLbXT9Wpl5zpvfOmtqQAAIABJREFU3W5Id4Y9vXU8UjGZBAF8NNS7b7+lZ8+f6mpy7Q7B2oHeWfq661rjyMpy5Q0IqpqKZUR7cj2Aetf7jUkUSO9xo6lRTRpt9+rT42kXVSlEWCF2SomXr3UABx1fEcCvrNnGv4woRvzzrlXzXFLvZsqHXfWPx+qOx8oGYzXyoRYL1pPCbuyj4chgFff55fRa18u59o2DmkR3NukCbarOeM8XWk+nWswmjixFyHIKsXw8tnBn8vyJLp6/0JqY/0PDcYHk3gOSEttd4xnudFUn2cD9qoX3Gu6qtGsP4NiILQoNk6sQwMf9UxOuiJtWzPcFYPRGe8hj4oCL0mQVzu/BeBDdv02iY7m+QQADNLMzIZmBZx5X32pTxvMCOM+8VwZ5hAAp1it0POF441mnFzAcwEEWN6m24AUBvOV5Dhf2zq7jV12Nycx5E08ZFRYpBhoSym791J1nh1fEQ/ODudWuSdzxRlUhJxEuRD82YjOIV9xfJrsQvh32WuKKzVtqHR+pe/dM9V7PpG2jmatVb2l+OdXkxbkWl9d2uBO/jzOOeYnY8w3ChYLOTAR3iQAutwZriYittTITVCvSExzTGE7Z1abQ9Xqnl5u9nu92mqMdgEwi3cKfLQBWBt6CEMZbdbUh+/fRg95hT2S2fq99nQ5xKhEy9YdDdds97ZZbHfUGavG8FEv3yGu9UGtfOqr9UGzs4qxItQCUIxmFPQmAfgDjr/opERjUyoiKd/IoLros8/wFCIxDlLmHOF+uHwkYRM+GexjhQJAuEAUWxnkewwHW1Nq1HklMyDxVTcY3Xe2JALYCMKpEKvGNgXLHOEPSBOmGs9hdtrud1yvPBwd5LWLfhit3vS50emfscYakX2xW4ZwLmi5cUVV/+AEHWUToBgmMbIM4dpy/9ZizTdjv3QfsBB8uEIQ+3appvwDR5cjrtJ/NXFdCZQvbu3BgQ1z4hRH4gMu1ptWupjnEL/vkAy7xmmbUWyAss+M9uiJNBPmzhqCq6h5l4nB0csyYJoiqNBD2AhZhss5DtCfi152eJmSTWCo9pN6L1+vqtRo6amcqIYCpQznsHeEfZCNOur1Go4FOjo787JEGsV4uTP7y1ggbgz6J9abN+pXuB0gPrhlnFxzAxGJDGLPv4BrPiMbHwcuc0Gwp63TseGeth4wmeQOH9pBknLzlvVNe26tNfQtCGPZNxKM3IVRbahG/nCHGi+vP52ddOqwRTqzcBb8juQZXfbujZrfr2G1izHEpE5uPEM+fDxGT3YqIMFO1SZWqggCFsWGu5Ou7I7vu7xHRAPMq8+vLxUqfztb68WKrZTOzYMXEPa5zi/Qi3YTPaeEOJDfkURV3XK+ZTPZ7cy5D3LHmnBEEFFNnEMBSm7PZgfqSVuwvEGp6r0EaFH3hkFk4AUsVh532zYbuv/tQp9QeHY10vV6SE+2agfr1lTRfOEVnz/5+f1AHpzf7GbQJm9LnMxY8HOjxjKXw48qRXt1/XgOSDb++S8Lh6FN2aoBFjIgNYm/L5+Nzer7/IwSwhYSptsOOe7uJo/7I9GpyZsZ+IshTizCSS7TqyOVrMaYIfnJEPsTgIoKk9zi5QyPBJbqW/RymuedmX5LubXcAJyFiBdgGyZpI6GoO9CfcBwEMoZd6eBNvGdHNrNux8fX0yBmlgEDl+0yJOP5Ok4PeW6FohUmfIZHSieSFcI1I7NSDnD6go5S5cey+DvKX/Ul07UY0cThSw/Gb6sXTnjuSIyyE4XuA6KT7txkvsUZ3uqo1W34f5hTId+YzIyYQwOXGpD01IVmvre4IMcZInWFEPx9aLe95LVz0Z4rvn/0i6xHzD2fSFefwYuMUMZzgrCUm2fl9mpOCBN7qUPC8liFSNPkb6T436T/cv+wLSAZpQ/52XN/EnG9BT8E+YemaoBCypfOCb0jOXk2Tv3zfkLVOKNlH5y4JbxG9TAIDzmpSRiDcIX4h+hEXBwFsEZTJ2Yr8jZ8Za/aSrK8p5/uVYCC5fqsII3++ZCTn78eeJUhoR0M7+hn3b5XKlup3fN5sWoDe71OjVFdZbCxg5D46OurraNzTeNhRt5v5GlRC/P/qf/vhLV9xC7HejsDtCNyOwE9pBG4n1J/SQN6+ze0I3I7A7QhUI/Bvntw5AJAAeE2WK+VdIhyJOQqglhg3uz1bdTWI5yMWkd69GuAhjqnoY+paEb8w6j/otXTYbQzsVuBSO6tp1GvqZNzW0XhgNy+nyc220PV8rvMJgBVAI/FsdBOitoVk7dgJDFgKRtDL6toDKnGYKg4a9nGURgQ0INt6FXF/9LKNj0caHB+p0e1qsT/o/cfP9JOXU30+x+Enu3/rBhUajvPCkYSSmx9x+ORAGDFOxi8BwXyA5GxXt+qa0yaqVQ4a/B5XrAlg+ox3e03VcMQvCt4AqcIt4S4topDp0CMyjkjkojChTpQhCnTchMvZTMViYWAFhwtkd9Y86JTY3kOJ5VmH9UZ9wN5mQ4ttqaeXV3rzZ39OX/uNv6Sv/MZf0uMffqhv/d3f1sWzZ3r74QMd1kt9/uMf6uLjH+tuu6Wh+6wAsRrq3rmvkzcf2HX32Sef2PUCIFAd9lfLpQlhwJkHb71p98NiPtPhsHP3JkAoJC4HJsg1CGB3cRaYdDeO0kRB26cDmANhsfbBKsYVR1dL737xHR/m7cRyFyOOnq0PubhnOdRyUOfcPh62lfPvcJfXajrr9dUDcCDqaj4TvUeGGyCs8pb6d07UHA5U0Bk9HKuZdVWuSl385FNNLqcqEA/spOViqaPjYxN93eFAzV7XbugZZGQwdSaBS8Y+y+0uQAmAYxuQD0JkBSnsHjmi2gIUBcWdL3aab/AASM1eQ4e8qW2j6T5g3L8QJ3TUcWhuERl9aOr5bKPjBw/1xV/4U3rrK39SGhzp4dd+Ud3j+1ptajr/6Lna/YHyHr1zUzV2U7388Pv68Hf+jr7zW/+LevOpRvutBhAJkB4JPOUMTcy6e5wc01X399oZDHR8MtI7D+7r4sUzPfv8qa6vru0Y5v7m3yyWW53cGekLX/qC7r75ht7/5CO9uLyAkdXR2Yne//BTjY+H+rmvf1W/8M0/r5/8w9/X05/8ROvZRPePRnZTAKjhRnz8yWcmgOFQAGsQDeDw7g06ms7mttQBUBE5jRqdH9E3HYwnv8YRSnQ23W64XqKTEDAY9x8xsmvPSRX4AYjXJsKUv5siT3ExEwcMaAABfO+dt3X8xpvutyWGGPIZ8owIzsX5hZ59/Kk++/Anmp9faj1dWAgAWIZzD8CsIoAr8tcEcIqOe53USZVnqUvrj0RAp4cvAJoAvINPiUa3ILSqWNnkoqhSsW9a314RwlXIXZrU/KxGCkEVM/oaCZni9yryAODKYCKkV5OO8737q5d7aUY8KD3YudTuArY11c4aBq6JGMUp0yp3gr7otXJ16iQ3hBuNZxQC2M6LFI0PeG4CuNnQfLk0aOToaXq6cAswvqQP3DlTM881na31k4+fqtNtGOSBAHZfewJK6XvFmbHFycY173a0aUiLbeFUAciKXrOmN46GeufkSMX1tdr1g06Gfb1x946evnii6XzmaGmcbPS9Adgv9zt3hHWa7YiNZ3HxfM89WWi2Wdjp2sGlWGvouNHQSa2uoQ5qW5hAEgJip1cEcKo9TNe5AjNfXW+LAOxaiGjdPUoU2BvikHu5mv1czW5bDQQTWVfNjI72oPLbLRwMR76HIZmuphNdTa/tvqx6c1mTICn2kK9EBi4XEee636k/7HtuZ/6mE3k5n3tez5q5u+JqCGK2e61xlyRHCI5IyGYc9nxNph9EHhAvjA3P5MHrL3w2PfE9z1M4gAHd2IfU7P7caLtcqbHdB1HVy9Ub9UyAl82DCnfpJQEERAwCDADPzdbCMKdRECPOuG0PKtepz7bVNJCHo3qLu5T4Y0QIrUTcQACXVFpAltXUNEuYyCmAxAakc8RRVg77SrwR3dYBsFaviOGMv/sq4hPXTSKHEyrOHGIA34B5JJE47rYV8Z/svwChEe4suA+JMb1zps7ZqQpqONpds8bL6dLx38urqbbLtes53N9odxAA+857qoj4j1nFPXwkouA+Jua53nDU9Gq703K792tFfUi51bQ86BrXLw4atF3OWcbbTmhAOHn4zyQRpA/uIsax2CpjT8B92SQZBSL2YMcw9zDxzySH1App2O666uGwpr5g5xQJiGCEidv10pGviOQMfvM1E0ldOa2DGIkIVPhjOqt5eQh4hhDUNZvapSheUiAC+Id0ChVAv8OerUHYuyMw42JHE6G1KQi5ajULuJJ/N3XUxh41HIuJhE40gvWGyf1bOQArAjhiNaNPOpykPDe5BQKQYDjbIHXsGGdOGfftHHSfrPc+r9UipjUDkUVIeiCAI0oUZx/x2jh/6f4d5E1R4U4Efn1fmvCO/mNq0YNYjXrbSLKxkLEZYkaLHUzKQgAX4SQ3oX6w8xfh25xo8O1eC9W0qjUEnTBjz8xzl9zYdpAlcikcakFk8b1C/ER3c0BDjh+uRDKMlZs4IP0RTEQFhP/uDWmcTkCJbGLKIPWA2N/dpnKMR8+qxWOM5X5v9yjCOAi3OXtByFyEDaQAWfyHoOTgKOJeco5Fakl0ifN16o403nrPj8sVp++Mmo6X57qer1QnnaKVxWdlbwPxCGHcqGuQZxp1MosecGzXa1uTnKNeV0eDgcWV7KlZQyEwON/ggKenmNSF/SpeOIHp+cTRT/dvUa9pVYdook8UkQUOZeKsmRMbFh4g9ECExXPFfow9UzX2TvKhQzqn4iUSYxgDSG44uZfzhR7PNnpUHLRuEGmbumwhsk00J9FA6mm3o9T7nXCzQhCbUMfJC3lEF+liGRUPCBi4V1s0OiCQbTktgKhsxI5NrlujqX6ee45A9MJ5w6LnbWES+OytN3R091StXlfn02uVq6Xqq5Xay4XqCDkheSFCEa40Wj778uwgmLGj1r3oSShnh2nqu7XoJ4QiwWdCziFK4MXyiFs+4vyr+zncrltto2MgkqVwsd44gJl2WJCiBdXEpolRvkbspap5zs5T3MR+hQMYsWcQszw3QbZzvmy3OxFnj9gWARRiKQhii0OcdBw1INXc4ec8No7+uRK3VOBCWtuqNa/aufL57Ip1vG8S38R2Jgnd4tpXoK8JYNy3RfQbR09vEjY4qSHteZMD+NU++UZ/Fefu1zqiXweUb7Q5dv/Ged/Cm5TgYodrSvEP/WFcW97daTUlZzUc5QgLW95bCnd/t6vuaKxWt2tSlL0PY2pHO45nBEqbtbQvBF+ctTPl3Y6ybk8NyF8i8IklTqSn443TOG03pZ9p6oQ4g6830UPO/jlqd1+lisT1iqhu9liheKLOIvY+1fW0Y90cPt9fU03Sujo9Zay/jZbFH6R8bYsVC67Xv1eVNUH+OvrEF4mkBaL+D1ohPmGcOKOlc1pEMKcX96jJdmbOqGkx2e57BHFdJChUTt3o8Y24+ohIiqtZJa5UIgRHnqeQ8LjXYs/l9+XuSrVcToTwGIdYCByF5wRxSoc0gOHQSTOcD1ZLEtFK9RCn9TINermOOMumZ4xn9b/8rVsCuJoCbn++HYHbEbgdgT/uCNwSwH/cEbz997cjcDsCtyPwR0bgrxnHbmlbr2uy2ZibwP2BKhvSFdU97gw61mo4gdk6E9eIOhkQzbHEDQ16ba2XhQ+LvW5TB5yddOrikGzWdDJqaDzI1ccNWY/+WEd+mvTaaUakMzv/Zl2z5U6rEuA+U39wrO2+5k7V/aZQx/FeG7tFUY32uu3ASewirWm9hEQIR1nW62lwdke1Xl/n642+/cFn+uR6YaASZ3INl5PjiOt2NdfcfUVPHMQRB92KFQlwD9AA4Adle6iJQ3UccX7plfr9ONzgv5jWG1o7/ijA31Aix4uv2ybyFrcjkY4csg+Md1Pjft9k9GY+V7lcuSMX50EbVf++UCevqw7JjvN1R3dq5kMrZMZ1Wepnf/VP6+Ev/2nlb7ytf/Df/S199KMP1ekO9Kd/7Vf16OMP9eTD97V8/kR3uy11y417rIjBfecrX9Xdtx5qsd7o97/1LfecAXBEt+jebhOOkwA7vV7XByIIYECn4bCfCOAykb8pbqtODFymyWRmYAGwAQIYUB+Sl3/bwXHa7+p4PNL9e3d9fReLuR3HkASAnahsp9NJAI7EpzXo+YrIwh7xfXmucbdnlxhxbURc4YSABOIQ3Rp01Lt7R7W8reVipdG7XzYAPPv8hT77/o+030QEKYfKfbOuew/e0vHpiePFcbZfX08sMBj2h0YcIMOJL+7iyGGAnHFIVOhG6+XakdqcQPMMgCW6rzabnahZhCMi+rnRBTBoqajXtQB4oQfJTlxUzlKj19e2mWtZa+kLv/TL+vqvflNv/tzXdIH44c23pVZPq8VWh0XpCPA2zsvJUz350bf1k2/9X/r4H/59vfzgPR0RFQhRbqd1Ivqqg3YSUgNAcegfjo91dHKi8dFQWVN69vSxzl++sOIcIIXvvdwSAb3T+GSkL//sl/Xgi1/Q+x9/pA8//Vjr3VYn9+7o4vrKEaoPvvxl/dm/8lf00e/9nh69/74W15d6eHaiHdHdZam80dLF85fargvHnjKnzBeAIvTAtTSZLwygQAibfOqhyI4IQkBZDt92qABOEik6GDgG2M5fiww2dtfTL23NBsIWnFQ4OfIsnDaqaQNxD1jBtWw2dHz3TGdvvqnRnbtaHiLGjGdk1OubSL58+lzPPvlMzx891noy1Wa61Ha5sTME4sbkU3JY3RDAVW9YIu8gUiuS8ma6uaF4X3Py3qBhrwNlAeJXIBzAYYDyEQ1cIWg3RHF6j2iGTD+Yk3CeJJApojFT/2RFCIf5P4BYuv8AbByhCBm01xqyFYV/6szq9Jsajlpq46wGiALNwXGw2pi4y2s4zEiOSL18APpW5xO7F7FyECCQKc2MSLmG+6Qd6wsAXKtrtiaqG5ibqNiuWu3chO/T59fq9nMTTuuitMvErg3IJj4LsaI4MgDq2rmKFukM0cW2Xi101Mn01nioh+MRKhC1dbDjivl3upjYWUcXHKQQzynk1xy3U9ZWJ+soq2cmMXlOAPqWpC3Mrr1eZvuD+qrpTtbU3SzXEXHWu63vT7vZ02WpyF/3vVWXKTlcAqxL1zj1fO7qdADXVO801Bi01ey3Ve/ljgzGPcEq3KhBsSE8wiXZ0Zjo9l4n3GfzqWazqeM3WfcgZgG8mNO2xdoExBaAkV+XhYkLPizrAutyiJ9aFmYgqGDlNAHHn1W3Wvqsdphxh9E1akC/7j0GAPtuXWhvmyBEWdOuW8cA7rdq1GIvwn1EDHQLd3kOaZsr62baNg/atuilrutAT3jVWQ1SCOGxpgoAZ9NWWY7wgA5fHMbRf8e6nrVrqtE9SrRknXucPtdEwCKSKVJcLn8f92jxigBm8YYArhxJJqPgQI2JUvvwh4+wJtBS3LsJYPYEJomgw9OeIrkemcO2B9YFnDIR/8m9DOHCMwQxyPqGc7J7eqrBvTtqHx/rerlS1u6q3Gz14vPnmr241oGuenqM7QokEjtIMr9HSoIB6IU8czcjHwbwGvJux3N+sOhjvj0EibcLly+vRS36fnFjQ7JDBvLIOh6SGyG5lxGP0WmK87ex3pgEzrcHu05NYNQPOmR1tY/6yumYx4GkmC8QvO1Wc+X70uQvL7qgSV5o874kf6S0lSqmOBhUluKI+LRoiL3rTmrwsx1CNcfal+w1EETitkXcsYH4ipQX1o7jYaYeqTHcz1QepAj7IBfiIWXuWZIVar4x9pLunk8u3CodIPFBKZWhcupWwHeQ/hUBzIe0kzVVMEDU8/xFJ2rqNCbilFh+us8hpZKrySRwuv1uyJtEV1Wfyd2o1Gq4T7mhUSdXFxNbIoDZG5vuY32AvPC9G+5f7lvEjHYpOoI59ULa3VWG8x/RDo8ibt/tQdPt3i/I37KZaV2ra4F7nAQZ9y8HEB/KppS+w7mBtcekFs7IlkF6frB23JDAKdLVJI7Xt1CEVM5Bp0E4Tv9VJzNkSFarW8xnIUpyDnKusIiQs0GqPqGblvNDsV5ZJMOXc/KL76uD96vddlODXi+6gBGZ4vZlv8FzwV8tN1GJ0+1qMBxpuSn04SeP9PT8Eobf0bGMgesXDnQ04zwlOaOuYZ6pl+G0heTmLJDp7smp7p2e+ix2cfnSZFDWze1gI550NplapIhA7bDZqcbaSRoGUdzbUtebteaMY2yPtF1JWcb9hKO9YYILgd2G+45nKPUpmzDhcxRbi0IRwFo8hJgAUU2qF7mcL/VssdHzsq6y2QqimXGlR5deVNZ6k2o461PaRTA5fn8LRxhHCHnOIUWhBakgq3Brwrl1OwiRifLvajwYaLtZW9SL+KzLfq4/8NmKqOycPc8uzh9L6mOORuoM+ibMr2YTr3nZrlQXgh9xJ8Q0ZOmB1ArEHA33wXMG5l6MCONXAl+LfFPtC8LWOoRvLQjbsNFGRIuvL2PoLmAEQDEPQHIzN3Mf8l7RXZ7uYT9fcdZwrH3q2H1FAKd5zikIkS5SEcBVQoznDYQ9fE/uYkYMmd/EeRfcK3Te8/X587Sd9LpavSofrBeQ6jlNNSKV8sSb0divhMgw9naOfY52lJuecs+HSaMRv450hIoAdhIYNcqpXsH71OS+repSuFnYezGujklOpHT1fkHbVu8b721BTvXZLIZKnzlxi3E94tuIcyfrdERTb3Di+sxGQgfxCW2JcSTCfdhX/+RUndFIzXbHCUMxrrjsEVxtVNB7vyE9pfD94tQDouBxnEJ0+hVx4mkRMzvqvRf/fr1O5G+4f9m9R9JIzM0WIqQ5JKy6zuEPcf7Nt5nWHl+PIEYbrVx5p6u803eyFHMR+2nOUOwJVZJyUzmlY//AGc2kqrt0mVsQau6CAEbYnMjfEDenbt/U8cuTYZIXRy6pVMl9Hc7qigCOfU4QwEHkRqLDHyWAq5uKdSTOMiGoin8Tx4HoqKEbOOWCeB5BiJHlLVdZsRehjur05Ejj0cCfELxjNpmY/GZZAbc4PTn2vMQ9x/nwP//b37vlK26R1tsRuB2B2xH4KY3A7YT6UxrI27e5HYHbEbgdgWoE/kXMumyq7ehyxaOVyI1a04BBt05PW8S11ra4eunhiUM5JyKDW0RG5rkJHHdVtep2QdJ7SATooFPXoJvZWZA1OHTh4IzDA3C/+3ENvNF109D5pNCqOKjRauvo5B6NUHaPLunftGWR2OCtnSL0lHJYxnXKQXa9DCdj0wVmHe3yjuPlnixW+uhy6RhouggBLgAycC306NraFya3He/nrqnom3KcWwLYAHkgf3HhAghxmOJQ3m23Ix4PlbwjkgP0KhvSDPU8h0VIS9TnHlsAhAB5eU8U8xDAvXZucAKnU48+MdBjd0sddDQamhzl6+PE2pVL1Q9bd4HlqX/KxAmkV7ett37xF1QbHenxiyt957e/o7unb+iLX/wZnd67q9/9v/+e1lcXOu229PbZscrFlZYTYo0L/czPf02nd+675+373/9+xJhu6XLbaD5b+EBNT/FoMNT11ZX/vwm29UpHR2NfV37PwYmDNc6QTqevvN3V5eW1ZrO5Gk0IZCKlSv9dDlbHRyPdu3emO6cnWs1njpbmz/j+idaj6wg3NIQ0MY84zrnPdsVMo25b/XZmdxaH29VsoRWRpI2DWp3cZB5H44L+0aMj9Y9P1R4fq1bPNH12octPPtf180vVS4QGuIXreviVdzV68KYjZlcXF5rPZtoVOHyJrMtNKJYAQ5VgAFCG+9BjsXSkpqP0HP/ojxAEME5o1Ozc8/Ao9Cg3mxYJLOha2+L0qjladsPz0cxU6w/VvfeW/ul/49/S3S9+Rcr6Wjc7qo9OtCZifL5Sc1VokLXUOWy1vXiu7/+v/6N+/Dt/R5cf/UD9/VqNcqEaTu7gNv3s8twb6OYXkFEmhk50enSmMRFkDenTT3+iyfWFo/kA6gCe7QBKjpvecKCHX3xXbzx8oJ88/lSffP5Y612p8dmJHWBXk4mGpyf6Z//6X9dnf/AHevTB+7p+8Vwn3bZd26CNRJ3j/q3bPRMuGrtM7eDaabkqPU80cJi0W+p0O3a/BTAWZJTV6cSZtTvqjcbKO3T38falNqulX9xPALCOnMXNwTMOkcyzmrp/7ZkCyCZG/PRI49MzdUfHNLapVg+XE+Ahrvyr5y909eKlVrjk50utZwuV83WQv+llrO+m1+xVv1kFiAWIcWO6C3AixS/f/P8EjN04C9PvTewmINvAfIqANpxVdZDegKn83WQfSL6wyjEFece/qVTwAZgk9X0CYsK0Fi4C40h8TuJyAUD5Gg2pmdN33dJwPNT4aOR5DZBqvVhqNZupTAKhvN50FDrEMM8I/bdOCjBRFIPFtacHtEEEbyMcv5BoPM8Q/OfX9GivtSiiH7XVbtmpuFgX6iCaQKBBfyyEAv+WXtNGUy3WBAgtHE/0ZGqr5RZSl7XroLfPRvrC2ZEejoYa4OxC2b9eajGfqJk3Q7Dk6D5pVe40LTaabQo1slztVtsx0DiNc4hmE0ErnU+vTJQ2yr06O+lep6Y3u12d0BsMOLZeBcFQAaIpErECHW+AUa9HyQXs2GD65Xbu0WMuafRayoY9tUZduyeJQuaZKIqdna4QwAiPuIfpWM/y3PfepljbZcuv6bYcDgfuxMTdVqyW2kG6Eb+M6CsRIcz7GyYzqLms7QhuHNt2xnAf4iLb0oUd/dfGgZskjey0hSh1ZV4QsdwH+zWx+0tt1wDW3GOUxga4B2QHiYo4CkAfspjkAMiFvNPSHgIc01nW0L7dVD0Pp5gjKxGOzdcql2uvb2h08hxBEs7JnQlg1jjjgSwgPDeZ1GjX1eo2wxFMbOGa+yAIwxbEIekkJQ7KQIn5iWsRIoyIjnQdoKsi+DsBNFfOohuzVLrTiyekAAAgAElEQVS4zGM8A/GqaDren/0STpkg0+y+S32XxClX0cK4c3EedXB2n5yoMRjo+cWlmq221ouNnnzyWOVkpXadBJHMrlyuRbUH49kh6hnAdl0wv6eND/GTVD8U0moXcc5EOzsR4SBN+T3riMnTiH6GvMINh0vWEdzGlCHi6MwNYgQSjN7SJgQNohCuZ5OO2US2NesanR0p7/cco5l1BtrQXbhc2AHc3G6UH3ZqEi1Cd7yFGrgPG47atJPLMcWp0zwhCEFchsiIz0ccNT9MoLNHQGPAWOCKPNQ0X++0KBA8hfv7dNRSPxHA2xUEIHs4iIHotnQlCIRnMicBxLM3ZN9nwtHOr0iuiDjmV3HENwRJComogGmD2H6AWK8iFhjxAp2SbEPzFiKzusVuAN0mJLZRMRCNoDfGsSA2Kyefr9MrJx0EsMV0edMu077TG4ghxzWWsrKTyChcfeH+beKIJMKWZw7ypRoHnpuy0IZEIQQ57HH2NV2XO02YOxFg1FvaZ22VdKnjLCdmGNe57xnc8JBcwSaxH4k6S8jDGAu7UF3zimMS0iz65/n/N67q9O8dbd5qRk8vewfelbknOfLsiDPJRwdtRPNyjoHosIyG94UkdwoP4iXGZWsygDmMgxROyW7edDIRBLD3KHzdTiei9YlvbtScqsC/H/T7Oj099Tr6wcef6DFCOCL0fb2DXGfPAgGc8bWFm7WmrucwYvYL77vfundfd8ZH3jc/fvyZa3v6w4EFcxeXF7q+vLQIxh3f24Nah+j43Deamm1LXawWmkLyQtoQLLRM5JwdmhGRiugLUQG/Jp0Gd7xFrRlHsjgT5i3ORyHQhABmrCC655tC58tSz1d77VkbkxiDMccFjbuX8blxuib3r0UU0fqQxjLmUu6L1YZkilWcNRs1DQddDXvdqOgYjyzoYg3L6/RZN3RGOkKzpWI+t4CD1An26uztIbojrhux2cp7dj5lttvaQczndML/zUMVD+Vul2JrIbRwAVvIE33ZzHeInev1fQiY3M97o2aIWPYqejf19Zr0vEE7KzFyPFNUZUSEMX8h9braCRz/nwmlEvd5rXGFEdUHnI9jruCH/+pre8oQ9sU53ukJqQeXuSqIRP5+CI9M0FZO+9cEalWnOXNCNUdFDHWIT/xrf/fMyUkoZd44eu+rvW7VGeyvVfHKaV/kvvFIJ/bnYG9QrbXe2Yb11fc1P1ex104MsEg7fZmUwlN1DleuWgvv0t4r8YOvvpZT+hEhMMe57dljut6QFoJgjEWg5doFkmXq/a4aw4EGd07VPz5W1u37XImQGfKWOgruXVKqyvlEu9XU8wj7bshSxBauWUg96975WSkaeyvHbTM3+jqHkAs5JL3IMduHW5jbw67tRNIjfA3BUGAcwbEHZuK3tPCm5eQQ0jea7a4O9aYTzRbLiAVH+MRzxXMXsdQe/CCvSaQg8Yzvoerb3cevXzmAdz53VmtT4E8hVmTdNcFbnTucShVR29EjnAjg1BvN10v+8+QATr/zMMQ6EoLSFBeeRsfeZ0dA897VXBeJDwhZSBhgzhkNenr41n29/eBNYw6b9ULPnj7R9WXUQJF6dnJ8HOsFWEe7rf/sb3/nlq+4hVhvR+B2BG5H4Kc0ArcT6k9pIG/f5nYEbkfgdgRuCOCODna9NCClAM0Bk9oacIgp92putsrKvXKcVoCcbPy1VYMoZg6cqW+mAvzs7GhGTPOw13BH76DdUo0YuX3pLmHckBxgcRGuy72dAbW84fi99b6uxYYuKuhYotPa2u0b2m72Bi8aRakaPVocplsH1XH9mADeitQ0EpWQCbe6ucGlp8utPl+Vek48KZFnjilqWbFN5GVWb2jUIrqzcD8dL8dPQeylDkEiC1H8NzmAH+iZ4vsJApj/T+waJCUKdg54AM12E9LLh3oeUta9eoDlOKCBRaOXFEDB6nZIYMhAnHI7xulgNTuvHm6MTkRdm4CBrNiWah52jkSsuyM4VOEmbnAVn55psj3o5WSpd979ik6P76m2b+iSDsDrK/e7DYkmbu6UtaX5/Eovnj1TXsfdkBnsKIqt3WJ8RpyvlxeXJuJRQHfyjr9Xu222OKuWJoZ9QN1zjTODNChie/2hD5WX19daLhcG4SpHLGf2bifXaNDV0Wjg7/fJ40cmHhybmmXK6RKyWprestKAUYcOWcTSh7VG/Y6BJ4jE5YqeHu4PqTego9P5ce75mm82Gh2daPzmA7XfeKiL997X5LOnWl/MVYfLwJZ7qKs16OuNX/p5tQddR59ePH3mKF8co6j/y3XhwzsHaa4nRDYHRw7iK0diT+3etqObOx20DGQBoDw5Je3w5eBLbHazJfwgSxzAqKMTAby0u7Cm/PhU7/zCL+rP/9v/rk7e/IL2+5bKvK/6uKfVvq7ZrFBjs9Dh6lyHJ0+1/egTffB//JaevvddrV8+0bgDGAKiF0Am5KdBYRfXNVXvdNUa9NQbDTUeH6u5PWgznWt6daX1ihjtILoBd6PHCgAbcqOu0fGx7j14U4Pjsb73ox/oajEzw4yjIuu09fzllfJuT7/5137TXaIvn3yuF48/U32zUtfWka0Ws1kAkwepVSNENxw6JmVxiEPuArJY8F1TC4CxFX1zkNKQWgCKgO4lfd7jI3W63ejKgsTiPYhK322jL5xnD8C4KMIJt9tqvYEsLFTDVdfrqDMcxIsI0k4fW5uaONnxtpSlFpOJX5s5Cv5CxXLpCGgT2Y55fIX1JRPTq0XH8XYJoAE0rPp6U8Jb1b9rkjjtfC1yr/jb10G41x3AdmZVfVyB9AdoVynk0+/9SarMPTrJ6SGMSLUAXqJ7i/9X9bMZQKk60ADDYhr1e6OY73bbjuPlnuh1O+p02x5fnhMigpdzRBEEMJMYASEC2YOTix5wAN6m52THqVYEsElCHsmaawCY63Ni18ZHupzNdDVfm6DxY8vzh2tiX3N/Ip/fbm76de0qB/CizbKhZbm322wJiJcdtG3gojk4UvjuoKsv3TnVn3jjvk7yTK1todV0ovOXz7TebgKYs3uhoUWx1XSz1azYmdiiCoGmwWYN4BvvMFPKVqsdzwxE1VZ5sddpJr3V6+mUrmtcckQr23YSTpPqlXiLAF2r12sEMCImRwO/RgDn4344J8d9O2F5VyKrVzDlLk8jjx8QMPpoub9MLtb3qiOw6LYdadfF+bUpVM7mjsM88PlxAzomt+bncoXgq5Yry+iIY61mDjxEfy02shKCjxjOEIrx/hDo2/pBJS7PqusP8gSidkHcNM6YIB2wz1YAnnuiHensUj677Ns5Dn769mT35jar65A31GyH265pAnin3Syc+ftia1KnlUW0LAIeouYNEVrpJR1asnisPcw1PBlqVwPkXWsxW2k936qGMA03KCRwWVfzEKGYjhdMzia7jthLQADYRddMIrUQtcT3Xak4kojDcx491YkANpEWN4QjM+2QD+END6arNUyiJsEIwG0ni2hz0jXabYskyDbernaaXczUWO+U11sm7Hxf7HHvUzdAzy8x0syhEdXLvVuPzZBWCAgAdUlJoAu3WXd070wHzQ47zRHQxN2hBns2yKUK0zfxEaIjxgPAFPLMMzbEDbi5K0Vq6nMPsadgL1er6+yI7upMm3pDs3rD9zkfqY3oYT5Rvt/6RXrJuNtVm/tlu9X0eh7OsBiqPxQTWRHwgN8W36XuR7tUGZMUhwsZTLw1QkQIMd6H1pJxjxjZhjtz6QRFlACZ5ApTri3kpJMQElmSagi85zMgnwhHExIxLwc2n/5dmvPD8BXgtPd0aQux3+P8TnHDkM2bnclfXKmkWayLjXuuC5zv6AcrcDt9neq6xF2bwkGTO981HnWI+LqGnUzDNjHQkPWwfRHRzuc3h2UXYAgWHGGbOjbtNktrC0QSjn9c40teJHscpKvtLkhgUkTqJKC0tas3tXKSRwhDIxadPlTIjVhM4XVMRcFCHiKQNmorQnSBS75yetH3Gw5ipovI+YaUQ3jY7/ZMOLILJ4YVEZIJLNbPgnSjnQlt9hcITdkfkHrEHMTPCDUhYCFwt4h3tlsLX3keWdvYYwy6bbt7HRfLZ/Gel6SfhjLm683GUdDs6wfDoZ+/py/O9XIy17YWVQV8w8zRPntw1iBWeb81Acz+F7fatl7TcDjUEV3ZWabFdKrz85c+23R7HQumJtdXdq0Rg8/cmdcgoWkOrjt9Zr7b6XKz0rLJ813XZlfTZh3zQMk5yT2a2HBbPsdA1pjccbczMbCMUbhbWw05pSjOSykhKRFB02Kvy/VBNebfKt55Hw7gINWDAHZygOO+tz4rMG+wv7abvtVwuoDDABBbLpcWgHQP9Nr3Tbp3OqxJLZWblfe8dCN3M0QNHbVZ84h03kSss9Mt1uuI1ffXr2tD/y/EJ/Nucmr7brOYD8FSPFTh/k3G72qLn9zl/qxOwoWchRhmdgy3bkRDIOu9yYVOKbaJbE3jFs9YrJ126HP+ZL50XHbEztsB7D1TzCb8/oZ4dcx29Nri9K2MupUIxO+fCOgghYOMrZJ1vEtlHFgXvTdNi43XpdjOvnqv+PfVfBBkasRzV8KWigAO8RNf5yZBP6Kx3f1c7VGDyKtI2ernisWtUg1CLFkLF2jFDnNfc35ATItYFcHNa9x7ygWu0vsjueFGIBRfs4qa5r6z4MB6jHiOgySH8N+pLBCdsMC1VHfsc0eHPNeBPuV+V52jIzuASSNDXODkBhzZnDfmC61nU5WLa22XE9dm8TwhwvKzVXXrpqh9d6EntrJKfvB1S6XMYDGuO0o2b86d1FNV1QPVDRCC5KjH8aXkOiVXLEJ14udxLBNFfWhmPlchppyv1nbeV93BzJPe71VrrPeTEMBBYkfM88Gv2FfE70lYqqK/KxIYUX5JdRb7Ua/JySGeCGCLUNJ5xEQw429FQNyBIUiqhA2vVeNYKJC+xzB+m0x+3XleUebe86SzFfM+8w5zysMH9/Wld962wIQ55fNHn+rpk8+1mGItqDki2ukXTfajuf7r3/3olq+4hVhvR+B2BG5H4Kc0ArcT6k9pIG/f5nYEbkfgdgSqEfjXjxoHXG92SOJuoueuQcRY7l62VrEzAUx8ZZd4uaJQsSvVagcQzBmWTTUHITo1OWxnAGv1rePyToYdgyH7AqBk4yI9p/ShNi8CYAM8rGM9yBoqANDbQ+1ruahQfXlB5yLAC6BbXeTnAhyaAM4iqhGwi8NApwPYDWmQqdnt6GKz1cfTQo+WpSYAQe7qg7lomgwFdDfwCGFcKx1VDYADOMgBwNFrqMdRp+NgcVfazt+fHSwcWAEAiZ3NMzuBcRcAKBErNqN7C9eT417DbehYVJTCjqiKU3R0OAUpHi49VL2lwaGj8dAqVA7HOGBwIwB7HYh+JpLqsHcEIr1XIJ6bzcYuCmKDN/VMjf5If+Yv/FOqN9q6eHqhzz/42J2cd86O1R919OLFIw3OhjrUd7q6vND5o+c6f/JCu3Wpk6OxgSLAS9xcCw6sdCwDku0PanFQxLmHa2i1NGAGeANgEV1SRKNm6vb6Bocns5nB9LyduS8ZkIYIT75Hm6RQMZcbXb58YVAGYHXYIf4RErXUgf7QZt2AEQ4D3ORDXG8N3BdldJ2VHKAPViOPzsa+pzlQ4jCvtVoa3XtDnfGJHSRPf/8PtH5xpRrd0zssTFJ7MNTgjXsafuG+dvtS88m1rl9eRFR3I0DDzWpjoh5gwM7v+sHfO0Tw1GDb1PdHB7CKWPJFYWcxV9Y9RlEfabfFtlHXrpVpW29ptd9riSuB50k1TYm5PdSVH5/owVe/rt/4G/+BTh9+UYdDS/veSFuiqoghWxcqLp/q+oMfafq99zT/9nu6fO8HWj9/otp67kjHbZ3uzcL3lXtKcbvkLXWOhuqd0ovcTc65praTuWYvLjQ5f6kaLnMDctETyf1ngiOBQ8OjsUYnR2p2cv3k0aeiQ5f+xxYk4KCn88uZ+6N+/Zu/ovFoqNn1tZ4/+lT19VI571Ju7RDdLOj/PdilicMa0MoxZ5B4XFMEIKmeElw37p+GMvrjACVNth202tfUHx+pOxgYKKz6f1GrI+pArMH9tN1stJhMI/4zdZMWxHrRM4xzZjxUPcs8lzTqAKZdZY3c4B9u4snVtcolxFjpOQACeDmda5UI4JReWCVYJvdDgBEB1kUEJSiPgcUE5Pjpr0Cz15epagccqZapo7wSqwShi2MjGQTt1KnAsooEfgWQVIAXJFxk7hEtC9AbCvtw+vh+fS0mPCVqRgQtDp8ctXxd/X5Pw0FP/W4nxCspDnVp5/U6XsT7prjVIDOZYwEBA9CHNqgIYP7cDuBUJ8aYeV7H6dZtqt3vu495QaQv1xySBqDJTqWG6nRyJ0djcShDOABItG9oDWG72dq1WO91NLh3ov5R311f0GKby3PdaecmgPv7ncmmWllotZzp+eULdyG6+3cnE8CzDbGlO4ODBujo1zw01O50DYa556wGCIutqlBjXeioLr3R6eqMNRaXnJ1KQQAnzs8k8P8nAVzZd+zwI/UhIqBr3Zby8UDdk5F6p2MLGXCl+NlYlyZAd8u1thCiq7VJSTrjysNWBSQ4jr9uW+PxUD2EFSRZTKZ2TLnrElCfjPkcEr3QalWofiC+k444+uoiLQJgkOcCUrdR7EzEQghAhBxw1NotGrF83GSOI8SxuCpVrgAt6WN19uUNeMdfZC1mXgWEZw0mppo4Z7ggXNAkbuxbdUeu2pHBtWDOmq8dP87NTHcx5LA7w9cbzy1VzIcjxonr72XqnfR19MYd38+IlibXE82vV9qv92qUOIBxA9eFv41nOeLLq2jccBRnECEZzpDm/8Pem/xakuVpQp/NZne+b/D3fAiPKWNQRlZRVapu1IAQggViAbQEC8SODS0hIUQvaNjAggV/Af8BaxASiypURVfXmNXVmVlZOU+REeHh4xvufG26Zoa+73fsvRcJq+5YPg9duYf7u9OxY+f8zu+bzImg4nrW6DupryyrRidp4tzhDdtbgspq38gp1nq3TFV+bq6TcpbgvOYQOgeHMIuxrVupKZnPvdmXGkuit0HTIW1ot212krQ5JuFv35AYVyvDWyA69yaXy8hFiesDG7cEgAg2EQBmVujW2T1v0WIDqnvYWQ0wgOVgq+msDr5FhvheewMOEQSTI4ZAOaomTUVLq3WfIP2hQeYHOJvOdA+tDge8qCsk05GsGMdxgMXL5/CrHHHbIGNe+3Si+ZZv9tiuqah3uZC881nvSUluQGG/firSg7UvG9MEsUlwDAJzB6DiifaexMxEYPBl95gx65bLJwGv+uAAbJmeq+7TmuYcEXgvm12q1ZTKYJR61YEdbh8w1Zk14Xulr1n4c/yJ2fVqZstnlLUsLd+Z31rVAtRJhCAZLadKmqAPvy3vR2fn3xN5bng/Lv/X3oMgqs0yUmRYBzMDmCrgYUy7bhYqXD8Y+2IkHgHIsv81m1GpgXtVsFMI8lvyfUm22bQkC3Ry4+kBYCqAK6rpSBb0ApQ1Ve6m+OX353ohANihN6q1tNXx99BsQLlv8ZNLOdZbfdIGlfbtpg4m+Ybjy+fz/mfDnhmxfBUCgCRs8p6ipa+w7rKSYpukTtbotFlWBjnBtu6A6WioeptETKnAqWKn/Xpk5wdl+7K2TVOtQ3aPW+Y51b8cYz6X5wda79KBg/vENq8052rSI2SlarYx/Gwha2m64XQdRsrajRCmKXjo4XmCtTLnY7nbmauO1ypCgyE7u/1WcSUNyby+j6HLq5fVexgqO3zJc10WoVKuPbAvCNYYYVEZq1yL6RTicsCl6CNYxXq1quyaSUlKTmFgURskrPAsQhIOa9rOQ85zHOOEuMkri5suSkYIo3W2WR2b4pUEU4K5SZqovuY40oUjZmwHVXpUl+928MsSI/iYj4YYcTwCX1ml/RgnoY9xlurcQzUveM13e3MgEFnPiL0W+2MZuLKaFkmZMS6muLQ5Ymsu/yw8VAAYASXeR4764GovZf2SACMAmOBtz4ohAEwQ/DanVWCqU8LK0lkELfdQ/LiRGPj3tP7X/e+qSnue5bza5zHpbE8suftn1e4qiAwAFEHBoZ9SyorE4s6l3JGc/7MX8f5y+dvmImx7d29Bz1rNOQJwTej3wj7mQPWoox06caY+K8fQ0WC+AgAbrGv2vXdB4K/Ux/1r3pUF81lyBfC113J9ZG+CZKB++PtivK9ndV79DfKlAHwRD/TFtJ6aypfUJV4PGytlPwe0eU8QMAooZhxFgAObHJy3jKMZjXSuoBMAf57nmoqOZpstiu0ah3yDrt4ZAMx/c/n1t5rlvrbkvLNoKl4zmyNm5W2ybNYfBICdE8mhMwBYNbapoPndTU3PfoSpfknyYH3BGpb3uR/ZdwnSFEx/JzF5V1aKYVGuulwSzI1B883oORadxNuetbg7SwgI5vfR/c+HnTFIRVbt6ghOPA8LAGbfwKgNziLcVLr2c/0aT2KQrf2aPY680IPAXCc0Nu7Aw31QYgURCuw793uFrLW1b7l7Ta9o5H9uH+xdnZ0e4Z23nmA2HmpNefniGV48e2nOAZ6HAYk+zr6de9b//ovre7zivsV6PwL3I3A/Al/TCNwvqF/TQN6/zP0I3I/A/Qj0I/CPz9NuXxxAtSGVNDqT0TaooSIjwNALBf4GbMrFEXI1xWrECeDTDom2fcyA29VSZ7DZS1XEZOAJ/D2aZJgOU3ZadMBpDyWaphKoK6sxMqjZH0k8+DGzb1LMjs/hBRlWmxK/+vQZioJszBSjbIhqvZfilEiMF1G1xiYEcwI7UIDKQ4IXxfDSDF8uNvhs3+Ci5uHCQ84cGzaJPA9pkCLqPJAHT/vACDVSKsyUXWcW1mwO8v8HtNZV448WlLUAgZRqXhb9UrHxuTEm47Hs2LhZ5WWJ9W6DnAobqgyYL6PM0VTAKQ+DAn954HINIlqasWlMFR1tsgmUEhwlq50Wy8vFtVSRbE6x0cf3ZFbbPI1wlGVoCTovl7herFD4Icbnj/D2Nz/BN37v97Fa7/Dq8xdYfvESWRDh6Tfew+zsCD/8u+9gcn6M6ekJwjjGr3/yS/zwO9/H1YtXOB4NgKKUfRoZ9Gx68NCb58znzZFlVDjQKrS1zBx0anyxMS9756aSCkM5hA2w3u2lYmL2JK1GB8MUo9FA2cEEWLarBXbrJQJ2F/g92exis4jXu26lCpqNBlIKUI3NM/bZgzmK7QJ7HqTZnEyYzUnANzYAmMoSHkC9AGdP30Z29gjNPsfye3+H9atL+BUzBH3URYMoHWLy6BFmT99C25XY7s1y+rArkBEQYePRjYEf+rIdL+tSTSpa+zEfc3F5ie1yJ3tqWkWyg7vdFsr+VSOtt9Cj2ojNJqrlQzYNIilltrQGo71dC6zygzKl/NEI0ek5/pP/4X/EW9/6HYSjOTCey/5WLeFqh8uffR/P/+af4/m3/zle//X3kWx2yKgYIWJJikfsoWrZYKgwHgx0zybDDEcPzzA7f6Dm91ZWtxsc1luUy43Y6Wz60sqPc5ogHoFXWtvxmMyG7XAyQJjGUl/mh0oq60L27L4y1djU5Pd++71HePr2W6iLHNcvXmJC1RAtqesDvEOD7WqlBjrBXOZD026MR3Yqi3Y7KnhNcaHWL0EDNjBkKcqMZ363VvbZzIGlBTRB3ICkCPk8mkqCh3Xexz6bErs9FldXt7mNbPBQWUMgczoBra3VyODEbaiWnyIJU831/W6LzXIlhSuVPyIFEADe7lDyc98B76zpcMeG0/noqUfIPhwbSLeRcNaMv7HLu92nzKqtVxVb46fP9u2zygUu9HZ5/VOdulgNV3UZrWHExp4AEac8E6PeZY5Z7lav+pBgXNeQLzFIrPHEOUBHAs4Nrk+8ZiTBMCOL48Lm7Y5NZ6rGnErArOLuqDpcI4vggXIlnUqejRsRFGifyM9JcI9LPlWE7LTz3nN2dbRzphXztuQe1onk09FWlCAYVUIEoHqr8MbHZpfrZ5GmOHr0AO/91jfx9P2nmM8nqHYr/PDbfwWsVvjg+AiHxRXGgSeL+fEow6fPPpUdLi1pmQ26rx14xr3T45pnwteu883yj6AGc9/YlOM9UZbAfo8JgMdZhlOSY6i+3O6lzLJcvlsbwhvFzh0FcN/kkoCc146gFZtm7LgTBCJ4e3qE6dkphkdzRMOBFB1ScxcVSpJwrhcoVivdi4e6QEULbIahk1SRWBY7M5oDghHrLYrNVmQpghXxgBl3oTX/C6p82YwmgENVhlMb0ZqQyhvuCSX3Vrv31BCXUpsW9wTWuDaZsioQyt+xTNAYymUxMGBKzUkpxxmX4AkoIGDAfYYAK8eA10XeJJwz3MOp9KWFKtdcEnYIVreQOp33nZqwFRuarT4T34tqXza6k1GK0fEMs6ePQDnyfr3G4nqB9WKNhj7IBIBp99qw0XgXALbGuYAQkmAEyplVPVVlBYk6ytgguGW2yGyW924AJvfn/eUyDAlKVtWNZyfvV6mrBQCbjbHPIRQxxkeUxbje1Ngf6HRiYm/G9RGOnWahoFmqgvgZSIji9rE70Mb8gJ1iOCyXnvcQLWm5Jijbj1h0EOrvSZzYdo2yfneeh53vYdNx7eULeBh6KWLWjAIXFHaq2o9xFaHfSgFM8MrAe0cWaxtFiwzponJoVG8OHQDM63OVF/gi3+P0yWM8efIQs2GKX/74Bzjst8oAZh7q0XCE7WKD5dUaLd3M3Xplyr7IAGC5GBjiwP9XNifBa8UuGImii+kF46lm2FUNKvrdcu7FIca0xGRrmA4YpYs7caQE2XeS9KA1zNat/ldPeBFQ45wUpFsSyOs721GzRdVMd8CPbU5cGuhww7Xa9jzLGjWwilmSpuYyQJYkA82rwFTp5uZg+4LqD/fQPL2jnuN+TfUgG9+xTxtozplEoDxVwB5jVzgXDwdT4t8Bt+ARxN4AACAASURBVPt52zfSuZ5zgsue2Y+wrg9YNC0WaLGCh2XTygJ6Txtrzk6pUenywJrxYBbOVHmGPQBseyQJpuZwaiAPyTh0TKG6jMCk1ooe33K1NfdN1udcazgurKnH45FInaxnLd+c7ghU8NK6P0K5J/mQTkaxBozxAKz1CMIRvD2ajjFk7ni1R5dXimAZecAkJeHv1rKYNS7JiiJQUukqy3vB4qrJBMBwzTpYljqJcq1PANYTEYF/ZuVCECusG2TwMWZUDPOWGYHBjOGTE9VexWqDYrGQBRLPKyRItl2FTb5F0/Lzm+0s86snVEBHmSz8Odc39QHLqkZL146IdSiwUeyGQSG0riV5knuqjHJaquMtx9Ms47k5G3jLeUEQnNsR1/98u0W5N/klryn3ImaLivDKvbEsdA9Ky+0KJ4vHMcLhaDzAYJCJOKuzhAOESSytm1p1Fx2Qxj7nKyMYApFFN4uFzqMkDZGUTACY0Tqcw3SzIMGU5zeqpvk76zgj1tga2+dEUz2uPF5Z3hr4ZVbQN/w6q2I4RnzvvnaTEtd+UCCwU/KafTFrFFpw83k9U6+H0UzNK4CuzxV3amhltxIA5t4iFXBvaXzHi9mRTDhvtXr0bjNSzt9maGufCane5+cw1iHnCNeT/rnK/eVaQlJVFsophLbHyjw2XpJxp1SPs3a5da+4tXm2tccUxGY3b8Qgu8YaT/3lLTHHGdaoPrWa9hYE7oksPfZ3Y5/jfKH5HlIhk6hAAukdALh/a6ulrf61fcCRbfpr5yKibHwYA8EIJ96TJAi5dZXEMlkxU/wbIyIAzDqL6xJrEdawfH6WiqhBUhrXLBK45DxCAHjH8wLJdSVCj69Xaa0nEVIqZBFs+hxwW9xI+iFBQiELN+4+diGsnqdbiAOAtczwuvNWs7gHbn8WJW+AJ/+Oe704AY50p/6Je8i9gQQxEj1EcrOxMzG4oea3IL8pawWuiuxs5DGSshVr5KIWmGlMMplUvQJ2HQGLNSTJqP06bpR454Lh8pAJujsVrx0nbnw0DMTVfHTEht7iWrEUdo/0ALBszm/iIGwsWN8KONbeZrUB17LRMMX56THGw0wCgMvL17h4vUTN3kjia23SdHbW5n/wkiEZ97/uR+B+BO5H4H4Evo4RuF9Qv45RvH+N+xG4H4H7EbgzAv9kNuhoZUSrNmbCyQaHxbCsuJjjxgatHY71jwIQmMdpKk8VvrQJozUiCbI+1b9ko3d4cDTAw5MxZtMhqmKLutyp4ayGh1QrBH09bPatQCQ2l/1oIJtOKv622wrL5VYKsYh2mXGG66uFDjNU/ownqRSNtKVlPh77NVT3tkGE0gvxYrXHi32DxcFHG4dYiV3Pg3qk5hSb0sxooiVb4tQPtDAjqNHWlUBGNp2DrsHRZKwGJXNUD/udLDIJCrJhIAs5HTxM7TMcjTBh3tRoiC+fP8NytdJ3ThM2PtiMVDKeGgezozkIJlIxTOZulIRIBwmGVE0TNJDvqqmqcgKobO56PhZlhbOzB/j43bfx2+8+RXVxgctff4bXn3+BzX6Hmp/h6Vt4+NGHyE5PlFW0vrzG+vkrnM6P8eTjj5CdnODH3/kuwmyE07ffw8P3P8RutcfPf/Rj/Pxvv4fnP/oBkqrAjLaufovt4hrD0VBjx6aPFyRqPusQL3Cub25RcVEhTH0ktGceDLEvPFwtN5pj8+M5Hj99LAVwXuxwvbhEKRUcG8WNWPq0vIs7YMDDHK83FTgcWyo4CeTFkayxk6jDbrvEdrt14B+BxyG8KMWqPGDXhggHE0zPHuP4d34X9fMXWP3ox7j62S9wOsgQ8HBaVmpwTz7+JqLpVKqO6+sr0dxpsUmQLo0SNfKkKOHh0efBlnbTOVIqUXmgzXNsLxc45K3yggiQLTelNZcdA1lAKlVFPDzHlttYdFAzNGdWHskDVAI3/OwdgtEEey/AZXHAv/+f/ef4vf/wH+Lx7/59IEhElmj3e1RffoEXf/rH+PVf/hle/uCH2L58jTEtDHkfdgcUVQEewTnPOObMKRqPx5jOp5iSsBD6uF4usFqtBK4UBDI3O1luKxePTWuC6FSrUqifsDFhKpHxLNE9TDUZG4Wy0nRNZyL0tOElYPfg4alyWtmwK1cbPBodIaLFfENgn9ndO+y2hRoko2ksdSeVH8Msw9WbhZR3vlPe9UAZu4xt6KGipSyFbmxklJ2IDH4aw8siUBWXDjIM0kyZoR4zwPc5ys0W+W6nZolsdGkMQFLCeKT7N01T2Y2TqU/Q92h2bLaxtG5jFhbBTVlHKk1Kc0jrUFGrQeZcK10+lqn9lGnqmha6r10jX8BY35xX08PZqjltRG/h7AQiPd/eSP837nV9I80Bxc5Gjd09a/Q4xjyznmn9zgxuklPqyuxl+d2ofuJyI8cCFyPWZ66RMBD4OBrF+r1vlMia0DUbxbh3Ica0Xeb6zb2CAAUbpGrz3Wne2JZiihUpiDREppaSVa7WE/v8tvkYaqGmpJrJ9IAnyMqMwRqb4oAdQWAqBQgyBgZYhXGi/YO72W7P3GBK/VMcPT7Hu9/8CE/eeQuz+Rj1boPv/8WfI9hs8Mn5OcrLN8ronQwinB5N8enzT7GjrWRIu+PI4gu497FJ33ooatrc0WUiwiGIdU+vOV9oG10WqPIKXd7gQQS8fzTC40GCAdVp672y3Am8yGH1xjaxv5a9lbeplDSXBBS36EIC3bwHPNQEPqdTTM7OcfrWU8zOz5FOpmpAEuChWipfLbBfXKFYXuGwW6MptmjrHK1TubEvTyU30SKCXIeiVKa9NaUDES4IuCp7j87wNPVorJFY04JVjUbOf+cXTuUNm45slNqlNdtWB0rdKjXtZ/pfbLjK0tAREayB7oBVAgG03JYdqIG34uZIUWKNPrNwpTtEiIb3ZV4IuOOezcYdm/pSlEWx3odrOvcmZdTGIQaTEU6ePJJSerdZY71cycacOfDdoZOqRqC1ywwkCY2Zv7SmT7iHc865TGReJ5K7aJnNsVFetcABU55I6etsaAkoxwQsqSrjZyJBxtlQcmKwQczGsyxrHYGi76orv7LgPW1uCf1ao6axM/ztM1+p9i87WqG32B467Bogp80z9zcpbix3T/enLLKtact1lu3NLcFfqjtdFrDcLGiH3foi2NBqdUiQ3qPlLOsoXhOqegygZP1GgIzEEdaYJAIxPoT7cUj7RY+WrmNUVY3lvsCqavD4nXfwwQfvYz4d4Z/+8f+txvl0OMDxdIKmKLF4s8D6eqtAX4IX/M4E02VK7LKUpY5zqinPBbUzw9Hh10am4PrjE/hipiHjQlhWRjianSAiQEcSyWIlC2h+TlpYK7CEJAICbSRzSALJqWjZnb37gsM6bua12VPeNro55ndtI2wZdgCIcJqe9mMKQLkOuLxMxYNwTXCNcwEJNknM3vxO3iHnoTXzbclWo93NKd5Sg9THOI2VB5wROGVd1tQIqdh0e7aum0Te1qRXXrfWJqrkDPwNogEW9QFvmgavuwaXbYtFdZAlNEkzKSNHiDwIDCxR0qWEJB+S5yKqPM12miS9YRfK0p33TkBXk4DgZY1NVStGg/uX4l+CWGQX3p88k0jfJhIDRHLlfi9rYQJFPAPwebxmTiUsJ6OWalEDzUguoesRyXNZ4ONkPsFkknHSan/I8hzDvMRQ+5fLYSUfJw0F1sR+hEGYyTqVNT2LZcYZSDasNZFnEFMCewKAO2xJoIliWWOv11ukXYQH4yM8PnqAw7bA9XaHdjTA2W9/grMPP8Ty2XN8+b3vI7+81LXyWyqbt1jtN0iHnhybDk0p8l9G54kwRZykIuEutjku6F7C65Ykqt/W2x1qqcidfTX3hDh2pJGDiCPMD5ZCkNeIe65jihGEJdEOdInYbLDf7E09rf9CzGdzDEcDqZRXqyvFt3geHV9MLazayYGso1Eqoilz5nkPpsMBEgeoWZ3EsxEB/BKTNMGBtetqg6htcT6ZCyznmY2gMM90fY49ZwVBVuWSc93pnSj4Oek+IktwCzrmebN/yPrZEfF6QFFnvzAQuaAHgfT7jY2HnalJ3FUtQ0Wiszu2msjcHcyMhcCsxQKZDbVF6tjPWGFg6nvbD41cIpajA3ydbpTboPtZ8wjmGmhkEq4LrLN4VjVQzOUF87uyEHQZ87Ey7IEw8RGkDgCmywzJKJzGjmTDMwHnOUknIn/QLULrIMFIW4N6y90euO3Ba41nH5eiGqMnP1mN0YOhVk6YJbleU5bMVi9q3dF/BgfyfEiAlGdmfgaSZ7iGSy3ryDGmJLY1kM+ia4KIZvweVO277G6q69OMZ9hMZwqS1/ZlYfm9JQntrc6FZoEfqm5mLaGH2zd93gs9UZ5RRiK6GCBLZxAeonmtWTPdteu+Ufr21sTuevL9uH6FfnjjBGT3goHldo2pXidx0rKf+3gKKxr6GtLIpvYcI3yJGEp7csZZ0ZaZLhNymrG9XypcnROsPlAdqO9roDNBVTky9ABw26HgvJKyl7ETJGV2UhqTVMJ4JssMZoY7lbpiErjag9eGUWMeqsMBOes4EeI412i5bOQ5zjtObjofGEGCaynRehaf3BJ4XnA3iyM+ufBjy2NmjdV1ipZivcB1mgR87g0k7TCiajRITRjAc/lug/221J41iANZ/Ws/laNDhP/js+U9XnHfZb0fgfsRuB+Br2kE7hfUr2kg71/mfgTuR+B+BPoR+O+Gadc3x3QAcooxMdVly3srG9AByhxDnXrB5R+5AxbrcKl0aN2Wt5iPIhxPU0zGKdqGGZxsvNY6nPCAwEZoksV4eZEjZq7WeAA/TLBa59huS+T5QcATD1ZRmMiOldZjETNgCRiz4UrWKjNlmENb7lGQcdoC2wZ4sy3xcnvAkmesOJTShTahbBIptodZlCGZ/oFUXmxYyDaMypCO7E+qjTw1gZn9Nk5ipDwU7bdSI2Rk4veSLcdu5mFK34V2ZOOhbN6oqqR9cqXmBsFsqoBTHQSz4VCWaDygEPhlA1qNSR5n2XhiU4wWuXtT/JI9Hw3HCI+PcP7oHA/nU8zR4vXPfobrzz7D+s2lWPk4nmP89lOcvv8uuoHZTjOvbP3qNUZJhkcffoT06ATf/dO/QtkGOH3rPbz3rd9FNplju1rjza8/xZd/9z188YO/Rbu8QtZViLqDFGI85BEA9gNa9ZpfJNVVoVQAdlSk3XAXUlFFW6kI2z0VACkm8znOH59jNBlhX+5xdX2Bq6sLMewJ/rKZmnKSlSXirsM8S5GRmUtWfksLX7Pa7gHWOt9gvTZr6SDuMJrHSEZDWSq/XuyQdwkmj97F4w8/QdgFuPjpT7H97FNEuw1OeM3Fum6RzudIHj2Rpez1xSUOVYlY1uBsaNPWzqm2yVKm3WPAXCMSD0qpo9syR7HaIb/eIWOGHi2Iowhv3lwh58GYZ1Qe8htan5vFMxX0BID572z47cnG9oB9Y5l5XRygJUDsBcj9CB//7u/jt/+dfw8f/oN/G+N3P1Azbff8JS6+9x18+Ud/gIsffh+bF88FdqQEO2kB6WxeCWqkWYrheIhjkg5cBigPypxjy8UCq+VaVtWhZ5l2BH+Zi9evAc6I1JoVtOxqOoymkdR6lYBUZpKygUDFSIx0NDDgO/AwnAxRt7UUos2uwGk6Qyj1dafsRgJQVLXT8jQdxlhsci02vM5t2aIrGoFnyBsjG0gK7CnntAg6NSlIRGGHUgATVaJpgHiYYUjb0NFY2X3tltdpg3y1kQ20GifudQISCqg2oXUb7Q6LCrXsvg8Yjydai6jIoxU77WPZFDRWvqlVaLdGkPymQehs0nolRp9RZkuq/NMcuHmn59/nozn4wKGed2QTtib3wG8PEPS/9zip2PkSBrLZQ2WKNePYESf4QiCPTRu6OYiBr+aaNWgUxWsxdQgi5piyqe4j8T2kzHAX4GGS5KY2sI9fxxl03oBiBUF7AutqunElVFqdWbFJkdfnxEmj5oBN+xk2wkwxbPb4Esv13n0k61BZSWV6GEpxIQC4PGBbWha07Gxpvy/lktOsNSQtMOuZzfUQ6WyCyfmJwD6CdrTT3756hSPfw4cnp8BmhYHXYhj7GAwiPHv1BUoqGeNE4AWdM4raFGhV52N3aLE7EEjzkcPHpmmxqQ7YFlRfHaS+pBXv4xj4+HiCd8YpJnSUWG4QK/eUjTAH3PXqjj6/uQe/+8y3Hv2n3aDLma/YhBxPMTp9gOMnb+P40WMM58dSAbOJlu+32K+usV9coCQAvF2gK7ZAtZfCz2tryzR1WXW9goaAFhu7AoDZHOSlJ7hUEyRmM5iNS7P64+9S6TgUu1dLKd+bvT2n2NA/C8e0xq11b01tKlC0V224LjuBlZvmOIFugr9UJoWu8ayft2Y6/6PNs5qkVK7WNSrmPtYHZMy0458J9tLFg5aNbWtWpmwE6n4hSSLB8cmJ1IP8eSp2qGw3FZjdJEbasPcjJsvepexfqZrMMpcL3yqWQfeZk98EMb1FnMJH1uHchghQHASWcx81pwmzQTSHELvfpEiTQqhfA3qmhq17bPjSXYVL0y2absSMGzKFgMBWQBP3me0BsoDOGScAKoNNmaNr0ytnSE7g/CSBiQCwy3NlruuuI9Git27kftlgSEVeSNUx7Zw7i9eI+DMHkQfjLJayb8isQe6xBOAo/WaDl3nTjLUYZSKu7fYVDq2P0/NzPH3rCcaTAb797b8QsWQ+HWNGB5HNDouLFbaLnUhbkYAAAjs249iktnxMLlSWa2kAgkUH9JmEAgnFZKStZwrPj9Uc94MYR/MTxGGCPd/r8kq2/6xX+CDRKvS4P1jeJklSmrpSEpkK8A6N5dZin9gj74Ob+tEp02iL/hWVoQNqbeLYtXRWy70a8Sa/8wYMcPcEpw6nlOPn9FmKPShz12KVE5N1fJr4GAoApuLU13WM2hoR7Y5JyJMJs4FABBiE2XFN5zqvSAYqcmN4YYbLqsar9oBXbYOLlpnRPkoq8BpgwNRo2ppqP2xQ0qUk6tBmtBwORHgkcpB2ISZdLItwgngHv0EbB9h2LTbMkY8TOb9wXY68CIddaW5Echomgk91O4lerEcMFGaznw3+mI4NVNATfOP15NypOvj0Quatzn2E5BaSOAMPR9Mh5vMRhpMUWVMh22yRcg1nPUEwTSQlIM0sOiNgbnMXmjW+rFY7BAnzdz14oSkQ6biQ0XY1NhUhQe29cql9HBofs3SKs+kpTicnKDcFnr16g2Y0wMf/7r+F8ccf481PfoYv/uTPsH/9BmFVoCt3qMoNGr9CPPARZ3RGghyKMlq88vp0JJ62WO8qLPNKWdsHP5C7w5ZW0m2tWo51KuMwWGNRodeSBMSzGNeLFjpv0SK+Jy/xvuNeVu9z7JZLFNu9jS+tcr1I5JjhMNN6QPImnQGYk0ur+J5MK2IDPKRp5hyTIsUMELQWwY/xHiJzsIIjGllhzPpun6Pd7MGT14PhBCmJNKwrtXYT0naOD7JduY0H5/mFc5B1r0+LW4LAVHi69b4HgHsXk74869WqrFEUR9DvCT1ge+Nqwv2TbhC2CpCqZM/tCXD2/wSk6QDFs6kt+QTwCEg5y123JvSEKLOYd7Ue1xqdh521srEyHMnIWd+6PVcW0HTPcQQJKSJFLjLCFj9mDwBHiY8wi+ws0Vsf38nUlVW1ywTn8iSCLHsCAmoNJe5JKXayNeWtw8JVP1i50H8XuhwQv+sBYAMd+d6yfe+J6CQWUp17s++bdbaI3Rxa1SPcMy0axbBp537jlKqiGLoIFLldiOQWmZo5CHRuzhhnMxqZ+wkzs3c72f+SBCpynANmJaQWqGuOX3J70vengpigJuNKahHNzHLZiHA32m+n0DZy6E0yRc/fsbVEimXWP5Hckgz8NwKO3B54RiGZvyb4TcC/z841gLsnc/XEup6EyTHiQ+CrI4ApFoF/JihKUJ/3f0e3JZJFb19XNR9B55vcXpdnz14JI5hEDg4cAEzimWTTAoD54FSSHb1AVEcj52s6xbJF1Nj34lld18Vl7nLP64kSJJDwPjR1vIeaOeuM8KLT2Hho48Lcb2UJcV8mYYtrDqMN6E4SaWxZmHKt4KSkEIKCALOgJ0jPca3Q1uxVeAKAmSdP0J2fMxsM8b/99PU9XnHfYr0fgfsRuB+Br2kE7hfUr2kg71/mfgTuR+B+BPoR+MdDJuVZ49UOcQ5guCthc6feODLbIWts2TlTGVw3lkW0aLQMrLaoMYw9TIah7NLoxhoK2OThxA7iBEqTLMPzVxskAqcG9JXGm4trLJclyoJMfWb9EXyjhVKEeDTBZDaXeuRQ7JTLxvdkU+ji+hrbosKubrCpW7ze5Hi9rbHmoTaOlUVGtRa/LA9msmmMQqlJ56MRmrrEoaRmrDF7MOZNBVC2Z0oggJbYZE1T+cG4QJ/KT8tBk4qHDVr5Z1v+WJbFeHx+qkMDAeDNaod9XknJnKZD2fWFaaLcxWw0xHg20qmPtsJkmarpwFMc7ekQ4GR2jOF4DJ8g8Mkck+kYUV1h/+xzXHz6KfaXV2q6sLGbPXqE4/few8m7byPvGmSjgSyNNhdvdHA5f/oOsvEcf/tXf4PrbYVkcorzdz/A0ZO3zeqQ6sDrS/z0n/0/ePmTH2J/8QpR1yh3lXPFDrjMNOqkkKQiitddYiWP9nBUc5RqnMnyqYlwdPoQZ48e4+TsBPsyx+XiSgBwUeylDqNoJmIGnWSypX4/HY/UbGxpFdfUmI1HGA0GatYRrN+tltjTdtc7YDDxMDgaoY0j7A/A1bZANHyAk6cf4eThu1j/6Oe4+PWnaNYLHGUBnUz1WdncGj54gLoJsFxucLVYIonZqIql+OF3I3ufQBqbBASAOzazuxqHpkYWB8jXK+wXG1TrGvNxgsl0is4P8eXzl9gSKHFWamwOF5WpBj0CAZHNSypZqPqtCNTwZ5hzOaQ6mBMtxfjkFKeP38aT9z/E+Tc+xvDdDzFIh9i9eIWX3/kXePZP/wj58y/Q7rZquJDdbzmAFG5EGNPWeDjAYDjA0dHcSAk7KvKpcqXFcoliX2BxvcV4SHWM3eDMgFYjWllmnN+1DutsNghUHrLZawAKm+gkV5DxHqUZmA8slS4dA+IQu2KnLLqurDGPx/BLU3uTgMG5WR9MmRelMS6uNzpUp2mEaTZBmx9Qbwoc1gRymJUN2bUSVaoDWv+aYsCrTe1aeR0KKimGCUbTMUbjEQZxisN6h3yxQb7eyM6LxAteBy8NxfAPY2ussInUFbUUkLTFi5PEmPJk7zMvj0pA1/Hk+Ihlz0Y4e81ujXQYb6/jdTJOs8zvSTfEdm5UYQ4Icz1Dt0T3pW//uwFPaqn11tFOJdZb95m6wRp/fc6olGFa+owNz3lM4Ff2omzcOAtosyknYMs5xMy9QEpG2Q6yzVTmCNko7QE8qkGcWqcX6qr/SBCW8aoi9JsqzHLCbh9qWok40APAtrEoo1Sgsn0HAo9sxBikYnbKfbaqF1GZ0irHlADwrmQesCkZ69BHlSQiW7RULBw6AUq0yOW/e1SZDZgXzOvRSLU49j08HAzwzmyGoyjESBmlzKHeY7lb0OICUZIxEhPbfYUt7fCZvej52LbA+tBhUbVYtwTGCKx12NLKnZmxLbSmvRUC3zqe4P1RhtO2RbRaI64NfKXlniIRnA2sKWrc9Tb/U2scOxIWG/S0CzUQOARo7zk/xvTsEY4ePsH4+ATxcKQmmwDg9QL75SWq9RWa7RIotvDrXGtr0FjOpTVOG8vQY2OONskE0wgwU1kh1R8BYMk5NK5U0NRU2zg7QV7bG5ICgRgSvnoA+JbfdKPc0Ys6oLOP9NMEd+pJTjgqPaSO4j5zB/wlCCzQmGQTp/RUDpwA60ANWarzmWNP0pb+rEgGqn0jfUdmQ/PR8934PcfjgVEWbhAyZlZaRiJ/Nwtd+4wk9/Az8LMxBoEOAvxXgugFAYjeipzgib6rcwwJzV6fDgJ0HOCYmuOCZXr3mcBfAYDvLBCaH3fAdIHGbi3S39/82y0ArKd4rRq5dGfd8XcCOWBEBgFgX81YWgjz+3G9kLra47oK7UkCgPs53gPAdDjgHKGLQ+BjTvUMWpEoFB0dU1VLtxe6nKTai5IgRBpESAgg7/YiqbEGaw6V3FB4vzIChC396XSG09MT5XX/4hc/VS1CJSFJYcyR3y73KLYG/FH9K9Uzq1sREqhQ6lVeztrUkQ1MAWy550QOuKYEaaJICBISOafpGjOdHQkA3q23uHzzBrv1Wqp9usjQ4tpr2WAmYEPgyq6LcRlo3eoUer37qVtneYlv1FS9vWbvqHADApuWm8CiHKk11/rMXbPA7MkI3AN7SMFAF3ueKbKcu0MfSXAn91Ixu+6XclgjT+NKC+gR1dqs19sacVMjce4sHGcRFbjWy5LfAGCqVhtlxTJVPcJFXeN1c8ArKoC5nnD9hI+6PGDQUl1sWcwEX8u2QE2leEKg0UfD2rLxkXUhxl2MgMAGlaVtji6NsPeMgNDGqayTqTwOugBtXiOWAtzyU1uC836DOmB0TCAiBe9tzT8EGMZ0kyFgSyJCAy8/wCPZrPPRJXQ94B5iedOTUYr50RjHD6YYtjWy1Qbx1RI+40K4Niji1UM2CM3ymyo8bkrOZlVrmCYOAWASrXwMs1RZkjwPsR7lGWZZlMgPLQajOU5nZzianGCYjHAoWnz6xTMUoY+P/o2/h+TpW3j1wx/jyz/7SzTLFcIyR1fsUNc7xCOCdz6iQYhkmODohHOY9tWtiBXbve2ZOYGiKDWQpqqQbzco6lxguaecddalB3hJjGw6RTqaONeNmluAlMAEi3gmILGG5MFiu8Xm6hrleqs6cjKYYDY5wm6zI/yMOODY5Ag6xgeZ2xKjBvpYHNYBtNUlmu5Ss1XXGpmMOA3PWh3iLMRwSvtnH+0uR7fNMeh8TKkuZ61alPo8LTAyOwAAIABJREFUBFN1zmWOq9bs/l5xREeCv9wXGstMV873XQBYr2Ebm/bgO78TxCcpySyXnXOHy/bWzSfgzkAkM30g4Gv3te5ORwa0M6k5W5jy34gHto47a5Ab+3U7s5tDDAnbBgDr58TgcUpqp4y1vc2BjlK6mqORnDZYVynT1iyuWWvx7CsFMB2OUlZ/phS2nGD3Pr0DjepNs6dnjrfEz9rnTKF5o9TV2tMTzU3hzPpaESA3XHMSAGlJbfW0PrPrM/QxOuJxCwB29s2ukhBAKhDYcpqlSnWgsdZifRazKuYexwHg3wkOJOhLm3bOX2e9TKDxBgDOMp0VNoyAWVPZvhU5TG4crnAgQYxnBJ4V+D5cDyxOxfJrGVNDhSwXJq4BrBtYq5shkHNOkavOVwHgnu93S9y1c4ps9l3NbEpensV4PrHc446m9VTtkrRMEqj2cbsGPWjslnGnYjVgl6UdiY28p7n2MTaLawMVwaqvNX7W8zDygBH/XGl3SzgSgExnCP8GAOZzO6qsqQCmYxvXHNaPulYGZssljkRNAr5U+krlba/fO60x5oPvbdOfn4FRYaEU/fxJuu7w7Ht0PMfpgxPs9jtdN55B2Vvh+Gn/Egh80PMIHrPO5R6jqDHViZaX3Tt5SM3ve+oHjWOSWiCnCpIHprMp/tfvfHGPV9y3WO9H4H4E7kfgaxqB+wX1axrI+5e5H4H7EbgfgX4E/usJa3MrcKWY4JFI9lc8CLp8StlzemJu6/Dqsk5kYeSyVCQui8yaUZlKTSm2/CANMBpEmE8HyFJmeNFCZ436wIN+KCvSi+u9Gh8EQdsuxKs3V1gsShSFXMeQJJEd+r0Qw6MznJ6dI0lirK4vMEhpaRupGfD85SvsqwMK2o8eWjy/WuFid5Aii1k8VLawQclDKdnMPGQT2CDzk+paU7I1akRRxTMZpsiiALvVAofdTgoVWsANeciQPXAnGzmqgHnQ5HfiIYuHHZ7gqFB5/PBEuYP8VeQVrq6WYt4nCbMZE1makV1M9XM8MFvWfbGTHe9ut1WG2NnJKT587wMcz45lH73cbfAlgdN8J5B29atfIWSequyXgF11wNm7H+DJRx/jwdvv4Gq3keKGlmvb1aVA7LPZEQZRhs8/f4ZnF0tc7koUXojJg0d4+vRtPH3vfZy99y6an/0EP/pnf4Lv/Pmf49UXzzCbDmTpnaWJ2M887LKxTrs9Hr44lwg2FYcCRVMJnOEhbzw9xtn5Y0yPjtWAef7qBa6ur5AXe11fKXrJfmdnoSiQ+R4mCcG/RHmVTb4XUPj4/EyAf5nvsaGV6WaPKOgQZUA0DjA8mWPdHnBFhaaf4p0PfxeT0TnKZYFnf/VdtJsN0rDDYMQmd4lknGI4myAeTnD9+RtsLlc6zKWTAWLmN4WR2X1SRegsFNkYVxOJ0FXD1leL/XqFfL1To4+KJNrWVQfg11++ERjtxVSV8TDOw26DA/O/4ljWhQR/12WJPf8+MEUFm/NUwlKNMRzP8P4HH+Lh46c4dAFWm1yPx0/fVY714tkXePYvvg2sVwLpCI4pu4r2g0mM2XyG45NjZLRYF1vfx8XFG6yWC7PUaltMx2Ndv5cvnivTlQdi5tkeT4+cvVwnRWhVF2ZXjlZNUJ5+86JU3iu7T2FEhUaiw/1oYv9OsIGNms12jTzPpZ6bDyboqoPuI1oGcgzZ9GeTlWO+WG9EMsjSAc5Pz3HY1wLY+TgUNCNzylLmBLKRqGaZB595zi3ttFvs2UXhuA8zZFmqe7zZ7FGsclS7ymxJaW+XRQh4fwihsq44wWFeQOU9EugVgGkMe44NbeV6m0LXfzM7dKeg6sHfHoC5BT6tldNbH7MJKFtS1zTslRC3O9RXAWCXonarAr6TA2evak0SRY26nC9rMhLA75tfpqQQWEZWPz+3U5ayqdZnK7P51TdfZGVKeUhdWEZ3DyzdVYI4UpCUnc7K2MBKa9Kp36bPYNlmfH+zpmvUoO8RQ9lJ6vOZCogNGa6lRj6iBWGNKDbwjjbQvN60oeS6t6taFA3BLKCgXR9tydnooe0+lWdVgz1ztvm+VO6zsUklhvIBa9l4HscxnozH+OSdpxiGQL5d4uLiBaJhpDWBZKR802BDa9pdgWVRYAcPW5/5lsCbvMV1A5RUnflAXkE2o0kLjDvgLR/41myMj4YDPAIw3G6R1FxHGvDO4nzuc0CVE+iusVQLvTNHj/ooUzfQgzniLbMSB2OksyPMHpxjdHSCZDBSQ4/7Rb5do1hfo9os0OUbeOUeQVPC575nYXFa06W2cQ9eS2tgE+CkyskBoSQ7NLTMs4xSrne31sM2g2VT6VxoRSS5q2q87WebItY1io2j5WZyn6EoFbnNzdA1yGUX6ewMzVrTKcodmsV1TuoeqlNqKgdpsx0ob1ONQ0eUoVqG2eGMaBaAbVG+dCdUznxCxSqtQvl6mvc2wdW/d2A81zmCxiSUxVS6EZgniM61gsAJ/52KdVrs15Uawmw0U8nDz0mFWlP2KmAD1dnI7zMA1SoXUcPIN/xlXAq7j3S/OXvS/t7riRhSaLrbS6+nIo9KeRIOnPq39aRaL6XOZAO4030lW0NHJiLJpoJTDZPY0HZGcuDzCOByfKjMaVuMgwDHAoAJmrXI3DiCQPAgRjbKBHhxDMdJhnGcSS1Ybreo8j1Kqhh9umU0qMtG1tKj0RgTqvXTCNeLCwEoym/U9eX4EYk0sgGVv/1/pjSnQsnZymuZN7UZQWKqdqU+kqsERASiaj4ZjRHEBgCTzDWaTJFECdbrNV6/fInV9ZVIDQSuqP4lKcAcEZxVu9Yvl/8pIoFNl5u1nrtexwfXRmd76VBbm1bmRKNcUoK4tCqn4lGW+gb86Hq6/2x+9Dov2wd6W3QjJ7oGvbNV1zwg5Nl6cq7oowZsXAnYhxgxM5fRCATamoNAYIHBssw1sgiBGjrHyjac894LRUahmnzXdLioalxK/dvism4RT6dSlOW7AoMuUD0dczLTZrmrpNKVDXTE7FyuMR7iLsSwCRTHQQVWTkehxAHAnHtU9mscWUsE8CrakJtzBdd2Etcq1AKBlffdWXwDSTnDMMGYNq+s6ZpS+z4BYCqAaSZr7FXe+53q/1EWYzrNMD8ZY4wW2XqL+HoFb7sx4Ce0mAwqzwSIkcRAQFlWwayTuY5Kl651jutGyvthMkI6HCJIU40nI1N2xQFnD9/CyYNHyAZTeF6I0Ivx688/x9V6icnpHPPxEK9/9Rle/OTnGLVAJiVrha6rEJLMN4yQTDIM52MjJnYedrsSq9Ue25z7ZYAmSOANJ0aOrUpU6yU2m6WiTro0kNNK2R6QjUc4OTvHeHqExXqLq/VWYPWOLgo8V0URkuFQ91a+3WF9cYlisRKB9eGDJ/jkk9/BL3/2SyzfvEZb7DGMPISHCqnXyTlHoHyaaG3U+kMQzRHUdMZ0xETZabP2DoDjB0f44JsfIKc16/UC1WItd5n00IkwQEA/kbrPWd9yTngErLiWmqW4bJ/16OxspxqQJBy7r5UD7M69dzhsN0CwZYhaXdPnumtdJolXNsdcy11GrgOBXaC1cyZonCW12deaFbIBggS2VCO6h9YRB/z26t8bshQV7iQP3WF8mFOAW3v6D88zqrPFNTCbte0ddwsuhbKZNiIgSYB9zdpnVAi0daitEa8swsLyyk1xS/IQrbsJrPYgnpnU3/5SRrcUq+ZS05MHua70PHQBts4dRV+BR2ztYz0w6BTdLipC17rP9HU1sUhhfTa5XN9to1ckk7MVNpW2OXRY/UJr7/TGqYvg6Xa/x5YRMnT1KkkucPErvN4EE+VewzWb0SC2hxIEZqlMhxf+TuV/xH4Iewf6buw92DUWmCxCjFafGyKdxaS4dd+R22gZzxiUHsSltTSzvUlmI+kx8HndjPDOc2v/6MHg3gL7JmtX6l5GmXQoG5izEgnf7j7sFf/aal3eupExHOBvW8pN0adeCB2ICACrprCIICqCWSvcAsCN3N0IBAssvgMAs/6Q2lk59fy6poBmD0i9KD2sbqVim/cE72neN9PpBI8eP9JjcX2FN2/eYLlYisQbR7HGmK/BXGZeR/WC0gRlkaOqSERjR8WCGVh78x7nv4+zBPMswSyJlCleVKXWrKPjY/zPf/Kze7ziK3f4/f/cj8D9CNyPwL/8CNwvqP/yY3f/zPsRuB+B+xH4/x2B//bYzjoe1VYscol19Jl9shxywLBTAMn2Uyxg6rYsW0YsUJeDRPYyG2JUySZhh1EWYDpOcHY2x3SUIQxa7LcbY1cKa/FxtViLOU6LZ4K8212FzZagEtWG1jRh8c9DRNmFmM6PpbDZb1cCBqg85eFIWbsyIPbpFItXyxybimqvQIoOy3WzpnF/YOdBkQOQ70spjVncKxfK6zAdDTAbDxBQwbu4RrXd6HuNCIyQQcrcmJBW1KFy32jpLIaqsv84qg3SmHZ6pgjKsjG2O2YB1rLLzYYjWSKzqRImtNL1sGYuI3Ny53MdTGiReDw/xuPzx1hdL7FerbHcrPGLz36Jcr+BV+QI1muBozoIxjEG8xM8pkJ0doomoGp6gCij0inH4voV3nl4hinzi8sGeV7iJ599gc9eX2KRV0jHc4wnMzw8f4gPP/xQOZLbZ1/gl3/xl/jTP/4jMfepeKVqOqWFk/KhqXAxYJEHWeb10PKSuUdhQoXzEJPZEcbjqcYmr0qs1itZMvEgr8N6exAAwb4frZ8J/ma0Lcz3ahbRUfF4NsbD0xNst2tsFisUmx1mZP8PmPnqoYxqeOMMOza3gwhHJ48wPv8G8oscb777UxQvrzDWAS9AE5ZA0iGbGtBb7Apsv1yi2dVqwISTDNEwlR0YtYfMHJI1rZjojWONm/U4wUIeGJkPy3xI2opSCcssxqvVFgc2GKhcoPqrb6zzAJwmqHwfK1owFzlyNploXSx7ZaPws0n++NFjfPzRNzHIhlhcr/D5Z8/x6a8+x/nZYykxd1eX8HZrhI3LJKT1Jq2zswyj0QjzoyOprXhAXq+XIhfsd1s1L0h44OH6/OxMttXMPmbuLm3AL99cYpyNLKeKTd/EQG8CGlRhvfve27qGq/VG9x6bEWk21IG/oKKNgHZjYWEEn/ds7FPd1bQYZQN9diroB2miZrIBT9QGeVJ+sXE0yEbIkgHKfSWAfc/xLGkXbgQLNsooWVBzSkpUNqDNpjSnyk1dV1ORyuKxbtDRUrqivRcQxcw3C25ULlLKOoCHKhCuhWax5hpNLg+5t2nrVV7W3Hc/43LN7gKhN8BuLx0RysWmmSEz9u83Pb47LTKX+egsF3pVpRQfN2CaU4W6Z/EjE/BTPqryWq3RxXnNdc/y2UxBQVCfc5prohSRbD6KyGGqSravZGlHVVTXIvGdSZvD526AJQGEbLabbZ8ag67x1ivR+B3Ngs+apNa0skasAL+bZp4pIlwfTGvLXRtoNvQJAirDjvacBPzrxnK0D8zlBXISYTxgQTA5YvOIeWmmKFwXB+RUqSQe4slILgxquFLtk+8RVzXmUYTf/uA9zAYJiv0Gz198jsF8CI+W6VWH3aZW5u82r7DIS6kh9z6wAXBdAitiI1R5xT6oMAw7DwnVXHWLBx7wwSDF+4MUb4UR5nWNkezvW0IUBoZ/ZQYYhi5li5SjpiIi4UhO3yRZcA+MYoHATZgwgBLJeI50PEWUDpTdxvu9yneo92s0e+5lOfxDiYD2tQQNOKe4vjmFvyz9HJjP95MSQnlrlivHAkBKeXfN2aDtbUBv+szm5mzAKZWUv2Fre1OUqKlr89Pk5aZo6hXAem/uy7zunMcOEBboy/3nBgB2TXd1jq1Rrpw6WVdaprRUmqxxnFKPSy3z8qSYue2zqx4iwMdpxnxXvUV/aZjP7pTa/IIEKRjhwAai7AdpOUpAwZFwertNOoTIipADqHlt95qIJix2ZCPAsTLggQpWWUD3ADDVjHdVaHfUZraOmNWnTQxT09v379Fquxis2KT26zxZP+9bPkg+6kSgYHOX/y5iCEE9AbyW3ydVe9tiQwCY897zURE4IgDMNYSEojDASRxhyD0MDZKgRSxpbodkYK4nbNbyOx5PZngwnWNzvcB+tVZMAAFgjhHn4kFW48B4TGIVn0er60IAEIH9mkAd9wM2aN1cEwjoCCQm4DbbTYKoUo858DdsA2dX2qKhIpAvQMv7QYZkPJKTBceBCuDxdKos8c16hVcvXuLi9SUCr0XC+cHbgvuFm9CKH+ztWgVI394H/a3dUV3qDD4b92dZ92vqGhDAh5LjPSrJWhy8g6kyVcNaTmhvvm+KLhJqDIAR4O2AB8uAtx/tbc6lnpPdfoeyPLg1v196WgGiJFgSAB6RKNk1SAgCct/kZ2M2KeveAxv3VIHSJpzzJADt6Pedh/WhwdWhwXXbiRRzVXQYHk/0ObbrHUZBjEmaIQ181MUeHfMdZAVDhaKpqEnACxsPkTyICagxU7LFIQqQM4saHirW4B7VZIGdZQg0y6GHqt4W+3KHkrm43UGZlDHFZySXNMAkThVDwQZ/29UCAsMDEB0IGNGlhQAGAaUWmedhmLIuCRAlHqYkKhYVRvvcSDyGd0gBTCCTZyUSCumOwHknQI3RMvwzSSS8zpGHaJwhnYwQDU0BTBR5vd5L/X56/hiD+TG82JTTQ5IVrxeq1fJ8g2qzRv7mGs1ijRlJF8qu5NpChX+BbDbA9HSK6elcwPt+X2CzKUAeHc28D16CJswQc7/IhujKAsvnz7BYXKDoSnRpiHiSIaAafDLCbDZHEqW4Xqyx2OxQ0A2ANUeawJuMMDhmKI2H7XqDxes3KK+WUmV/9OG38B/8R/8p/vZvvosffec7ePXprzDjGsH6kDnhrFECKqcz7WlbOidwbSXpS2CekqXR0U6/KuExNiHy8dbbT/D3/sHv48WXz3D55QtsL67gFTWSQ4cEPtIglMK6J6caKMfzq6v1BAA3Bv4KAHa1lUMBDWCira+BxT3G5cykHFBIBXBv80y1oIFVIh8pQ9g8McyVxYHEbrGQ+rZ1BAGXS9zXapwfliV8CxDevH8fpyDyo9mwiALYk0gc6YdjZlnBtmaY1TGznS1vleuBRted62lVfpMx3z9PNQfvAVvgelv9fm8leKlaod8/tZ+bCweJerTvFgDs8oCNCWOEJlvjzbZYtaNzsODRof+u+kochh78dYi21vT+MzlLfymD/d5m2sZbREIB61SI2me5WxdIuU1XBa4XVDJLjWsvTEJqFMfa2zh3CrolFYXUvzyzmJs4T4m9+tspjzs6YTmbHpJOnNJVZgv8jIxHutm/bd82Zx9zi2C9Z41v+zvL+HXuPlrHLQiaYyuQVcStVqReEqfoRMGa1xzPLPuce2ol4r5Zabvjjau9SbYgSG0AsMBq3n/cQ5jDK4caR1B2bhJ3qgpzu3DzW59N19tlBbM3QEvpPipEqmCS+g2c5mcqCV6z5iEZX+c5O2TwPK28X6qJOSkYkxFSbBBZfcgVnrUqzygkoMs+mgp7Dw/OHuDJk8c4O3uAizdv8OLFC1xdXqJQTBIJ3lYnsB/F92N0EjN9WYNUZS6Ct2pfiSSYDBEqumI+yjCLQ4x5HmoYH1LBZy1/fIT//g9/fI9X3Pdb70fgfgTuR+BrGoH7BfVrGsj7l7kfgfsRuB+BfgT+yelNHOVNg5YHGjZ2qW4NCJ5KheSrQFYjlaxkl3HTqwx6BQ/BUyrrAioF6EiZ+hgOQpydEgBO1Zioyr01U2X10+BqsUJe8FDirEK9ACVZ5fsKezb3+iak7+N6Q4vYTKAqc0MJxPTHpAMP6VSjtJ6UYKv8INVvKylPZBZ1AjqMxUn1Lw/OBAWullvlTbG459mlrgopgE+PZjgaD5GvlijWK7R5jpCHEOaXwlNGWsZMSCos5BVo9rs8mDDvOAqZ+0sboQjjCS2eI5RsmB1aBAlzj8fKKB2Mh5Ku5GWuBsgH3/jA5dPYgSeLM3z5+TMsyXCvSixWl6gJANPmqCrtIJOmSOZzPHrnA5w+fIeQHRbbPaYEmUeJAODLyy/xwdtPMOBhTDZWO/zgF7/Eq9UaLTN9/RhBmChrazQY4r3f+i0cpRl2L1/hL/7kT7Agc7/MldPLjDipdtXQoDqUzUCqacQGQJwN1VCi1TcbAbTR5fjnBCKY+euslUxFXAnEng0zHA/ZhMpR0t55cYWm2GMySHA0GSKNAiwXKymAEw84O56p+doEB+yTBiUBvfFQCrjR/BzbqxqLX73C8ufPEBUNMoL8wwjh2Ec8jqX4qesKu+stsKrg12T5hoiOBrIPJnBrOVH8nQCXNXUImkpxQ7uv5iBlKwkAnI1UdrdeILssPqiIIQBjTQUzvKUFlkfgmYBRnmOR71EQCCOjmIfutkaZ53hwfIwP3nsPn3z4MRYXV1i8ucLl60u8ev5aOW4Nc62LwuzKqWjnONO6lqrywQCDjHOaigxGmq7w5s1rZSYrk1CHZrZtfRwdzTAaDmQLTSCYNlnXF1cCIKjA4kE8ZedXtnmtGoEffvwNVHWJ68USy+UK2WAka3M2MrYbs3vmXOX9y+Z9WZJVXQkAYSAdG5QDqmnYaGdjytmnHajIOrSIwlhZ2WXZoCpq5e4WtFw7HNToJ3gsUJej7mxaDweqkDwpqcuAVtqminc9FymXqMYMFIhI9Q2zmNmMYXZhryA0anuofF9rkn8FkuvRWqe442v3DTY11F2mmcORLZKtb4zd6RqaFWCff2YKCmsI9TrfvtX21fLXbGl7ZYD9wZJzjX0vAFiODGYfTMCdv9i8IJBmDUn+P+9JWtD2baY7ygzXmRJAKxWLjTFfUt/1zhZqKl0jgMhyzyk5+h8xq2cbA6lCBABb80tghULEbySNNyBWD8ZJRXcrJBYgwn2GTUx+GDaN+KDzA+3vqZ4nALwGcEmXYpfBxhYd112CxMwyJdDjq+FOwo65X4Rs/lMdcDjg4dEMp3Oqrg549fo5vMSXanJfNtjtCMiEapQxdmDP7FXfslBp+U5AmApjziuqGjhf+dpxfcAEHR7FAZ6kMR6nMY4DDzMfGHktQuXwchdzE4bf2/UQlW1H4Q7BSCo6ZDXossWVW0ob6AA1FXgcsXiAMB0oy1QqEFrq1aXW764uBP5S1U3iTQ9F8W21TrnmoDUczQLemmCcKwQnTfWhhrz1p80CsG/G9k7fDpAjcCrM0wlE+rnRz9nbxjgbsY5dwFxI/rwDvQUA9+ooqbnMSp0Ehb653KsgewKC2qf9d3KkAok65CBgFpe6vx1YqKalq3MEPtH6ng3AXonjFgJThBiJwggXBIAj7cMcsCK3DDm6WzDLlkQi1ici9gSch5a9zUYpc4rZPWeUQt98JxhMMhH1jJbz58gSyhG1X+KS3CGN6Me0hjjSiGtL3yh0nCWpFNy86whUe55Uv1Rq7g4d9rRJJ6Cv3FhnFc/3ppKeqnoqfpsWa+ZbOwVw7ll2KAl2vGBx1wqIOkliTP3OAGC/QeQ36PxWbiQR6zdl7bU4Oz7FkwcPsV2ssLpeKJ5ANpbKUjRFW1PBoh9k9816ih+KADAVwgYMiRyhAeHHIPBn/zmDUzOad96abNYzmzWoQy2YZpXcSmFL6+EwSwTIJaOBxoFN6fF0JjBgt93i4tVrvH75yixr3XtTVMrLz2FQzOAd5btAmF4B76Y3AWDeeVSt8hsIDrRQTsf/+CoATNtYhpj02aWyk+0b7XdyIKX6leLXHB56q085ijvwh/WYWYfa/kBVvKJMnFsE6xQqVUn0EwAcB0jQ6jEgiCniH+1pSXyk646zBXUAMNdcArPL5oDLqsXy0GHdAMsSmD+Y6r7ZrLZI/QAj2i9z4A6VYiZE7nDuFQJVCGQdOtVmWmQU/+CjZi1JpSkJCMqUTKUsE9mhoqMBkCUxJuMh9vkWm3yDHV1z6gpJ5Ou7MQ83JfmUoAitpYud3I/orMKk3DhKdFFl8c77mXWQsr47BEGLsQdM6wNmdYNJwHv5lmAh5byAMSrvbGS5ZrBmoeI5Zv3BOizy4ZFwOB0iZM5oSLVqiDKvpWofzY7hjyc4RMzhDTCczLTmFbsNitUC119+ieJqCW9bIGs7JF2HAV11hgmKthJxaXQ0RjzKsC9KLNdbbHel8pmTwRxeMkYXDQQA07mm2e1x8atf4XrxBnlbAMMIkwczuRRxPaNTVFccsNnssStrgf1FHKObTxCcHiE9OcKuLHF9dY2rl2/QrHdIgxSf/N6/jn/4X/yXePbDn+Dbf/RH+OFffRvp4YBZECDjnt42AmDoWsNabHeoBECxqiZJrGsPcqqg4o4gdURL7jjC48cP8Vv/2rfwxa8/w9XLlyiWa4QEf1sPgyDEIE4U59LXMoylkZ2xMsHNykQZ5Mr+JQjcFysGlFoWKRWVdwDg37CB7i2gTb1rTki8j3kmpIrQaqh+4TaWAPcyW8N5VuRrN5offTQRc4DtdUwJbCpbW/3d027+js81MNTmWO+6ISt8t28TUBSZSBuakXVc4Wq1mGq3g1SsJHibGtXt2T24J1DSrauODNkTjCzz15Gu3AZFUhfvA73XHRtf5QK7yCQjJPJhJK0+SsVxI+0zW7Hs7O+teaC9vt8NXWwJSS03+e4OtO5tsmUdTOUsAWBWPPq+Bj7fKFg1vPbZzOraxttsx02NbtfUrivHqs/rFcCuxcnOeiQKi7jA2kxOSMzPNRtmnvF4DaxOYc1jMVJ6dwHAt7u4gaF3iT23mev9teSGyP2DjmwkBlYkTane0s7jFMhU4BIAtlzeG8tmV3urRuwBYP1MT+gx8hc/u8UTOWWwY/n1bhqady6eQNEUjhArVbfGzgHUHLs+MsCB0wSuSS7jI0ji2wpGefSxuYsJtCcR1VmIq/bhny3MW/cHazERbigw8HB2doaH5+eYzaa4uLjAy5cvcHV1jaKotCbIGYDnCJI+uLaniQMp0nBuAAAgAElEQVSAt6jLwjlSmTW03OLiUCS0aRZjzNqGTnfsP3ANiSNMZjP8N//XD+/xCrfU3f92PwL3I3A/Av+qI3C/oP6rjuD98+9H4H4E7kfgN0bgfzpxgjfHuu3Zjjx80j7IMuZYXFN1YdaQZjVoqjF33rn5f6nqAiCLOuW+pTEVuh6OZiOMmQXMTnh7UPHNI0JZllgs1lhvDspG5TmIikweGAo2lirL1OIBkuz31wvaubVSrrEoZ45Yw5OF7yPNYuXN7soDVvsauQMiKeGR8leZOZaxNBoN1UQk+Lfe7nC5zBFRNZUmkirttzupH85OZnhy/gD1botmv1M2LX/vyoOApAFz6NIUobJ4+DGoTuJhkWxmNppoLcms2BZJFiEdjND50c3hioqyCYGG8wfKVOWg0LL3w298IFDx6uJKj6qo8PrFG+xWazXeOK5tuUdT8LOUalDF0wlmj5/gnQ8/wXhyhqr2sFztBMCORqks4RaLF3hydoSINnps0Fxc4Kef/lqgyGjGbN4GXRChqA64Wq7w3vvv49233xUY/OnPf4Evfv5z7BfXIEc34QEoiWUVyM+9Y5YsD51hguFoimwwQUgwlHa8+cYpEj01DKV+opKLDWiC6rRenYzx+MEpzuczXDz7Aq+ffYZieY3pMMV0mCANfanxqGCguO5onOJodoI63ysTrhh5KBMf07Mz2Z+23gCf//VPsPz0NbpdjYFPdRaQjmJMz6eIshD7/VaqaubLpgcfYUsA10N6PII/iGV9RzWlGOwg6OurIR3TeouNvbLWHNrs91KWdMy/HYxwYA6exyxBqu8Cy9KsmClEPUOHjqx4qti7FlcEW9mY7BqzIiaA2VTYb9Z4+ugcH7/3Pr7x1lP8/Ac/wm6xRFdUKLeFFOEES6mksqa6KdCiMMJ4NBIQrIaEelwNltfXePP6tTIwsywRmGOKXAIVBFtD3ePT6VgHYuZW11Thl9ZUShiA55udGfO63//GU5RVhcVyjdV6izmzuZNMTZz9Zo+yKHCoKj2X99uB1oIHa+znbOiGHYbDFPPZRPbMbPQyBzPf5rLSpN0hW/rL9c4RC8xynndX7HvKbE0IbNK+Vh2FDhriAGioEqNlNXM4HYjFzyGFOa8k/46fgUuYch9dk8Y1FXiNaQ8pJ1oXp9a33m5ALAFeBpYZAGyqWTaHesVCr4jsAdCbHFxDbR0A7Kyb76gnbhIjXUPKNBfWLFRDqreDc/9/Axmz4U+hFH8mMqWoFL4OAGZzkZ9ZGW9RjDQxcobU2gfmG9fW2Oo/eP/6Jlh29qY3ca1q8hj4awoK7g1c6/R8h+4ZKOesddl/dLlwBgCbersHgNkku4G2BdiZmkJOAyackBpTTRv2bbiHEAB2DSupGqlKhIcVgNdSK5oiWuAmn0Ngi4BBmsoxQZloHV83UEZsxA9b5GQB4eRoiiQNcbW8RH6osD8csK8IAjMbL5NqlQ1BWe4xu5gEJILRbC6SNOIHqBQrwDlHa84aSdcKGDuOfZymEU6yEEeRj7nXYU6FHXOB3fU1ZYnZwQpEZoOYIAm/jNRFLjuPcymkWoMZrpbTRkUcwliW1eyoq5lJpZFcC6hcaQR8GNh8Cyiqmeaadxo27fU3fWOzVlRT+is3xk1lIZCp71LbC5iqtQdP+9Ock4/oirvmtIFanCOmehSc6bL7RBjqm+K6d2xusHncg6JSPvbq8d+odW7Eu1L/eohYm8QGsPa25FKTcFxv7gHLObWHU3W6NxMWLoCNRB9aJZtdN9eOqjSFcJqGGI5SWamT+ML1K0oTgVAEFggwSDUspoaz1iZgQJvqmvOGELCBACLeCbTo7Z/d0Dr7RXMdsRVCV4CuLXSfUIPUKWP43RR1YVbC/XzZHVpsOK9rU/kQgFFTmcAvFTVsXnseitbDluCvA4CZBVzyHqBDhuYNs2IbzKIQD9IER6GHkd8i9RqEHgl6B2X7+pEvJRVB74en53j78VvIN3tcvr6QxbK5iLjryqGvOjlTEDAjsY5kJ8KnvC58DfXT3coh4MCRFk2FpORwl3vostB5Xx18+JWBAfw52t1W3UEW7MEgxmA6QjYdWy5kHGM4ngjcKfMCq8U1Ll69RJWXAgF8gQku59rwfKsHHfDbA8BylOgBYBEPaI3J5j2VUGYHfUvDcXeh1j57kCDQZ2Tregukd/m7cuTp4z8JAPO7OqKNu1f486xRuebbHsXoBQNeRDTo8yG1ZkGEO5IcxzGzmplhThCUvDlTAHPfEAAsa0+bTzVtzr1AqtArxXE0WNed8qbpzHN6fqxagzaqAlsJhgY+Et6TvMdJNpGyiwQIUx3yniIIrCxyZYBHyGn9j04AcM04mSEjJyIBSR0zGdsO0/EQ7zx9gqLY42rxBleLS6nDuPaNBwOczuZo6MhTVXJFuby+pBM1IoLHARXQpsiVlS081RphR5IOMyMbKdynhxbzDjgmqZSEEKr860r3do/l6+rJzhtS/1LxnJKMxiGnwniaIBgP4A9Ss1H3I0mqvRrwkxSHbIA6jnGQxfJYawYz45HvsXj+HLs3l7I+brd7WViTnHl0NEI8jJGMMvhpqLm9yXMsV1vsixrpYIrp8UOk42P46Rh+NtL75ssVXv7sF9hsrlH6NcJpitPHDzAaZ+iaGvvVCsX1RuQN7XckHQ0H8B4cI3j0AOHRDFfbDV6/ucTV6wuEeYNhMsQnf//fxH/8j/4rVJcL/PUf/CG+/Qd/iOriEjM/EHDN7PABAXBZzgIN7yOe0boGVcNMzgr+oYJXlfCrEqQ1jdMEJyS9PjzHyy+fY79cAWUtYgFPmFkQivRJErOcTAjEKhPb1LICVHlPcQ1xDzqBWFEntpW5XDnwV3bRqvVua6DeHUPOQbKqNatn/uI+QoDRlMA9scqINYqXcW4ePcAsgoCAJiMT0VXFsoDdZ+0ZViJemfJXAKzsrA0kJMmPoC/vK5K4Sa6087zLC7ZiVZ9BQGSv0uRaUHM9aLSmyeXGgcBcZ2/BvVsAWGQpPcy+WbUpyUBSWRt7S/bP/fv1ezLdYkhic44Y5tBhvYU+99cIWOZMYySoW+t7rV3uGqp24PfjgZ6Llo4N1kuwnZAbta1vtHTWnngHAGbNy7lsSm/LQFbNz31P182RNB25ynE5bPxlt23kSL6PjZERa7j+Kme4B4B9EggdAdhdA8U50OXDPuyt7Y0jzqnKcTVw77TGj0eStcyJRdRyezXJN6yD9Zm5trvDAMlFOhOYDTRrZdmqu/LtZi4oK5i21bzn7Nx00L7IupY1ZaM+AUm1JN+IGOVcKEQucI+eIGDEOncecNwds4F2Vt8OBNb3Yd3OB88GJNDbFdKcZdxUIhtojhNvSTH/RICk3bVNM9v9+Vrcj8yNzcPJ8bH6KXyN5XKBN28usVyu5c6VRT7SOHKuLSRPmzCAP1vsdzqvcpYlceCIKZE+R0wnBJKj2N8pt5hkscB8up2NJhP8o//zB/d4xX2n9X4E7kfgfgS+phG4X1C/poG8f5n7EbgfgfsR6Efgf2EklOtxqnEo9n0AL6Adc2BWgI0V8WRW2mHI8sLMltMa1GJRSylDa9UW4wFzXWkHzTK8xmycSaVIcJjtrlGW6tBEoHW3K7DetMgph2TkVhaqOamsHKrWmD/ERnrjYbmrZbtJpSkPB/s9D9iWozWZjaXIWu9LXK8LbGRzalZytD7LhpnshJiROhxmYpRvd1tcL9fID2QOs9FDJm6LYp8LuGZ28VvnZ8qrCg41Up72yxItA4qrSmxxKoCTmMBbKDCOB1HL9jzAo4Ua7ft4aGJjyg8RppkePEAVhwpHp8d4/6MPZCGpDEEqE7IMu80Wr1+9wcWrCwHAtLet8gLFditFBmUxZcHx26iJNH90jvN33sfxw7cQxzOk6QRhkOLi9WupOeKQB9oNgrZAk2+laiYAfLlYSX0dJlQINIhoAxdGWO5z2TpOZ3PMp3M1OV/++nPUmzVSDyg2KymxqQpgU2WblxpDZtaenJwj8FOURSXb4W2+ktqSjQAylGWjzMaELPqA4+kE7zx+iPeePMEgCPCz738Pzz/9JaK2xqOzY4Q4oMy3KHZ7pKkndfZsMERYtVgsd1i3JZqjANnpHLMHD2QdvL7c4tPvPkN5ucU4CmWnzctHNfT8bIbtboX1Yo1im6u5iZLNuQDJMEQ8TdmlMyUpmx8EUvxYB3XmzMY8sNcd6qJEXhRYbveyG05mcwyPT1B6gdjSCFM0rVnjsnlL9Z1ADYLmSYpd1+JyvxMAXFIHlBA0IqhRotxv8d5bj/H07IGsqz/98U/Q5gVi4lPrrTIjaQs9ns1RMPs3zRDFian3w1BzJd/t1LBmlnRV5FIBsylFVjUPzCQZWAPLQB+quAl46ZDN+z6nLakpLpmXq4YNm3VxiJMHYzV9NptStu2z2dCp2SjOIkmB1s5U0Zq1Vl2WqJsKh65ByUxGKh7jSMrjmOx8P0RbNdguN6gKEjtMSUVCh+wlBd5x3fGQ+D6YrM1HUh/M2pnqAYLIvDV4eVwGK0E/Wcf1FvckKTj1opp55C/oYTZjApb4xhb/ZAC6EyDcKiJ6+Z0BZGpCyP7MgBa1rx1uZOCnA+pcE6lnzkjD0Iu+7tjP3ojA7mgmDVhz7+Vs4vpsN8sNc40rZXXKbEA9zN6Ot7d45j3HRmVPFmDjhs0U2taSkHNg9rGkpS7D1YG2/MzMipSIpAdy2eBzuWRmq8c1xppplilpn9j+3oFTvQ1pP9Zsbprbp6EmsuKjOsKeJzWKA9+UTUn7TjUUOTU7lDRkcM0q7hsEgHddh4UDgJc1QWInIIk9OS+E2QDhYAiPGZ9qqLHZ5KOtaqmBIu4Bu63sPNku3pW7G4UxwVW+Z5wOEEepVJpS19JGmI05KpHrVk00vbaaj2yQGcxDlS8JNAMfGEfAPPMwj4ATD3jLAyac11obeU8wgqHXcZCUcBB4QQCG+xP3PlnkcvAoPpViykDwmg0xNRYJ/hqQYpmiBEAMRNbV+Up+G/dBs+ZTg9iB9FLCmuOgAVG6LuZY3M9Ba4q7+eAar3b9rJHs3DPdvXLb6/xNALi3UDW7TZNN2nwzRRTfr292s6l+17r5Vml/O++NXGAPkcnYZI8C7VtJkuq6szksBSQblHUlO3/LDXZgqWv29jaPainfVUpzreHaw9xCCtrVqDT7aO57/As1rDkP4kD1C/+OarcB5yIVWX2GYFWLWNQyi5RgtSPxSMGm++r/CwCbSvu2ruV141ix4S1AgrWcSB4GRugXMzul7PWwOzTYCgC2e4UkGn4BAsBUzbMRzJzfvPUE/t4qgD1UQYgD5wyvDeu/Qy1V33mWiOAwjYCB3woArltm5dk6SScQknDOTh7grYdP0NYtXnz5Uo1a3o+5I4rxazVVi8lwKICNyl9NPk1Aa9jTmUBEFKdIv0FJtcC7LFzWYTTC7EHYxodXhghIlGC96dM94P9l701ibdvv9KBv9c3uT3+79/z8bJftMikqESGCoKKIUBUSE2CEokggEgYMETNGMEACRBNAoJIIkRCKBBNEmESITFKRqkiKcpWr93u2n9/tzj33NLtde7V7oe/7/dc5145AKOXhudb2ve/ec/bZ+7/X+jdfW6snNsxjjI5mmMynciSRxKBAUD+BADprG26uUZCs3heK724qN19y/RlIeqdtUQT0g6bBCAbdenRG0XnlCGAXrenYAM09ltZhXcCssB3ut8Hmx2Qbw/oNAOdzUtTCuVFxpiKGrb9eBOogUtSe1OJpSZBxQtW6oyhkiyemWzWLAkySECPeMxznthFBy9fD+1uxnnSOcR1RAoGP0g+wRo93dYnbfS/Bl/bzAXDx9BnSNMeee9k9qzMqPdcoidWxyyBnj72nbevOFyaA4GuPY6bTWEIN96erqsaGAhzPQ0qHdpKKROdY81I5OznGL/7Cd0Qevr18icvL19qLbFZLTLIcHz19hvX1neJcV6slvnj1Y1SF1eCQIJiMUqR5JmIgYVcxBRh1CbQlIq9DdmgxbjvMew8neSbi7dA2qEhSur57jqnV5gxR5dA4Mk6a83sfeeiYRjNOEVCYF5NIjhDy+mx4fXho0xSHPEefpuj4OuIEWRQh5zy9L7G+vMLtq7fY3dxivy6RRj7OTif46NOPtC5syx3utksRP3QBl3WHOJvg5PwFpkcXiMcztF6kKpy7yyu8+f7naJoK/ijA6GSC8xfnSBMfxWaFmzdv0NyukUUpPEaidx2KJEF3uoB3cQrveI7bYi8B6fpuhaThmp3h27/w5/Cv/JV/AxhP8Se/8Q/wu3/n7+DVH/4x8vaAhKk6Xaf0I/Zptl6vWGzekxXPOTWvkwJeUyFsKkRtgxHjt0m6pKkExevbpeK7syBS7DOjnCOPKTGW1qM+XqfW01w81H20B9U/kPni71z/tV7x3gktonZwC0uEpkSKYQ80kMGOqHTR7EOftu17jETUWuXMxZwfWLVhgiaLqOcCKScxK1ySSGuUiGTXhTHsM4eYDSMGHzpQJaSjeIIR40GIhKKIISXH1R7ZJnjYk5EMt8QI9dDqGmWqkc0JjOeX+IJjwWheF2F9v5jer4EuvUYAggkBeU4YHMGmsnQpFk6eZOkS3B/ZmqaeZJHNQwQ+p23bBzIhg2u0lixXTWJCQYtYEA7hqkv43z07xFXi/PDatebdi+os9pcTI8luil5FAA/7VqaBuL04x1drpvZYJq2y3nWtyiYq1P7GNlHW0WvCDyOAKcLxLF2IiRv8zPjkAy4xvF9X1WCHDTcWg1Zo6MDW3GxCVabKfEgCq2OYn6EjWoeoaMZAc5AsAroHaVHblzoC2MU0U+CvjnhFNdveUV9HApjzOtM/GH9NwQ/fmyOARb5zf6rfjW63T8o+H7nK5V42AeiQTDHET2sHqtQII5sbis64/qhH+aD5NE9jOf3p1uV9QZEIzzA8r9ze3kpgbxHxdOtb8oW62P0Ak8kESULJ0gH7fYH1aodtUek9UM9MQncggSlkzxJiOaEIYKblyBXs8CKmVRHn4fUWH1qE5Rbhfq04aArEojTFZDbFX/3bf/DIVzxCrI8j8DgCjyPwMxqBxwn1ZzSQj0/zOAKPI/A4AsMI/De5S51zsVAHKp7DEF0QoOqBkm4mxrw5RS8PRHKQ9T1i16vJFEUBy3QTUYFM4CikupJdVFS5H3B+OlEEdEYS2O8F5nl0kaw3cvwtVxV2e4Z9AQG7RtU7AwRpjChjLFqAsu1xty5RVK0ioquKhzMjWwhy0gHZ9vy6A3Zlp1hO9c7QzciItjEJ4FARv3QLs0OOnbzL9V4qe7o8SQKxX5KglNe3Iq2fnh6j2xeKfh7xEML32zQigA+lgVc8qPCgyrgrkswihCMf+2KtgzwdRmXTYV/V8NmLOx4jm0xQVHtMF1N8+vVPcfHkDJvNCsu7O9RVKXJvv9vj5vpGfXMcFJIzNfvGqH5nP3HkY1WuEeUJTp48wdnTF8gnC8TxTARwFKRY390B7HpEjQgVdtsb1NVWkbzFboeyqFDsGH/XIIxTxDndAKlAXR4ELXXPQ+xHWF+9R7PZSq1PnS4PVgwf4wGOMYn5eIrJeC4CttrWAoBWq1u0KPVa1evmVOJ0IIqE8gMs6P49PcWT4yPsbm7w6gefYXv7HrMswjSPBbKSEM0SD9NZZk4LdnkuG7mFmuiAbuJjfnGq90AC8e5qjcO6w6FgdFyvLtxRnln096HBzbtbEfns3mQk4H7P/iEf2SRCwFynxEcXEviGejSjiABfBK/14Nc92qJCWZQ6eK7pZkpSzJ4/w/Tpc/UprssGPQngjlAGHUct7i5fC4wUgpQkcgDfloyA3mPPmDuf1yu7r0uJJUiKz/MUu9sb3Ly+RHhokZOoZJRsPkYSJ/Ccm5EEPg/kBDPJiuwU8b1BW9U4ms0FiooQrkod2gk2ENzg/UDnO+8hOnrVs8Qj/MFDvWXEJQlgCgQopOjh0Q3Dw/IoAbsted0wDpCK876zqETS+rPRxHpLPR/jnO4RRnORBG7Qx4GAPQJF5nKgWyFE3/RY3+3EphCzaQ++Igb5GdQE6F0ELt1Cue9j1PfI6hZh3Wk+IbEgpTs7UhUN7myTLg5OuJAcpc5ddO8wdMCOOkUdADEQwIZrDTicYWh6zUYqDh27Ur6LnCIYYSFug3nQwD9HAg8AiXMxDmTvEHl8T/46cM7glAcnw+AEfvDKDjSrzeqDA5gpCezLVDy87IrmUqZDXE4Vy9A1YFQPkpiMOjTgz2GFxp3pzVpvmggzN573r01PP4A+Lq7QkeJ6dS4Sz0A066E0stfAGgMiDYzUu9Vre3CoCTNz4Cu1Ez9BADuunk6FPrBYZsbTLnHAe8/DmpG8A/FOosrFhYaMlCUJzIoA9lcnGW6urlDv9xYPmiYoykKx/Lwvi6bCnuIVkql+Ao8x5l6A0MX3tYyjbShIYicmXUt0SBkQxXGmqzXw6eRlekQrMoHCE2L/Ux84AfAiAGYEp+QMZYclSWDeQ6xP7RUPTRKYJEnCWEFeV2wJcG7ae/eUi58neUDy1/pkh2hId3UOmoEhopyfgdltXT+bXb8m+CLxz97tgQA2Qtclsjp3tvVAy1HrfDcCkl1/4U/EMn9gdhmuLyNhjSQKYnOTDneSyEz18D5cY/e9poNB9wPnL5/DnObuWhpiDi0tUOs0gcGhs1dgMwF/7nWqSqIZJjbI5XP/eIC+RTQOMdmGsT643F2/8MA7G6lmXyOhg09A9qB9BrvUGdcvIkgOLILNNTomm9RUwDjgXe/RRZY6PF33wBCvPsTRfxBNOqyzAylvJMQDiSwCWKC0p32exT8bAcz5k6K54d/Z8VuxK7j3sGo7PTaMjea8HNh+UaA232ZdYe57OE9jnOcJjhMfIya2eFyr9+bMolCBUZBNj/lkjicn54jDBC+/fI27u6X1yBMEdvMuSYnJKEdKQSAO6rKm85fINAlg6uFiRjdTxKHr2lzdZtdzBDBFR3T4Di4zrlUd+yCd4NDnPrdBFxwQjVJMj2eYLOYCd7leh2EM3uNcp3jP77dbbO/uJMhjDQPFYBZPSRDazZ9DhLsTHw3p5oN53oB5c15xvzssOeaeM5e7nMS899l9aAnQ+mXO34cHPyuRwBIbuNoBNx66V+h0HFxwYXjvnifpo3ETh2Gx0bbgKaBaaSvjJMaEggmOZbWXu9DSaUkoGAFM4tcI4ACl72N56PC2LLFtDZw3YivFYnEkoVpVNyiqEmW5F9mbhiFGdGRxrqSDq2kkfhlcdXSGpaNclRZZmuNmtcHNrsCyrLEj8UcCmESp1rhA72kxm+DTTz5SasLy9j2Wd9fqg13d3ookPDs6wfL9jZIvtsUWb68vsadVmSkvgY9Rlmg/z6SMMeNB6USjRbihALRA3h+Qdx0m3F+mqQhzrqWcO5RSoQ/RSDpWXHDSGCLDOadLGEKnax7AzylMSi3JJU4RdEz5OSiNx0szBFyrsgyNGMgISZxinI0xilOUqw1Wl1dYvb9W725bFRiPEnz6ta/g4LUoyh2qtlQaEB2CVdPCDxMsTp5gsjhBlE+xbw64vVnh3et3uPzildbmfJ5jfjHH2ZMjHNoSxfIW2+v3CMsGoyTTnp/x8Xdej3I2xuH0GOHZKQp2M9eNzhYBL47Ow7PnH+Of+eW/hKPjU1z/+Et8/n//Nn70e3+gWoSwbUXeUvy6r2uU3Bty2eQ84Qhgvqe4a0S+pExBomggDJDzTBbGqCjapZuYzlqXDMB9KPc62tNKyGdKQM2lgziJ3aGOBPYZu+8cn7qXJER+6Na1hCwT9xgJ7Iiv+3nX9oBGBDqC0Ll0uZ/Vw7n0rQpj+DoT1vG6ZXIPz6laS92/fyjwu0cvHFFIh7KuL+1lbX+mKhiRv3SuW0KCVSvYJcmvZhywOWntNWkf1pJUNse9xeK6SoRBWaWJx+2FH8IMXOKEPTm/i45pi/61sTCXsUt0sY2o5qnO7f+G3aPyLpwi0oytzlXtIn7lBna9xXxOntdJ/toel7OV+59n40E3/tAxPNRFqeuXmwDuX7hHc+u89idKj3B7UEd+i8DnuDgHt02QTpvmfv8gtsH24K6DXWk4HG8Rpuas5XVF6z9fuwkTSCKbk9p6YCwRyH6G/Xk4R1BkRQKYohs6dQcXsISGjgDWOEuMyboXfrYmph/ORSZKtKQIrjsSUvK5VBkQmAuYgh6KexzZy7+rNc8biUyyVlfHfdy4OZ8pujGxo+sAdsKj+3OQxuWhf3hwiYtk5tmND17PHcXzvc75uVy6gWoC8jTBdDqWuJifLQXyFK0OhHKxb+QwtqS3ROIdzsPs8uXnSNERXcMNU698H3EYCKtJOMfrQTzCl1i6rUthQFyXppMck3Guny8xIqtUtmv0myXGWaz452SU4+j0BH/tf38kgO/nqMc/PI7A4wg8jsCfcgQeCeA/5QA+fvvjCDyOwOMI/PQI/PcpRZ8eepJikTk5qoARbh6KwwE79psSzOZhUAcWU7vygJ0wMofxbeRY+HeMkRNIbYdjElhywPjAi6dzHM9HGGUxYnYeTsZ6jg3jeKg6v9tgvSl0CPFjdhgyUu4gB3A0sh4uErs3LBFTx46nHqsgShBGBtDtyxYHL8LBt0eY5CiqBrerNd5e32JEwkoRXR6SlEGwvfp/d/tWrjDrZTJymB3APABEXo+npyeKWmZH1TiM1LHF983/7ukUIvnn7G3s8kkSdrDmcjbW1V7gA4ku6/7tFCmXTkaYHc2x3m0QpzGev3iGn//2z+Hm+gqXl29RlXuM8zHKfanOGhLABPJ1QGc0JOOnx7kybdddgeefPMOz58+xmJ+gKg9IsxmSZILQi9CWpRzMh2oLVBsU+yVar0HDSDiBmAXKbSXigujsaD5HNB6hYQ9bkgowqusGHoHhTYFuX+qznk+m2BYFNntzvx6fnWFxdCLiuikqrN7dYlEUh7AAACAASURBVHVzi2K3hp+w68w6E0mIEHznIS4mGQUP03yEc/Ytj0Z4/cMfiPwl0HbEWLyukhuPxOnJcabPkZ11q7sdSnVChwjpGk99xHkuYHm3KbG52yNh35NISQ/HJyfqm0XTYnX1HsVyhxgWBUVwpCbcydcXk/Dt4VOIEAdSJWfjKZIkR+jH6Kse3bbEfrnDblMgTjNsCNaPRjj59KuYf+Wr2MNXD3WQjdE1vkhHigheffZHqBnbzQN0HGPf91jSTVSW2JMg7VvsqwJNU+JoMcHJbILYO2C/ukO93SHqO2QUV4QRjud0eWdSbZOop4CBYMduvXZRyiTNCwFrp0fHIoDouCfBcM/XCefxkDBCms4019FLkCTsA+yXlUUyclzo3Ap7xKNEkdNysDEuq26wWrFXzpTyxJnYj03Sl4BOEkbq0iaRVTelCDUq9An0sQvTOq7o4mKGLbC+LQX8KjugZ8Sgr6hHxT0S+wzpzgkwCXxMPB8julnqFgGBPBmXrcOyJcbj0FafbgqCawSU6IAi+EGQWfetuZ0UtienormlFCXq4p2NjDS0TLit4sgM4TNRjMPWXJywokctXNcAP7qph7i8YRJ+wJEcOObwnwENuydE7S+GRssBZhu+7L7/98PvE0ZMhyFB99iiqRVjyDnZUgoIVFvks6ntFQvrQKiB/HUp/w+kg8wLDoRTX6qlG+hHOyew4VZmgePaMviWKTaQY2X4N/f+rZH0PmVXzIbIG7krrItNji4CrwRJrUJPvwhi1QS5OO58T4xoJQHcdrhjvHrgyYmmK54XThDra8B1g6KOLDcBBcU7YYyb62vsd4WAWPaHlU0lQUY2znF5c4XVZiPwaJTPVT9A54j6RHkPNo3i1eua873FGxIEZf+7+v1IpoR0r7PvsEHYd0g8gtjs/wVmPXDGvmwRwJ4ILTrjBeRKSNEjInFIB3B/0LyguEIXWajLUUY+An6+xoWvlWPI+UcuRMNeHVXvwNwBMBQJZWQUgUAClUYwkjiiUMNijekGdtWJjmxz8dCKA2cqyAMBTOJZMZUuxtDuC+fM0YXiYpUFJFr8szr8Ir4GA94NL3UEsIQD9p7kMFJSJ4FOA66Hnul7V5CrfRi6DhVMyeuIjk7dBwSc7WfzdZMAJvlb7ivNoUb+GnDvFAoPggh3vw0kHK9JueE5fnJQ2Zyhu2OIauT7416LLmS6WcYZxhTDKS6UcfuV9cqzl5CpBrVdXwYGm5NGACTJcBFM/GuLVJSp2LnzB8HKcE8q2lpunKG+wzm/KJQhedc78vdg95McnYo0d7G+JDy5ph2AZdNh2XZyAdNpz/5V3nt8PdJ37Sv1XJ8nAS5GKU7zCJOIkaSs9NgZY8vPjG5rRjsnOY7nC0zzKb788i2Wq7WSIcoDaXJLZKCLKGX8bRQoQpdx0XTBW9qnuzccWTD0D3Iw5MZyUfsif7vGIq3JB1HIoZoBX8751u9QseuT4RzjFNOThQhgdYSHEeIkx35XIvIj5HEmwpf7m91yJYEahSMUOdGtO8zRirEc3L/uWue/Oa7BQHhH/Or3obN3EA24j15kSAeEjAR2XfG67tz3SzCpe99XZOdA6vCGMnefdVcqBpVJNSHnJKYH0OVOYYfVAEi85CJVWRtBdoLvYZxEmGap+g6bYnvfK8rPhs9t8Z0+Wi9ALQLYw6rr8KYo0WkuizCKM41bxP06CYW2w17kXi3An8D7lG5Ofp7s9SYB7O57Mgue7pcxxuMJ8mSE29UGdzu6gCsJPLP5XOJKEgC2PkNCnvl0JEfsoSnR1SVy7ru2W3gH7v0SFOutEjAYy74q1opHVgUE3ZgUw9BJGgSYZgmOSEAzppr9tLs1Rj6QdwcRwROOqzYg7La2TmWOocQ3LnZ96K+UJshFHZPo5MCydzriI2YP5Vgd4NW+lis3TjIl8zA5iAJdjjPdt2k2xYiCTcbOb7dYvr/G2y9/jO3yVvu2Fy+eIAh4/9QigkdjVpKwKqNROsR4doRsTOd0js2+xtXVLd5f3WB1s9aENz2e4ORigePjCfabW5QUc243mPgB0oB7wBCV5+Hm0KEcj0QAx+fnqOJIgpGaZ4r6IEHLOJ/gKx9/guPZXD3DN69f4+VnnyPkeYbiPV5rFJ0eOhR1hW1ZaK7sDtxXljjws/N69QWnfYe4bV0VjS8Ch4kJ3GvyofmzY4y5RQNzX6tfEs1YUolEb0p6oevXzq88V9E5LCLTxd+KAHYuXN6OJH9FAMtVa3Pu/Z7H7e1+ggTW99saQmGICDotwnZzuxVRZBeJXxJSJtDj2mcCiEH0Ic2cW2NsHjF38oND2a7bITlEYbo9e1PNfT4ISowAtpjm+72XW+ts32uKPItPtijfIYpYMc0fkpRDL7AT9fHfzPX5UwSwXqvbO4gAdnOW2ztKLMpEqA+60rmf+FCsyOvDXNNMKSMBTNG1pVzwparKhEJGV7UjMQYFwi7NQySl9q8WGWz958392q69pyOs9d6dCNH2oSYO5dzwYT/whztzjdH9wzpvOTdLhCRyk2cTI3GtX/qD53SpOz9BALvr6V7Q40R6FLWL8OXnx7VLa7gTofEaoSiL9x/TO0ju6mtNGDu4eo0UdmS1c84yoYx/z+evDkb4fugC5mmN9wOfe6Cph/hrXnf6vLgHdES9CT9/sr94IICHSGvhOS6NRPtPhzFRIMP1nqIv7n05n7HTfTadqIeXC9vV+2vbA7KCAp7WBGI6XAdjCnJYtcRrjWlsfO9MOpJIk0Iuu7bklo+c+5eufF5HVYmWaV0UnAQ+5tMxFtMxxiNLeeiZUrBdo92s9RqJU+WzKZ48f4a//D//5iNf4a7bx98eR+BxBB5H4E87Ao8T6p92BB+//3EEHkfgcQR+agT+x5yoLl1RdP4GOswPZMuOXbjsfXEHAXXUcpvNaJ6+R0KAhV2cjJwlcctOTQLN7JdMqLweeoeA50/nODkaYZwlAglneS5QmuALQfSb6zt1iRKcI0HKwwf7FkniBBmZZOtivb5pkY/Z1RtiV1RIRxMk2YSwOC6vbnHw6RgeYzRZ4OzJM7luf/zqNX7ru9/VgcDOtb2iFxm3zFOBAEGiMYxGpZo8jVGyk3W/lbP5xcWZ+nYjdlTxgFDXGDN+jX/ma6z2clmSEKhr9ql6UozO53MRnKv1Ciu6RAgkMXKS8V5Ziul8irv1rQ6rx0dz/FN/7p/EdrPC3e2NwF4etJfLFW5vlqjKyg6LYjqUc6WDWOV3aFIP/+wv/dP4+MVzxAhw+foKo8kR0ihXbHRIwHBfoFzdYHPzBgH/IiNQd8DVzQ2uXt6iqzqkUYLtrsDi9ATpbIxNW2E8n+mQTZKo2u3hMwKWXXd+hPOLp3j3/gaXd7eK//vKp5/i/PxC0WPvX73Bzcs32N3eoWsrRGPGSZrDNfBD5DnjU+mgY8xdi1GS4ojgXhzi1Q8+F/k7SSPM8wRVsUJblQJdGGvn+YwdLnF7y/hiOoInivQmc7Db7dQRTFcqHeI8FNJ5kmU55tMZ8jBGvSlw8+UbXbdZyAOgh6ptEI1TVOixrSpk5NZHofUAZxmy0RRpkiNAiGbXoLrbYn29wna1QzaeYNN08CYTnH7j6zj69GtoogQ1QowWp+qDbMtGJO5n3/uHirIWsUKyCsC2abEuK+zqSo6YYl+oP/rZ01OEJF76FglvAdI6cv9BvdOT0RjjyUSA4c1yiYau+LLCdr0W6KweSUbaHg44WRwJFNsuVwJ1jMgxlTZj1OnOZicmISECEzwUB3TTLwvFIco1wM8u8TCa5UhGqaKc2XtUlOyW3mJbEHQzFT2/h+PKjr8sTvHi2YXcNHS2rzZL1C1jCAnGWwydgDUyP62PYt1a1CfBZFDg0GF9OGDT99jxdUfAKAkwiyMswhAT9jnRyUzQTyytuaIEiIee3MohkwQS63ciWMj3Lnd0XeGgCLhOgPBAghLscXihOZ06kjqW9MbXqj61D4C/+3i+DwjgoUtVsWeKqjWw/N546TDAISraiDHnFrznm5xTVtjlYEMefBbDZG4k2YOT0kMY0eXoS+jCOHn+GiL8CZbJKV7zHildN+wQPffgbBC4aVjVPWnI9/8hASzSwKVCWHSzAWgWpW1E+RCHaOCcfb0Bn+Y+EEmumMUHAlzEjet+5Dw4uH8JCunadeY+gVUkgOX+JQEcqYN3Tbd9ZwTwlrHzfM9RDD9KRP4SPPfpskrYJMi1xUh/9YcRLPY8vHjxQtH6rCCYHc3wx59/hsv3VxLKnJ9cYHl7p5h+gowEbUkA041AQkPgIp1vhwNCdvC6+5bijZwkMOgA5oNrikWZZxT1tC6aTiAzY/vNycPOaz5IGDM+mg7goLO5QGMzpCwq0o+kD+sF+H5IRvRaA4avGwjgD69DgeJ08MGXG5R/lotE1yQpYcZTaqvgKh8eXClyKLrXQQJEDXuuB1hE6AfOnyFWWkILWYkeenV1O+nmAg6KFbH/Vi+i+n8NDLc4aXPM8LkZTy8CmI8h+phrM8VF6lkkWGyRkw07kF2cNMFmPZeLuuRaRJce51ASL9aD6NKGhw7rD4Qe9nqMVCD4mmbW38jrmgkUbWWk9EDMaxoNA4wmqa53pifQocL708jfUgSwkReMwGXcLAlg+Y31MLCTrn5fLmb+nfV3033OsXiIZ7dYTZsjhl7C4e8k+nPCi8ENZK4fcwDLCawuQIv1rf0QezD+GVi2BxHAJPi2JP9IJjpgnuK+fldi0nc4S3xc5AnO8hjTmCKGFnXLsgISuyQkezAMg3skxvHOp3O8fXuLzZaiqhCVi6rUHKH5jZGurHi0ZIpR3CNjwoEWJ3bDU9zDWFXu68wBbAQwx4FijEY957x/1cfJdZCiKTnyejQe4y17dY8mkwyz0wXGdAAnqaKFx+MFVqsNGFKcxRnashXhtr5bSmhV7Qoc2hrcmdE1ywWDvd9233nivQcn3z3pQgLegp4ttpkP5/qVw9dFSQ8EsM9eWBcRIcJ46DUftoXsY6abyrmshhQKc8ubo4/3RRRFJqJQ1CbnVOtItYhcA/Ap/CAxS+YqjwPMGIVM9xkJYOfG5yiS5OCMRwdww2uFBDCg6+N9WSvRZ5xmmMYjkYYkXOj+rboWNYV3/Dn6/DwJAMdBgIT3ZMuuZ4oyfYnP+oRCvLHSZbIow3ZXaq5iUhH3UKPFQnuqdbFD3dQmVj3QRV8pyWecxsjjED6JRt4bJAIogOJDaQ18HwfrntbiAyXuFOzVdek/TxYzLLIESd+h3aww5vmn75BSoMBzEEdYHy5jtQO0dS13s9Jyhj5Vfpis+E08iSxJkFOsxRQWxltzzhqNJ9rP7XYU8dXIghRpRHdwCo9xy0GIxo/RhZZMw65ixh1vl0u8/vIL3Fy9k0t+PjPRbcQLkp3F40xkIR3AXPPibIQg5rkoxKaocHO7wnqzR0tOzDtgcTTB2dkck1GE7c07tNsV4q7FIkl0flPvfRhiTQJqNoV/coLw9AR1wr00U49s/enKWmeHjN28vYeU92bb4vbqypItND6u19XzJA68XS6N3FPfNB3CrcabJDDHn0kDvEYoFuRZguPLuYRkPa8xdUg7sq/kPscJJ7SuqXPWCGDFPg/kL1tb7klAOtqtu5kPpXiYeVMPI4C517FJdphbRR+7juBhn6I93kAAk9SlwMk5THWm5nvgvoDuX6YcSNzDWcHtNT+o2bCqkSGBhmScEyFqH8Z1mjOU1TFJjGLMpZ0p3dzCS3Qgo22Ndykibn9rnKUWt/u+AZtDLEXC1u+HtWWoP7kn1+X+tTmWYzTsbe/J0WG+4obOOUbvxWPuPlFKjwh8VyvRW+2U9pQuXn2IfjYylcIezvGWZMPJ894BrHvazjwUgooA5j5Je75GhLftU92mw7mA9VmKtLYkFYvINkLZhJM2pw6uYYosJbRy6SCKVf4g+YNzjKYHR+TqPGA2abcPd4Kx+8G1MdZndO8sdlHPTgApYtnVmHA9sJjoyHp7uQdU765FP0twxLEi4ar6AXutesgBzD2gI4AV7W+ksYhZiQPtHpVGYrihdJ3ZdUpCdejCtp55VzPgHOZG/lpChokPnMNZfdS+HuqxVtVLoDNjSnc3D1+dCYIm45Hud+6tOT9mTITIR9rHv758h82OCBYrv8a2x6Fy3Tto/6hphnM9Uwf80JK5iFcFoYhmksLEfHqmsGh+qSU4nY1yLGZjGRcoqD2QAC4KNDtmoPTCz2anx/j6N7+JX/mv/9dHvuIRaX0cgccReByBn9EIPE6oP6OBfHyaxxF4HIHHERhG4H86mahgj5t8drysqhLbjp1aEODS0LVHYMTF8WljHpI4sz4sxbBSPcmN+7687+0iiTqejJBljMo8YEJHxSTHKIvkQGyKQlHG7LqbZGPc3a6xXG2k6j3QgXw4YE9ilmAwQc00FGB6eVljPEkwmRK0oFrchxckqA8BXr6+ghdlmB2f4fzpC8yOTvHVr/8c3r2/xn/+1/8r5JOJDhh0ZvkRlaHuMCmygaCqHbwJFrK3loAsDyHPL05R79aIDgfM01TdXWO+f278q0rAPEEy9gZSrR9FBlazW242XWBf1tgWe0UVU+XPKDuL0M2wXN2KIKWr9fnTc/XNsEOMHTQ8VK5WhcjO0ZhO3AN2RYPNlkAqXdsB8uMJnnz9Kf6Ff+kviRy4+fIVVjd3OFqcI4lSdIx15qG12MpVe/32S5yeH6P0W/XO7soGu2WF3WovJzaJDLrdGCntpRb1K/cnD25VA7+jKy1Bnk1x+uQFvnx7hVfvr1F5Pj759FM8e3qBURji8osvsH1ziWq1RNuW8DJ+rmZB48EwzzIjtCSL7zAicMNjW9vIYZ3QLceOWILFdQH0DaKgR5ZHUvPuihabPZBPeV3NkAUJULRY3SwFDBZNh5JEZB5iupjheHGElFHNlzfYvV/C27UimKkqVmgYFcaZOc/ZPchD++w0x/R8jujkRO4CRYZVB2xvN2jXFcp1gf2ughcyBu+AYLHAk29/G7MXH6GOUjRhgunJE+x3rZzc2+UN/vh3fhN9W4mEYFQtAUuSVkXd4s27d7i9WwvhnfF9MbJcTnrr+8ziQIAoLzfGlxPESNIUCTvtNlts1msRCHRAnCzY2Qx1Jq9vbnF+fCpHBHvSCI7pLMwDPR3lIigNOIjTHrPZVERuudmJBegJOpOAyjwEvA+TAGEaIR5lAn9vlntcvaezi9HvDz2MdLB0BPiDCBdnU5yfHMvZfnP9Xj2QTUv3D+MI2clpJCvd2oz6amt2uzKBwOJ8bw/AikCvU7znsYd55qtjctL1GJOAIcFa8jqxmFfF70Y+xoup3Pb5eGREgiNS6eAqtzu5y2uCBowBdCp8cZSObJRXgH18rhvM5s57+uy+A3iYUxXxJubKWlYJTBHoGfqpHr7TOY4dWDSQNR8kzH0QiTy4AA39Hxwm931hzhko0jDykSZ0efma0/iQ445zlIgi6+CmMn8gAO6hL8cxD7TzhySwXkFHMsO62fgQecuEAz3XAHxa9C5J74fuViOxrLPugbwbRpIAlMspvHc7Kw7aWajpnuVPGwBYAaSaPthL5iL2CBQx/l0O4BZ3hwPWSYw9xU1RpDQD9nkjjEUA876leKNkjyRBfoGDdJlNMD86wpj3ASvfu1busKub96osIFD5yUdfwR/+/u/j5auXIn4Xi6nIEnY/8r9J+rZ1h4bXI3s0gxCzJNH6ETU1RnQzEMSuSmS+uY84tuT01KXrHoqw9Bn0QOewJwIm9Y0IYww/RVgEqPgwppFULa859hSzz5aJEZxXuW6TbDP3kgDfexBuiA33JLIyoNAAP7tfGBFrqR5yeLo+X7kYBYYTNDN0kvcPiQiScgTXBrJf94LrJaXDQ8Cpi34XKea+V1weO1RJALueRc4pdGQbicmYSgNzhWULdCQB7K4r3Qd0OUZGAEf2CAgY4oBNsVHPJOdMvr5K0b0ke9mtTL7oYOQtY1fdzxBP7cZruEd5XcdJgDjh81PcZNe6SAzGSJe15jBi7wKRXe91Nhnh469+BZvd1jpw2QWdZyi2G6WFkEAneE1iSkkfmnMc6a37p1e1BPdVY85nPUHQvR4i8lw0KS8FYf4fxnVy/XJ1hUot57/JcW1uJIK9ZdOjqM0NzPhHPgpG0cYJdvCwbHpsemBNJ7CioBu0HFsSwCHjVwN0mwJTHPA0D3GaRFhEHkYBIxcPyMaxYpj3FDxRMETC4cDOVotjVK2v4igPEgEykYPpNATOmaxCJzzdgoeq0X5HhLDr1lUcO+OZw9jt5UJdY9zPsS+QnX5METHxAD8Tip4ipcQQJO+CHn0EFJwixhmOnh4hn8+RzxbIpwuMpgsslzvUFUktYL8tRf5ul2sUm632bIwtpks/5zXBqgU6FX3WoTCW1siY+350uZ167a2tWNRI+ZrCjtDIe2pJOH2LD+I8V9vcoLmPlQ78gJwKhERAMhqrZqSg8CsKsK/M1TvcE+oBptAxjFTbYE54kr3m0uKYDPcM53XGoVN8x3Emecr3xXmIkcp8GSTGyrbBnq5xjnUY6vctO6W7FoWLcU39GCM/FgGs+4PPzVQcv8e6tPoRThAfXRzhJM+Rk77b79X5mOUpklGMOnBuOnb8HhjdmWNxfIZ8Nsf1ao3jp091DX/x6iVeX74V6M/5ivutUUIxYarXfnP5Fgn3To4sZM2KhClRCFbgMA2ItxzXSZK/FM2V20LdsE+PpzifjDR/t+sVAgoTGV3MVCCejbiH8gI5hymFoZsfIoAtdl+GU84RGdCfZugnsa5vPjdTXZIw1vpSNo0EgWXTIuh9zA4J0gMlDj4CuqRnCyAbY90x6YGCL9bOMFEnVLz19eVbvL+6pAoQo5z7dd4TXPpCCSI49nzu5mAkEf9cVq3EVIqWPTDQJsPF2RFOF2P01Qb16gZRW2FCF37Xan5S1G0YoY5iBEdH8I+OsedrOT5BCR+320KkkseajrJBVlTYXl/rXqAA13rj+fop2AlRMoGmPUhExTmN45gEdBsHSD1IMBUwwaYuRQDrRqTAg+ct7XVsnZB4R/ski/u1vQ+doU6QNKjNjPnSXlnuXxfVrqlckeqcP1wSheLdXQoJf57STVzEw9DB7rZpAwF8H94w1BTw9/suehKZRpxxP25ud+egVLS06+EYgpUdUfpwbnXbo6EH2FV5qI/VbadIZlk/re06h60pt7f8nLWuDXHxQ+2Hi623+9v2sR5J9WHPaBn7tqbdi/1svuJ4K4qZr8X9QHPjc/dmIjuSspz3uFFnxRPTHkTUKzmjc8kbdC2bcGaIFFZVzFAV0lO0bZUvAxksd7ErWabwlNfnkGrAbxy6z3XuUWKGqbN8ul7ddWEiRu42nUtcpD/nRO4XTGjG9CnOixRQknC2Nf5hfy7nuEtdGIjgD6P6h+j+of536Osd/NbD0ULXnfvchr2aPe9AnroYZyf4eYiAtuu2Yxw/RRhcS5Xi1mk9730KJVnnY++Tkcvm6DVCWGkRSm1n+sdDB7DIayeiEOmty8C9cyeOsM/KiWOV1GYiI0V+qwvdyGVzRT+IDDn+drlwj8eknBB5lsp5O8kTuXB5rxM7YqoC90h83vl8oUqBNMvldv7s8x9iUxQifz/6+BPcLm9xt7rBrtoIx2DaCgXAxJ3Go7FE0qxMyljzoNSVRmIfYjpcx7kNpXamb/g1EY7mMzx7ei6hINf89XItbKfxejz/5Cv4F3/1V/Ctf/c/eeQrHiHWxxF4HIHHEfgZjcDjhPozGsjHp3kcgccReByBYQT+u9ORBKgD4LYn+dhb9wuVogTgSI6ZChrI0xCTLMYkTdAVhWKQ89DHhIpwxrbxYO8HimrLRyNEMR0WtZwxWcaulUCES7He6DSQx4mcG7fXG6zXO4GRfQBFCjcEnzNf5G88SuWW2RcH7PckUxt4QYSyJlgdoTr4uFluFWd28exjfPzpN9TbOj86xRev3uDX/sbfRJJn6ns8EORih4xD0nhgMQW6Kah5qNnvd2iaSorQ06MxDoxkjkKcz2fqACYYEfJgQ8KNTmceb1s7TPAVsZu4rT1kaYYwTBU/SmJoS3cnAfUkVP/fdrsS0UzV+tOLOY7mU5GSt9fXirLabhvs6wMms0xdzGsSnwUwmp+q82x0NMbsYoxf/tf/NRGad599jpff+z3FKbItr9nt5bDl62+KDepihcXJAqtyh9e317jb7NHVgYg6OmNIPjMKOEoD+Ikn5wAJA+nRdUAiWBEjTicYzc+xbXqRdH2c4vzJOZ6cnWAUenj3wx9i8/o16tUd2naPym8VHUwAitcSD3hSVvOaIZFBouNAIO2AGZ0QPC5ShVvuQPg3YZxtbHFwNQ/2dLIkCSYnx7J6HnYd/E2jaMjNrkLB9xz7iBcj5IwAJKi32aO63aBb7xHWEKikqlHlyxqZod6jQ49sEmB2PEJ+Mkc4n6MqSlN/VwdsbjZotxWqbYmyaEQa7XkNzeZYfPUTjJ88R5uN0EUZstkJtttavUNlscYP/+R3UJUbkSrsYEvyEcgt396t8MMffSkH4WQywvnJQt1daRzooSh1Rapb1CZBFIJlVLvLocd7tipFwNANwoMqyQP2om1u7xQBzUMrXYskPOgy4CGeP4+AGwERfsj8vEd5LiClpsOer4KoIF2HKd2QTAuwU3E6zgVe3yxLvJcb27nPrNrVHA8EsL0AR7MUp/ysDoznXhsYr6g2c5HQrdrVB5FVvBfoDiOBxc7JfRBiSaK57XBdH+SaZgL1LPFwlPmYwcek95DzZSnqViG2utfZrz0/PUY+HctZVdaVAFA5nviZELjfbNHsCuuBc6p2U+UbYCZH44Ekl4Ee3IwO88RPryTGg4mZurepGvn7QAIPIIqmnA9cr/9fDuB7oM3NTwNYMjwBn4f3KZ2SFK3Q8SS3pnsdimLjayAQxO7ND2LZ+FxDIqEAQgcMh2gzlAAAIABJREFUDo5ix02YaIAkLwH4Ie7Z9enJ3fwhAUy8xuwT/0g0tAFbHxgIhhTj4Qe62EGHL+mJWC1goKb10A4EMMea5E1LMEsMJR3APbbsl/c8VKMxlocWLWP3p1N47MyOE3UF0yVLoIhAYFW16gxLsgzJaISUfYtxhG2xw916hbvVynrtuk7X58lijj/4/d/DmzevBXYeHU3RNjXKshKJmKeR3O+8pjIC4j1JsBATgvx01DGFgl3Y+71IXKPSjfzkPKRfzh3LtYkEDEEpV02uLk4jHBwZrItSV4WLzfUV/9zRRcpeQ9eTSnGE9EouLln4otXhmYtExK+v8ZEjQyevgxHvmn8sPYBzB+9d3v8EVul6U2QxyQ7ez7xnRJoOqDLdHRbPLteHi7YcrEcSX7jbhvPLIbZ9gD5SChkC+Twt7pjuHjlvDNG2+9HIVr0vriWu4zfNMhHB/Lr20GJfF0iz1KUAeKj31t3KtY33PomDpmI3rfUmDrHPw71pwLf1apM85P6GDsWD6xxUJDo7oEsSjnSZ2Ucp4JpCgFGO51/5WAQHk0BSVi3sC9zeXIsE1jrLGGEXP89rieNi94yRFwmJuJzCp7Emo31RiCzhfGr3pb1wuVwHotwJOwQku8hwiS5U+UxHGt+Dp3uJ+42iYQQksD8AO45rnGALH3fNAVt4WFGQw/WEseesBpFr1MeIiqWiwiLw8GyU4CQKMA160PNMT1I2TvQ5FBTfVDbG8kwzjlmvzeK85WSKfI2Rx2oCpk3w2lMUMh17BwnyGNfKe4xzdBKx4iOUEOXDDkKOJwl+/oNiZt18J09xb58d7ztG8bKSoY18jE4XePLJC4STqfY2fjJCNj3C7d0WXpBilE+VwlLuSl0jWZxgX7CSYoN6t1VPbrFaolivsd9uVMNBBxPnUM4f/IgoFOF8zJvLkhKMyebaHgbm/iO/RXGUrkXH5ViyhK0zNZF0umMF1ANxmqOoazkoefOw3oRCHJIkrHngvUCShutRReWVHHo24ZhQwcgeivS4t2ibSi7WmGk/jLlkJCf3u7K52rmAjtmCxAjn4MgI4E3dKJa5InGcZhgFMdKeRKcxCFyLWfGyaitsSMB3FDYEmDFmOcswjxNEHQncXrHFi5MZvDzCZr9VPHviJRjnU0ymc9VzMLng4298A9uqxG/9znfxwy9/pOs6Z/IH9zU4YJLG2rffvnun/t9cHeAxyqrSWAXcq0/GKJoG6+0Ou32BmL3P+z02THu52eLFWY5TilnZ0U6Cv6oQ8HOl85JrcAeQKtKZwA81H3Je5FogkZvOVR76WYzwkxP4pxMxit1qB58kKXuevQDr/Q7LqlTnfOIFOOkSjGofAcePLtHpDOFohjYZY08RnyP12VdclyVWyyXurt9jv9tob0jRCAUURv626tcWIcSKDYqoKooyGiOXSOJFgciX5+fHOJvl6LZLdJs7pIdGBHCveFQu+AH8OMMhTRFM5ziMp1hx/Ts9UzLAinMrCad9Baw2CK7vgKIwp2uW6GzJJBlFM/N8RKEsxS8Uj3mhKlyyMJaolK5hkr+ordKGv9Nlz/MUk6J4piIJLAL4A0LJrvdO6R5MSpBjz5WSmgCFyVUWrX5fk+CCmUWA2gJjNSHaDzoHsES+Lnnl/g4aiFFbJ4ZfnIe59g2EqyKglbBi66nij11iFp9T5PKgQBrIW7f2WAeuRR5zXTBXrnOjyuXK12UksLy3w4TPPbGL/zAC2IjtwQHMLzVHpK3dWtPlVmVEL1NSuIc1oZX2jBI1WcKL7dVsAefcK0GJ29Pcu5UHp7Ji5qG+63w2QZTEco5y/aXwiWuynPOc5101y7DG288yYlSVJsOekdfPIBYkkc/EntZ1Iw+vS7HEtgGS89V1FPMatth76xHme9BeWdUKnb6HghnWO3HfzD0VRbScvyksatw6r5/vxDlKIKLganDt3rt+nSP4w6h/JeGYCF17heE6cck6/4hYT9UMzrkr0ta6fEWwut85Hzbc/8JDqXWC59qDhP5KyvF91YQoBtq5cnmtmxt4SKRwrl9XUcCfKZEQ5znOEU7JOkSY29lo+Eu3n+W5lOJoxiRzHrhPp7A94H3KjNIp7N4iDsNz7ijLsJhNcTSfYJQmSp3gekTyvdjthAM9ffoMT548VWIChfbf/d3vqaZlOpvj2z//HSw3S7x6+xKv330poR4JYPbQ88Nh4gjd3HVRIqc4dLdDwxqHphbxq4Q7vo44QlfvNafPJiOJ3DnYTBpbLrfYlJXG9clHL/DP/fI/jz//7/8Xj3zFTx+MH//7cQQeR+BxBP4xR+BxQv3HHLjHb3scgccReByB/7cR+I/Os17xgW1n8aRyRNqhUIC+4zHkqmNX6yjFfJxinCYCuOiApStjmscyIjCOix1fo/EMSZaK0K07eogbxDEPUj72jOndbMypOFtgt97h5v1WTlc6U3gKIBjX0fkzCRBPUtA5Q/CUB/dXr27x/nqjQwUxrJ4di0EkJTwJ4OcffxVf+7lvoWoOWG4L/MkPvsD/8Xf/nnpaevW1xOqKJdgt3ovqfbpMqlIKU4Jx7MwiAMYD6GKSCuSZZSmeHC0wUvcxySaL4WQ0GVX+jJLl95O45aGwqemw9DQW+WSqKNF31+8FeLD/j0Qr44AZQ8tD98XpWDFD6ra5ulbPJUmwiiBgFmJXN9iUBzThBL/4S7+C+dExyv0Gb979CP/yX/srePr8AqvXL/Hd/+1vI/NCjKIMqeej2m7R7ulwLOF7LfJRhqu7W7x8e4nltkLfJ/CDVIDLbr1U1GcYM5bugJjRdJFFjJIIbBhr2Yfwwhzx+ATZ/BTxbIEgH8mRdDyfIPM6vP3sT7B++SXqzR36Q43SazE5miJSvHahQy5BChEbPEwyyq3rRK5PkxgB1b5VKTA18nuJB0gAl+xmPniK0B4fTZGO51jfFdhd74BVg0NFYrSVkzcaJ0gXY/gxnRg1ypsNgopRwT38mqCPAa8+Y8h8HpA7gSJ8s8dnCbJpjpA9yxmFB+x5JobbY7vcot1VqHY16rIT0diSZBiPEZ+eIb94gn40xSEZIcxnWG9JsrZo2hJvXn8fu2IpkD4fTZCmY6xXW7x9e4XXL98gjWOcHh3h7HihzrOUjhsC4epO7kU2yLHftdjsdtgVOzR0uFBJT5cunRJxjDxNBWyR3NhvdjiazeRiXt3R2d7IgU2QqaATnww0QSdFmrpoUTcBpPSusKeXn1fsw4tJtBGE9JE4B/ByXYkEdiZAoUYSbBMAUWSlh1EWYj6b6LVRYV2sVkZ0EHihA4bvqTbihZMPqQHGkZbsIs1z7HwP76saL1cFtgRTA2DEIY+ARRRiFgaY+D4mJPQ5KRw6JEmkTqaTizO5lQmqrnYbgdZyDdY1qk2BerNFu92LVOBcIMJFQKjhOQTUQhLAvF4+RPQGduiDydUwKAPCDEwyl9fgOFAPsHNdPCj9H/zE9+Tw4HRwiNIDAfxgS7TYORfdTOBYBB07l33kCWU1Fq+m1+R6QvU6JHRxUI0D70Teu5hV60F+MDkP3bu69Mji3UfLDrYXI/rkLryPP7T+38HFMDgn7zfyfH+DecaRkIPh16Agy33VUIr8JQls/bOKH3VJffxWuRYI2hGg8wlom4uvoGtlNMFVucchSzE7P0M2nYpRIfhFsDtNc9cHRzd9JvdvEMciQUmovL+5wdt3l7i6vhZ4xOg5/nwS7Z9/9se4vnon4PNoNhIYSNEEmdRZHsltFvHaZ9R026smIYVVJsQEFkkAVwyKN2CZhCcTN+i8GCL2uN7JneRIYEbBE5hKA2BMgYt6gZ152rkzhiJdgXlC9NkZ71y8jun5sJtWblFFz9L1wbjVGH6cKPqfQPWBLJTuGYpwmEJgsY68rot9LWCUyOGhomCnNifVACDzWtPFNQDJRoTKueNsqhSbkOhUG6ustZ763DnP8OcoGtLZa/m1RgCTILOriWNkoD9NHCZEYPd1Ps4xmcysV5LCtrpE3VVy/7IWgEA1nSAdX7ecH+ztPaCjs411Fg7PHbDt+35hkr8RY3RjxUmq9pOQrHMg8fs5x/I5hKgOZAI/wyTG8dmJxmD+5ALHz57h7uWP8f7yLbbrlbmbKYSiE5FxutrgONe1y5/nvDbKM0zGvHZ9XXdluZeYR9OBHK4cJ+fK+gnC0+5Tx3/cu5MpwGHfJkeVLvld1Zm4qwW23N4kCTa9h9vmgI0jgOkAXjYtKl4jcrD5GCcBoqbFSRzh+STDIvAx9jrEjHA91IizSJGb+9rIJsWpeuZspPinrime6zU+cZ4oicRPQjQk2CnsITlKFzTXIxJQdad9CYV6eZbL/VsUlc1H7lpRhzivf9cZTEJQSz7dVK1qweHFnu69VXNAME0wf3aOJ59+TbUOtR+jDRJE4zlWuxrj2QkunnyEJB3p84kpuCLhtdmIxN9vd6j2BTbvr0U23l69w3Z1R4Wd5maSxSTl2DVeMK64pjOZJDXdTYyQJunfGFktsRx5LsYxWz4re4uHSGe5hgnm871wnqQApu1Q8vngYV8x7tfA9mwUImcsJiN296XuC/UzHuikc/Ia5/rnvMu47CECmqQvCWBG2DP5xnqOjeIhOV9yryECOLJaC0YnN50cZEezBaZxioTR4mtmeBh7RNfU1W6LDeNUmXDASa3tMYsTuYAndJZ3jRysx+dHyOYZ7jYruXLzKMeM3bWcq/wIST7GN77zHaz3e/zGb/0DvH3/TvtniiW4f+yqvVJ7RmGA3d2dHF8kpkkGcD1kD3yQ5QjGE7zhnP/+PXblHs+ePNG8ffvmFm9+9BYvzmKc5rHtOXgNUoh64D3aKq6dbz7iuqL4fipZ6EqkMIbVMNZv3ich/LMJsu98jOjZEfrAx/7tNeq7NbyyQeyHWBZb3FQ7bJsaGUI8aVPMSABXncYtSHPEkxmS6TFK9XtafCqTjfjZVWWN3WaD9fIOxXYrpyL3jrwqKooHSYi6fm+9bArruP/SNeQj4XucjfH8ZIaTUYrDdgm/WCPvO4wZW73fad0jyR0kOXxGSY8naOMMt2WN/PhM1SkF70OuyZsd2ptb9JdXmAS+Ug90Fmgr9UCTjGZC0ppiPBLhfohROkYaRMiDGHkQyV1NwS3FFV1ZyJXHa5DpCzwv+gk73XlQtdhm7SJcDDzdoko+4X2hTZZV7DDpRpXkcr3a/m5wnXKPxK8d9izWderEaEMUNOP4Oe6OjFUyi9y795PufdSziDUXnTy4PyUwdO5f9fY6Z7H6f516x4ROQxLzEG3vyDO6N+madbHM9mMtMlnCGkdem5rsQeknR6oTY1l0te17+T3mXacgx3UXK6be+myH92C3sJ0XhooPYy+tEXfownW2YLdndMkffH08Q3N9Pl6ojkmfG/dxPK9st0rm4P7c9n6mXuL7NPLbXrt6hoc97rCPpXCg9RApTcgJw2yVsznOPURqU8TmiFSKXjh3yr08vFe9X3MJ8zo357AJcSTolFiM4l7WCtgeX0OgLnbn1HVJDdpOuyoDrm1KQxGhOnywnPVt7bb9t6V96HrhzxsEk0N0NMeKhC3vYZHLJHNt38ivZQA67w4KmnSfM33A9cXzfrS6Dxf97Fy/+hn3exV77qGSwL7XXg+FxSSAJRJwZx/zD9tpY+jL5gVF8RHXmIhpWxQds2u+t9oArlf6Difi4/Nxbeden/sf9vzOJhOcHM0xm46RcQIlkqR0gK3qni4unuDp06da1zbbHX7jN/8vXN/cYjyZ4Tv/xHewK7d4dfkSX775AmkaqXoqS3OkUYyToxMRwKy2ohFhfXeH/XqDjqIenh/Z7x6FZnYo9zpPjYkBnZ9ISLUvW9yt9xI6IY5w+uQJ/syf/UX86n/8a498xSPk+jgCjyPwOAI/oxF4nFB/RgP5+DSPI/A4Ao8jMIzAv/c87euyQV11IrgYEzmAY3SFElzOSLQkFs06zVNMGEEWBdgs71DvawHUeWYEApW87LFK8ymiOFbn3cFnxNhePVdyBLeN4nPY+3p2fIZ3by5xfbVDsWvswBqpChQdycepj3SeIZ3kirut9iV+8PkG7672SDLIPZmOM0xJLiYjdQGfPX2Br33jW7hZrfBH3/8cf/j9H+CLV1fqCiPQxM16Op6gluKV/VM9pkmkbrOm4uukitx6n0iqLaaZgPZJEuFkMsbxyMApgkk5wZv1Sk6Pcss+SPaJWS8QYfvlqkWaTTCezZCNRooRpeqd7iH2vB7ayrptGPs7ZizyAWXZYLVscHIxVvdZwV7CQ49N1aLofYwvPsJf/Q/+M8yyMb73G38ff+tv/rf4t//Nv4xP/8Iv4q7e4e/+2q8hrg/46OwJPn3+EZZXV9iyd7XegVmgJPou31ziDSOzgwTVIUYfkAQOsVst1WEXBh2CoEUaeXoQNGXnUVkeULcE5xlDd46Lr3wdi4tnBp6xnyeLELZ7/PgPv4flyy/Q7VaKnkMaYnFyLNL+9vZa7GCexOrWYR80CWrQCU0SmBcSowfLEi0FBuQEYl89tQdGKmYRsvkcyeIY9a7B9bslllcbVEse3KzXj+KDyXyKKA/RdJXAsN0t3Xbs3/TA0jqCcnRycTwOPftopQZAnAU4fTKV+4hRWRQKMCZSbqGOvdUF2qJGU5Lod2xnkqJLUtRphuz0HP5kjj6bAMkIm4IRk+yYq/B++QpVvVX04ng8JReKd2+ucPXmSsr3i+NTHE+nGNFRL2eJqeBJwtEhw/uJIN52t8OK8cWMwUOHcU5HTCJnheLrCB4QWKWivqwwyXMRwNs1BQcHzKYjqawLdsxVdFf5cokMYA5BF7n4GpIiJGodAczuMoJtcYBklOsQv95VWK73IpBoPBKHzjGVA9GIPr7+LIsxm4z13tbXNyJd5HygMKNn3ya/3rohPT9UryC7JyN2+41yXJd7/ODyErc7kkouNbMHjscBjlIHyjL6ecMo+gZZFuKTr34V58+fIBnnWO42uF7doW5rc0JQ/b3ZoV7vcNjuEdBJRsDPgS0EPfhLjo/eF/BhDZ+ORRsY3CFa7wOy1TKaXRyeYtvMUaAu4AHMcfzpQI4OBLrT0Lt+3AeIRZHLAyjooqzlRHau5YGYjEkA87MkPDao+0UAD11irjDWkXBG2gq2c+4Y+ywUk6oOuofYQ3ZDEzRVh54DxwaCjO/tPiJOQqBArkUjY4ydfHAaO3LYuX+Jyw19wCKnB7TM0WeD+3fog1XsowP/FFWnnAAPNWNTew+l58s5XkQJrooC/mSMi08+RjabqdePMcesEGBMfsTI2CBCmmQYzWbwSGK0nVwS795f4dWr13jz9g1Oj0+RZ4nFxh8q/PhHP8Dy9r06JecUJzFmtqgRtMAij9R3yHwLupgCFzVJUociDXaaeT0dmwZsCugjqSoyx8hMAwKNrSOhyuuQoBQj6ThHTlN2A9t6zSnWrkwCnQTBCbSR+3X3Lwk455qVs2foFrWqbXMQ8orx6fJP1Q3JzmxGA5M85Rzg08mZRIijwAQUvPe3dP77crm1RaXECcaZck+gjsghcpOuG1lHXAefojotLpnJBCReGZWrzsckQp8H6GSDda4kCQZIFDP+r9Gf3bvVOJHM4nVG4VXFdIc8xmw+weLoWK+vKAtsi606aBk9SnKV40nimfMi5yK+Dv730GMud5cDJwk0y6xJwJ/uNXZ10tInwkzhlnav8fWRaKAK4f6GMyGDOvZIbCr2Msb5t34OT779LVx/73dxRwJ4u5aLnMTxMM50mQxCD/4UXv+MMCQ4Oh5l2m9xLAiKFnSvUMinmHf+bjeXXGtDioeLIpURc4hzdP/OdA51KcLDtm6wLg9Y1cCa3HiaYN17uGkOWB08rPoed22Hu7pTWgufjwKUWeoj63uc5xmeT8aYcd7vW4RUAnWVPl92v1OkxeuORAUTYyI/FJFb7o3MoCM5n+aIWCHC1BBWBnCtYzwyhRScMJiAUTVoyk6x95PxRC5+Jskw5YA9fyTjeSMotIJjx4dpDOye4SXmakbq0MO67ZGdzjF9/gTz5y8Qzo+B0Uxr+SEZowtTnD75GM8/+RrifCI3KrgfPj1Ff3srwoICQ8QpqqtrrK6usLy+kguYvd2sTsmoqGsYIbmRgOTlF19o30XxXV1sRFgeyi36qoBHwUIItOVezid+ZnSkMbWDYocosfvQ1hdzbpFYV6c5icAGKEng06Wce5jMGM7tYbPdKqWHwjQJwJzzbUgDkvuX/aiMwaRznZGcIR2ZjMplP7W7uOQO9JTWw67oLrTu5h2BdbrXgxhPTs+xyCeI2gOu3741wpnngjDAS/aos0KA3EzgoSx7TMIQ56MUx+OxSD5WqkymOfJFpv1OXdVI/Bgn82MJ8vb7ClGc4qvf+DnFhv/JD3+gSZL7vqraoy0LVJuV9usklw8VBXN0cefqjlQdDPdvBPXh47MvX+H1+yslMfyZn/95JTdc/fgdvv9738fFwsP5OMVZmuCY8xWv657zd6v6iW7Xgz3N5LJZ2SEijSPODkoS+dSE5THSj88w/fPfRPzRqQjd1Q9eYvf2Gv2uQhqGuNtu8L4kOV4i7UN83GU4rgMEZYuC8x/PWfkIk9mx0hoa9g1z7WAaA8WIdADWLZY3d7i5vsGa5xMKDTwPDePeOa9THMqUGOkouCCEmk+SNMRoFEr4ej7NsUgCdOslsrbE2O8xDn00O0sr4JnBY7T3eIpwNEUXxrgpKoxOzhCSEKYw1/ewW65QXV8D1zc4ylJF2HPh2tV7lAcKQkpsiwLL5UYTUxolGKdjJF6ElAQ/Y7U5d1WVyBiKQ3FoTOsUejhI2OtEd07wZmSckY1cSIYYaM4L/CVBhVNCWSqAEafshmfNBX9xPzoIcIyJE6voBKysN7F9DtdDka7OYWvGVHNlWtqJOVbvSVeuGMPPdjUOJL0GF7B6SEliuzO11sGBcHXCwqFPl/ewBD+uBoHvw3ppXd2JI2Zd3rbWoHv3pYuk58+SwM7t+7XfsAxn7fFLxugrBcylSuj1ULj5kCAwkL+DA/s+wtgJo4a+XHXERqHSLyaLmQhgzgfa/xd7FJs1SroxKxLAlII+pHyQKOYaxQ+FztKhU9aIRFa1QPdf2PD1c1PpHM4SVFIs4/a+XDeZpOSST4wYdg5VRyzfk7bOVWvrJd8v9y62F6cAqCxLJchw7zGE/wxxx0a0/zT5a9eFyGvu9bSH4F6Zl6MJcvR5usQHtwW87w6mYuDe9euIX+0bNfdb5y73wcQ7KMvlvKAoZycupFtVcdGDO1mEtrseXTfyIKwkAS6S3BHWfI2c0yL+v9vPK3VEcetObjqklcgFbWeeNEsk+KCokM/H1Aj7/LhBYaIERbbQ+Z9iLopn0jTBiN277F2fzTCdTNS/y+ua7mulZU2nmC8oBIpwe3eHv/frv443by4RRgm+9vVPUJQ7uYA35Rrjic35rIw6OT7B+ek52qrFbr1FEoRam0gCM/GB+wxzAPMsFQrb6etWVQ5PzmfIR1OwteB6tUfV+0gmE5w+vVAN1r/6X/6NR77iEWJ9HIHHEXgcgZ/RCDxOqD+jgXx8mscReByBxxEYRuDfeRH2NUm9/QFeC+QhkBEgI+nRAaOQoF6IeZYq+k0uXx3KekWNMf5yEBYTa+PhL2F3bJjK8RpnKUbzEYqqEBHMTtmY0ZobRpMBeZLh9t0tNqtS3Wo8hymKF1B8XJB7iKc+wswUpH1zwN1djc3GelqXa6jf8+zpMVkpvLl8jzBK8eyjj3UY+sEXVH++w75rsCoZKWtAVZIlAj94OOOBY0oUnfGwhwYRo9JI/obsjMnw7MmZAV8k5NoGizxVl+Miz7DIc2xurrG6vcZutVJmHw+CPl0tfojVhuBagjjLkY1HqNhh4zpyOva4Ehw6MPKxlauMxIC59RiRlWDNA0rT4+jpKdL5AtnRGWZPP8Ynf/YvYj4/wee/97v4H/76f4qf//rH+Nq3vop8nOC3//6vI6gOOB7P8PT0VM6Nutyh7fasv0QeR7h9d43V9QrnFy9ws6uxZGwy49rUQ8hDWMcAadBxRgKYQAcPiWXVoep8dAHjjc9w8uxjzE8vEGUjkSOTNES3X+Gz7/02dlevgboQOEsby/xoIQB4ubyT84cu8vlkhNP5HA07ELcb9OVefWqMrGYfDx3lvMZILBLtWRzHSC9OEWW5+nve/vgddluqxjsU607X53w6w2I+R5bG2FdrlPstasUjE6vr0ZO0bUlwsjOQh0+C+40IDpK/2ShGlMe6DgmksluIh1U63fqDh31RomG0ojvw8+vYPdpFCfYE5hYnQD5Bn40RjGbqp6bjYtcUWBbv0PS1gBMST5vVFrdXVB7vMMlGeHpyilEci0QJSRLRJUgClvccQVNAfaTLzUYuH4IhVDYTbBwx4pGOe6rS93Szt3IAMlqZ/873Xu9bJmtjMibhFchxRvGHiTcIoNG9YAdyxZGWvEZ765ZU4SIBN1+K7nwylpJ7tdlLCc37ky4SOvAEUtNJNzCCcj94mI5HWExzNEWpeGqRwAQm6MRS+hpJHMitr05KxinOF4jmc6yaGp+/fYsVOzsFrNDBTCGBh3HkYR76eJJHiBmbGJAQGOHJ06eYnRwhzGJsqz3udmuUclpRKuKhXm/RLLfo1jsEdH/9FAE8mFPjns4IF43nJk+LWh1iju2PInEVreeU/a4HmGTpQADLlOkctkNKoDP5GWA4PJz1w/kKrHP3/ycBHNM9KQLYOT2GDjqDagY7iQBSzsf3ZCOJeIGcdMjYCxGBJBKYzldf19HQmWbOZBchTAL4AxcwRQUGapmbYTChDG5m/qN+rsPk7t+7AFN7jeZisehXvnLeq3Q5E+xURJ/rMSW4RdcDb21esU0QYu+HuGkPeLer4U1GOPvKE/h5ps7FME0xnS0UPcvIXoLBUZio95dztU+SbTyWy/76+hrv311hnI3kIuzPqjCNAAAgAElEQVQ7ApMNXv/4h7i7foeurjBNE4um5fXsOs1jjp3mG4qoIuvEZWQyx5AiG0bSTUciJ3f7SvcO3VfyQHxYBO2uSYqE+GCbbcJoVMawE7APA3WkqeNOiDglTRbvx/elqHX2JhJQ1uODOEsHkJM0VgyhRwIhVjR9zJ72METDKH7Oj9RO0QFMkpaE7oGd9CQofZGozXaPeruTKotRrwMBLLCTcyk/Q3YckxhhVKdq3YwApkNTHZhJgiCLcEjNrUaQ1DqC+Rm57jeStc6ZNdw/6u3jZ8/kjZZkV4rZYuoIYA9FuRcBvCep5nqL1WXNe5HEL9M71LtrKokh6l1R43LWGOEm4UlIksRI3CFSU+/l4EjHynUID3HpvBNFANs60jJNIPTw4muf4Cvf/Dpeff+PBHqL/CUZVtcSJvE9FftKzj2SY4LBdf2z/5REvBE2nJc4n9UkRBVNyTn+QMOpfg33r6soNoeQjE0WOzzENrKXXdcffy47XOseq6rHHeshsgxr+LipO9x1Pe66gwjgJTuTncuJBPA09TD2PBHAT0cjjPseGeOfSRp2tYhdun9JApN4NU1AoN5UXi8ibJ1TOskT3askikgEcw0XAdxbJ3an/uYGbWW9yHT3+FxTd3tztkoBQYGfCRm5r4j6Dgn3fHQZKVbdSNKGwqEYqAIPsxfPMH7yFOHRCYKjU2QnF0iOLxBOjzE+Psf45ALZ4lSuRyZsSMDheXj35jWm0ykWx6dAkGC3XqMqChwaqwkRuaM5TdZ8OeYZ/11ttli+u8Tq6h3KzQrjJES1usH29gr75Q28tka5W2O/WclZTMKJlRLchzBhh3+me5L7MwPVzX1W1gTvZZLW500TW5zH2jdXTYuUwruu05+5V6Y7S/cQ6x/orObYMW2AHc50zPK6oxCNe9RhPnHqAhLAdFBzby3nmWo6AmT5BGdHpzihW7UHXv34C7m3lAKQJHizulNXMC9VrulBT9GMhynTgaZTHE1GRoB3JfhVJBKYbhIHESYZOxw77LZ7lGWNMSOIAx9l1+LFpx9jV+5w/f4St+8vUW03Em0u0gx+28qFnecj7cmjPBdxvdzX+OHb9/jhm/doAuDk4gQ//61vIm4PuPriS3z++38EetCeL3I8n6Y4lkCOlS8tDh7nsQMOxQFe1YNzf+oIPQqzyMk2XSPhkZfFGH96julf+Baij8/uCeDi8kZCNJKdq2KLazqA2wp5H+KTPsdJEyCsDth1lVWg0BUbsVYlRR8n6uLm+CsRyQsVP8+0mtVyhTs+1iudq1o6v6PI1sgDa08oIWTNCKPxI6Qpo1I9TNIA8yRAjg7N8hos0Zgz0j0OtF+PGP9M4onnxNkREooe4wzrukG+OEHIeoUgVNz0erlEs90i6zqMSNZSNKMHxR50qu9xe3srsjri+woThF4In/XY7Djm9ct9Fed+nqG6VnsBzosUlfrcw7iKAd6PTMjR3i1g6lRo8b7am1l8771T0bkYJQjS19rX87+VQOJqFCg64rzMdUKu+IOdgSmOMEEUv8cIUcX9a7/rOlP15wc3qnzzOnOYuIvzMq8RxWLz57tuYa53psJzSRh0qSrG2KoZRH52XFOs21gCI20WTcg5dOPy3CLSlO/JxfVb/yrXJCYLtFpbKRAL+L46/s7kEUvZUFw7r/KBAP4gitrerzy6thXWmkIBm4kI71VGrpCez0cRIT+ziFU/7HeNeW7x9fVNuVeCQrOvdH6xHmAjv3lO0GepPRLvp+6eRLSuXUt1Cnm24xmCMdDOda34beeeVbUFCWCCDXL+BiJE5UJ3PcckpLlH4f5HUfuOsJQDNrKOec7kFMnQrUzHPYU0cggP8c4u6UdnAoEklgj0k92/zoV7n8rhnM386D/sjR66mvncqi3yLVpdD1/7XtY3UPjE+ZyCcUZAi/wl0c3fHdnN6H3OQ6qmuXf9DuLBYb/jXLpM4qJT2VVYaBeie9G5xeWOtkoYiy3/MO9kOHv0EszdE8CsDWB1BMea1wWFNE6Yze53JspxHsryDOPxWGsqfycZnKapxAP8xWufdR4kinn93i7v8N3vfhevX18q7v30ZI6q2dt5OwJmi4lEYifHp/j4409wdnKGsihxd32j93P5+jVWN7doylJzDHGumIJwQkPFTn1GvD+ZcpbmY5StjyVNC0mOo/MLXDx/hotnT/Cr/+FjBPQjwvo4Ao8j8DgCP6sReCSAf1Yj+fg8jyPwOAKPI+BG4N+68IjLKX6PhO84BMaMV/WBkedjFoeY0amZJHI6kZ1RbysJgiGSzsUm7ekiJrCW8IBPN0mIbDrC2fNzFG2JfVOi6VsdBLbrjQ5NdGHWOwJ5BJx4RmU8EVAeDuquYSZwPOEB3wpG0yhD25D46bAp9ri66TCdzXB6sZAb+OXLKwHp0/lUYNENgQ86cwMf19sOK0Yqsw8tiVAqBtWT8yinS4UkLHsV2U0FRsiGWMyn+OSj5xjRlVSXchL4dSXn75wugMkYJYGV3RYt3cPosduVqGuSL4ws5sE0RJhmGE+nchvQUUUXIgkSAveKJ95tFffHgzAP7lTcbkngRRlmT1/gF37pL+pAt2ME4yFAl8zw9W98E/12i//zf/lbuH71hXpi4zjE1btLeE2PSZbheD7FJE9RlTsEfofzsymOxiOUd2vU6wJPn36Ed+sC724JEK0RkAD3STIcEPb2Z8YW0rXGsy0jqes+wIGRiKM5psdnmM6PMZpMMZ+MQeJpv7rGZ3/wO+j2a8U+CqgJI30mJJvoyrDnJLBIp8FIxC9BpWa3NQcw4786c8tRXU1nCJ/j4sUC0emxDn+bq1tcvrpF3VBl7KFq2H2a4ni2wJxRh3WF9d21yO//h703+5Utu+/7vrv2WHOd8U59u28PpEiRtAZShqxYnuQhyGAHiWM5QALnIU6QIEGA/AUB8pKXGHkIkOQl41uUOFECG7IFSbYsa6IpybRosdkD2bf7jmescdfeNQWf79p17iXgx3483Sjc6Zw6tddee63f+n0nqOFFt7C6ukISs+G+Z01jCQB0q3YXVWuqNI/dRORwiiqYPGcfd5nnW1QqqFCaPCTUQ+5YZ9qgdohiJf2h6rTQNiND+NQq4NlqpavFWPPVWNW6dA4izaWqrFTPKzcP+0VHx/2BM4doxDAWjDrzggOuVTk0bNcbZ/xxiKchxD3Ps5baBSFzZGQvDAI7/9M2d+QOcgUomAGINwaE20XiZgxKEZotgAgAyG5mcZC3hzNq8GBNF8WhCUQTnzzB3qDng/b1ZOkXqjuUSQDAu11oUu+bQjRiFsutP+PBsG3F15JGfYX9+c5gOgACQAoNedQcBoBZDFBYjQ6c6/r4+Zkzypns2NVeTbGyDI38bhTpNCNzchuyBA9GOjo6slX1Fut57AZ3Kzc0bHVNc/x6qvpyovXVVK16Y6Xm6wpgNxHBvW/y4fYK4AZD9QXy+wDTBgC4WVz3aoOgxb3JAWZ8mn5YsArcA757sUmjir1RAjcgaOPn569+Zbv3qsnmRnMCWaOllI5GYw99Yzm9VyW7Icga3Vh+0+QCQEBJYrIB6tQwDq87B+6zX/eKFhpZQTjWKBxvGp2vSaL3O+1e3uuL3XsV77uGIX96/zlDEzMQEawyeS3PLlhAsw3R/AvqDm6kG1xknm1Dju2KfPhWYsvax9NKVRKrd9Kz+irp4BhxoAf3H2jD2jIv/RxifAgo0un31RkOvF6jpljM5ppej90YtbwUVdp2pfOnn+r64kz1cqEOVqOsc9gto2JwbrT9qb23Yl/HddjG0HLMnUEtnCum86mVtGVZuxFGE9UD0qiQguKIbyHrFDXj1k2pTh7UCe0MICAxkGY7Zksrw8MEScLkA1sLM/HsY+9fg7NAsFgOSq7wffxL3u4ozYlwSLRa1yELL9rZAhtCD/ecvytR6QAhVkFNb4vXiliErSLAKKsSg4LEeCQEEizt2WgbBS5dUxRHgEwoWyFrrLHkBQDm8+4B4P0c9bU0Fs3N82OdHffe5AT28Ezdfs+1AfOc/RaQYble+udacQL5h3EGLLRqFyvooBjdz/2wHwcrUCIlANRopmdFEsBqlMxeLGnGB8eF9RIQF/IOahlAvwCshWY9DhrB+vDk7onuP7yj85fP7RxiW12UVmY7ha9ZrjbKi9RNT+cfOpOwabo21t+2yAa8R20DAAwYD/gHEadZv26s62nou1kc1HturlPtNGHFXMsuDkSKxTaofy+rrVZFV+NdS2f1xlnsAMBYQI8BtF2zBbCwl0XqtyId4+5SFAHwYa7bU3/t+w8AXDYKYC6SVjoxEFbk0mBnfN0wxoLcN0tFpzBAzp6UsO/R4C5LW20znQEU4pSqpWW3DjtvN1amaRRsi1EXETMBEOw/NyAw5QD7A+zHTZHp8NEjde8+0G44UjQ8VnFyX907b6h/96EGpw8kgEdUif1hAyjVKpelPvvsU3X7fR0en1odjCIb4AhuYbdNhiE7MMQISH/h+aDG4dfrF880v7ww8W3Q72h59lznn3ysZz/4yFmnq/lEq8VEWzKs09gxKuPxxM/1HCcQHFOYW6u15xoxGcwdW5EC6jagPwVuC8As5TlnTmO9S/wFAHBQxOHWgCUw94YarQO5LM/UxgaaFxbA1fJmLgKWsFcDhVKj1lGIb6Dr3qFG7PV1MhxZQfzZD36gs7ML59Am3VxXKPMhoQFwRMQXZIqoBdZbO+2888Z9Dbq5qnKq8fRS/V7b+/qgS1SKtK23JgEsZqUJLIAckAYe/ci7tnw/P3+hs+dPPK7DjHNMIdWQzqibMqWQXNq5yl2kF5O5vvf4pZ5NSh2/cVdf/Mq7enD3rmrOEJ89MQg8vpjpzYNC74zaOqFOL+fAo57XznZeEpwdrMkzK9sBFCGNkJe+DhEjZH+/eaDeT31B+aO7iopU8ydnmj8/12oyd006Xy50XZcq17WgHb2ljo63qdKNNN+xMgb1eqveKmGdLkIO7yaDuJg1AHDkjOpyvvRcObu41Ix8aO20BDRCrW0baM5qRBvgVyEVGa5HqYbtWIM8Vr5bqbx8qWJda0D0APNkXloVjpX+dttSd3SgvDdk4XWdxu8B+Fe4caxWJlKxlg96WLlCOKPWWJkI2obwUM51/vKlLl6+9HqZtlKfDXEFwF0irMm78MxYrbr1egNoyxrMy0pFg4KQcAGAQ33MZzSYh32wXTECadmKVYAriBlcizPdM1v7++t5WgHIq8pkZ14rFMgosDkDUy+j3jVoG7JvWZudq9vk8obM3KAA9X7HNTQ/0yC1gWSes5bVhZB6AJX5wdRinLHZQb3GQwpqcmoDeEutzfUCeEOW4uc0dYNtltmbuPYsqNzTLLgTeM8KdsiQu0w8ghXKuKxWr14e67CBADoGy+KwLwVFcrjmvUtGICgFJxJqSfaqPVELco8hRjsYBFU2hFFcJ9jbuD7vX4x1ufR+zD3f71/s19wnvtZuH5RWtg3f+EwScmsBJkNcS7qB0dPkIzfW1Xu7YcdaUBvxSZk7eRYAYIjGBnqJ9Qn7CS4fXDOKVf8b95z5RL3EdQK6QuRh34VI1tT+Vlg3ymHXtY39801+u1XqgRhg4k5TE1jV3RBETZxrvte/t0uLucva8dxhp2xgFxX/TlVzNuR8yNkQNwC+zurgpv7yNUIWu3GMYJnnHjb3ssmDD4S3dQD9G1tzHlYrn6m7sWmHKOx4jkY170zrfZTM/lQT5gr3LSEyg8+MjXMzzoDQfBOgb6cVq8/zyhrUbjvXl/qtS/QKGcCO3Qj3xDbv2636/b6PRcRKnV+c6fHjx7q6uvL96HYLn/u9PsdbDYYDx0QcHZ3o3Xe/oNHoQJPxVGfPX7oGfPn8uSbXY1tAQ+psbQPJxHV949JmdyU72xE5BtkoVu/gWHfeeEPHd07VHfT1r/yXf+sWr7jtsN6OwO0I3I7A5zQCtwvq5zSQt29zOwK3I3A7AvsR+A+OTMS23ROqX8DfQQwDP9IwSTRMU/XJ9G3FtuSFge1MQayH9tlhzYFsTgMVlQXNSreqI3XIkXrvkVatjcY0ccqZG3rT6Uzz6UJVic0tyrrI70lTkkwn51ShViqwgQ52YeBwvfZAu22s+aLW2cVYF1crN6sHw56b0VeXoZEetbbq9Qo3JrGuosH0crLW9Wrr5gcgNOx3jt9mnK6Wakc06hNnDWPpVmArezDQwwf3Neq1bX23HF9rcv5CUV07C3iElRmAAM1EWNxJrPF4rOmk0hKQECtOlKZ5W/2DkfrDoeZlqelsojbAVpaacUpWF0okDjcc2gHAr8pKR2++qa/8S39SP/tv/7w+efxYf/Thx/o+Kufeob7+9W/oTrerj//xb+iXf/Fv68njT1TVWFCHg+jR4YHeevO+wc2Ls5eKVeuLb9/Vab+ruKzpxGrUP9BlWenlFWN5qTgi+4aGbLD6i2mWcvCmi4V9HMoyFGY06rK22t2+cxaHqG4HWPYtNb58ocff/0DdTqqE/DVylaPY7F3Y8gBMNDFR0fEzAIEzbbQpF0ElECdWv9LkjXYtA5bcp7zT1vEbp9rmmWYoZ5+80GQCKLqzDV6r6OhgeKRB0bcCg4ZqeXWhLbafAJ4HHU1ROpfktmGfmipCdbfZqFPE6o9yZUVLQIQAMrZUBAPFahHGt+c8zdGV7Z+sBssCAAwTe4eNJVTjoqv5NtI6bevowVuK+0ON60ovx5daaWkV2rIq3aTiEE0Gog/TgCBpqgHzImnp8uXzYFVphexaFWqjxuYx2H3tG0q4mmNFh3IQALgM1qt7Kalb4TTWsbaLVS2D9TI5eD1UQGQyzitbrnHA5ZBtgoftalEqo45w2pobLlgZ5u3Umc8ouSaTWpPpSp0uTwEgF58tAOVuLIDY7aTpfGXAsNfL1O8PAssftRvgCSrAxnZ9gXdZEgCjJbmBADr9gcG9F5cTW0e2aHbGLV3M5m6gYg2GVWOvrtVTrUGR6HA4CABQipZ9qyUABKA3yoM8tZVodTVVdX6t1cVYLdTONJ0aNr4bLU1DwzmsQbjRWOsFe+RGpHvzK9fpKLDgAXjzCmz+fUMquMM27md7nDaAx3sQeG8d91qj0uoBy3L3bxuy0cIbBBUJADAK2aQBgPeWfdyX0CzN3IihyRlUDHAtajc2AcC2ZAXytDUZmXslpP+M8qDJGXMbkL9z5F7QEFplEfykrWClKRlA5gDm+t8gJDQvtwqbruAO29Nm7II9cbDaMzjp5pR1mKGlRoYYynaeBT4DmbHkvAIAo3LfkecZa9lKNd219NH1QlfsW3mkVj/xnnR051Rv4hKxqAwA1wssJcnYTp0DDEBcOHOe6M6Vs23X86V2i6WSqlaxWWl2eab5+EpVtVCa0ARjawvdO9stG00Jk4j1g/8gk9D45ItTQMpBT9PFTLP5QsuybqyewzV7cBu8PIDAofnNmgx+2isgvKS20udZtmrJtuM0SVPfa/aSHaBuk+nJWowicYcN+g0IzNyhqZn6JmPdmjoDOAtN4n2jmn3BTWoa0UFdU6/ZEQCAa1WTuUosOXiOsH+1Kik0Z3mWUAliH29ELFyam/x0NfmrPqoPAOAi08rPf8h9DQ8FhDMsmmmKB1B4n3EYcvPCM2UFDj8CpXKRu5HopiMgODatASIKVp+svYDmNNmxTG4shfcW0EzqGwCY5wTSAdOPhmXesvoEoBJF0na78hqNJTEA8Kbi+rmuAAAzB0LDPoBt7CvtbqH+oK16tWysPy3ZNsBgG0iIMc5ubXvced4A/Nxafm08eEZsW0qjF/AX9aUJaA0A3DTew0oBIQCALnIjm70FrTixHAB/bu6z1uMk0Yo120Y6X25U511dbVp6vlzpfLXRNfbfW8hoO21xl2iF7D7cY7oRueypjpJM2SrUSexjAD67BGUqGbUBnbYCGADEGdeBvAKhiQznOGeeBeCD6wcQoSZg/uNvjYNEsHMNSi5sbKsNGafBChkyBEQjgLhstw0AMO4Qu53tHTG0oEp1ikM7UzroSN2eBm+8peL0rrb9kaLRidqnDzS495YOH76j/PCO96N5tdLw4DD83PVai3Kus5cvrMzq9AcaHJ14b7TTRBwZ9GKsaSi7MvaCGdTmgEezywtt5nM3m3ujgapnn+nJd/6ZvvtPf882w63VUlE9V1RP1Ulamk8nVksuF6Vr6SVgOMovsqe9jkZBHdfke3ONJfEKqJ5R0Q46JvzNllg1B4AYhbDVa3xvHQAb6tlunqiXZ3YAgviIQplMXZ5D7wsJ9WrIlXUqa4IaM1GUAOL3nOd6hIVnu63nTz/Tp58+14K4j15il585qjUArChWO+9og6p7vtQgTfSld97S6ainbV3q6uqFCWRHhyOdHB372iOcBqgRFiixA4gD9Hf04FTbaKvJ5FqXL58p2W5s/9yDgDlfBA4S+xRrQ5boutroxaTS47OpZmrpyz/5Vf3kH/9xO15cfPJYy4tzbWZzffy9T/Wgl+i9w47uxomq6bVWeE/kLXXbbaXkLS9WIQoAMMqgIMsyNWxjR5shLy6UfeVNtd+5r87hUOvrmSbPz1Reju3+Uq9qzdeVqs1aXcV6GHV1GGXKiCNpNbnqOKxMl4rjTLui0K7bUQQwnhamCSFUXeNUQ/THbK6zs3NdLRaarGvNUeGx1rMvx7gZFIoBjutaWWujo0Gmo0Fbo16uIt5qdv5Cmk2UrWu1Ofct1hqw7+Qhg7k9GCru9rTNCpXMpbzQtkX8Ck4Ea5UAi+22Rm/cMzGH/We9mClaVV4f+P3Vy5d+2Zad9dIZq8HRwLbhXppCvi7bh7khVt0Gkpj3Gn4e5E1UrewRAFScJ6ycbUhlDaHM39coPclmx4o4KwrntHMOa7GPquV6mrxuQKZ1RTYt+e4BBA4kqoakRt3SuLTY7WGFMj/YJhtsbohy1DYojQNI+goAhsjFOocjFftAUNGGvY59iLXQ9sPEqzQAIsQdO6Gg5vS9DE4e1A4m+ABmZ20TkHnFECC4tiaPtaogX0PELF0XCFcvogSWS5O9ncHrbOnEZ+nA3Qv7BGMebJ8D6HtDZrSTA0rp4CYTNKVhrb8BhPl66lTAX+r5JuKB8wDnYPZk398bAlPk6/c51G4lwamA2sRKVoPTwQeauJaME7lJs4DjIdt6DwAbSG2yclm/ifphzLzfAo7yuRsAnfnB9wGEWl3LQ2WQtFEXbyGvvspg3p8KWFsCAS/UxX72X1cEN8BvIIaF2JvXHXD2X2unI7+CVTT1AHUu4C/qXmf9QpRdb7X03kd9wbqP3TVrMETZkAEM6AtIjHMUe2WTytKotsNzxFzmP88rCG3sVb7/4VnxGRjXj6oWT0cAgIO7Rdjfwj3bK4EDB7Z5bz+DnC4Y5+B0Fs5K9GCkThy758Q+A/jbH440GI1s5wxhgXtCfV502s08iNTv9bRYzHVxfqanTz9TuZi7zrBbDaAzZKUdauOlOt2OM+P7g5HefPOR2u2uri6v9eLFSz+HVxeXJnvybK/ryhEtMWSTaOvzuHtDzFfbiUN64/nq6s6Dhzq5d9+OWFzXX/2v/4dbvOK2xXo7ArcjcDsCn9MI3C6on9NA3r7N7QjcjsDtCOxH4L84CS57WLvRvGu3sPBrqRejpIvVRXVLg4zD1qJyo9YsZfKyllUAyWBWJ4mVHTQ43bgH+Nxulfc7evDeW2b7T+qFziZXKleV5ouFFnOY1TDlUazRjAwsbSrsVbTRurVV2svVHvX8IUukgetYs1mt8aTUmKy3FcoFmKWJ6nrlHEdY02U5t5oR0BD/0nFZ6ny60QyAIASSar4JVnn0vTqblToon4tMnV5HG9TAaaxOJ9ew39XxwUA9MmzWK109f6oN6sx1HSwFo51tlftF7kbfYj7VbLrUfMGBzIIotdJcw6ND3X/4hhZLlAkXbseiWPXnnc2caUNj2Hm/WCR2+/riN76hn/zzf0lf+DN/Vr/527+tb//RdzXf7PSX/82/qofvvCtNp3ry67+uX/if/yc9/vBD21Fd0Yjf7fT1P/5T+jf+8r+ms/MX+tY3f1NXzz/Vu/eONEwjtQHynJ9Xa5fkmlW1rsdjtaJgn0tD1mrINQ3McPAC+QN028J+hs0LWNJuq9/t6aDXN6i7mI11dXmm6fRSb7790FlfqFWw7sYucVVhG15bZZBGW6uuE63VI3+Qg9e8dNYX8xEMC9dH/huMehoeHSjq9TQfT3R1Mdbl5czWtEu6jnGh4cmxTk/u2350cTXW+MUzxZvSasgsbxkonJZkB3GoSxRtWtou17Y7OxzlGgxzbaOgVpgvG2taN2oRbQBuojBDgbvVgmzbWErzcEBHpIB9KofVdSvVpNpoleS68/Z7ivoDjatKZ+MrWu3abGurwGlwZVmuwuBNpGo+94GTnG3m2tPHP1CE1V1IrzKIHljUWbB4JHfKYL/h4OZgGuzKgnVpwAeDTR9K3tiK3xoL5Q220FhwD6z+xUaR+1PAyG9yJTlIYwfI/acrxzNB9J8B4BwVfWbbs/l8o3K5U5YBMmZW/wLQLStsPl+RBwDfaSyQAz4YDW/sObFKbAHOoNCtas3KtUzgRwi+laYLMj25N5EB/A1Ae5apakW2jxy9cUf33rinu6OBNmfPVJ691GaGejrSYNAPADCkkt1Gab+j9qCnTqfteVZdjrU8u9Tq7FotyCgAwPsMYFutheZWxLPQZOIyrk3U2yvru1cSux8WuDb++L6DNyDwK5a/G1+vO+W9pgJ+Db/3DAgNxNB+o8HitfJfAADjLJAk1qHcZLYBguV5202Pbpfr76qgSbve6NPHn9qqFNY7FofOlN03cm4s+LjvkW39nQvWAFQGextly17RsG+CMQf2GXGAkxYBQkwAaLIi5DUA2OB/k1HczFkAa/aSkGlHA5jvC00922wztnymFEcCQP7ITTA3wtRS1Uq1THJ9dDnT80WtCqX4CDJBYZReV7wAACAASURBVKtn1OEszjSysKB1/qvtZ3Pn0xm4BMRZoeiNtUOhW62Urdbq4IRB47QutVovTThqtRo7XQO1bDtBXeu9cN2A1lhNk60LCIy6lH0NhR+gH6DpKigpbaUY0PVwDxk3muA0ZB1bEGnYTcJ+VWTOhTVoTMuahndWqGj3lGJ5Su5lC+eFyhayqK22AEo0yhoQ2AAiLA8aioBqoEFu1gHkB1veoMxMlEMe2IPAtuWWNstKyyty1q+1Q01NDIKbnCgwtgEARkXUWBjum52srSZXQD5Lg519kqWqY762meu+5ldW0MyBm8Y040PubqP83ZMvwFz5YIzhTW4ghQ7yEtseQ+gIyhVbi9oGGuCW+8B4N/nXfo+m+YraijnMs8Fn7bQNMGPRXFdlUABj/1ytta0DkQQFMHUNk3Vvhe6sZwBcRtfZ7qFRaZ8AQE4DBsztsGcBmFiJZPtSNHthntFkDzmJgIoBhLCdNc3kdUNWad5q7ytvm2+RIx8a717aWXtXWG42VqVMo1RWE5ZRqvNqqzJt67ze6sl8qTNcSHAjiSOVrEF5aoUYhAKsntu7rYatWAMauxDlUMjR9F3XId6jyRzl+YUbhLsCL/Z8nFbIP06zSEkeG2THDpLrAuFjTrEfAsJUJjoF0gZN7vFi5Tpmzdzx4kBjmtxaVIw7ZdugAu4AqjtnMPz8bSzlg746R8dq9YfSgMz5oTadobr339LpO1/S0ZvvKR+dSkXPLiyL9VqHx0NtdmTw8nRs7Wwynk5dEx/duRdIPo0OLOzfKOhbyrOgCMd1AMV5nqRaLRZWJ1NDJb2uVk8e6we//y39/m/9Yw2KTAPGY7XQ7Owz5dHWmcEXZ+cGptjPqfuWJVmUNloPjXrAAtbLYETgHE/+ruj31DsY6snzZ7qa1FpQVtvavEHVTOLiuYbQmDiqA1cSxozzAfny63IRyCgNQG8AGHUZ4Fa7raTdVZQUWm1bdvoZdLsa9DqajK/1yeOnmsynSgrLP7Xc7mwZTS3fKTr2q14vlopXG90/HOhk0FGXn1nNPVc7nUxHx4d+XgF7kk1LVVmr0+kF+3KIHMnO1sLMa1waABewgO6QDT+duR4CdC6pUyLpvJQuS2nGs9TJ9fU/9Sf09Z/5KVsXf/KH31FrsdBxp6Pv/N4f6CiL9GjQ0f04VTm9Ur0jdLxlNVq+iVxHrGeVdnVjt+/FZOv6KIGkl8SaZTutHh6q+859HT+8b/eli6fPND67UAvVKwo8W/tu1N62dDdua9TKrDIuKVxQdxJBcr00eLTOMgPA+cGh0m7fcTjr1U7rRe3am3lyfnGpyXKh6Wat+W6jObEkuH5guZx3VWRt7Th3rJcqWmvdOx3p3p1D9bqZpucvNH3xTJvxWMmyUlpKB+1MfZTtaaGk09M2z1WnqQFgPK+91qBSBgBLUmUnxzr80hc1OD4y2XP24rnfM4VYPJuqurpWORmbZEx9akV7jVvS2ntxAHODjboBxb2tcAP8BbvfJm/XGbpBbXvDxTNIiQUxNUUAFCEvsN+YFMiL69mrDRuyHESDxXyhiuxhE6iICgivYAUd7HCDy28DoFGH1FVQhbI8NG4rNnnw58WZB4C3AYCTRgGMEplFuQF/nc3bkOiCpXMAXZtLbuI82CuDzS9nM1dKTRY0dUBKHdDtKev0lBBvkWdWvaJ2xi1ouZjZ4pZ7ssXJajbTGsW2Y3PC+Y+vDbtxE9vxWgvlxv6Zy6IfAODq8QlkLe/VwRc7KJpDOeH3xUnD+7OX0K1Bdb6GXcrL0Y37S0MktFNJcCqwm0YD7hoQD+wV10GQezlf7V2Tfsia2WTFcPYP5F0IXUFhyobIXLP61VEuwZWMv3cW8h5wb8Bl1sl9nMte2U3NavC3iYMxQL0H6RtL6hulb0i3CLXxPit47yRkK+nIa3bI720Z9K0N/JLxu1O53aoE1EWpzue2xXQgAjgKhLMfRL0G2AbABix2RnxzD0OGb1Bym0S4V7C7iKDWSZTmgTRgEvhqY3cn5nxwUtnXuaGOC+SMJiebf/P95VkMQLAtwptxCPhvbPIXBHz25oNuV6ODQ/VHI+Xtruom1sAuYgeHOj450cHRoXq9vuq60scffajv/tEf6oMP3vfe2u91HN1ldxPXkIDNK89h1hSIkQcHRx6f6/FEl5fX3jPn87n30aC8D+dpNNc889QKPVyvum3lKe5Z5Mf31Bsc6a133jNpFDLk2cWF/qP/8Rdu8YrbFuvtCNyOwO0IfE4jcLugfk4Defs2tyNwOwK3I7Afgb/1INnRqM5akXLA3mjnnCs45Dk2eTTYAEWwMwRAaQAd8m3JpwMMo9nG4dOZY3ZnxVoxWE/GRar+6Uj5qK9t3tJSGy1WtSazmVnpywWMc1QaqRvl7n0mvN9O2xT750LFsKtaW12P51rMyPyqtShD1qiZmKgtG1bqwXDgwn1JZgtNlxzLq5YWq5VBOWxBsQed2d6QLBzUrpEG2qlrlmdm62hsL2Fao+ziaHk06FkFjOXmtpw7+wsr6F1VKtPWzUurJR20hxVZsIyclmtNS1LCYhW9XA/ffMuHssl0qtlsFjK8GlYtCk+3A1Bfoay9d1/FXV4PVDx4qItlpfbBgd750pf06NEjZdFOz95/X7/9f/8/+s2/9/e0up6qaKV6dnauTbujn/3X/1X9e//Jf6xqu9Q/+rv/rz74nd9Qf1Vq2NoqqZfazueqy9LNHw5Gs/lU201lxUq6a1ldsQMLMNMV26NEa9RObpyQQ5jZXhplB2oADuzlYqrZYmr1xRe++mVnrM0mE63nlZtb0+srVcuZOnns8ezmsarZtQoawZuVtstam2VoBqO4hHCNpXj/YGiVAff5/OJK09nCQEXIg8KOs6/D0amKrKdyutAE9e9srHa2pT+tuBVAK+YoFuKAlMERdWuwa9DL1MlpXqw1L8lQ4uAfskeRxwAA04DnMAqbGgCY+ZnkoZmA/TiqRzIy19tEUxRlSaHjt95WnRWabTaaV0u1dpsm3zEoFqyus3JyYxCBBidN4CyJnCuNomufg9VpZ1ZRo/BblFia8r3cH5RfZHGGp5rnDsAPWzHuK8pgH3zN1I6tqqBRQ+O532kH21Iax+Rw0ugBVDbos1VeoCTg8I6ac2fmNYpgwC4aLNWS8eT3gONYkGdWXvGzaX7t82b5TLZrAzhknel13RCwDXia+JrX2MQvS81paDe2lW5cV/QTUwPgqxX2pLEW261m2qlsSXd+5F194Ue/oC8+ekPdaqHnH7yvF48/0exqrHa77ed/HdEsWSnpFcp7HN7b6sSpquuJ6rMrrc/GipfYwKMwCzZ+awPAzaCuA/D2uuL3pvEVnO9u/jMe8FqW7+tq4KBUDJm47gvvAd+9+nXf/Hn9+xvlHu/jDOB9vHBzw/13VgAzTqgqeD4BmPaWfShOUjctbKvWG6jX7atTtA1wfu+PvmsAeLde2ZKUZgyqbCfJojaFOODMttS2xdV6FTK8rFR8Td1ghbO7neH6mxzfkF4aAPCQKxyuHXVNUACjaELx2GTmuV8alDs3ALAbumFe0oDyGOBYDLYWt4QRMc/scoOib2cFcNXKVMapnkwXOqtWWiQtDe52lXSxRKTxGNCoflY4f9sgI5/TigncnmsTZLiodpSoEyVK663iZRWa4FYjo05aaRdBuuA5CSA114eyz81msuKcM8wA8KGD/SLrCGPJWmk1NdeNEr5R1AS7wH2zLNi520IRfM5kpZbX326Tg2Z7Plp57KdFW93+SEW3r6ToahWlJh5ZxbRc2NIutsJhY+DONsiel2TUAq6HJqbVRE1KbCAd7FXAWGbSGIS8sdNqUWrOuvzyQluySVcbP0c89wC5vNjDUQGzsrj5GJyTA1C6k9oAcVg8puwzwXIy7PDBstkWoE239Eb95Yz45rO/1lR8ZZ1IAxK1ETESOAc0wbONQptn2k4TwTc3gMkAK8zP/UPd+BoC/NIEtpqIeqmNwrhwlAOODm5uo8rj++ut7ShJ6LUCeBvW+xvignvVzHf2g5ZrJuYO89t5zthk56nibmFlCQ8KVqTcPxPwaKpiTUnWO6wcmqRuuAfwlwHeq6724K/V/HaqALCF4sXw0qAnZz7sCTd2lYw/JJs403ibaKJUz8paj8dznQGaZZlWeXipSA3yo5yJ6qXakoZRrAH2t1UAgCEaLCFMRNRC2LSH5juOE84TXG/Vy1s6HvXV66JGDLY03Q4N11SV4wJq51IaUEIdaKtsSCmZHV7Op5XGOJsUUVA4+R62Ql2rSAXK3+1O5Ayi6MnzWEkRKwJ0xmry6EStwUh1UhgAzo/v6fSdL+vkSz+mwYO38SCx9TOkJNaYTg979GA9HuIdNypRJZMB3u41GZw3grGgioL3gWMBADBW4auNCQJYsIbMwTBX1+cv9PEf/L6++Rv/UEe9jgZZS3E90/T5D2wJPbu+0vjq2sQFxzhUte0rAVttIR+h3IewgPtNsyYy59gfALjahS4nY43nS82qtRaWQQfnhb31POSIIkH1lBoA7hCdgiUm6sSqtA0vSkYAgpI9gdqIsR4NbQncyjom3M3npTLep0hNAnjx8oWuybwG3igKrbGMdr0MHtw2IYeCaleWau926iWRemmkooXlLlntkdq9XBmZ4VFiALhe1HaiSXk/W1EDdqPCXGoxHdt+Ghcj5oDdHnCLWK81Xlaa7aTLpXSNKY4i3Xn0SD/2M39cX/xjP6rrqwv90e/8ruJFqUcnR/r4u/9c3W2tu2miO3zu2UQVK1seOYO6s42tAo5wreHFHIXkGIfoAuYyJKp5vNVklCl/41Snbz9Ur9PV1fm5rqjdF9SJDUAIKWAb6TDO1QP8Qv2dQrqNFYHPTFF9b1WjjOx11T05UXswMikWG/r1bKktRMGq0oJ6nzozlpbRzhbT1/OF7XA73b4O+iM7oCynE43PnuvenSO98dY9HR72NRtf6OrJp6ouLxTPSqXzlQZJok5DSIw7HVVcVyvSgskNsJrkKnCPgqDb6Sq9d0/9r3xZ7dFIi6tLXX3/+7r46CPFgMqzmUH2uCYWKChjWW/LVW3VJS5OrLkBrAo1BMrvV2y7QItxjXRTf4XfOUO+qd1M/LH1c1AmQlDEDp17AiiaNEAXYBN/l6Z5cEix6jdk/zq/G1WybZOZkw0ARn2dpE0GbgCvTdAMclk/l6z/kD6ouxxv4CiDUGM5A5i131bVQf3rPSUUTTfgLyAwER4Gr7HFhfzF+YTzGcpQagbWgBjQLoDzWXegrNtT0ukqJrqAa80yLRYzLedTRxitAIF5LqdjraZTbZdLr7cAfDznYdgDCBwchgIYHPaXZtQBOhkbx4mEuiKAgWH/3lvcGDQ3eYQxgyRFlUQ5FVTDttd+Tf1riNJKUtS/IZd476bhadCoer2/Bldh1wVWRjf72t5hx8Bs47bD+cIk8AyQO7XtM/Mo2GoHlepeAQ0I62ggahrWuoZ49goADgQAE/caR5wQS8HXB8Wtgc/XavsbQsD21fwNny/EZpjaS92xV/8CAENi2W212Gx9DiIqawXQyws3Nuc7B8ed8HNDNjxkIBTAZAWHzORXLkWBwBAIcTwjzDnHfuAqBCk4S732MJcZG9xQArc1nJHtqGJq2R4EDmcHA8RNrbKPnPE93NdqJmkA2EfKd1u1tdPd42Mdn56qPzxQDKGa5cQOage6/8abuvvggY5OT5W123r/O3+of/LN39a3v/0H+vST76vIY/U6udpF5roWUh1zDGU9Z2cD9hD/0txjsKiIb6h8XTMAYOyfue84IcX0Dajn12rTg+i2DS4T53AwOtDR0bFOju/qwYOHPg+Rs355fan/8L//v27xitsW6+0I3I7A7Qh8TiNwu6B+TgN5+za3I3A7ArcjsB+B//2t3DFrZA+ixCVLk4w0LNNa5EFygDP4G6nbDpahPvQpNgDnjNQtSoOdSlAbwWRObNPnvidq3jRSPiIPdah8iEGrdH55qYuLa03Hc6sdnf2FbSgHC0A9LCbTlhXAcS/TvF7p5dlE0zFKwfDzsah079o2Y7BSK40GPWXYawFwblfh0Ix1EU0qmrdJbmvQ55OZxqh1duSOJeoJC0pAwCzk1NbL0KePd87PHXQLDbFsBCAmFxfYEcCyXNhO0LzrLQffVbDAdgMOAHilRSVbk3KgOzg5Ut5u+/BxfT228pmjLwoxDid4CufDkY7eeEtvffWPadXra8yxajhScXKqu48e6a23H2k5H+vFxx/p/W/+rn73l/6+rj/9TAVRZNuWPn72VKM33tSf+3d+Xn/9P/9PnYPz67/4f+rbv/xLWj//THfbmbazie2RsT8u0sJgHvZJm10dbCHtsRWAPVuKYsNE7mqjigQ8ATwcolbNUYcE028UZmQtYhf26MtfNGA0uZ6oE6WaAhBcXaquFup1Uh2fHKjTTnX12SeKyETGcpqm5SIoggyox4mKbq603bHl0nw61xXW4ZaiQk+OfFDs947USQdaXi80ubrWfDp1m7nIAS1pGtN0gRGOEgnCQLCpZX4AEMDwpY3NSZD7UHvaNE2JChA5CRmOgARxyEfEzjIuAphBn8950qjBti3HwG2ztoYP3tCUZi9NpzixVXhuYKtlu6hFudCiKj3fUMDSRObQiVUklmwB8EHdhbU64B75aQAOK2ddw9yGtY11mptjVgdYQqnFEjvQrYp2sK62GhGwbIkFNuMbmk5YljqHLAnqPixxUbPRU2z3Mqsb+UxYv/a6nfB8rdduOC8XNFwCO38+31oVjLUo40Rzg58bsglpJgRQh2Z9BHBg61IA4FgDcno3XFPprLw5iqB902RL7lQA7aMdevFYU37+Zq1FK9Lhu2/q3S+9py+9+5ZOEunp976rpx9/rPHFpXM6nWnZWECn/XYAgNsdtcmXJgP4/Frri6mSamuVmDkfTdYW6gD3FZtc0NcL0dfB4Few56t+mFtir4FIvjeAy875Cq/QhWmyg5v+2Os20E0L81VTswGAGyFI+Pum92YAGPJNSrZZsJC9scXDWg1QENZ6t++GMwpgwP+PP/hQqzKoPdB8QogJ4G/I2sOmvt2oY1p5okVVab7EyjxYkt+oUXx9rwG/+z9b4RAac6zxYVj2/78GAFsVGS7HaoEGAA7gcWiIOuNvtTVJqJWEvNIaIsAmvACBrYRJUq1jFIwtE2cuVist4kinb5+qPeyZFEBjt5ot1ElS9Yq2GQyoIp2ruSj977sahwCp28p02O5ZAbyZLtTCBhqQDiLElk+AfT9rScgYBPCllUZjExt77jPPKTabzumEV0KGbl0ZQAn2lIHxAvbl22qlRAMANzbf+0w8xKysj+xLNKUAHwzusabFAQDuDQ/U6Y8UFz0tlWju7PKls+wh2ORxyHrXGieIpQFGZye6Ox7Qdd8DbKSbDGua1jT0nDte4ACReW2tpzNNXl7o+vlLrWelAeCEuQ4gDugX7axARLnS4JPGmW4ahqz3Yr1HFR1rY8x0DwA3mbc3DeTQVN5bbwZ70H32Ymj47tU9BtYBgFnL81hZN7ddMfPRnrG2qnYkc1D+G0gFzAwPpp8f5iNK4ASzZN6bLPSdAfDcarFYdR0sxJtwQu+d0ZZ9dJ/PG+qUPWGi8c1szDR3Vq5AvOJzUT+leaKkTe1TOMOcZjQADm4anXZh8gb3YTmfG/zjOa5pZLLuAv6aYPEqTNx/bvYgagyATPZ8g7ZbbN8D8YDLtT0mOdtpajB0kbZ1sYn06aTUx9dTnbOH4qxiy9mOdnka7LWpucqFVTzDONGwlShdrZ0byxyboy5jTXKmJCpoQLGWbcBxGhl1U715/1SHw76VN9VqoU47Vx7HmkPUmZeN7WogDvD5mUQAGqhIX4xLXS1qtbotlZD7cBpAWYx1McrXXWQAGIC6wCrfYGisot9R5/BQnYNjqdtXlXVs+3z/R76qw3e/rP6bX1B+cMcy2dWmJQTyNPJRzO4T4b2+GXVnHLEhdbp0mDewApno/hriKoKtpsEJuyEExR9rLgJ1bt52NtUPvvNtfesf/IpjRordWlF5reriqerptSZXl5pNZp4DZOwCjr988VIV4KFzOYN1u8lpgJ6o8Nk0qGOc8RzsobEDnZS1LsZLq7P3VrW8h9XTcWzbyw7qWeoF9gVUkADA1MCA+0ls1S1KtDU5jkeHGp6cKGn3NFnUtreHWEedBXnsenJlAHhWlkEpioLb5wmiNiAStkwIIG89Rn21WSvXVh1HrFAHAQhQa6Vqx6kKoIfVVjlWt7wfz3ueqN7UBoCxGy5iwF9IhpA01gbNuPaL2UyTJut6solU7hJ96Rs/pS9/4yf04J2Hmk6u9Xu/9g+0m0z07t07On/6ieJyrtFmo1NmaTm3BTRkQAAk6tz2LlZKzVJvVC9KaV0rzyLbskN0KzqZVllLV9lOyenIAPDRybGznK8uLjS9uHQuNvsRhCBIuANUuqzDcaRZwjgHi5TWfGdS4wrgkczzO3cMANslBjv4aakthL8GwIRstEmkqrXVFbbL06nVosPhUEfDI5/3qJuePv5ExyeHevjogY5PD7Qsp7p8+pmqy0vF81LJpFSHGtLuHLFanbYWaayJdlYWk5HZLroadPoa5R3Fvb6Se3eUffELijttTcj7/eBDXX/0sdLxRBn25xBc2Xq4bnI300SL9co5yEQCsXZ4X9wDug2BzirfRhXbrNY/xMgz8Li3If6hRT0Q/Oys4jNi7DXe6mrvQ4DYqWsORw40ufHUSXaLaOKQ2ON5VnDFggCJ4pH1oV7hiAU1pmHs7RWh3Becl0wICwpgk8UAQm8UzuwVTewBvwZ34wAkmyCUKYP41enazSVtFwaAUYRyvoaUDQhoG/Y2AHBPWa+vrA0A3GQCx5EWs5nK+VTVbKq1AWDA31cAcOyakGsPQPpeAeyIAvazBsH0furLYe8MKl7AcohV3odc+zUENoOCzJtwL3P2O1winC8bvp/10Mphn3CaetHW1tRDgYgFmZRWgK3c97bODYGNtTX47DeYc6O0vYkZMTsquPCbSM5bN1nSthu2DXIgDVu9zTkJQgJ7ZkPEDETOVyBzKM33Cu1Xjh9Mn1Dvh3u4PzfsGbs7wF+HeoefG9TMoWaiXoI0F34lXz3yWRLwd46DgcFfzpphHSUeh1NhuC76Ik0Eh8eFPTE4QgSQOTw3fKJQVwa1buCwh/lnm+4mp5l/sKV7M8ahgn9lx57YiaSp6SCQ2j2oqYH3799Eupj85vnTAMAx9Kqd1/gHd+7q9M5dDQ6OlLU7nrOjoxPduf9Ad998S6OTExP755OxfvWX/75+53d+Ux9/+D0tZpOQt27lb5BVp3Hk80unyNXvDVwje2x4ee5g5RyZnIx7BwRk1N/lcuF6LC8CcenwYKDRkHNT23P1YDTS6TGOY3cMBuPo9vL8XFiq/83/7hYAvu2w3o7A7QjcjsDnNQK3APDnNZK373M7ArcjcDsCzQj84qPCXTIrvVBLoPbiwIc9lRnOwcoQy8mDUdfAEPY/ztujOY36cBdpWa8NAKPSAyxwVhvWq+TPLuaK+4kO37ir04dvKMoyPXn6TE+evNTlxURHwwC8cjoiN5RjBGzWHdaInVzrdKfrealnL6dazGSLQJqgaV5oiWLUjdWt7Xv42Vj0cJTC/o0cG9jR/YOBm1Mq2lpGLX3/2UtdLpZa0xRMabC11KdpjhUUFks1uXz0AnZWtcIA5dUBBCMTDdUikF9Vqc3BkcYmzYpyoRg0kUMFhyWaM/SyOLAhE0Vl3O8ZBJ7PYfq3DEwulwDH5DMV6h3d0Vtf+aq+8ef/gloHR7oGlBoM1T05VVIUWpYzPX7/n+k7v/tb+t63vqXn3/tQdzoD5etIs8lc7798pve+9uP6sz//1/QX/8a/q81qod/6pb+jP/wHv6Llp5/onaOR6qsLTV68sC0erP+1bQRLRfHOzXKAmi1MdVt843UMCBysnKxAa7V0OOjZHhA1DYAljVZyosv5TItlqZOH93xYno6nenB4x/li5E0BAfR7bY1OD53N++z97xiIIQ8YV8DtMijCaJbxdTQwABSns1Ln1zMzmLHkIiOQOXb3jTc1Gp1oU0ovPvyBppfXWmPpXZAdBB8+WDrZ2nPjaCvVnKhhtjuDqqXtuvIpm8Mjh0j+GSATUAAlB8x8ZzWRa5rI+dEBAKZV3SiAafyShweAzFG43VHv9K4uAF3STL1+Xx2joDCM1z5oAgBPZhPNFrPAOk6s+XPDBftlZwdiu82h23lWDZvc/ZWgKuCZ40Rr5YDZ3+GAX5LduN6oaGPpiFonsXpsCUDD82nWNoDwxs1F1O/k/06uZs6EzNstDQ86vl/0xRjPo4ORAWCU4y+eP9d8FizXUJ1OphuDQgFEC2QQPnNdoxTm32DvY8W8VW1Ls2DRRebTqN+3Go31haY5hI8l828TVMdLFP+roEYn24omI1aGMyzYT0a6+8ZdvfXgju6ksa4++1RXL15ouVjYYps5WPMztVHe7/r5I2sUYK8aT1VfTbW5niupZfcD8qjcOHJ8a9OxaZqNP7RxBCnKjbpk39kJyogGl22+3aqNRl3lJlmTh+ZGlRXHexC4sTG8UQmEf9s3Pg2O7i2oX1O7uBHTYu6S7UmTEAC4AbCaLNM8y5XnhW3yWfNoWKKku3jx0g1NN/SbbEwM7AB/sSQnq5z1Ni8yN2Fp3PMqyWqk6WW3uaBK4Z4HG8aghjBm56Zek13cNJ1sV7xHr0Pon5uJ7tU242QrvcZS0Y02FMBuYtHJD8QeGuETlDZRolUrCXZ4NJXIvsOScrvTbL3SeFVppq0evPdQB3dPlPfafv4ml1cGz9ivmNM8awCh0/HYe19KVquIRMh02h0oKsm6nTbEmaCEX6MA3m3sVAAA789YAViHtRIXBTKAiyy3omixWLrxRSOtWtXOHHQfjqYnjKbmjjeJxzfKJDXG9AAAIABJREFUEb7G/WmalQYrpWG/bdJTr9dz7q8Vu2SvovYejJT3hoqKrkpU83XtpjXKX+9hWWxFH7nt2OpbIVazBrGwBYIVSgn+bDtswHceQoCqJhOt38kM7i3HE41fnOv62Qut8GyvMRkOSiueIxTAZHAjNKSRyrMfnBWDggTCGF8f75u8SVDB2IKQBmyjAA4Z0qiusARtsqX5M+A3e3CzRgf73TCV+Doa+zEZbsOO1yCAbPa3fd4g+51/Nvsdyh4avX6v8OzxHjHWvVYe7by3M92dF0nTdcs+g8oJ/M4d6ibLsrFmRnliW9NgX+7rQv2atKxoB0jPyb3FjhIlWJG59kFdixIYtT35dKHGKZzdjoU/pC1HKyxrr3dWpjlXOTRj/XmarjLvjbINALjeUeOstGXur9cm/rHuMQ29n9FoThJVWaGq09fzaq3vjxf66GqmC94Pi8VBT0mv70zJ1QYAeqF1OVOv1dIoyzRMUiUAwDTt61rz2TQovymsUDJhlU7jvt5ot97qaJDrR959pDsnB96zJ5NLE6rQKs+vrrUYT7WFkOFc5VZQ1GPhnecmDJ2hAGYd6yaa1evGkYY1jcZyrAJLY5wvnAEc/p6pPjwcqH94oHx4qFXekUbHuv+jP6av/dm/oPyNR2r1DrWD6UV28nInSgUIeyxWRQ4JJFJdb1XVlYoepIBEEWRIpNgmMhKZAaAXyAXMATLYWzn1s/x+5mx5rof9X5taT97/I337V39ZOXviYqLdFPDtSrOrM11fXWoO+TAPaiSe6+dPnmnB2mRFMva7qCYbu1BtbSMK0w21Lut3lz03TjQtaz2FBNXkZJoUZ3vwOJDEEureRB2IJTwLAFsGgIMtPNdIJnJJbZIAAB/o4PRUaaen2XKlRVm6MQ6BB8U8SvDryVgXV9cm60Au3EWJAWDXMmwHPF9Ydu82igEEbfcstbMdrtGY5Pg5AwDupZlyVO2Q8zi3YCc/7Bn8RXFc8DwBbmAhTiwB963bNqh4OZ1qstppupGm21iLuNBP/7m/qHe+9qManI60WlI7/5KqszM9unOs5eRSu+m1imqpE8h3q1o7XCCiEHfA52ijfI0zO+gQ67GrK7WzWIvpys4u3V6qpNvWdVSrNezqmPiKN+57/+O+vnjyNKydJqhs7MAEScl1YEuCRgEY5EWUshUSbJYr7g/UPz1VwZofp1pXQQG8I4oDAN4OHWttoo2qba3r2UTj+czg1mh4oFF/6Lzeq8tLPXv+VMfHR7r38J4Ojw5UL+cmb25mU8XlUrrAMaUOWe+snZ3CBKvxdq2pAfbCFq3D/oFGnb7Sfl/R0YF29048D8cvXmj8g09VPX+hfL5QWi6VLmu1AS33JKN2oXKDRXmtJQpzCLZ7Eek+39w1ZFAu7klmN2jva6BvAInDWhhUog1xjV2jGUrnrDauL8G8JNTXPJwBoE1dPwNMhj0Cdx4UsnH4N5OHAwHS5z+sq3kG93WfIyywr9/4vEXZYyUzZyqTMxuiE4B0A47eWOXyPDseqaUoTZXkEIO6zhvvDQYqul3H80yWEChDbRHIYCiEiwZI6yhvd6z85RlnLkCUBTirZhNtiQFZzLQCDJ7NnAMMsRkVMA4RBoCbOAr2zz2hKfxdAHf3FtAB7N0DvnsAOJCSqJGyOPW14zzEGQebf+/hrCG4ojQAsq2jb4DKBhw1wSs4lYQanWo1EOVQ5+J6wDPhjHlHuATnmb3adl+b25Wa0w2ODoC03ugBgoM1uAFiro2vwzkJy2XAbRdgDVjbqGvD2Sy4TuzF0L6Hzc/dEz0NtAYcu4nsCCQ/fx/zrwF/TRC0awqE2Z0qwGAed0g7OwDgna3Wcb7BLSXKWRQhv4TcbeqTekV9SW+kAbPtOBIUyD5PvK6mp/biPAz5wQPGv6OeRf0b4iIAyZeQBBmwZvCCDXSoR/cJAiHnfg8Eh9rNhh4N+Ou8bshJTS3E3EcBj9vEoF3o7ukdnd69q+PTuzo8PtHJ3Xu6//Atn/N7pyd2ILt88Vzf+/3f09/9O/+fvvOH39b4+kq9XttrMdEQ7DF8RDvk0C8CtB0eeP5DkCSb27n3rJtYoa9WOodUtSBWrNZkOvE5qj/o6s7Jkd5++03dOT3xOchRSUWm4WCgw9GBn//Pnj7RBcSdJNHf/G//j1u84rbDejsCtyNwOwKf0wjcLqif00Devs3tCNyOwO0I7Efg772dGXFwrmAE4z8JzQcOuFVlSyYaLQDAg37b6gRAVdsjhT6jQQAUwM5BDckwBjYBBVbaabKqrAI+Iqvz7YfKOz19/+NP9OzJc2dTDfuRDg/6bopNxnNN5yvVW9jYHeWDni6XY10t5pqXfBYJIAM7H0BUDiM00VH/luUyHNTJUWvFms/J1N2q6BY6vnPoxgM2wrDVHz9/ricvLzVZLK2ozNOO+u2e2iiRaxQDqKG5GlSUC9y0lMQ0njcq4kijdqE+Vow0aLY7qyex3V1US61aQWFBM4WMMhqtNfmpziBMzDan8eYc2m2kqiRHtVKSdrSJc2XDA528867+4s//dR1/9WtadTpavnyp52fn+uyzx/rkw+/qk+98S8vzF0qWS/WUqNjFqqZLjcdTXdWVjt97R1/92Z/RT/zpn9V4MdE//dY39eT999VZVjpEtTGbazuZKOfQWpbaVFjVoWrKzDC3Be661i6VymijpchEjtTdReq1UvVTDlaFgQ/uc9YpdDgcOHsVG9D5ZKbBAYZOUjmvrPIEQLSSsMjUxqYJ8GC30fXFS82u527uZjRBsRJuyczdLllycWqrpvFsqfG8MoPZQHon14M37qkzGLoJVV9M9fzTp6oWpe9/D6X1dqUVdrU1lmSvFJmOFLQlJg36wFxnbvkwC/jQgE9wowGHOKGbnd6w8d27iXkFEoRziuJYcV5ohtqQ9263Nbp7V1fV0lmcR0eH6heZrs7OdHV5oSUWaxGkh2WwjlxhEbhrrKfC9dFw4qlCjZjluap6pQXZ26jysQ7NMiVxqrpEPcwzh3qBF+zldlDnlHONr2e2ij06GGp2PVY5Q5kSlM0BYQoHdZQMsxmN02BNenCUGzzHkq6bJzoaDq2YXy8rXV1daW4FMBnXUWggN0oMWwEDbBqFjAxWGWCxldlOcwwgUTonsRu02L7VVWha9fvY7+XO/J7NS18Dzzn23xA2YLjXNEdQFpJHPOxqOOrroNNWNp/Z2pxMUsByfh633bbAWL1ho42taJ7bqm6zqPzScuUcPhrcWCBbAX9TdYZO0R7YDEBuUOtZJeCf0zQ4GrD+xhrP2Vd7y8Emj+41xa+VGk3Hku8x/GfLuj0QHD6Em1BuFjbWrntYmHnmZtIeUGsAwuBCF94ZTDAO+dHMFTfZaTs6r22vuGgUG9wompqAI/4+sjKDQoMGDtdaQhZxth0NuNA0patFYwWGvfPTaAKjStoPYtMM3IPZr1Dz0AS96ZoZ3Q6du4BbBQu7YLtLAxxoKGT9YvNcx6k+uZjp7S99UScP7+v51Vi/88+/5zXsztHQObcVmfPVUnOUWIOuv+7uwwc6vnOisix1dX3t53E2nWgFWAEQOp8rWUm9qGUr20GcqatYCQ8eDJLdprF9DZ/S98AN3KBXCTbXQeW9wg74xiYyxBzsAX/Pk6ZJGRqmjbViQB3DXHcGGgAD+E0gN7Enr5c7DfuFhgDA/YEtN1t5IMwU3YGtn7dprlWcGMzjGeD9s2irQZFqkAOMbLVazDQFYEMBhNquKAwUsu6yT9lOcD/njdvz8zdKtFE/lRvGi6trzc6vtLi8toVphHW9wdoA7Pv5Y06TAwzOGqISA0BpALhRklh8jCKLX4NScm/7uW80B6+FJh/Q4HBQTjHWqLf5mTST+Zpg04jQkAiGTL2DvlbOMt+rlF4187Hm5EEzkYZxX1K9NJ+zAQP8jNpakikKUIaNJUQAfk/lxPtB/GKOQLIBHEgCKQDHFEDnEOHp72We0gjtk8va79pBgTmZtjNl3bZWqPXs6UzjPPGziO0zc6Xb7mhdk0m5bhTAS5MY6rLWpkJT+UqdEyyzw2fcRLFmVgTu1FrvlKzIxw1rH7wK7nVNLcMry1UN+vpoMtX3p6U+Xaw0BtRnjnS7BvlQELLHki1dL6YaFZlffS5yWdp+mXpyuVia8OWcRYhHbuDjxhHuR55G+omvfVmPHt5TgkLx/IWiTa14s/bzODmfWL3J/oOqHnUTm3WStfXZ+URr6r5+V3G/qyuIVWWp+YK9daN+Gxvj2ArQHKLWeq1iu9Ygoc5oKe90HLtR4drx7hf13s/9Bf3EX/1rJk/s0rY2URacQxYbtWocSgJgYx0btQQu3IC3YNvMW9X+FbU59QFrLwSyVR0s7DvYsFLkUEMwT6uGNGMbfxD4SmcffaDv/cava/r0M8WziVKiNS5falVONS2nmtSl60kiS5jv26rWxZNn2i6rJrM+2POj/F03QDSxBjhsOD4jyOPt4ANgTvQCrgTMScAsP3tNxncbNTDzD7UY+bmLheckijEAF4DfVjtX1u3C0FR3ODST7uJyHNZxN/s3ytLMWYvX1xNdT2fB0QS18nqnZUWNGSIk/CzjamK7+7AHmYwHYaa10WgQmzAIsAsI3EkyryEURlgIo/zy9wFqGNiIDICGInBr0NPOILutxotK5/Otrtep1t2+/txf+bd08uihogyXBemf/Mova/H8me6NelqXUy2vL5SUC52giqb2b5S6XB/gHHmieQrBLNKGfFuuo8l0NcEjS5UUqRY4FLEOHw51995dryeo5C8vzlyPBnvgUFdYadsAUoBCPDcBwAmWv8oLJb2BugcnyjsDkzzI9N6whhG6TWZ9jUMAdsZLleVM4/GV5uXctQVrPjURc2MJ4Kq1vvK1r+ro4NCKzLOXL9XOIXvGipaVLn/wWLvpTJFJwmvn5wJSEX1yNd/o4GCoTrerJO+oi0PP0aGidqLr1dRuCasZatO5CVW4auCoQQ2GcwTXHVwmwuep2MMhmDCGXp9evRyPAvhkt4UG0dsrfl1uNo4jDdhlW1x79nr3uVGP7s0bgo4/1CPeY0KUfEM22tdve3ZfiIwILkLBJpe9wEQ4SC/ew5v4AewC2MDZE9kDytWN08fe3tkkwQbkRZnMumo3E55DiMmAt92u4qKjbYolLySS3DEP7V5PO+zBK3LAqwac5tlJrKz1TIEAw3pR5P49biBE8szGV1oCAC+XXnfI/t2Ru9LY0kMe2BIxYwCberchSDXkxaDkfaXMDmSWxvL5hgnZ1K1NnZpE5MLL7mIpzigGHkPdFPbsxvqaz84Y8jV2FsIZKETJNJXXTa3smrkhm/n83YCvfL59Les1j34F5NKQeuP6OACvgVPBe4TnK9SbPtNgrQ0A2xCig4MFR6igquUzOeLG7hCvuI2uy5t9lb01kN34NYwP5x004OsoNiGKOtc/HwcOiKu4aimoulnD4QrNcQuD8wu5p4kr2XiuxIGQvw1OOMu17EQF2GmXFIj+WDq7vgk3zTbdjYc1f4uriS2vIVhnidrsi8xpIhOIDbi4tAuJnzWfl0O9BCHcxwDXdNa8B5Cbn8Ocx0mucaBiLq7WWC2HuhnSMc8PDkWDwUjHxye6/+Ch3vvCF/XHfuzHbfncPTpSAskxiXX20Yf6g9/6Df3q3/8lffjB93R5ce66FbDWa6j3/dIf4Gg40CBLVGyIGoPQfKQeFvlppstpIJND0OJ+Pzt74Wx66kN6SgDAw2FPbz58Q1//+k/qC+++q9FgpOlkYrcVxhLCB8RJAGNiQPjvb/xX/8stXnHbYr0dgdsRuB2Bz2kEbhfUz2kgb9/mdgRuR+B2BPYj8CuPYqBaIFslZL3CGkYpiZLE+aONKizBSoeubLB9oiFt5jTgCv0Fs0yDrRBU0WiL2o9Dy06rdKOom6t3fKTu6FBltdFnj59rPp3ZereVkN+VOz+VfN/xhFzFXEnWVVS0dVFfa1wtbOtH7lWR50GRZoAPpmvIcaHZx+GOZk+WBltlDj6oRNu9topeT73R0Ox7mP8X44musK6cL7VTpiLrqGhlbvIP8tyseWertjbatdZKskh51rJd5qiTadTOnFFGQww1DsA0mY4X09JNhE6RKsIGrlpphQVxhqoZ1Vo4VKZJAaSgVbXVYk5eVEs7bOz6I3Xv3NVP/dzP6cFXflRRt6vHH36o99//np5+9olm589VXT5RUi/UlTSI27acXMxKTWYLqyO7D+7pra9+We987StarGt98P53dfbpp2qvNipo/s3niudLWyPSpLLdHAfaTVB/YK/qwc4DAFxHa3XbkUa7WAdxrkFSOM8M8HK5XVmpdDgcKqtW2k6mWs0WyorQlCfrjrfrGPTNleWw0uPQDN6R6TzRbFxrvdy6KYA96bCbGzAGrMLueEkDud5YrQLTvd3taHQw0gF2rtppuShVXk60mMxtZYu1NiAwjWkO+9jGWoTYIGi2CG2a+DTv93JJq8pQ8ZmFHw7KtpCztWZQ9QWVYpCXmQ2eJJrT3AeMaOfOZapp3ADO9rpC094bDnR6cmIrw5fPnury7EzlcunGJmoCALMAXIQmCJ+tKMj4QtkmK++KTse20Usye8nmQtkCgxlFLKo7N6OwtAoNsv6wr06PfOe1zl6c+fOTX4Tiu5ovrYArsEw0wB2UqBzEeZZownDAbXdQ5AQlKErvQadQztjYMnyJS2NodBkMD+uBmyl7TI8xDl2Z0DRwptVOi2hjkAfFcLcNc5t7SHNybUu4LC/MZGeM9mpJ5xmy1vBxLSWQWkVki1SuC5Z3PJspwvKwyV4LuZ2B5c/32tIMBUUSQGfWODI7o9VWKTa0PJf7xp+t0RrQmibK/pr2YFjTTDQA3GSaBdXrPhutgXYbgHYP1Ibei2E0Z62yZu4BwX1O6N5eLuhDXqkZfwgAbtCpfxEAzLTcC5QNTtMAB/zF1tdZdIH0YFA5yE0auULTILfFbgMauYkeumS2/KZl1dhsMh83BtkbS1cIJE3+u20AGwXizWcJJoK+ouAG3VgH2gpuf63BStoAczOXghICWCWy5V3dIgc6snprtov0jZ/9k/ran/hpJccn+oVf+Nv69AffV7Jbq5+iMCytoGQNRiFcDLp68OhN/fg3flK90UAvzl7qo+9/5LzHOeQIVOGTpfK1NIojE2ZQM3a2kVITRWhEh4zl8Pn57EF1Z7XpjfV1sPwF+HH+GS9DKiEDOXx/aFLvQU6aZ7YLbJqQJldZtQExhD0jEFKYs4BGw35uazoaZxCr0nZfKYqrTt8B5aiiK4By1nTACfbG1k5tLN2BDlaV6vlUy3lwIOAaCvZV308aodhI0thOAjGIxrbBibXSba02BKnxWPPLK80urrREpQkZpd4E4kwD3rNeYf1uN+w9ANwoTfaNw6D0bRTlBoBDc50xDQ3mfe7gnvQQwF83IAGqAZrrlTZrVFlh7SYaAsyHTN2im6o96GndZEkHkkZQDbMGW3VkpUogSABYNiLkBkhonu09ALy/594vIT+E+RxUTEE6vAf+edas/m1IKeGNUWjxXLbU6/dMTIFExnUMDkfKem29uDwzeYyvtYU/pIA1+ymEqrbV6s6hbOwWIT8t54uQc4ri0fyCACT5OW9IBQvnMzZkq5WU0ohvspipTVZEZqSpZnmmaZHrg/FY359VelbvtEilLfVR0VaUQQqMTaYB2KnLiYbtQgftXH32rrJURkOYPbiExAShIJA4aHqjBsYqdVlX/oxf+sIjvffovg6HXU0uXmpdzrUpF1pOAH+Dd6Pt+PFc2WJzvNOiBnSq1Tk6UO/kSOs8s3XsZLk0yHh9NTEAgEMJlJQ8aillP92sNGxJ3YwtPNU6yjReRRq9856++pf+Zf2pv/HvSweH2rU7ITeZGIJNSxHWu7xCiKLXRW4R+4utRCEKxsHNAxtznqUAAEsrYkfqjTrs2ynPVtg7VxW1V1gsi4L6ea3xp5/ok9/9bT35zne0uzxXMr2Wzl9oUy80X5WaRyu1UIoXQXnItV1+9lTr2eLG9tdWqajHyEoH/Ae4AOQCYLH3Kc95pGrXUkldwb1KYjf7ISiE+RxIjjT5mWdYCmM7zryFgAY9YQf4hT0mluCQLfo9E0imU9xEqG9Q9QXl8wyr46uJrq4nrmHY/2zbDhmBqBFb6EaeFwYumPuAEFaHrlUkOx0PMsVYl0NE4bMBXjArABqwTabeTAGtgzuPY0283wRgCVtuE03IrK1rXS93msc9tY4f6if+9M9pcPdEUbpTt0j0B//w13T96Q80zFCp7bQcX0rzmUatSL2t1DGJIrgJbABQ7KTC+QFyJTd25ZoJlbZdHKjbciyoK8+PvJPr5OTYeyr16nK5MKDhddaPbMhI3e+P+wzTABKG3E8Tf7oDdQZHSgtIGSiiI5NRcDrZVbWq6VSrcq5qHmx/UeQva84+wa2JKAKiMtYQX7uZvvyVr2jY62tVVnrx7IXBoDYK1/Va158+MdEOoJB/dy0PGQgL6Gqrfn+gvOgoQn06GCntFF5sqmqiVbUwQY9sYmrRmOd6tTFQDThKocUaDIGM+gIrc4Bgzpz72pbnbM/R4/oS6sv9GrevZxoVL4/oTW3RAJX7miqAda/VHQ1hLdT9jQtKA2b5ZrxisIVoEBPsQt1t22hejcQz1MWBlGkQzbV9iBOB5GryU/PZXDc08QdYT7Mubm35nWgHQNZuK2NMB5xf+9qg9ATsi4IDAla5ODRB4FitKpOCUJATwxDcvFawofxc8ExwbcvFTLPxtebja1XzqR2/eHZMFljVitaoxllvw59Rdrouo6YxunpTvjVRTGE8yOh2TbNvMrw2Zlh7c80AoPQaEu4dVdGe9LcnWDUZsT5jNeQryIWoqj0X9tEj/ggN2O5Cl72FWqPJXm4ynyFhcdaChIr1NmfyCoW8D4EN+Ms54QYEjrxWhgiYkK9rC2Z/TSCVWm2MKwrEHlsjNwrgvWMIa84e/A3HlbBP0zNo7HkMYkctu5NVtrQmKioQ5ahzAXw5P+4B4A17KnsJrhP8G2e59SbUiI0jG3Oaz7ncRJqvg21zqPPp5TSKXZP4iOkJpw+fdpu1iXnIGYkz9smdUx3zOj3R4fGxfvDx9/XRBx/o2ePPfP/2NUlw5Wieh8Yq3O/b1P+QY1z/eh0L59n92o6DChVKu9PTnbv39bUf+wm9++57evvtd/Tue19Q984dEx+oT2fPnuibv/5r+uZv/Lq+/Qff0vXlhd0lmG8QodjbGA9IkyjdB52OukR2bSrlUaTBwaE6/aE2UUtPX15oVlWOKYuL3ODvjFqD/kiMo0+ifr/rtflHv/Rlvf3WIxNiUK1zESnK9Q7nVKze6TPUJrL9lf/sv7nFK25brLcjcDsCtyPwOY3A7YL6OQ3k7dvcjsDtCNyOwH4E/uE70S4hqw2rKOxVYY3Xa1tUARDRCjWbHrVK083nEEe1TwOFnhUHoHqF/VLIf+TYs4OiCqu33VI0jBV1YCt3tVamy8upLl+OzcYH+J3Xc5yPfXDEMnk6QTnTUZ53tdxJV7u5JpulKpp/a5mJDgCMIpKmK4zkCovBRWmFBQeZPA0WS42DlBs9p/fuqjscOB8M+zeY7hfTqZ6fX+l6vrX6sZvmznvspYVzMW0jm6daRSvFeUtFJ9WyXKjfjjVqx+rAYN2Qc0dWGi2onc6vZgZYsB/aLrHNDPlV5H5tuUYfMhnTXGmUaruKVJYbLaqNoqKnVqevbaej07ff1t1Hb6kzHOrTp0/1wQff0/jiTOmuVicqla4rpRtyS2PnuJZlbaUsOVCdOye68/Yj3XvnLc3rSk8+/VTXL8+UATTOF9rNFmbe9wDCnGUVVGqrVbCgxNJX0cpNsCraWK150GvpKEp0EKXqJ8EqG6vn+brSGrukTlu9XUtt7gHKJHE4DuArzcJON1fRbljytvAEc8KyaaFyvtW2CozhdhrpcEBGaWbl7nReGsCjkcr1wd4dHh1Zwae6VImN2XTm7Fo0WKnZ5dg603BCrR4UW7YF21uShj5TUG4xl/nJbjY2qqy9ve7ex8sK4L0M9DUAmANtmmhar31Yb7VTZzRt0lQbrIux0W0XOjw+0unxkdbzqc6fPdP15aWt1GHk32RkNQ8likEsJdM8ZFcaNNltlZO7iHoK69j1yooD5ixfUKKUtfwIdVVQ6Xf6XfUHfTccL87ODAzws/rtrpt2NNuwYgu5WwG0BCBEbRyyr1DgNfZePFOosmGCAwxaTBOUmcaPG9Y6vxpCbMDSoAAOXRWaHgwnX1PbckAqOrmttGj2AbgsFqXflwYqzSaawPU6fB6vM7x4P3pkOcqtYJeKMjJlrLH+oonlBhENUho1ZDfSpNnbnwXgyAx8MhixuUf9i0OmbbGDWog7Q2OD5gK5rQZl94rdZmGxcgRAsFGCBMvAfU560wBpml7B9i2AraF3RsMKw/2Qa7bPWf0hEHhv2WalwisFsdfiRj35CgCmIfNKCex3bJp0zlvFLrUV8skDkWGvdAkJquGLXzWE3MBpmjr7OVqXPC87JVmsuEitfHATGstY7IUBC/kQXBNhmQ3A/EMAsL0CQzbsvqcK+OEGaaOADg2+Rn3Rajnjc46d82anOaAGAJVi57m/+SNf0Df+9J/RV3/mZ3XwpS/rF//X/02/+Wu/qs9+8KHu9gvVi5kzKFtpSzOybnc7Hd+7o5/+kz+tt957R5fjS3340YeaTK41Pj/X9Pxa1dVcxUY6eB0A3jUAsBvREAJoMgYw1/fWAHAAgYPFd7DcC8rtxgLcqviQG2fiRWOjus+zDTboO+8XQbkenid+QJoFIAC7XECkbS0NepkB4NHo6MbyGRA4yrva8CzjTkDuWZZZ5VhAvOEdV6W25VzrxcTN3w1qH5RmeWbngNBoxUY8UloUBrBoDJr8xV6xI5sSEK1SdX2t+eWlpudXqiZYR2IrzNeE58Cjoa73AAAgAElEQVT29WQi8vw3GfJBNX7DxwkNYezsDaBhzUd90Si4DKjvbTt/eDz3AGue4SYBkFarrlAOhmfFtrAAm9Qw7cQZwDYnaJqTQVXcPK+NMMz25CYuVeEeNdl+QaHUKPSbQD+r+3F+yFKPTbAxNxPu5tnxXPerUYo3JJF9ExsSDM1W1nPmCwqt47unStu5PvjogwYID+AzABFrfoHtLQq5ZdUouzJ183awP3Su4zy4egCINfmL/li2ycTiOQAQNOBTkil4NdnBVtlnqZZZrmma6Cza6sPxXI8Xa50xdQoA4Ey7NNe2FegywS4bAs9Cg06uQZGrR2REtVTszAXIdFt1Ok6d9lyA0AF4CbEH1RrPxYO7h3r3rft6+427KlGmTa5UTsYqrycadLqe+0ucXWzZGWux3OhqWhrcHN09Ve/kWCscKlACAezNpjr//9l7kyfL0vO877nTOXfOseau6uq5Gw2ABEAABghBEkVJ1GzLC4c3tiRr52HhlVf+Kxze2iuFJQdNkRpoDRRJkRREEMREAAQb6LGquqYcbt7x3Nnxe97vZCbppXqZFZGRNWXmvd/5hvd7n+noyA4ZjAUqIOfBaqOmVupAzgIAJnZkVdN4LmX9Pb30uS/oy3/r76j7yivq3n9R+bVr/hmetLjTUN/60IsFChjNvoKSqFKl0Q6BKvY49kYrr1fEwQIAr9SuY62eAOCGtHYsRRArm1koxIujZ3r+g+/rx9/4hoqPH6py/Fx69lib+USFlppnFdW7LVXzhkmRrUam0ZNnXoMraibAOWeCrn3eohAs7be99fNM7KrBW6iHktdy/KqzrbE3Z5IsqQcWiwBq+L/zhYkMYXvLHKhogzVunpsAR8Zw1sJ9hOiGuclt1OisSIDq4XCso6NTHZ8MkgrebA/fHeoZADCW81JBRjt20w7XpBaqqVbZqJNVdK3fNIEFlSI25qDvGdb0lBWocitSp9GwYtXZlMl2lffjdeiIc/4SstpGk21Nq86hmnff1p1PfUb5bt+1b7dV14++8Xs6+uA95ZuFbhzuaD461fJsoM5mre5a6iy3yrFaXa60gtGaN5zRSh2yggyzWhuMXkHWoHQBIG/lKuaFgQP21b29vkHuxMYyQEINZ5DEyjnO7iCjeQ8y+bCiTb1qdWI1aytr92z/XG1gcw9hIWICAAE3xULTQaylYjzSAqvTOcQobJW3JiIA/GM7u2lUVO819dIrL6qTt7VCIf3syO4EEF0zVVUcH2tDrWYAeBl2+K266nnN9zS7UdTDqxv7Z0Ct7Xqu6rrQel7YsYC9Gece14UO5gzyTOyd1DIoweO8WWPZDyEseIo+Ryxgt/0sIGfUqamkOHdLObdMScDuufOGM16DaHkBAscZ7fEGvGNcsM6+MA5K+3gU6okDGnVL8Db9LHlRYeebEF7y58sJmFTdEFTLr3c+PYrLkkhky3gyXSlyG6rkTVVbLTV3dtXa2VXe29Gy1rAalbgZlMJ1HAVyVME4SrAuAG2XduKA4GuXJxyH1pCHttpiqY2r1uhMM5xPiqkBX2zWAY75PZ+JAUG9DsMFgC/qs4tokbJs9N4WPCVljQQAO54mFZA+RhMQmfKEUcgbvOe0TjbZvi4ApJYOOObXXJAgcQIC5PbZWQq+U20FQMyaNgi4WQVBIDnzkBdOj4M9CPLLnMgEIkyo0UqSaKq1UPqe59QnAHrF3ZhzKzmehW00dxLuWrze9PyT7bTJMSlP99yJw8BvfDgmIoHYJlASiYBbDI4N1H4mOaIAxvI5zmsA4Vo7V97vaamKY6VmS/oGi+gxxNLxHYU9fb7BKjrmue92EGE4wVLklwkOnKIl8Y47ecq/xsWgv7ujF+7d1f1XAGJf1d0XX9QPf/BD/cE3/qO+961vh3I72TrHsVHmNSeynuvbUNJztpvkGBcg720uaxOxhTv6zs6+Xn/9Lf2Vv/rX9Mpbn9K1W7dN8q50uo4kOnvyWB985w/1m//mX+mH3/+OTp4/CZcI14yxhrByhk/CusnbnbD/367cK8nrVXW6fTVabY/1o6fPNZxODZ7jYAYxEKIoe2KrU1e301Sn3bJr2c1rN3T98Jr2+ruiX2YXqV5bzZ2OHeYAg+mLcXf+i//1/3qFV1y1WK9G4GoErkbgExqBqw31ExrIq29zNQJXI3A1AuUI/N5r1S3ZhE2Y2rXc4O98Ntd8yiUdmzhsASMfhmYRzS2scepZ5ORwUQPggzWJwiFUk3WDeVmnreZ+V7XrTU02K42LlSbjlcajQotpaly2Mz0fj7SpriNzl8vOBKCprTxrazCbaVAtNK6uI5d1JbXzpnPwYI4CVnLZolEAMIsKFqUBl1CaCWQLYWVLcf/K66+p2W1bCYZKgYbH6WSkDx8/0bsPhqrVNtrttnTYO1B1XdP4bKrJeKZ2t6eCnK86F4Wa6uSQZQCVW7Ura2WrQvl6qeZ27YxXGNfr+UargrsORpkwfKtaY5NrhnJccAFjnLi8qtDH0pzIuFZXq3qu0+XSWVrdg30d3LpptfPR0XOt5lO1GxVlFRj0Ey0BvVFOcpldYXO7NSu4f+O6rt+9q4ObN/Ts+XOdHB27MYy6eTYYaEX+8Hqtbk7jkwdHHl5VzbwT1q00+rEYrKw8djTQr/XqOqzUbYnatsIKVd7SDcYVDaCt1K/UtVNp2GZxXMxs3YYyFJCu3W2H/ZjVEORRxscK27EFjQesuipq5zU3NLnBT6dz50szr2BKY13IxW7v5k3t3rims4cfaQSYOpm5Idtt5b54kyE3ny1sExnAHWzpaB45ojEBwMxlrAJp+pdADQ0c2N2GZ1LmVYSPJcb7JSVxiFsrKmgIANDRAKPrgMVwraYBZIH9fV27zuWxp7OnTzR4fqTpGGXMVnkjACNG0+ov5vF87fxesF13n5IPXQO1D433qjSlmcOCoaEByLHY2F7Rylaa3/OpL8RY82GXXtDwwxpys9VOu2sWMwQPwHLA32jShk0XFr4Grqw83qrB8+MDhrhVsvyZcaPRFQ0GLtTYS7onnjDfcxDYTaX4BzeeaUYjRajJSqPdnV112h0DN5Px1FbuZSuBxvGMhqEVdAHiAuTXMhn8ZU7xnt3pXC1UW86DYe8mIda1tDhKi3pspEORSROrzMZ0PhXvq1qxxaVVE2UmqRsUVWejuln0Z1XAyUo5dK2pgZgAKzcJkzrUIG2IxsNKLzVxUUmFgiHGO5qdCVQ//338W+Shlc3HaKy4iZIUKmWGnK1JGePzzLaLPDvmuee6AawAt9yYSa8rdvDU5bsEIPvnOEIyVP3RgGZNVlQhewyQdrkMe1wfBFtlWEKXuahpLZ1LaGhCpvfM8zG5p+wVJjFyKGlogpL5vNFotdbpYq3n843mNKw7LR3cvav/6u/9A7389mfUvnNPunlbP/3Nf69f/yf/l3733/0bvbDf9v6wXi/U7JA1KQ2nCzVaLb3+9st64+03/cYGZ6daLRc6efpUp0+eanJ0nBTANe3WGupVas4PZY+jkbbcQEqIRqTH0M62NOlTo75UeScANDrEJXgYIG/pRMm+i4Wxla7JUjwsk5OzBnMHBWuTjNiqz+VlgcWy1G011O/3tLt3oJ29Q7V6u6q3us6SBwZFMb2G3IU9aLdrdX11s9AMYO3sWNPhqQFg1D3NLPP+DAgD8MJaA9xEyYU6jLeAjTGEB/hB6C0ay8Lnyfj4JBTA2IImZZcB4ASCh5I57b+4BVwCgK0McY5jELbYk7Mm8v6QdJmWkNTqMY2Srfp5nnRFbQAnrGTnC2flcvZHJmF8lKByFVcOCD+JHGYCSAnwxmy9sO9OquBzENi2lgmMtnomFnQJADsWw6hLamx6/UQuaajEyYjH2rThv18s1/5otmpuKPJ9aIyS53x47cDg2J/8yY+tyMYmEXB5NBx5P2/mTYNC2Fbnjcx20N12x/l0kNZm4yBEYYcbitnI4naNwJyMmEoDwKjRrEiz/zyqp6pWWaY5YF21oofFTB8Ml3o832jANt4mc7ShVRVbceZsKLD8pKobtXKIdGTGVlTDZ3OxcA7pdo2lYtvrbbZc6WxSqNXt+Bzj+WJP223W9eLtG/r0669oPRtrfHqs8cmxFuOpbuwf+qw6G4zs9kJG/Hi20WC81d7Nnto7fTW64RrDnjRfrzWaojY90eBo6LrWytCs5p/TziCLLQ0Q5tu6msrVrLY0PB6J7IvD2y/qtS//nF7+pb+iG1/9kmqH/VDNYr3aQPmciQ77dsF8rqvSiUzfrZGCIOKEkh+FZcWAHMQN7MGxLDYoxBGO9zb1A+AGRBUa1llN1WKi6Ycf6A/+7b/V4N2fav3koTaPPvK4rKprbVqZGv22gV2ydfvtrorToWaDM81HkwCAIUduVyoqawOztUbDdbvPAMhVc4BGFGfYYFbPVZaAv81203OW3GmIBaxRmv6cj7xeVNMogDnaAdxxZtlg04pDREZDvOoazBbGjcxgMaSF45NTPXn6XM+PTl2/Q2xD+QuIkjUhuQFGrzUcTzSBsANYwLl1CQC+vtNSC4B9udByUmgxWRoAhpyWM6RbnnNdLeILXEYFAGLyqi37g3BkhwGAz0ZL1YM76r/+eTVv3tam2dC6sjIZ8YPvf1dHH76v2mKm1165qzl758mR8sVCHfJ5IestLLWzyw9ZnBBmIMGsycnFdYK1bQAYlXNd7U5Li8XcxFXqil6/5b2BuwzkKoAEg8DYSnP/oqbF1t5ntdlGvr9UMp5bTRWy2vO27f+rDaJZal7rGzsxyEAt+7TVnuOxbaDZwIJYGYpDbGdNTmVONiu6dXNfzUbDIPbweGALcGJfOvXMyl+s/nGKokxlM2l1mgZDIBLg2mNBO0SVXscxDLz/utc54G+46eCIUe65YRV7QWwr1bYmqp2fp4mnxoZmrDXt2d6ALklNL/2ev71UOgU4S73KekxgprGq0uqZecZ5bItinJEuojfiPhA/yy/hkuMH+/M5SO97RnI5ScVfOIOkuBDX7slaOrlAsDYhinDWQiql7iGjFOtnVL4Av+3dPYPA62pDxWqjKQAv8yPLlLVzk4b8GqnhWTvjic/k+XikpUlBOEOsDACv5oVmk7EW2IAv5kH2TkpVcn+5QwEAl2RD8/rSEMeZ6QfvvzNpLfh+JgO4zjwnxMXdKs7w5OtiINTHRZAxE9nPxEFjo0HWTEJZ/5l5WpJ50zQ5z7MNG25iTuL+wx0/bnDJeQXnG9yRAFmXa2fZFnMIN8zRSkRYoepNedCOGwGYte36xusCMBaSD3PGcwfb/2T5HHW0H5lrOWo6XEki4iLUtyGfTjEfCQAuCQ2sP0hR1Eh+Dah/I+L7/AMAGIeFzv6u/y+uWJyjAMBzakITnSM+JvgUoViOpZDs5JnjdrEhpxenlLDYD/dtAOAAUuk37B0c6Mbtm7p3/74B4NffeEM/+KMf6Bu/+3v6w29+y/W9M4N5h+nOFWBy1FDcA3zPCAQ4rY2o5cq1wjPj13K+1K2bt/W1r/45/d3/4u/q5lufUh33DebyrNDJhx/ove99V9/4vd/Rd7/9LR09fax6lbspdXHm587cGIzHJgkTIdTq7fgMrnAgr1M8WLNp63TU2keDMw0nU/cU2HP5cIxLXSbk7PZ7akHKs3K+qmYjVytvCjJBq9dV1m+rsdfRtRduOie91WqafPHVv/2/XOEVVy3WqxG4GoGrEfiERuBqQ/2EBvLq21yNwNUIXI1AOQL/4VVtUc/QUGzUMgOJKF/Iv+OSblZ1aWUY0UahCuTm4LwZLkIbN68q2O6iDK3lGg8LZe22sr2ONjs1HU/HGozJ6aX50nCnASvD+brQEIVBshzNIcGvKwaAa9WWjidjDbRQEVRh28m2GrmLcC4ZrXZLzRwlZNUWa+PhSJvl0heDRbFQTmGPDajWeuW1V1y4r6swbLH9adge+dngVO8/fqbxdO4xuNY/0BrntgJQmSZjoaUz1CqqNmvau9bX9Ru7BoFHx0+0nZ6puZqrQ97wWrrZ62g72+jk6TSaGzDZGzVtMppkcal075gu+BqlXMRK1rO2NrVcM1U1xGZtXijvdrV3/ZoOrx06o3EyHGg2OVNlW5jJzcUK21xUoxVo/NhkLTcGHXs7u2pkuZ4+eaZiBkCKzoNM3rGtrUEgUF1zIaZ5m6FMyFtm1GONi0o0r3HJ2jo/72a/rR2yBzcbZVyvKytVIALkdYKcbP3Z3QIQN5VVajoajzTbYFPYUGenrVaLbDRsuFCRFM7b5Ges52ERnaHMwf43y9yYhKFNflEoI8OSmYZjr79ja2Mu9E8fPtKiKPy+aDxb0QobGoDToBLXXJqraxU0xAyy8ecAI84BYMBCugGpmUXjLUHA5w2gAHAuqVuT2pXLOHMJpBSr2inKDVQstZqK9cpqZZS4WCgOnzzRAgU27PqUb+kLsZUe0dwDdAUYSP14N4lRxKGWollK44/GNoABgBtjhR1XXsdem+Z0zaDpzE3EAO+dPUcj1uqxXOsEAPN1Vm8tsLAKlatFGImBT4OigVIX5W8NukIAwLbTBLBOKu/5auUGCo0LK5bdOCmbDwAnKG6j8YauEBAYIJembqedqdvtheLXzHwyiCPzl9dWqURjw68rge8NSAJYsKcmtS0Tl3PVtQq7x2S9R5vO2V62gQ7ry7A/DrUJijL+EVZ+aSMZAHCyazu3LAu7OCtGeA1lvlyy+y0BczecLG2PRmYoDQGkL4OsMc0826pY5SeL2/R3qTd0nn0bz+Ky92DZfLtoTIYCNSzZaGJYiGw1YprS3sMD/D23fE4gcGqhnmcJe8s6PyKTUXECsmnwJFmFVSqei7Ol7UMB5a3CZJ2ttmpCbkhKw1IBbPA7dRGtD0BxBLAYw3VhK+g5WNqTSqOVNNxsNdRWY+zxmpkO772on/n5n9df/fv/wE1pFkr75df043/9G/qNX/llffN3flMHTWk8GLjhnTVr6vQ6VrYCKvDab9+9pZu3blhpAFXg5NkznT17runJibLVRl2Re15Vcw1IFApxgITZfJpy6C6reCPL7qLxGfbtACixxiMT2PMuESx8thr8DctiA6aQHZL6l72F84I13cI9AQAYpRmZ4FWy6+tqt1D672j34Jra/T3VWz1t65mWFfIhAQma6h9cV7vddsNvtZhodPxMo9MjA8DYgtawhG40vPcCENH2DUVNgBn8ApzEYplnyn7QRFC4KjQ9xf75RKOTUwN12P1i7RkK+yCI2BXAypqwircCON3qPEdsTcjY0UStqtUFxom9olRRn1urp7kZCiqIKHX1ez0rY7FEHg7OvJ8Z3E2kHfZ5csohfpH/6f2BZjMgL03ZMNA/B0p5cHxfahRAVsBTgy/p/3j/cIBgGqesEaolq208emn9hc1i/F0AwzQsUdNBtJnOpq6lAHlRAHMG8AzYsyHEnB4N1Os11THRpaGTk9NQi9Fcxn2knqndQtmdmxDA5sR7JycYxwcAcc7DyOxLmeU0Z0sFXWC2ySoawkzNtqJkABf1ugbbjR5OJnoy3ehoJY0oWXJpSfYrynJndUf+Ow+v2W259mpUt2BIatGBXS4MNtIqvnHjhqMMOJs+fPzYYEfk2Ne0WhSqrha6ttvTmy+/qGZ1q2J4pskphLWZui1WY9UZ5GfjiQajQqPZylbSL7/5ikHHmd1WHJhsMg3W0sWs0POnJ5oMp36fnWZFO/2mOh1UuJvIzJ2ulM9rut7eUQXfTABcclz3d9V68Y5ufv4z+sLf+EU1X3/NjWlLSAlahPlWQQ3dcmajReSMJ/Vcyvdl7ls8DFBistbKJACrodJGy9yBaLfacn7hgFFTFTvKBw/0jX/5/2ry4YeqHD3R5tH7mo9OtNRK61ZdtU7LajfA1d3ejjZkHg9Gmk+mBv6dobpZmsC4qmB9TI0ejXvmhQFgaqx0DnGOk39I55waC1UiYCQAMOuBBng7a16QHKhBbIsaAIozK22Rn5R208JZsP1eX50OcR3S02fP9PTZkc6GY3X7Pe3s7VsxTPREo9nyPjEp5jo6PdVoFvtsWKxToy2UVze6hvV9p2kwA6ee2XCqDNIRdSTjvYm516pj21xXjRiLBABDbgw2WjrKahAe2spu39eNz39N2Y1bmhFTMR9byf303Z9q9OSRastCr718V7OzE42fPVFlMnEGcIv6laxdCFA8tyz2UeoI9kLUlFU7yIQ7EUAvdQvRNXysNyuvbwgfpRL0QgHsRNrQ0ZV2wZwxtQQUQsSw0wmq46ayFoSKXJsN+8faxEjbLQPYpnx71NxsjMy/cJrAJjwsb7HOXVc2jtbY3emYFLedk8FdmCSHy1G7kZkINZ/MfRZRs2PtzXNG2YyKbgwQwzyqVmxxjXMBxCXqTfYh9tMLIk8iWpqwVpIuo4QKcluy76ZGSIQdl04ej1BFn4PEUXSdn69lGfOnAOB0BzCQl6KLzqsrOBm2cU6kTOe4p4iG8j+VQJ5tcy+dCZeUwuXP9Zek2s/uQ1H9Rl54eZd2vRq1cKiAI0fYym7O37zp+wTKxbzbM7AFqQvSpYlz5HOjSOx21Oy1A8xDOT+daXJ2pimEkGGovrl3bVc4Q8CAhYyCXTTuCNwNowaGQGkSZSK7JdMa15RlI9Y4dmnNTB/AAHAQjMJJKLnsxEO6REZMVMcyGqSUZF9SaPP/OS1LxTd7Y+lNU9bC5+BwchXia0ygoCaFiOJ6BUJW1FPpkbkWsZPQKuJk2GtoRxh4TQCw439KAJi1wR3btsrhYlLeQ6htIPVY/cq65uzGcYBnmFxE/PhLwmdy2An3nRiHdE2I15tIciUQbQUwIHBFgkuOBbWoDYjogOxmgmC8FyuAsYJO+cmuNxOAHurfWEu8xlKRzJ3bADDjlu45nA3MPwhp+wf7qkJkoR5rt3X/5Vf05PET20B//OCRMnLXOd9NAFjHGADCm7nMfMBhgjtlsn9OuTQQCHmOgLYQ29jXl8VCL917UX/5L/wlff1rX9fhnTtSI7O71+NHH+udH/1IP/zed/XeT3+i0XDgKIAWTgvOL4f4XPNZ9+xk4Cx7zrNWt++6GU31el1EbE2t4bObegUSGXnB7FcQkbq9jvr9jve9frdlR7NGtaL5JMhU1FeGu3FNaWbaZFWtW1UDwBD2ul0CuaS//T/871d4xVWL9WoErkbgagQ+oRG42lA/oYG8+jZXI3A1AlcjUI7At97SFsUnRTtXg3mxNKCIcpKLerA5ozOPDXRpURYKGti6gDr0Hck5y5XDQq+3dHo89IVqk1e1yLHuXGk8X2u64NqDAiYyvooFebmRJ8z9AKVhq9lSrdbUalPTYDrVcDnXklw1XB5XEOxzkelDY7XTaQeo6Mbb2soXrKuaqGzMMueyETk9N+/sa+dwRzkqYNiv7dwNYSyWxpuN3v/oY50cn6nf7AndQK+16271j378jpUNlWamGtm/Nw8MaFaqK03HJ3rz/guqTEY6e/BA8+cD3Wrnam9rWg5XWsyQtnLLIhO2apY91m0oE92DsuU2DZGqujsHWmyrGqOO4QKPgrPbVpt8wFZT8+nUl5/h2QDNbdgpAzqSP2vb3KYaWdONn26n54b6bFLo7HTgxgmXJD6WZI+hgsbaWRszYP0SyQEjDTp8vaEYa8dWjlXn+V3H4nm5UIv8xwog50rVvKo6WbU0oqZztdY1tbeZVUHPUCdnNXX2uursNsN9cAs4gP/jQutZYdCY7C+UhTwzcoWZbqNxoSkKXuf0RhOF597v7xikpvE0Go41HAxtC9gmrwcwMIGIjDtFA+CFFYbLlQrUwKn5w+U/+sQ0Dqy/Dfu51ORBxQA4Vdrrnjc+Ulwuc55h8lDRVN7pqJrXNEJpge21bZEjQ6qNxTEoKjmJZ2fO2fJF3LmVcVHm8h5qMtZUKLl5BAaBwfWzii3esHWuN3NNipkzjpyBjV37fGUFoi/wnhMLTVGDLRZ+D9hpA9ii+M3r2I6vIlMxdQlQAM/J9qMZnN6XY74Sqz2DaY0a0J+xgUaxR2sj7PmWm5UWNDX4O94DQMH5cCa5RlJArumc0Cx2RjdW6JHfFNm0oUYuc5tpLDFv7EKXyOSNBhaVDYMoXNxppgAAbzdLWTjBPKYJUwPICuCXJjKfjdkYnAmHAOYRDXmeDermxrZqC2iLrsm4Ss07Z90mAO/SNDn3eS0bTG5MgmIlxUqpFAkSzaUGWsoAZtMre2Ax9SKRqxScGzxLAHAJGl6cXhegcAkAlxbE0U8rLZzj/QQATAOjVCTEHh/g10UeXQmsRdM0zfzyk3k/kZ1Ik6yW5zo5K2zPfu/+Dc+dk5MznR6fWiFe2icG6Pyn2qLxvpPiwhln6f+UpKPNtuom3XS10XBb0RhlYrulzp2b6ty6oWx3T/2bt/Rf/sN/aNvhYjRR7/ot/cY//mV9+9//th69/456NSxCp1ot554nsPRpcKHqIF+6v9fXvXt3dev2Ta0Xc41OTzQBMB6Pla03agH8srei1BTEJFS4FU2KSTQW0xC5gZbU4lZ6oo4w6iNNJmQ6BtDoXMdzMD/ybf0tkmqC5qCbnKjqaP6hNOHf2R/bAZRZQUXjnXMPEDjLTaDYObimTn/P+b/Y8wKMoeyr5x0dXLvlcxU6xHw61OnRE41Onms6GmhZAACz/2PpmoUNa1IzQ+ril4kTKDpoFLP+OZvohM2nmg5OND451WQw1HIKiIdtZLI4TPukcdhkE28QOOWUX4DASakDqJnV1eu3o1nO+Z1UxOdrqlxbKd+P97+3u2sA26Dp8YkBUIDbEkSwugO1HGC7AWBaecRzkk0aG1VZ6/A+ma+4jKBMiVzhZFmYAOCyKR6yMUDlzACoX6NV3IDGofw1DcRK4IgYaLXIlut6758WU48FTg2MvQkEtYpm05mmZLmiFkXlTZ57p6tT3Duoa9Kc6XQ6ylEDA9piB41KkD1juXIsAFnA/N6Wk6UiOzsxPP8AACAASURBVOVvJ4fGBEyzrlFPkS1Z04x5u61osF7r6XSmAQSMrTTFvr+OPSXZoxC/yNqg+bo2gJRxPvEetuRPbtQn1xiyBVaqlYpeuHtXO3t73o8/+vhjN2B9DkPYm060nc+008p07+Z17XWa2mBpPRxpOSr8HgE7rN45G+pkWGhK3msr10uvv2olpBWjzq/HUjjGgfP12dNjTUYTE81aTawgm2o0G1pq6ezjxnSt1nSjg3pbjQUZnTSL6ypq0hTV9vV93f/cp3Xn5z6vFz7zGV176RWpvxsq4GpuxT3rzbb1DoiMetZnKdzF0t0X4AuCREamdmkLIc0W88h6rkmdVhZZlcORpu+9r//wz/6liocPlI9O1Dj5WLPhcy23S6tU8Yseoc7FApvXs1hpNhwbFCUnmnMZF5aCjEKHPkeerhv3KFRRClLEkBkLOXA+d23BztbuofxvePyYW6wv1kSzniUFPXM1YidQyxkkAXTnZwFGLCEizMUcZX9i/6HmPz4+0ZBs4M1G/b09zwcsbEfTmc8V3IQguJ2cDTXFJtkWxQwgNRp5umsddnId7HRMaqM5Pz0b2Wo58oBD0U7mYxvbT/KJt5vI4ESN7btCEDN8/jnzOlf+wku685W/qPYL9zTZolAfCEHvKS4zz55oMx3p2kFfs8GxFcC1olAHAHixVgMbavYSQIYEbGCVXIMI41xVgP3k9kJmeUYdDvi+tBqu1WHPDUVyI9nJWzWZCDDOD0/nDSpR9mpUn1idOqe9xl0A2+6WNZyAccV0rtlobJcgQGBBilktzwlpjDU1G8QFAKVVraaFwfutsib7VKYGNTD7KPWis8chGjZMOJmN57Yzh3zAsw2nAkgzS+cMr3AQot43cB/jXWX0SxcFI/BRpwRVLgFiJXEwAcAm9IUZRIphid/HtQDSyoWDiqHCBBie1xuXu4fp967dEwDsOjcR0GwbnO4bJSnI1rZl7WRHk6ifQt3J60jRHOdku4u6LP7loozaQmZ0znIqZkPMHfcMO7dEFnDKlAjVd7JER01db7aUtcl4rtl9gb2Q87oJ+N7vqtXvRC0BIXM61XiAff6ZFqX6d8UcSNJVs1nXqgDQpfVh4mMiBBkoTMWhzxteVplFXRZvoas3sSXWfMTtBE8wkQWTODvq10tExjR+5diXQ8XdOABf7lepHgr2Q6qLkxV4+e/pngF5wn0M19QVA8CoQlHG2lY6/f/I703xGtQhduWCvAo5u7y/BHGYvce5yhBN7HQUs7XMtvU8ZMyIyiCrm7qPZ+YxiXtOcBrSWraNeYDkCQKOuVfaTwP0GuwNy+cF8TOAkKo4zmPFHYl7jaN+AugOQJp7JAAwoCt1T3IdSSV3OLnRhkivk892XaFWhVAWquUcG3/ueTgz7e/bDvl4MNRoMtWNm4cWB4xHE9cmkM+8tlFIk5vLHT3tTTEFucctTCAKckMwCLgvMiauN3GcqTdsCX/v1m39/Be/pDdff1Odbs+q5qPnz/TgwUN98MEHevTwgUZnZ46NQpmLRTPlM/UicwNS2TOcaAoEBVVl7Y4PYajJy808Eey4LwYhfAJJbhauRZ1OQ9cO93Tj2r6u7ffVbNTi3KA/Mp5oNZuZUOXAJhTGjZpWlbVmWqi31zd4zNjxvv/B//ZvrvCKi0vq1e+uRuBqBK5G4D9pBK421P+k4bv64qsRuBqBqxH4/4/ADz9X2aKS5Bq7Xm0jMxVQMjFbrZJJwE0DBU1StXFR5bJD7uh2i6UoQFquLMPKrKmTk6EbOuTDzgnubebCZGq8lCbzVWKvwlpdOa+Xu0EwSCvq7e44W268WGsyn2sMSFhZOxMVYBqQ08zR7VbdTtvNHJr3bnzOCyujztmbxUwzLK2XUrtf1bXb+9q7fqDJskgZLn3lZCvtX9e3vvcDvfPOu2rWMnWbXb34wn1123391m/9jjN3Ks2mqp2Wst2+ltWtraP2Dnf01/7qL2ozOtM7v/9NvfuH31N3WeigjhI20+RkHM0CbKjrYZPLpcSXfC5uc7LDuFXWtHtwQ5huD2liA/C1W8o6LatkUDbNp2MD3GOUs1jddXNVspqtECvYs3X7Hv/RYKJO1tJ6trR1G3beBgdpGuU0wbF7w/YNu+iFM1Z5PRnNmwJLRCmjKbqWDttd7aCwqlZ1AMt/Wai5WahRW2tdX9hrr57VbR26KVaqzyuqLCqazTc6q9WUHezp4IXrynLY5hOti6k0X6hOE3S+VBVVANl8gJOAK7WqpvO5RuOFJsXKACt5xK1mpk67rX53x4390WCkk6NT366ZP51mXd1Wy40m1OuAos49rV8CgGl4JjUo4CqX0NJ+1T1BwM+Uy2lr14s+TMr5Cia71TrJPo5GAmANQFKlUdPpaOyfQT4TVps8O4BaA4SLhWqLpfJKVRmgAZdTmhSwtw0OoJ6NZhbvm2ZDNCbCl60KmL7TMdufpgSZnjQMbZ18yjwLFI98UiuesXGlaVevBKmC5obHuh7kCObdCpJHzRd4LtxzfiiXd1TSKbPTQDpKjmrV9pmoalCG0FCw+Sc2rfxMmg40X2Dgu7+cLJPdRErznb9Lajr2GNsx2zaORmyQSiCHhF1p/DttDlutwcCuhtKb+UCzkaZDqPiwidwoazdsT8+4A7C7Mc2csLJp5e9v63WaNDzHGfbpC+ca0qxtoDI3FSZ9JADYma8pj45nH3b3qbEHGJpUJ6UC2IqU1Nk6B1iTmsXs/2SHG82qskkUzy+ZVSbwulQ/B9hIg/JyU6nsp0VzLhrIHsPUXC0zUnn2vCcDwZ6M4Y1rdXLqvCUoMoHB0XA7b+KlcajWU66ym2Ebgy+D0ULtXl9f/foXrfJ596fv6yfv/MTNpjJ/1GNwqfd3/h5odFWkWTnfzLKPzFbaxYtNRRNyf2s1zbJMjcNDvfpzX9D9z7yt49lMf/zee/pv/t7fd1Nm8PzEQPCv/KN/rEfv/lSNdaFcUzVrAJcQHOZeY4AYNI1QtKLUwp798GDPNuluXE+n2i4WofgFYGKvWizVqjD/w26uWBQGkf2cy3Eqm8i2RyWeALVBJQDgZHlZKrljHqZnleaKP6VcOJtD0PhjnPl7wDUcDlA0mH2yNgDsXE0sgDsd7RwcGgDOOj0JlT+AHvbPeUf7ezes3qts1yqmQ+enDU+fazIeaDmf+tx1xiM5we12gC2bUPGxN9hSOcVBoPD02ufsIENwiLUoWYLjIKIke0crvRLHxA3dlN1ou9EEAJc5fcwHky2sgK1rZ7ebwN9Q8VhFe6l8iezesBUEjDjY3zcQTl7p8dGxZpOpwQl63GBHWNpin09mJmel7cVTpq6B2kSEMH5gpR620u3IFC6IEliGZalzJ0sdcNrXqJ8MwFw0RDmvncWY1P8Q0ey0AVmoU9fOzo4booBAgDzeryDvpKBFyE1YWecAdpwv/Z76OzuaTKe2r2TuAVCiqgQ0Zr8sAOlQBlKTrbcqpgEA44YR2ZqXkJVE8in3IaNj9cyg7lyQ0NYarzcartYazFeaEXOAHTD2zSih2POwum3hSFFXYavhraqoZvLc6w173v1e18pLMiQZt3v37mn/8NCA5dPjIz158lSLBeAu0R9jVZYLdepV7XfaOux3VYMMNJ5qMSrCfhuweSs9PjnTFIvSPFNvr6fdw2t2zZgC/ON6gaTOXfW1Qc6To4GKYuYM7DyvqwYZoLrVFOeWeq5WsVVztFR3UzUgzPmMe8qyttVosdAEsK660Ytvvqk3vvwlvfqVr6r91ttqH15Xo7cj5TSbcaUB7KLJHbaaJi452iJllNp1AucUgPOIQWDsh0Q0AMY0atrpNkU+5uZ0qPE77+obv/YvNfngPTUnpzrYjjQ9CwBYzQb2PTrB9WYr9Xp9E/dQfuPwgbMPltIAwPM1UR4rO2+UZ4WRA14PZ12tYYITAPqYbPDt2iow5iXrDxIEeyWqL34YTXvOV76O+oY5sIbUyTxYQezEyWPu9cPX0Rzna4r5QrPZzOcYWeOcG6h/QcEAe8loH0F0xO1mPve5DQjDOc54cVq26tJ+O/P8yLEPX640PjvTippvtbE61dnWW5ms1mtiWy3bfwN68OGNqXQA2Ww1q9WVvfCi7n3tF7Xz8suabNcGgLGRHjx+pMHjjzU+eabKZqFiONB6PDYREk0zIHAO6QUw3dbSZLXXHCdhMI29c7WxU1FJ+GH74fwJMGRrMqcJhwAz/n+hQrWSeoNVfNRy1CDU8R5PiDp1LL0D/K2Ru1traMUcIPN3NHHsy2pW2ILdADk1MbUPqjsIKNRG1Jj1ml0jAITZ6LO85ngSgPMqa5e9EjcBAPZGXf1uPwiDy60aWUs5zkGQapybu9S2mKiynKmC2nQZZ4dridBLJgJQZGRH6G9AgwGWxW8SbdB7g88G/huFMZ/9Jen8LAFg5zvHKeFj+fJ5Uf4+Obc4uvsS0fGy7XAJPrpM8nWNTOD04b2/zBsOEDjUlQDD8YPPLaNLO9z0glzfOxMcABigvQRKL31OYPAlRp7HhBoWdwaeN8897NrDIYX9NiduqdtR1mvHHONegTL+bGjL7w21DypNXl/alDj3TIjwNkR9yLOLsQWfjjrsvHRXjfnAnd/kmkT8dvb7xmfbAnt78nCTS095Xns8SzKo7yjJkjs9ILsmuLaN+RF1bnwuCZDl35WW0OVcCVefAIRdQ9jOOGpqvpbX5v+TniV3KbsTGeyN+xXKWmf++u6C8jrihkzu5dzG+QRSr0HgtG2fjxljRZ0LtaFq4g73KR9558rjAHsN/EcScjiilMSHZCvu1xXcIa9JIoWWtaqdNjiToTTz4QgHdsKUT8yz8L0U9a9jKyL8m+fJs40VZw666wlAWu7bjvYy8T6cg1ACU/9xJ6Fe6u30vf8+enKkx0+P1O2wz3DGRZxBjb3HduoXALBBXWIGGF/OAhw4iCtKGdcB4oe7Fs4fkEYgkHAfvba7qzdevK/D/QPf0caTqT5+8kRPnz7T2XDoHoijfdZrq393d3qus9kneUajyUTHw6H7S06cb+Qm+nP+EVWFEwE1E1vcnHNoOjdZnhW9063r1o1D3b5+oBv7O8I7p91gDw+3MjLUqbZz7u1k1XN33yw1W87CoYuzKdXz/9O/+PEVXnHVbL0agasRuBqBT2gErjbUT2ggr77N1QhcjcDVCJQj8NMv+UoYdpsQ1RewSGGTBghcgh1WMaTcOArdPK+q0yIvNre967zg8sEFnMtXTdNiEQAwdtLbjZo7XS1rDTcTnwwmmvsyFJeTfi5nd7lJVq3Yvhgb5AEKRtQH07kzafM8wJwsZeDRiOg0W5pOxhqeDFTlUgIo3Mq110cdQH7Z1BcQ20jVpcNbB9q9vquj4an6h7vad5bsbeX96/r9b39PP37nJ1ah9jpdvf3m27p147Z+93e/ocF4pvkWEDfT2XqjqTa69dKL+uv/+d/Sm1/6OXW3az357nf0a//n/6HpwwfqLJY6qDe0RXXijgU2TmHHRzPfdnY0yBcAcTQ46mp1d5R3es78eXp2pmKzDACxzvjOtMG+CyUAroqNqubVrWYbmpgbXb91U4eH11Wt1PXTH7+rVqWhKr0XMpFX5Ii582ML6i1KZHKPYLAuC602KwMuNI9X04Wt89rY/VUaOsja6m0q6q63fj+d9UKt6kpZY62iOnV2M8BE10qfqhbDpcaDuQbFWvU7d3Trrdd17/X7Gg0faXz6VPPBidajiRqrjXJsYrH0RnfMZRY163KpyYImINlGXLgr2t9v6uBg1xaQzIXB0Ymmo6mB8zwr7bfCDpXLmXNIse10Bhf5z6hpuQhe2BOXADANAy6/PAtY7KVi0yx2z8f0kVj5oSiNPNrSQo7n0epgXVjRcDxT1srcoMdqlm/g3oStNjfK19jIRr6Y1b+o6lK3ijkRVpCwzsP6lY+wHwMAps9Msye3yqS704sMvuVaJ0+PvaRRk9j+eb62NRiX41arZsUZTaolOXQA3TQKluSxbWx7bivp5VrzOZZyAQAzXiYL0BRKDVSswFu2g66g4w8GORmmKNz5Twkg5IpP04RxCDtZnm9YMPO57kyuUINYQZysWCNHF6VM5N3xf2GdL+eo5AMAJvfUADDNGtj9fO127dfd7DcNlNPgN0kEVQtZWWSD0njmJWKnR34hKoqUd46KCOU7ADDPh8wnN8UM1EVuMcplN8OXAOwXCudS6BDPOeyn/Uxt9Zay4pJKJHqBqVtl1Qfwdmp+ujkWucWxJyflcsr2suq2bJBZLXNhIWchYto/S/tNxtzPx81LAPtQ5KL2oCNXKoGZ/6UqNV5a0r6kNxY2iyEHAThlvmP5PJ6RpVt30//63Xv6pb/7d7y2v/PN7+gPvvltdXLmeVgJlrD2ufg1HUA0vZjbZwuFJV/KUgtOUk2rakPzakML1Jjtttq3bupn//zX9bk/9/N699Ej/fKv/ar+5t/8W861fv7gkb7zjW/qj7/1HVXmMx10ctU3Y7XqvNe1wUGaUu1m08ShFuBVaoBZiLvGNp5G+Ur1zdo5kgBQkFTItW1Vq2rlme1brdDdREM+nmc0wvj+qK9MkAJoJAdzvkjWwBf5hdEsiqZ4gJkB/lrlxBwBAK+HQqtUASPGNekhpJxJwYECGAC4q939A3V2932GYPsMAIwCGDeNTrOvNlm+la0WxVinJ880HAQAjFIrzxvOCO7v9G0njasExClUpDT+WQcov1pYRLt7vrR19PD4uYrx0JazWPFbJZEs1GP+x/s5t4RP+b8lGFwSGgIQD4UcRKT+TscAMCCqM6U9LS+ugTQ5raYWBKBMe3t7ajYyP+PTkxM398hbZVxxBcibKR8x5VVbi8TzsmUiBIFSBhYNfECSTqtl5SONRwPAWNaXTfuU8+tNJ9kmU5fQIOd9z8ktt2o47DA365UW85XHo9ttWDFixe8lVQzzqXyvgKK2V23UrULm9fd6PZ8PuDswfjRO2eMM0juAkSVKGzriDFZkA87mBsb4XucgcAJQrMguVdk0NAF/K1WTMYbzpcbLjaYAyWxl9boVgstK1REHNKerqJZ7OF80DABPIfdkTXV3dzxegE/9TstzlXxf5vfNW7e0f7jvBvNwMtHDhw+cWQyhYF3M1OK8Ik+0InWzmipkXE7nWo4WarXarhlPJoU+eD7T7vWubr94Qzfv3tXZcKLj42ONh2ODb94+LI9ae16iWOJXr9dS1gQYXWoBUNWomjRSGa5UG6+FiSOqTxq8rPO8A1mk4bmG+mjNHG131Lt1W2995av61C/9kq79zOekvcMoLmD44XGe5UaGOLPgAbgR74WwDkvulKnNvkqGr1WzAFgo8cmyBVCg5vzokb71L/6VPvzWN7V5/lCv7tc1Hx1pU92ohuNJs6mj0zOTm5rYJwPEYDmPe0HeTOAF7hwrg08QtQxFADanOQ9gwbylRqJ2AIgF+OAZAQY4A9NREkE44TzmZ2Xkk9Zp4rcNQrItYCENaMBZi6Uz84A5zXnOfohSDdVXt9c3oQFQBcIfmeMsrmcnJxqMhr43oPp1PMBmozkXEZO/MvVbDe02G9ppo0Zu+CybDIeajmfaLlbnMRXVVWSadjOeKa4lENc434OYZFSKOhE1mKqq37mre1/7S9p/9VUtahVNFxN1W00dPfxIjz94X08fvK/joye2I2+sN+rXpJ16VbvEWAAsmyAWuZe2C10B/gZYCL+i0wY0j/0+DB8uYkbyZj09n1CXMVYotT3+G57LXAucCNjPMuIvWs5mhwyb5djHJ/B3tbZCb3w20mQ4snKNYpI9G1DcLjzUJ5WKpsu1houwl900qp5LzO9QXa7VRCkO+LtGvSzX44BpuK/gmFHDkqmCY0TbQCT3LKzC6+ulGrOJsuVM+WZhhx9iZCgj5pFnEEQ24h+AakoZZUluuyiPwoklfRj0vQT+nrOI7GiQ8naTiphvdV5mXSLN2bbYLjvJZhiA3ZmpQbQzWJhcKyB3UgdTpvLcXEe5LkzgtG2Mg0B3DgInIlHwfMuE4/MslNgTAIBxUEplVYDjpfL4wo2lLMX4N+4rkRcbCmGmrokR7Pm2ic5Va2WqNoOEVKEuAaCn5gU4gzgAWSzZafPvBoC916U61+B9SFE9f5Mrl1+zCWiZwWZIH7xK6hzmJFE92PIvFpEp7T0tjb+B15ILeRn8TREE4QSSCFXngOafyf/1vYbnUqqB43saDE49CrYHvn0y4Ug24PF/DAanu5Q/J3Idtue4rPCZIgESi4sF1hx3JauHE/liHUpR5orHDJKH73FVg+bnfsu2bOKkCUcY/2z2T1yKuNcl+2/TPjxOZcEXe79BZwBgEyNrPpOtzAcA3lYiZifF2ZSkhWAXYzEfRDl6Jfxk1Pvc07z2bfUMWa7uLG/PZb/KsIcuCRpkk9vJhn0SomSe6/TsTM+Pjzy4PHuICKwfQFrfZ2zpHlnltoBORG7uoqh/IfyYTO0c8yCncgpBHEJpTB3DOiKvfafVch3HZkGO+PHpwOAv65N7G9Ff8/lMedYwabPdbnl8J7OpjgcDjSHsOde8Yot0zpYJzlsb7s5Rk1MTQg7kvs88tytIXtFet61re31d3+2qtlmq38rVyzM7ScBGhtCTU09DEjYzgvlBjvvcTg68LwDp//433r/CK65arFcjcDUCVyPwCY3A1Yb6CQ3k1be5GoGrEbgagXIEfvyFSojVktIXNi0AMACHL1UpZ8m2QDmNsFJ5U1ELu2cuBOuKZpO5iukiWUBVbJfEBdX2q1w0W20VlapOi5Uen000cw5vADp7WeQJwlD15aHT1lgbnS5Qpy5VncPqx4I6LJqwG0adga1tv9vT+Gyo42fHbrKQAdZpZlYA0/zDLojrBpdm1LLYEWP9/OGTp7px94YOb91Qs7un4WSrdz94qKPBQP3dri/k2BXevnlbT58d66NHzzQlGq2zq9Ol9PYX/zN99itf0d03Xlf3+jXV1wvNnz/Rx++/pz/8p7+ip9/9jmqjgXobAFUu+BvNsOJbzZ25xY0L8G1jlA2LMawNpd7evvJeT7PtRk+OntrGl//ccugW2Y8bR89texVbMa4AiDtdfQpbwms3NR5O9Ru//m9VW2zV3NZV38Yl1Tm42qjA9plx5GsrgISRB2YhijPLNtpxg62pdr2p3XpbvXVF/W1VN8lbXs1VX8+02c40WZ9pW1tbldbOc2ld0wQAeLrVprOn65//gq7/zNvq3z7Q8U++peL5I63OTrU+G2s7nqo2XShbbtWtYXko59FNsI2ubDRZBAjaaNV0+/YN9btd57U+ffREo2PsmDYGmLivGy5LzRjGqrRdg/2NzTDfB9a0Fa31mNO2m012vWFRh11kgAAGZ5NY4bwx4/wiFBnReCmbRQaBacKQ8Yzyd7FW3gJ4jLxbA5tuzKM8CUtA1ChMAduEuhmYrGCt9kiM9dS0MNi/kWbL5DZJ5jK51jl5pl1fnvleo7OhberKyzBNU9YeP4rmFQAwCmsaxICeND3XC5Q95ECHFTXrHgUwTH9+ZgFQbKZzdHHIgGuiJq6irKm4UZ7Xq869wpbZOZs0Fw2WMvZYeG8iZyupZLGbhChS2ZQ5lvGenWGVLJoNArsxBUhcdRPBADBfR9ZzBhDXMCBlBjp5yWQA4xLQyz0+ZDTBZkctzcunGY3tJLaUNOzYt2iCoP7FLhMlMHOKNeAsYBRgFSzdeJ2h1GIfYS9D7QBQzh5pS+lEEgjJSQDYtiE0sPen80WjMZmy7hgXGsK2hUs7cngBhq2hGz38zPQsLykkIh/twgrPPzli2UMFbmvLkt0fqic7LPB3SaVCYyhBvefEh8sA8LlUIwHBnt+Mkdk6NFiw/AYMXmtn/0Bf/OoXtS4W+ulP3te777xnoN4up+XPi25R2SGL902jSxWNWaep4cq4uolDkwXVaqevbbenZbul+u6ubr/5uj775S+RBaCfvPuuZpOJttiAHp/o0U/f0/jZc2Wbjbo4VszP1KiShJvmsHBNzfxBE2cNCETzCmUZbJJN2NVWsTpGYQoAjAIYpwoaqDTPUDgAzKGqsyqLrl+owL1+k416qQig0ZR6nwnIvOSG7d3qklW3vwcqocicpznJOkQJzMih5o/oUBp8zOOKm2HO2dzdU6e/q2a37/N27XlE2xcL1MzZ31UsKJczjYanmk5QRY61gdTTbhr8BZRptTuaTmcaj8Pqj70CRWSz1jCAgh0ouYHz6URnp8+1mE5tw8o6PFeaJ7vhhI17Pns/ctcxbBaTnDYajs5BBogKdQX2o4Cm7JGAKoH/lgoy9s7S6nBrBexOr+eMUsDqEZbBi7C25VxgGrFP5rhptJuxfyeLZn9/niEK7aRyZgmxJ+KaQNayiQNWACfb0QQyWAnsMcZqF9VM0ypHno/nRVLi2P6ZvEVAWBqd7brV1jQvsSRnHaAop5GIIricHQGGZ+cWik0cSFDqMV9Q6TgCIKzF+cX7B3BzcxO1cfI4ZX7zZ7KB7TaSgCnGhdz6dQPVLzEYW41WG42WG02WWxWcXwAltnvHTrxmgAilKgBwJW84oqKS11UA0gGw7ezp2q1bmqPEfv7clcdqudAqAcCAv71+32rn4Xik0WhohNSqzCWq+62yzVp1xgHCW7EyE2lbYN/e0Xy70QCV6Gqrl956Ra+9/aZu37+vBw8f6fHHH+vs+NRoyWw41GoG2QklcswjzytAw07TDVuD9EusqatWcW0hPkLWwHXCkRMVqzZRmXIW0ABmLfucqjaU9Xd181Of0kuf/4Je+/KX1XnrbdV6u1K1KVVbcWYYAQgEy3t/Al5CiRR7uDGxPOygXTNMFsorNTU4K0+HevS7/1E//u3f0NE739PNrNB6eiqcGDIyepstHWPzCkmj3ohnnxTsKOIh1KH8ZZ/lXGdBrDfYmlMD2NfGdUOdTFFcQJYLq3eJPIioEuobiC2RgR1El63a7Y7nOrbhp1CI2gAAIABJREFU1OKOdGGfYq1st7bXRwHM92EtQFQANAbUxGEAMgOW5mMiXkYjA8Ao9AEbUP8WWCpbiRfqRwBgzsp23lCvmamf19Ru1M/3cYgaExwIlkvlNXJ/a9rwLOcrEwHajYoBBv6NrFO7FHB240CyXmsMEHDrBd372l/U7v2XVGnmWm4Wdkz46Kc/0aMP3tfxk0canDzTFgebDeRFaT+v6iBvaKfeUMY4Mc9tmbwVAHRpp8ue0mlDxgmwzzmhjs/EJWVjEmW4gQAqrOwywcc5AIxFOPvupqKsWfdaaLe6ahH1UsVpIoDiYjbTyOAvbhZTF4+c91wfSuCSDYpxneGasZAm1Mf1iiqtpnM3OXt4luT91pgji0KV6kZn87Ujr7u7HX3m7c/q8PCW8vauVGtqPA3l9nw2UR0CwaOHqpw8V30+Uh37VTsOVTSloOX1BuPKQDPoGSBwaYVcArc21E8Wu+FcUlrvJvsIs4gSsQL1dLIY/rNOI6ksC7DK8t1ERzvPmo0Mc9ehZf1t9aevXOf1nZWS1OolKO0lmzJVXV+F1XWAaqgqg9gaLKhARgGToUSi/uYbubSKsvHi88UxF+demOdcKKRd30Wd4LoikXshkuBwwfelVofQWMH1ZkVde6GAD1VooLLBa43asLTZNjEwnXVxSQr/4MxgHSSn6APME/iLqh/nsAXOYUnpa35FCdKW5hPpPUSNmiIh0t0gXFSSnfcloDcIj+GKFHVwWEwDgpYcjmRkEOTBEsxMBVdJPrMjUcr4xXEG4BcVMFbKMNtxkiC7u4rCFdWt+yCxH/r+cV7nleOF0jfyb9nfOTNsM32eUR2XAnOQnCNMEm3kbfMRMRg+EVLhH4AwlSj3SSuAIZZxphPLAKBpcrA9lyLbOIURe4Rw8zHxZHNe53NHa0LOTfFdEKQht3MHMDRtwiHz9eIXNQZAPzUZvRcUvzznKaSiRH5eb3F4Qg2QQu4T2h8mDSlmxnfliDeKnPOQTkfufbwHooqoYQCCQfKpbLDRjjxiaqqtbZrt6mH3FWpEyNprNZuZdhyL0fZ+SZTEYDRyvRz35bWGk6k/k5PNLpM1gxDr/gDRLuSZZ7k6zdz32kxrQXCm/7FdzLTXaWm/21aPuosIC86IlAFsm2+vSxTiAf5CJuec+/v//IdXeMVVi/VqBK5G4GoEPqERuNpQP6GBvPo2VyNwNQJXI1COwE++WNkGuzYubO4ZwqrdwgKtq0nDrN1R1gHsrTlbbzqZqJgU5j0D5GxoFk6x3aUhTkODpMFQX5qJSROi2RJfcVos9XBUWL1KR4Im236roVxb28piJYy98ZAMLqzrFiu1tlXlYRzmSxvflwYizTnsglB9AAADRmHz5gYQWbJY7ZXgU3WrDDVHt2l27bsPnuveq7e0d408upoGx4VOz8ZufuzfPnQOWqvT1t7BgVrtHf3JOx9puc1155W31HvhFX36Kz+v+5/6tOpYUKN+IMuvGLvJ9oNf/af6o1//53rv27+vg9pGfXJya9J8Sw5tAoAtOCN/lPwlLj11zeYr5Z2OOnu7au/t6sNHH+n50dBKppsHmTKag/O1xsVKi45U6WJHvaPetQO9/dmf1U5vV48fPdOv/ONftW1pu9ZQjmyUrKjtRsV27WwzwF9bQLuRvbbNEUqF+qaia/2mbuz1dNDrqZN11Ks21d3U1N/WddhpqzIeqBgeaTx+rkVl6g4XTYTapqrVqqpZIa2znvZf/ZRu/IVfUP+NV1TN1jr67m+rcvpY1clIGwgAz461PB6qOlmo18itTsS27mw0sSUsqsBGK9P+9R0dXL/uRt3oeKCnD59qPduYyd7OAgDGuopLLM1ZFF1uVKJkwNpvsdaCy3zKfIoguJSt6ybNRf4vALAZ/eWcSZdzQC43jbjUYm3FPEzZrFzW3ecvLU3JjXXOHhdkqZgtQnVqW0DY4pFBx8+JbMsL+6hwrEzPxRdZrMMBryuazLfOwKZZTPOg0SQTNNRJgBDYQPOLhit5grC3z7NOZ4VtuWyPxjq36mXjuVQUG2WooPhaAODl1uAyl+gpCjoAggRkAhhCsICs4Q/AJ5RSthWrqom1ZsoJp7HHxZ+GjUkkydqU97c2jR3QO1nP03QDJDm35AvFPGNIni+WhgAYdhhA1cPPzuoG7HIsvlOTYYFivl03AAzwi4XZzt6uxwfb1AGNciYoTRJbQMvqOMCr0j6SSz7ZvwASKOJtd0umMGAizXMUAYuVpgWK0tg33X9zY/eSt92fBYCTdWD03RIAnJprbu6Vqheagsl3D+X0RX5xaacd1ngXiojUHCyViQkE5vulXkvkTdN0Tplu/pyIDpGrd2G5WIosLyUDJ2Q51kyBjWQThTWWkdGwo8FSz5u6eeu6Qa7jo1NnAHdQOCYAuASBQ5oRyk3G00pasidpotnelQzIrSbkQ6Nu2t1V78Yt1ff2tW61tKJR1+3ojU9/Wjfv3HbG2L//d/9Oz1ESnp6qGAyUrzdqcg5UsN6cqtWAsR/Zxxw7BgFsAwootvA4QWJoQqaAMAT4BPEI4hKAN+QH7K6TIhwlHGAFYAcAC+CIbReTbaHPwATKcXExSaC0DjawH83CUhnD4w6LyVCmudHJ19HQxfoaO3fWK68/2dIzrhAwWHsAwKiZO4AqZKR3+2o4/6xh4G67qWk7p4dLw461VGg+H2u5IJt47pZku9vSzu6uuj3IT1WNx1NNJhMrSFkPGYAUixLiCGAvgEQx1dgZwoX3FN4Q66VsetOgdG53IiUwl70PmIUQi8bAL5mx7OEpmzQyF0NVYmJHUvqW+YPe55ybHiArf99poW4Osgiq5RLMNcDFOCWbzLzXtWKdhq7zNyGeAJIBEq4IYIi9GocASAL8HZmWPldS7mNJ7nArEWCU/N01e37DX4cKxt189nermMkZjtcajcKKHRO6nY56/a5BkFkx82vn94C6jInz3AF8S7ISMQnYwzpPLz7IEAYARwXOHMI22tm/82WQjvi/Kd8e5eaqWGm72Kq6ZEzqVoyts4bB3+NirpPZQoP5VgXK1aTOcpY6NpM06JN1JuQ9zoZ6K9OWGAqeCda0e4e698qr3m8fPHhgd5YFQOt66abyzu6Om7Y8d5RBnN3ky9Ok3hSFRJ4taxIF8WBsBXCDnHgBOlRUYIdblfo3D3X/U2/ohZdfUv9g3wDw6fMj25BD2Hj84UeanJ7562O6hbrcIGKvHXsQMQo0mq0Q2mi2WWs4Xdjdg+WcNzgDKmpWa2rVampDTrQNLdsEZ+XaauD9F+7qxc98Rje/8mVdf/UN9W/fV/3gbqjJyg2VwjQpvlj7zrtPEQj8fT0LEhj/tpgsgyzGmM+Wmv3wx/rJ7/ymHn7n96Sj96TiTI1GTXm3q6zVjqzcRBSESMX6ZU7QjLY6ye4YUVtXajTlFwYKAYE5TTgLyXPEqYD9DAtnA7d8JOWa3VQMRlWtNu20u5771EF8hhSFEpDnzvwENABAsPJ/sxHAAhEePHfWCRbGrEns8TmTmfMAAUUCoL23JutVgz6cZzTpazW1GjX1AA8qW7s5tHFyIJ8aItCaSJmGwcvFbGqnmPlkrV6zYsCYvR8HDGoZzkDGmEN8yve/dku3v/hV9e/eE/vEmjvI4FR/8qMf6MmDjzQbn2lZTFVdL1XD5WG51WG7pkMch1Czsa8vwm4ZBlPUEgFcMt1wYnFtmJ4Fn9eblZarhcFe3DVKMgi1D6RCxptnAEBuEAoVGuS2Vkeddl/dTt/gUygx5+luhhvDXNvFMkCLpEAGCHetCnDBfQRC7mKr4Wpri/eKFeUtbWqZ3TgAR2rYn06JNVnpeLHUslHRwY1dff2rv6C7r7yl7t4NcTJyXkAcWEMQLWY6/va3NX3vHW0Gz1TbTg0gQx7BzYNYgmBZYle7UmXLPa0EIy8soEsAuAR54xhJAA5r4xwA5lyPj+DWRvVS/jo3jjDgG/VSOK0AhPMR4Hk47wTBI1yDwpWktCz2EZ/w0PIYi9oqzjwcY0KBSY0fd4vyLPTfl0RP9jr+7NcR5K+LF5zU4ZdbFEkdXLpl+D2UlsoJPDY4x/GcEFCAKoO+2NV6HkI8DUvgUCvHr9LRwrcgW20HYa+csx5Sakr2wlZuwA7lJzUK97WiiOiYpYkxKY82KX7LsU5R2+cgtsczgdoeXmozg35lRmzcr1wnJwYuo2VFKTm3yWa6VBknfuq57beHM+UQh8sFQG8anzROtoA2Ea1mALhOFm0TZyUy3YlmWHk+QxJiX6TWcOSE6+oUjXJOmk9201aPU9dxRwwwtwSALazm/sC0L8Hf5AITfOAoEksAmDiFdaVuEh9ESIBfzqjYh8Ne2fnNPFfWjveyIB9w3lEbYn8PAOwaMYG/ENt4vuyTXnulYp15TGRTlqnb67m2OBuO7OaAGwR3QABfnCa4GwIAs26CcB1jEgdckF5LD3dbU3NmO+oi7PHt7GASW6r7iLCwc0KMGK8DCgX3iskU8DjqIVwmLFWwYLvufbDZyv0aC6ymfTdp+usGk6mOTsfhQJXu8znOUNQBvuxufHYc7PRtPb3Taaq2hthDFNBCi/HARKP9Xke7EAdRUdvFK9mj20UhSPU8Ec5uxgxiz3/7K9+7wiuuWqxXI3A1Alcj8AmNwNWG+gkN5NW3uRqBqxG4GoFyBD78+WoIRS4pf2lo1rJcrX7ftpK9vT03mwBaRqenOn12pKNnxwaBAZHWACHzaHIACtOQxTqpVHdNl1t1dnY0X291NJrpo9nSbFjcEpvNiva7rbArqlZtuWYL4O1S4+3aQEufywvNdZq12CmZTE1Dq6Yb166rmBYanAzUJucvZXdS5NuWiKbalmbdXN19strqGs2Xev/xSC+9cUO9naYm45kWI6x4q8q7He3evqFnZ6earpbK2l29+PIb+ujBkVr96/rcV39BP/OX/rra129Ygeab9HKjxXCg5XSorNvS7Iff17d+9Vf0r/7JP9J+fa2dJg1a7EwB82jiREcXRSs5rADAVmCsyNHbqNnr6db9e3rw8QN9/PGpFtOlXr3XUZ+L02ql4WyuE3LDDvfVv3ld/cND3X3xvu34Hn7wsf7Z//Ov1dpu1CGPB1vHxUrFZqXZZqUxgBwIUAkkSGrTKF5Fo/Ozr93Q/Rdu6XDvQM16S/mmpm4lV6+Wq1Wtafzxhzr++H0dHz9SDQlENeyEl8VG02Krdb2tzp37euMX/5p6X//zql/f13rwWCff/W3lw2dqFTNVx4XOHj7R6NEzLU+G6lRhJVcDAJ5MNQXka9W1e21Ht+/dcV7e4Pmxjh891XRQqE2mI/fRDdHS5APnvthhUzgvAFyNqrppaADYSqYAlbkdg4NE7yhsR51zvQwLLbvRmamcgLrSqiuBvwEAh62XAUs3c4KRToMHFawz/7hok/85RluV8A7nF0WeLv92rhBN+apWBJkaHT8fMJamJz9vuggA2CpJGnp5ZCPTKAzAECs7QKLIqkJplbdavjyfDgYmG9jqlIssDH7mbLHWbIaCO8ArKx6WZMzVrZieALrahjEu9raRA0CrbC8AYMAVky4q6tAgopmTUEVUDgaAw803+gOM1YosYv6AlViA1m708My09YWe9xwgCM2BaJgB0K8WoeprWnXesM0lCh7AE/KsN7iHNapqdtra3d/TtevkT+du8p+hLoIljiqCZg1jglKQxiVNW5q6APSpcQt44o+spqwZjG8ahWSdTWcoyFBGxVr6UwCwO3Upj64Ejc5bJSGLMIhbqjqSmiENQeSDA9zR6DEonhqTzoFLTSWrfwNELHPRvKYNAMczsFKlFFom1QpLn8cdKoBQz2wA5Esbwou2aYAXRu+j2eFmGhgitnJklgLGNhpW9vCcaZqRFYkKk7HNyYhkjbkJHjqO84C/cws8GmM0twA8G1Y92IIWy9HernbuvKA7r7+hfP9Qy0amyWql0+lEL95/UXfu3LYi9dd++f/W+3/8I01Pj9VYr9TPc7UgJXCm1KWdTlt5A19zzqrI8qKhw+9RwTVR0LaaBu7WkBaWqFkXoQKmiYqGlrWdcgVtdQdYgXWpFXeAehcWdwCfZQPT+/wlkgdfa/IITUzUIkmhDxCGqsDHScq9pPGH9W6xXlnJYEv51LR1kw8CFe8zKeEgLJGpCQCcdTqqNgB8sEitajnFepY1hC3rTJsNhBEa75yRW4NiKIBRzaOWB5gBMOR8yskRZvEC6uDQMJ0aAEYVCwgMgOpcb8aqHgqQILOEBXPMx5jHbvYC/AJuGPTFevESAMzv7Y4RoKnVuUaRk0V0mQ2YAOCwl8XaEKITLhJk9qLyDxWnG/PJzhByVWt3xwQZACaUvdQIzNkAgQM05Tl43Tfq57aKoeIKhpzziMs/e53WbG0KEIYqkq/DvQAgwiD2ip+D+jdsq9kXUXJ3ux2rWFbYERv83ZhAA3GGNWfwl9dDUzo1iVHnmJCSsu/Gk5GBPUAwGqiDkzNNRhMDwMz5FkAbVvgQK2aFFgCcs7UqC9lGtkaefN7QYLHUk/FEz8YLDWZbgwmV5OhAPAUkB1d3VkxVRRWDkwjqXz4XNEPJIu3v6ZU3P2XA6v0PPtDx8ZGtYXn+qJ1bnU7KOGWObHRwsKc+ucGoRs/OND050Xo8MYg7OZ2ovl6rU2+om3V1ejaJmqzf1ltf+BnduH9P+U7XtsPkPkPkgajRqtT0J9//I42PTg0eV7drz0vGl+fe6bcNPFMv3tzZ0/OTU53MJnacOZ6sDXxzjnMu0nKmLmpCCsAlwGBwQ00UUJttECVQh2eZ7r79lt74/M/p/s99Vbuf/5oaO/uqoqq0pzSHRJxxYXlaNRGKesBK7JIowYNO+7E3BxxiPn6sx9/+A330zd/Wk+/9rjQ5dbwJxEw+BtgfQ8qAMLRmDiX1aIU6HNtg1IYVdWhk1yomzUymqOST+wsEgkauYobKNIBXzmSeIb836MDrBmRoZOr2+7Z9tuUzgIDB37kt48mFbaAipfHPGmHfrVbUxr4fVwKs0NkvrD6sxlnM2k7ZnaFwZ6tZOtMR62M7ADhjMSIFOL+6WOFv1upA9Or2DHZjfc1AQobAqQEAeDgYa3A0Ua9dUSurR/wGPzuBOSURaoYCfPdQu298Wp1bt3z32WxWevjwI/3oBz/Q8dEzE89wHqkDWPK6F2vt5jUdtHPtc+bw7OaFKhAYFpwd8VqpBnBoJ1fX0QCQCXCzaFS99gGZWPdZHtbIxXx2TorhfYebSqqlqLXyppp5KxTAza5JOtPJTNPpRLPpzIp3lIA+6+3sszXBk6KKMscAFD+7UdNgtdHZaqvxtmZylXiujaZWlYY6AMCzmdZY/C8LPV8ttGxWde3mof7yn/8lvfLpL2j35j1Bz4UYDOGhllVVn0703q//up59+5uaPf5Qteo03DLYO5pNbROQYxAKopVwjggXIvuhJFWvMeKEJZUWGhcku6gdWTc8T7t1JBegCzy1ZNUFTOX6JWXDBpkzsl4DpEtuK74rlA4/YQFd/iq/L59Le2TWYYDAKQM4AcCcPRCJLHROrlme56VC8nJGscvvEgZ0OMElXWiyNi7r57JuTKQyY6au/S8UrnZ+8bMPN5sMUmqq30vAr2yoXv5sUDu5ciV83vWtAbSG1MhjX6GyBPDlvoZjEO7t51bLJrAlQmwiv5U20Ca8udBMtWSyMy7PGZ8tOIW4fkokutJeJzniUBvh6hRA6znmeO6gY7w43Q19ZvKzTFrCTSWcVcq8X9S/zv1lb092x1YAo36FgEQEVVH4bHacA8QdlyLJCSHNG4h5pcuUCcEpp5d6LS27AH4ToapUwpZWyyWhk9cRAPDWd9Y1cxO7Zf89TggpLog3Rt3jygPifMQG8GQAg+0MUxJ06zU7WECKoU7E2Yh9DacE6jerwCG75pBK2n6+EAE5Q46OjnVK9i6EyFTbALJSq6+wp05e3773VgDwgwAR8RwlsSFqP5TU9G5Yd+z1nLExDnG3cB46k62ydfQCIP9kttRgNPc+Cdk5g5xiIkVZDaW7KvcOaiecfbo9zZZLHQ1GenY8Ua1OZjnK3JrrIPoM9A3YI3Etu3FwoHu3bujOtQO1iS9aTDUZPNfZ8ydq1mQbaABgO0Oxpn1+8B4A5bd2dYPM6CgpQOpqRf/dL3/nCq+4arFejcDVCFyNwCc0Alcb6ic0kFff5moErkbgagTKEfjgq5WtFR6biiazhXDNa3W62r91Q7uvvKZGuy1xASJfZTKx1exwcOZGYzEJ4M8AQsoJtUUWjGqHBle1bNQ0rlT1xtuftj3xT3/ygR4OZy7MzaCsVLS733SRjm3bbqulyXSsyWqu6Wbl/lcnz325L6Y0qAJMyjOyTetqt7u2np5NC+10O2pm5MlU3FhaFNjihUrhdDzSwa1Dg7+PjoY6Hm905+W+9vjZXJILsiHbanQ6KrKG3vn4saaqqnfttl5987N6463P6+6bP6u9V95S3t8VY+bbPV2W6VQnDz/Q6YP31Vwv9PiPvq8f//5/0I+/+R9VJwerBtiN7XLFmTc0Irkk5Vkz0LwEnAsV8GqhCszTm9f14NFHOj0eq7at6a2XdrXTqKsF6NzI9biYqUDlTH5Oo2H1V9Zoajaa6Qff/aE2xUKteigFJvNCw9lUZ4u5RtjSZdGXgxmOdKcvaT+r6fZeWz/75ot67dNvah/AZTDR2fOBuvs3tHdwQ9UnT/X+9/9Qg2cP6XRpW4UZvTT6ycXoGBC9u6+Dz39Rn/0f/2fVb902wLA6eqCz7/yW9Og95eORutu6VicjjR8/1/jJkZY0rGfBsEYViPrv5t0bunbrmuqtXE+fPNXp81MVo6kbxeQE8sxosdNIc5ZjyoQMxjF2Ydhqbm2bVeYczhGdZ2Q8VawCs5oAcAsLvGKVclITgGF7utSlSRalbiRwOaeZlRQxIe1DeRagQJaFsosGEHbD5NIl9yt/f1S2/FsZu4p6wzZ3Cagr7atpAZ3bnKVGSamW5O9tH5fsVAFVatizl3laqBk75PIFsAKrG7Ut1qjHRyf+efNi49xusAb6cawTFF40LQDzGDcgokW66DrfiLxNxt6WglvVUYnUpE6jqg62zIA6qCYB3jKAHNRGkYnKa2WN0/2hl7JeApQDhkXjzZbGtiasmBzC39j41cMbtqeMFRboNM1pvKE6thWXbZij64Wt+ZpmYla3xeThtUPb2jIGPI/BYOA9jEYp6j/AXuchz5daz9dhl5hAS+9pCaBrtsnEargxQuNpOsXiEuVDNBmNlbq5eNG0dJsoNYBTzyK23UuRcJHrFn+dxA6hJL1kU2ggeLN1HnrYN8afvY+UPzd9TxrJZDIDwALGW3jNGmDfxAatRhM7ti3G0WQFN/1i5qGyPo9cDb59NGT5d/4j+6ldHOtqNFvKUQ01nHJu0AAyDrbBC7IArZiNrLFQvTvo9jwDuVSGWqVabWgEwEiDqtXSEIvNazd0+/U39KkvfVkz7y9jHZ2d+Tke7u8bAHj28IG+/61vanz0TLX13MBAXpPJASiQUfYCBpB7RgOnGE+0xW50i60+4CgWsBU3iFrNpooismwNALtpGsz/sNCOTGp+YY1nwBsAxNnhSSmUxpH/4/3Dto8xhiZ8XLYAT+NL0yjAjbCTNCmCtUcjkc+sxRSnEOyBcBEwroQaAhA4q9tal/zeZrerWt5UFdVrs62s1tRyutLkbKzpZKT5fKJqFdUyGeERUkmGea/fcz4n9s8AiLgE0OziHAEw38znKkbjsNctCjtsmOhgOVK0rWPOX9jwR6803j/qRJMUUI5i/dckwD0AMYgfzK/z/DiDymGvbQAY8NgN9VAJ2T0hAbEm7aTmI4QOHAP8/z3nKgHwdzsmoeX9npua1DIBgOGqEQofwAc7JYRZr/cV/sz84fmgBOb/AhgDeIeilL2pbtU6ALDV4Yn8Y6NRtiXiACCpzGkmzyMHldiLJnnSdds+2z6QaAvydIsicjhDqOK5xs/n+9Ac5Ws8p2w3vjRJxsDeYq7BycQkKH5uuxkqYt4DoBj752w80+Ss0HwM6N9Rrd1WUavp2Xikh2dzHTFP2GayRDCyawSEnXBNAGhjb17yxHhe7VwLkSW60Jj9OW/q9v2XVa01vNfSRJ4WM3W6Hd154Y7OxkMDVTShO5229vd2dffWTd3Y39PTBw919uSppqenWmA9PltawQbg2q61VCxWGlGLNup663Of1v23XrUFNdl/o+GZyQkoM3uNTO/98I+122rrhWs39M6PfqjVYh45oRDnOpA9AAQzXevv6NnxkQaLuc42Wz0+XWpNveamcf3S/hU5inYeqVXVrtWtCq7gpgF5AIUY523e0f6d+/rsV39BL379L6j7xuvStd0L1Xu9oW0dv5v/j703+5UtPc/7nlVVq2rVvMcz9swe2IMokooky5Ys2RKEQEiAXDmAbwLkJk4u8pfkIhcBchMgQYDAUeAgQBDHNiJLHiRblGSKbFJssdkkezjdZ9hzzavG4Pe839pnNxDkwujL3cTmmWtXfesb3u99poa29iGNvfga8Ymp9xxRYe6fnOrkgx/o2ff/TJc/+I4uP/2pNqincxRQbVtkogAFAI7ogCgoaOqzngEUGXOIcpAHlquFxqORGk126ADHWFfey/gsCQAOsGVt4MHNehRi7bZ6w2Hks5MZvFhpYhVv6X/Pq9kGnT3dBJaamkSHODuUPPTS6mPGy1EMWCc7MzJZm9NkT78mbmE2n1kdD9mGX7Ofd5tNZzOi5GVeoyaOHPZkpc+9wsSeplblWp9/+kTddiMU/Bup34EYWbdV87osTfYgY3OeFyp7e6p1BybAApxDYHh6cu51y2vsD3o8OWWsWQ7PxUqDvKbDTq4BZ8xqpSZ5kbgh7LZ2moh4jYihYQywIvdahygCYYb9PwF8fE/UbM7LdDwE/FIUeKy6CDk10GDVaa681tJ8ikoRYk9XU0R/AAAgAElEQVSynWdvch0DWS9sqKuc0gXckiZ5vzXNlGlaa2iRt1Q2mjrHPh+QuJ4r6/Scr9xbb5UvFpovxrrMN1q3c/UGQ7354A2989Yv6uXX3tbg6IEtumt3DtQgPufZY33wv/6+Hv/pn2h99rkOjluaLKbOHK4VHTVabQNqAPTrcq4eTi7eZ8ivhoQTStUK/L2JAVc1LlpH5rvPTCtd+ZxhA/2lIqs6d6tc2gTEWVFKXZVsdyubXkcXJSVrpTy+JuZVdVp1LUhKWtfuEeiqei2UzEG8S9V8IgH6dWwhyxc/j6zVykmYihdSTOxTSRVsUl+4z1RK11Awp3rR/LwUT8M5Y4JBI6TeWJGXW5HYAVGOuhayJHE3aSpd1y0+p27kAfujAmDaDSy2o1qeyLOu4Xd2wOFI98ulc576F4DWc/dGjIkdxtKTuUlaNNkGBxT22uqchZS12Xh/idozwH6TyivrZzsYf9lJxXeFNOZhA34jSzhl/dqRgHtJevasJ+7PENFQmAYgGXe3+AqnkQr89XNm7lCzsM8ku2YUu4tUp9m+mTUfccoxfmkMK8De6nBn4qKGDdD3moiQ/p1zqlPsUJA8E6kTwoHVvhByIZpsTcqFhMs6oh4EDKbmpXeCwwb7DvV/ENKo7dZeYN6LGg31en0dHh2aXEK9hoX/yemZRtOpwXj6Hez/qGuX9HfquRY+L+Lezufhdaj37S5ttXI88YqE7/R5k1l5vmTSx37GXcdOFSbJxVxgHS4gFpXbuGvgcNJsXlMj7JPF+4KMlhTKgPd5u+O4lMl8odF07jFuF01120W4/TgHG9eRcIPY73V1//hQX3vxoR7eOVS2WejZo4/16OOP1My2VgF3qLdwscibaru/xFpoujafblZacZFK+cecuf/F//KdW7zitsV6OwK3I3A7Al/RCNxuqF/RQN6+zO0I3I7A7QhUI/DTv0F/ArUktkJYeXbV3z/U3p27ah0du9k5vbzS6PTUjZgZCs0pTf6lM0Qr8Nc3neT55GsvF2kAs3ZL2dGevv0bv6nZ2ZV+/Gff06PHz5QR+5JnKrnAdqLZ0Wk2da8/cD7haLHQdLX1JaoJmGQWfQBWEdtD054mF8z/rcpyo163MABcz8I2Meyo5Tyx89FER/cPta7XdLUoNVltNDzuqtmE9VnqDopnVEStQmXR0broqXfnoY5ffUMP3voF3X3pDfWPHyrvDUPGyCVqOVdZjvXkk5/r85/8tc4/+1i93VZXn36qpz/5iZ78/GfaLRcGwmDd08Rvtsnriht8p2inxkwCIp2xF9aKSNeuRudWKGJd9+JRX3e6Xe0P+mp1+3o0m2lWq2m+2fqSRjvBF/+tdHV+pR3W0qnBMF7MDagvUE/b5qnuS2OtXCubLNXfSAd5Xff7hd585a4evHDPjcUxipvRXIfH93V0cEeLJ0/08Yc/0vjqRI064MHazWbmAeDIBc2Gey/p3q//lt7+r/5r1Y+OQde0OflUF3/8j7X9+EM1Li9UkPF5Ntbs6Zlmp5fazUpn11lhQt4eeZYHQ1t2c1k8Oz3VbDzVrlyrQPlCHh+5denSaZDx2io0slNhEM9hpzMtGdNG5CrRTEfBiNqa7xd5rZmW85Wbi2EJTdMuAGD3NpJqLTKaAgA2AJeaLzQuUIVyIWVssTrkHwIw0JxL7l6et2ATXIitDPCFPDoDVmumPC73gFPmZwBG10srgbzPe8RuiNEQKHI3NqzWxZYZO9v0vnmWNIvJ9Dw7O7dVNgDwEuU+BGZUsxUADMMbS0GaGbVMq0bdzQxbl2L/jFoI0IlLPyQGMnlRF6EAzslSxJ4b8AH7ZDITw8aVJhYWhwEAA+RCEgnAlOamldRuzqSv6vcq27AEvnlNQ2Lg9RjHaF9bQUMzYJNt4kJOA7zZ1P7+noGxFsqT3VaT8UTTyVSL2dyNEFtAOosbADjy8mja0lSsgqJtIduOvYb5yWfAFo685woAvn5ONLrCwbrqiV3/3A+8An9vNLIq+79rK0CDvwl8TVaFTBPWglUr11lcYa9t4Dm9Hg1l1G7sG4HXRmYd88x9ipSTZgJIsvyLeRf7d4pbdYPZv5Xy2Nx0zhuRo0azikZ2M1fD8yyyGpkjZK+Wi4VWizIs06qMPANqlTXj80a984qFEgqCTFPLRq6SbNGjIx28+qoGD19QbTBUvdPVGVnvF5cadru2txyfnujJxz/Xs0efaDMbuxmG5V27lWnQa6vX6YQyFRA3sfdX8znogJuhHTLfgGLYR2gyobYFAC5Lg49+0jSZsAtN9s80T9k3bK9u4glfN5RGN+wBK02PG5GpEe3nfwPviV0gVBKeyTeahgDAFQhs5UoipETGYLJ09PsPC+t+v6v+3p46vb6fCyAwBCCIQZv5RlfnAGWXms/Hdt/g/ORHbGFbRcuRB3kLokRYrjvPcEvzuO4xW8/mmo/GKicTq+aZ6AZe04e6blpXIHBqxnqO2mUkAcConZu5G3q8+Wim2ic/gRuZ1dlMxgB2EqhsJXFMeGff2mI65ban/YHGZmXl7/6iyHFtmgyCu0fWavq8NMjq7Ge50Qthgjfp3PHUqGc++CspO1AIo4pmX2cf8t8zESzXGpAU5xSDwPV4nqhSDGjV3Xgty5nVfrx/1ilnBfsJc43GIXaGAMCz2ew6E51GKHs3oBjNWv4dYC+rhn2V94yyh3MLoG88WmjF2U8+eysBToBsiQTEny2mK83GOLTUnMmJAvAM6+f1RnMIVJVXfNAXlMPeoTa0Cohm/FbrLCmAm3WrYMgHHS13mu7qOrx3aEIStQEqTuY+bgwvvvSiLq4uNAKsXS0MSB7sDfTGq6/qtRdf0Nnjx/roRx/o9NFj56y2cAaxhWlNjR2gGe4wpa7KhQbH+3r42kvaOz5ww9iRCmWp3WKpfLPVFz/7WEf9gV66e08ff/QTg+8MPOPicxGlFDVnI9fp5aVGq5VGG+nxZeScApKZQFWLsXUK5Zas4p2jDzpYeJMTDeCJdSXzxzVFTbVmT+3BPT341jd1/1vf0J1ffEd7b76u2t4eQYQGfzl/SR1sNFoRF1GBKD77k4Omp/pW6/MzPf7h+3r6/T9X+cH3NP70Z1qNx2kvB/gPyTBKcdYRyl0a7eQdA/ii+OXzAzpCIMBmHMAwMorDSQJAima+rZdRxyfLYdaZyRlYiaOgAlDotF0/UVfPSmxgl+FcAigJIQtNJzUL4wx5sxkAbxCMcInAeYH6lH0LZRrW6TG/q/ziyIHEWQICGZnFnLdk8gJ0QDhren8mS5taxxa7VhFz9dhqOp2k75lZHbvFhh20irOA2oC9xAfnxut7W89tT3yV5VrY8zZeCyUgrjRLbJrrmfrdtv8t4G9G9mO5Vg8AuNvUPpmS640KMo9R6EEwS4UACjVqTSuAk1Uo65bnczMPmPGOfNhKsQpoEsq5KivdhBrftTJlm5pJV5y7zrJ3pEPYIRsA5mzn3GebTArg8IetmVQ1R/ndbGlez/VkPNXFaq0ZpL92YXv0va00gIRS26kcNrXIo27bz3p666W39PJLb2h49ECbRkPDVx5q+OBI29On+t4//Ic6+8u/UHsz1cNX9nUxvdLFeKq1mjo6umslYjmb6ersRDXIAB7PjSNxKrF8xYWo+BAGyHxWhCsOhEUT9IgosD1rJMY+l88GAOXq9ca566tqsgYON58Q3TunNcWQmJRZWWdfxzekW/NNV5dE3jQJ0QBw3E/9Y6oBbwLJrr8MAENmCsVgZBIH6TFIfZCjK7sRyrIgS4dSNJmyJBvlsJUGRM4cS8EZx5m8wQmDeTFbGByvCLN2nUr1KdtO9V8Fcoc7UbqiJkciq4vDATjeRxUVBZEzuR9V3tiMOFuhgctKAey4nASC3ngO3ubS50AVSg3PHLdLBpbSjsNhPHFvCAC48su+Hot0Pwo3p8qaOXK9vbdVfBrfKyL7OsD+AGdNmkkEX0fSAEjy5763pNgZP2/IgFGfkXfO51vVMsdJcbIstBNeT9WPZNHyFfMrnJ28zya75HAn4fMG8Ra1b/V37Z6Q/n4YDMelgfsL+wnnFs4CnEV5thWwKGpVLJ+JwWJ/Yv1DcoEEw48AwHHfpLZb2S2E9wChi/232+tpOBy6noH4M53NdYkjh3Pcq0lecz+G4ACg1BICnmNJ+L5EDGGtVbmexH3ed9dUt/rZOtMdYhGEpVABM5Y4tPH7dpDjnpHcqBZIq02GscVOEB+So0xln86/uz6jisLq6flypTnxEZCFum0Nuh2tcWegn0S0Wd5Uq1b3HYCs3wfHB3pw50B5ttHo7ImePf5M9e1aHe7zEPVMIo2ID+riRrPQtlHXwsTciDpi/lFn/Zf/85/c4hW3LdbbEbgdgdsR+IpG4HZD/YoG8vZlbkfgdgRuR6Aagb/+pRA1cRFxsbx3oO5gX3mnF9mj43GofsdjN03J+SLrd7lIVkvpohwqkepmHSFFc+4t/a4GX3tRv/Tbv6P50zP95F/9qZ598djU9FW+Ey2BdQEoV1M3BwDuaXR5oavpXOMy7IbcY6Xbw6UtRAYBWCDAzbGjonmFuxj5e7nzdOlumb27IT9ro2m51P6dAxWDrrIi15KLU7fjnK/VdKSH/Y4veVgbbXt7evDGu7rzyps6ePFrOnjpa6q1e85TJMtuU05VTi40G51qfPFEn/3sI5198Ujl+YU6ZKc+O9f4yYlGp2eRs5Ny88hybLTikkujDNs98n19IcfuCYVTq2lLxfl2qc1macXeoNXQYafQw+GejoZ7zic744LUyG0/+OzZqQEpq3TMbuWSsnPzar5casYFhQ4Q9mxtclMbqpUrZZOF6tO5hpua9rKa9pt13T/sqAtIXcs0sZpqp4PBofa6fY3OznVy+tj5kTSEuLKisCAPj2bGJKtr+Mbbevhbv60X/9O/r9rhsXYwZLGM/oP/Q9uf/1i183NlZMWdXml+dqXV1VQNGOPOxcuUt1o6uHts0Ha+Kq0eKhdha1fbbN3o4eKGvSxNJC7pKMsAF5y7WVmFbXcqYaknAHhLlq5tLRvB8DbDHOvWhkGC5Xxpmywaj1ZMJgaz4YdkVWWggoasGcdV84JLdNMNAy7oAEmtvOkLNio6FA2J6OyOEPdZK+ToMaZmXdUgsq3cdcZZAB/PVYNh3ZfCRN1c4dLpRgZNIHJ73diAbMA4ogiOhUJmH8xu1u/V1Uhr7J+XO68ZYzJ0CrG/BdisAGCUhyiW84ZtyWlM8XxQ+dJooOlQB7jY7tRCrYktI6QMbLkBhFsoL/FMZn6vU+4l3whQmHVMIzEU1RUAbBDYGV3xexVj3LZh7tzzcgG4GVh0EzeaPjQfrGKubd1I4F/TVCJvEvvJJsxtnnuyfjWIQ0YeTwdr3HKpLWzzqukHHLcJFSB7D066NGt5Tf8TMllpUiUFsBtSSf3rafj/AwBXIHA0R56rORIWGABhZTNngDSaaVUmp5tsN1RBtjbkL5gYw95C4FlYxFlt7k5qAMAAvLYht31wxFRGDzLG0mSElJkJzGRlvdWOYdcLGWBpUCCkG1j5upmagHp/Jmx7V+uUfxj5ZLZnvKHQqvbvUIfWTOzBenLRqGverOveW2/q4bvvGjT58eefa//uvVD1zxfqt9o6+ewzPf3kY11+8bmy1UK51mrQQtuuVbQyk4GwnLWieRmWmM7oQwWw2VrRW1ixEBbKtsmlmQd4vcJGHljaHTPPg8jNi4HmwLxWJVX95hsATqB/MS+DiISN6pdrjpsg8LVoKbrV13aO7Bw02txItBIkgGIrpKwCJmcywGDIEHzm/nAYbhBFYbAGq9ZW3naH+/LiwmerAWCefwvguxbqfOxRCzL+WtGE9cYS4DmN9Q0qQ4DT0djq3wxFm59nUjdXoHZ0OCMZLoHabm6zp/J6VhImcI0ONGuWLGkUQ84Djv2X9Wjbee+Vsb5N1rHlPg3aUF3S0LTq0Ps2j58GZ6hbIrqd/DvA1Y7ydkvrOhnTKT845TAyxwF3AafCzhB3ATLGi7CnTUiEVbzeP7CLDpAVpStfG5sxRvwFQJbpGz7T+IjR1OYcQ0lYrYMAc03PULvT9hckk/F4YrCLPYZ1RpMWYNpkjqTUomiAwMKzB9TDVpbXns3IccVSH+A4/jK1nXOD6+iCyIvfaXRValJudDnf6HyxtfJvBQ5JBGIrbCxda5FdiqLTY5ncMUw02mlTg+S303S51mS104g5hoPMsKVGk6Y9yseNz/T9g0Pde3BP48lE4+lIy+XCFtVEfrz1tdf0zptven5951//W33yk58atOi3O5HlSMa4IDgM3Gw9G19ptl5r73hPR3ePdHB4oB4kJ0YdYs7VSOPTMx12e7p/eKSrs9OoIbYbjze2yADA7KzbdamryVyT5UbjlfRkJG0wBsgzN3g5HBvUBez5y7k4JfP6TkUzU6/ZULdRUwHQBvGJ+IQt7jOZrsYbde8ea//Vl3X07td1/O1f1N133tXg4Uuqd4cqJyvVGl01ip6VZwGGsAYC6UlbiJG71dWVnnzwQz393l9o8v5fqPz8kdajK7u8cIax11N3YN/Oc4mGNJm6uT8zZDaTVpjXEC8AzCF3OX8WMluAk8xr9j+ymbH0BQTm3He9CoEAxwSIL+yTri3jixob4IAcYdS/dlSBHMPa6RQGEPw6XiGcM3Hw2bq3Rr1KBnHDWeasQyu7TIgDFAIkw6UFkufCn5e9HLcg1uk1AMx+jS16isK4GoVTBPsGLjEonu1Wg13rkmdIPnao1sgPxyp/vst0udxqPA9AO2qKhibUoSjU1pEvHG4SuGqUBv57zbr2Ok0d5E3t7XYGgVECs4dRApn4ZxAv6hjmoO1Y/QUAHFbBsU9GrRWKT7KPY60xviYkJKU0NRBgKaS1ck7kQrge2KWC88qkpVAAQ+LhaOS5kGnL/WLbqmnRaKhsFpo1mhrvMn0+GhsAnjQyrdqQL3ba39R0XM+1N+grO+qJNOCr85FqFyu9dudlvfTgVQ32j00UvPfGK3r4+ouqr0t97/d/X5d/9X0NGmu9+NY9Tcqpzi/Hms2lV19+Xd12V+V0qi8+/rmmFxfaLBZxljHufN50x7sG8FL9E1a+KcvXgxauGZDNvmRvnBSgFd2qAoArV4WdY2ACoOOoQzXIj+FpkcydDCwH+SvqqHQQVAd2etGq1nPUxXOn9+uc3eTuHPcA35drynaouGO+2pL72vUmWUDXAvSlrnKMSgKAK7JgxH3E2VhZJ7eJLzo69DwoE1kLx4469R7gtIvI+IA+l4KPGWVnUhRX415lBPtMTWNUAfFV3Wrw10Blugvh5pFcK7z+kzo41KvpK5mlJCFt2EEHdyTIXSkHPWIyAmyulPD83rWlznXSc3rj7CsmgES0wJoariLeVarvygI8gf4RrxKfwQ5CCUB2tE+yoI67edR+tn/25405CABc1uT4gzn7Lg4zvjeRxYy9dNgEV0pl6kaTILEQTlFVVhOjAuYum+JevAdUMRMVFdT7ZwKAIXcZ8M3syFTA52hQz9ZCAexaPpHPakFiY88xsZnnYvUvNX0tsthxUSgKk765R0MgIgbElv62nrfeNsi7yrTAAckZxajNw13EtRLnPS4+gMbs08lundf0PPV5GordKhP4uQKYrN/Q9HMeAgBDRMZy2rVINX8yVMvcRXjWAYpznmMvHdEiue8oKJVZz0Wnrb1h384NnBvsERBG8oxxgkjO2NU07LZ0vNdXp5lpu5xpfHlqgj8RKwDIkLqpMSHSUi+2iq5dItaQaKgJXSxRR+f6B//Tv7zFK25brLcjcDsCtyPwFY3A7Yb6FQ3k7cvcjsDtCNyOQDUC3/tFnOsyK4B6/T11e0M3Q7Dbu7gcaTafu0nERWxq5cxWq5JmWDCcrTKjQcuvAGPiNutmC5aAGg5157239N6v/U1NP3usn//Jd7SaToR0cLpb6mI1V+Ngzw0mMoD7mTQbj3WFZXG51LTEhpHGaoA/bo7Ft/LFzXkyZiGTldfSdkuzKKxlp5OZLw5cKGBH9w/2tHfnWP3DPTf3sC/caaP1cqa9Fhl5M82xcuzu67V3vqn+4QPVi4G6/T3bLa3XWGOONJs808mzT/Ts2Se6PPtC6/lMvUZT/UZH63Gpi0dnmpyNVc6WwWBu5trUMts7OzvTiqKagZjJGEURDVuyNWuqFy3tmnWtMkCzuOj18kwH7ZZeHO5p2Omo1morOzxS1u1pvt7q5NmJ5tOZVY2AwHuDoS8pExj2k4nWqLyadeXYGXULg6iazpWNZmqXGx1mTQ1Rcu426tRX2m5LN552AJtclmq5Lc4mk5HWNBOzsJ9CBU1zpFFvmhE7L7q6881v68W/83fV/fXfVNYbaj0ZafrRBzr9F/9Yu49/Ip2fa4t97uVEy8uZtrOlm722ZGq11O12dXT/nmjgnZ2faTybuFGMxbSzzFBYwGzOm8rrjbA/NFs75W5WFqpu6siKapQoZJdi0+Usu5RZulxh+RkMaYCldh5ZwlySmfNuxFXARsoqqkDJYGaH/RoX6GB3AyijAssMQhhkXIVy1sI1GgOp21I1FUKhmNQDCQCOq3qlFk3s7/S9nJVnFejOIPYSIJK/0qyFTSwXcy6iReOa7Z7VGlbJLFdrTadzA6j0QpMgxoooyAdmdwMAJ0XEqp6pRBVpyy4u51LRrF+DwFgconSh+V1sd+qQS1oBwHnYkWHT6KwqQGkazzTvNlykAQgCAI5GZ1IBG8SOnxsQTmx41AEBFnIB96q6VgNaeeG8YGzK+FxhY8m/tcLGjdZgqBtQCpmQNksAFAdQaY2S3QBwNE4NWFZK3ojkTU2qAFqtAkgKiaq5VfUFU2TptQI4dCrpvxtSlJsA8PUf31CHVhZ6boK6sxiZoBVobhDYapHYDyNHEepLWMRZrZpAabsEVo2+1Percuz4/Ur9zudmYtvKPykGsN0OFn8ASstEPKCBytoyWO/vHzm2bnimDEKrcmjOVM2vyur8Wh4TOs3aLtflbKUr5lq3pZe+8Z5e+/a3te529Mff+65eePk13b33QN1mobPPH+vD99/Xk5/9VKvLS90/3NOw11JeAySYaLtDNxtrEZt9ogAMSDPIkHCczVgzkYQmqm1ErYwjIzQa/XYHYI3bMjGIAZxxzkwGRLD9cSJzoNK22uGGdWNq9jNPyuUq7CzT+AfAH78Oa+jUpvZrJ9tAW6FnWmO1mhrVjLdBFM/RsPxDOQWgzTNvF3X1+j2rOQzmJgvodqujPMs1vrrSZHSpxWJia37IUzhp1Gx52/A+BgAMWcLvl2eGypam3nSqEmASt4kl4H6ADYxF5VBgNU8lJ08KoPiM0b1zflul0jHYRXhdKMuzZiOAYCsgcRZZhc0pgGqyhLUSKNn9A8Tyxa/DfpCcW/a1ta3+/N6TNbRVvDiD8IwBP5Ka2k3WZCXtyAgUpMwN7H1Trq4ziFPuL5/F+c62tU9gMeAomere5ZKVN0Qu5oIbmtGw9JmyLBMAHDbooboC3M7Sc4Oo0nRWOUCcrfNrAL/hgBIAGkMGYOSQ5Xj9Gxa6zqVGvemGaMP7hkEOnqO/YUPlKtPJ6dS1FaDnFGWgN4H4wi3D83AdFtpYIDZqoYz2w2b/w3JaGy2o81Y7Lai3NtL5PM45OHjm4ZFZ2m5rMNzT3sGBlT4AedvdWm1cK5YLvfrSS/r2e+9pr9fXH/yTP9QHP/iRrZZR7WDPTzHXa3c0GPS911xOxjq7nKjRzNTtFc5RHgB+kC+82+n8iyd2p9jrdHTYHygjQ3s2tfKJsV6uyBXE/nir8eRSixLF0E6TUjqZSatcWuc1LbO6yOEuirYzg9fzqWq7lbL6xoSgTruuNtEHNamzk3qrnYptpvoa8JxGeU2X67WuGNbjff3t3/uP9e7f/V313/lF1RbUmUNlnYGD1Tlz15AhioYB+KgPIt90N59r/NnHOnn/L/XZv/xDrb74XOuLC60nc22wvaZ2K1p2AMBPmjOBhvR8iTUwDjQBdjJ3+dw8DxrjPDvshgGY8rxlwJRohNl4otlkEk4Itv+sey+hjmVeESfCGQBoRmSET2MIClbyNg1smQvK98xz5/hWNqoo0qwWYy9zXmpkv9Jch3QR+y1K1lg3BnhxaqjVXU9hz09Oe/VvTI4A6LYrQzgIsIdcXF3a8YQz8ej40HbkECSoHVYrVPMQMBsmCT188MD3B4Dfy3mp8WQRY5WRc9/SeFVqhIsOsQYZz7zpOw9zN9uu1G5kGrRyHeS5jusNDVDtAwpMF0GwapBxH2ek8+Ot/s/9/SMvPO43hvt43uakkYmZwGD2iPQ52SuxxYeAsoKMO1n6R856v7bvFRXQERnA1DEGgKnrmGcI+ps1lXlTy6KtSa2h89Vajy5GusB2u1XTbpCbVbu/yXQ/b+v+8bHqR32r7589eqrV52O9fPBAL917QcO9Q12Vc919/WV97Ztv6/j+HX3wv/8jnb3/XTW10MO37luKPJutND5f6q0331W3O9BsNNHHP/qRTh8/1mo683sN1404FCtHFFM1kjMMrunx89jHq/8i//caz0xW0JXjSDprE1EuSJIQbiN6oIQkDAHGZMrYv3AMaSpTa41eP3LkK3vhUGSmwuqGvbPVyKm+CReJVHOlmioAYENcKcAm7IYroNekmtD7BijMfcEAV7ofpg9bRYVUZ6mJUTWpOxjozoN7JkXNx1NNiTq5Gqm2TgBwBUCH867vlxHDkWqT6vVvfo4bSnQ4BlayVqVsijypLKC5Z+OCwVkDyWq54k72vNapwNZQ9Sb/7Js10E11cKqFgpwe37AiOcbEiPtA5PHGXcBW2DxTasjV8vr+dm09ndTLXg4JUPR7Cg5ZgNGOl/hyXRYlTdR+uxVgKPfzzEBvme00h6xcy7Tg16iCuV/aVSCUy3FPSPVAIjlEvIg9KQRVk1rPdX5S+gbhNkVIJNIf+b4m/ZFFn+y4AYoAACAASURBVONewV2M6J0sqX/rBoTtOpAuJdSfkMcCAE622QmsdH2cAGDcIxg/9uoFexd36qSSNhifnIA2/B0cFthjsEQu2uq222pj6875MZ1rPpk6KsN3Pe4KZJJTw1jFG/cFahSTGGAhQMoihsd3TO63KIAhKMX5AmkaIJo4AsYFkJXPQw1h8h57JfcdX2gCdLdiHQv7fl+Hh3s6Pj5Qtyji3md1/NyEk/oO6t7WIPqg29Kg01SnVVM5G2s+G/n+CoA86Pf9vRwdtNmp0+07XiWr5c69577JeuS9/ef/4z+/xStuW6y3I3A7Arcj8BWNwO2G+hUN5O3L3I7A7QjcjkA1Ah/8anPnbD2sC2tkhebaoMhabzUn787KmI0vAKF+2bkxiA2r1SjGBGhM11Xbhf0blT2WaRcw1Hs9Hb/zhl5/4+taPjvVyY/+Wg3sf/KNRpu5zsqp8oMD5UVhCzCyhkFGl1prut1oPKfR1gkAejJXZgp1ZOOVq7C/dY6PbYKwr8Q6qgJoaG43nIdK85EGcHdvqPaw5+ZXs9tWq90UwoZmba3ZbGI1cXtwrL3De9rVWpHtirXT7BLTIxUFF5pzrcsLbddjZduF1ajD9kD5pqlPPnykxz9/qvmYLKumJou5alhdoqTcRu6NbZ9g0s4WGl2Ro0POTWaQlkbqrtnQ4Kij7Xap9XxphcnrD/b08v6+ihqWi1sVD17Qtt11Ts748soqN2dXrtdWPPJ95mT/zqZa7rBb2tpiiwzhBrk95OnOSh01Ct0rehqiAKcxqqW2G/J9M9WKlsoy5VyuVs5hA5GmSYH6qCVej/xmQkVbWg+Guv/rf0sPf+d3VH/z60g5dfHxJ/riu99R+Zf/RrUvPlF2dWW7XZVrbWZLbeZYJ2IZ3NSg19NgMHRD7+LiQlejS2e5ddstN2SYH2SvodwLy6mGpnNyoSOHM/EDrrOUrP5tZAYWAPyxgK4AYOYzqmkAYADu+WxmUJkGDd8TNvI1sGHk5rl1qxndNySeqFTchjBYYV9FK1lCzRJ2cEk8eK3irABgq+xS88qql0ptkEDgKnPUbyEpkcM2l/ytjZU2buphV4jyJl3am+3IOiZPl8/KBR9l2JwQOIAlX+oTgx9WNmrDijkNYECucb2maZZptt6YUc3fb8I0J3+bpkOtpjaqYIDhXRAImpudWs5pRn3CrhBNDOdSAVTYThOQHdDsuQWlM39t2RZg8LX6JTWZKrUDjRQ+j5teFfCWbMgqa0UapLauRP1UWa6Rh4vqJ6np/D4M6gUAjGXxehF51hX4G9nc0ayqctoM+ifbuirb1CqIBIRVQs8AW6NB5Z9XVrYVIHYD+Lt5GrlX6EZYWJknV/1QD6WsXeclQwBA6eBmZjSZnV9W+fOtdm4+2y42qyXFcljR8f6xiXZTyMq2tdcfIDAN+VW5CgtJGhqAElYBpyYQubSoZXjTCUEOZTLgH6osOpfhgw2pw6oeW4xWTdPQ9Pi5JEW7Vdw7iAbSjPnGPli0dPjaq2oeHerZdKq33/uGXnjhJT+rf/tH/0qnnz3SZjxWv1HXy/fv6mDYEQ7ji8VYk9lI8/nU6w83iPWi9L4IGM2/d2Yg6gcAMpRykIFMzKmpXKG8TPnfkA0AgwHi/G8i4yzUaKFQDViuatxVSol4fiZ9pGiFawHwjX3EfeTr5x1jCOHGigcUeaxLfrTim/FHGRKyGgDsYSc34FXbrr03Ote0QPXbMuGDnN1WEc25Tqujcj5TOZ9qWc6129n0MpCBLFSk5NMb7KIZaLAbAHyrzaI08LuksTefqUbme1JEo7CuVFp2KEj+l+xVYRcZimkrp5OLQNXMZd6gIK/h3AHxCetyK4U3flYVAByqObrVQQABTKIW4fnyXwf1p5WHzN2lM0Yru9fYekN9Qi54ZgUkjeqwo62y46lxnAlsIL24fk0rwgGaAdndRI015nnhXGJy/OyjHQAwe573uPjcVlr515DiUGwuPefYux154H2x5vxlcnJ5DqPRyBa97Ck5bh6A3qgxIVyx3wLsO58287w2JksN18g1Xy01X60MOO0aDdGwLTfUUaWmC9RkmcpNpqtJavCaIBUkKdS8tuCvbOojVt1rhWiNUPREXkGG88puqxnWjTxeogKymi5x97AFaMjoVhDqAOBbLbU73fi3yamg121qdHGuB3fu6Fu/+A29+drX9M//6f+j97/7A5Ij1CHnNSmyiyY5hR0rQmm2klNNjjAg2W6N3WVNd/YHVvIwT3utlrNFyfmu40Yznbg+CuUTgClVlXR2cuYzcraSrhbS+ULatOta59Rioc7qdrri+5cQF3cr7WprZY2tmi3cA1BhyWdgf5epu62rtSNig7xE7KQbWjcaulqt1N470P4Lr+j+G2/r1a+9raNf+lV1XnvTSM8OG2MICs2a1sSF4DxgZX/Nlta7yVijj36sj//Z/63LDz/U6NHnKi+u1FivNSgK9Ts4HjSFGSaLc7lZ6uT8zERMk1dYj4CENP3bbXUHfUsAmS8015k7rAHUWzTwp8xBxyTAAggAkqz3crvRxXji94iq1c+es4n1hUUmduXOi2x4D1uwVy5XYe2MIstqsZb3XigTED1wybGdPIrV5Mpgy1X384NQZ7tUSDHOrwwVsOeGczTDqcJANesb1e5sptF4ZBccrLBZa4uSGhYSAG5BLSvj+PFb3/qWRpOJHj890eV4Fmdk2Fq4vj5bzA18AmrhOoOjAOenU2g3rMmt6529ek0vtNo6qtVtA72aTXymck7OAS/skhFnKoQj27PeUAD7XIT8lmoXlHKhBsbFBcv8yCqtQJXVfKXFeK5NGQuW8QA0r9CtyK8P54/KVhxCJAAwit1FTtxCWyPVdFou9Xg81dVuq2VRU30v97M5zHLdJ9d6MNSimelyMtHF03PVTjd6YXioB4fHGg72dDa61NHL9/X6N9/R1959U5/803+mp9//rubjMw1fGKh/MFSW5ZqeL/Xig1dU5IUmo7E+/enPdHV+YZIRUQPUY+z/fFX2/8EtTqpfuw/E/lKpYqsztCrJo1wPspQbhzeA4sr6OZxmIquVtXYTAOZ5mZCAAngdZ6338GQL7louGFJBSE7xFgyyyYPXRM6IAagcfhLVLQBgJMjUEgH7W+Udrt7pPE0KYO/H1LGVAvi6WAy0Oz5zqIhbnbYGh/s+d5bzhcrxVEtICBBsAbQ5Rz1HQnHOue8fk6VuBT6Gy0jMJZ9ltn4O0I57Vti980UcACAfWxiqTJyjSMiGX7xQiYOUXT8q4mJEZvCZfZ6zJyVCZyhe41lF7VuBpkGIqH4/jXYajxuy6IpwZnLXVkvs2ZOj0E2HlcRri7FOYLZrsxt1WQUOV+TfaDEEIg+5fEt/JAvwF+IUwO/CauD4QhkMQJyqq+TdHYVe5agSP8Y35i6G2jXmabIxJ9/X5Ppk+cyP/uJMkEm4gL+oV/nC9pkzkHuyZ9U16Bz57gbH/RaC9MbndV2VyGMciow5ezVkX6BYxwKl/GUDwIC53AtROnMuAfwWbd+bWbe4RswmU58fVgAnpuPzdfw805y9jb0MYj5nS9htb33PMDEYJw3fZTM70eE4scCliciLFoQg/g7nCnf1BAAjEkhVLYTmZqut3qCn4ztHevDgrg4P9703TkdjnT99pt1qpRwHFUigEO2LXN2C3kJmUcByMVWr1dDDB/dVFIVG/LvzC/fKihZkvbZ7Zq6JrKhvWEjx9//7/+sWr7htsd6OwO0I3I7AVzQCtxvqVzSQty9zOwK3I3A7AtUIfO/bjZ2bhzXznG0RCoDKRc8s0EpdiZ3ujfwg7irOC0q0WS5GfPmSRKYLjSIA4P5A9959S/fv3FfOhfTzL7S8OteyttQsW2qCBTT2OigM+F6XVwZ51/Wt5qg211gqtq04ns5KA7bYB9l+Dss9GKxF2yArDGVncmZ15XmhAqUsxXqnreM7d8z2LrptNdotXY6vDDp3+h11evy9jebzmQGDu8cP1MgCYHQrdzXX4y9+pvXqSr0e6o5LtYudOgXqWJpY5PAUWk53+tH3P9IXn55pOSe7uGMAmMYNzbPFZuVLtFnfu0yzWalygb1brhZWebVMY5rNeU2Do542m1LlZGaL3fdeuavX7x5btTZeLFW7c09lo2Wl9hylc4mCMbIraVRgAbzarTWl6b9C+bC0KrANSImCa75QsdrqXqevu92+OrtMO8DqLdaapZsOIJe+dCUlAqA5ygGaJqhI7wwGatabVk/MAP4e3NcLv/s7evA7vy0dHkrnE5386AN9/G/+RKsPvqfG2VNl06k2ZTT4jSimMKZOq1C/1zPYvygXmozHzq2j+demEexmWxhtctENIGanOUoI5qoBqtQUSvleMPzJU97lDX+hpKPpCbjNJZc8R5RNvBZjSHOPz+o8tRsNgapp4At0WjghdK/KkmjsASSh6KARRKPy2lI0XE0NXNLQqRpUvpJX1nUpm9XWYL7EB3AYzYsAmsJTrsqHxSY5vmg00Ih1di/rl4YPudopXxOlKCAFjHwu+DQaqlwvnl2AvzSdd1b1OGMNwLxe1+Vmoyl5f94PonkP0MYlGduxDtm/WaYOXwkILgCAAQ74Yshtg/q8oeRmbtVdSd0ZQ79JDUyTwo3PlOEVgG+yQXaDIJTXAXhGtqgpKM5ytc7zuZ2iG0uhAaAHgtVt5A3WrfRDWY7KbA3ZZR426pXVWwUAV4DvNTBCAwvMx9ltoYK0JWPqCxowTlbe/reVyKLqRFWf+RoVfP5c+Vn1OtcAsC32aMhE/q/nJioDA8DbUKy0wtaTJgpkED5DOK6FTWCorWnyVMqJRCiwLdxO7VZusAFmD2ORbTeRM2ab7VB/s2ex1phnNFpChkWTKNQ4tu9NKkkWY4G6iWZiIjjQiab55CZUeh7OwGMMmcR50400VEhnTOThQLVhX9tmrm/+B7+ie/fuazkv9f6ff1e15dKuC4fdjo6HfWdOA87MZ2NNpldaLue2ASQHj0a2LaDpi6H6tsqTRn6yHLXNabx/VAa2XEzPhvMP9TADz3wJpwuys9fX6tFQalWw9nOiiOfhjeZzAPvJPvpGVGH19xhl1iJAGnuVM4BZl2ltGphOoXu4ZRz2C2e/kecOMYaOJsAEa4DGHpEOWEFjz9e1QgPQtNRmVWq3xekBMJLzYuemGk0uAGDAY9tTAh5gpVeWWpJLO5sZDCZTMiy9owf+nKRQkQIgY4XtgXPUU1acQYr0ub1m+Pfk0QMAA9IAACdFbvC8AlC9VvdUCh4r4AK8Zc0PBgMrzwF9yZ8GAOb5GERYh0KZZrMVgmSTt8Lm2uqRpOTmPfJzmqXtdtvnEHvKDGeNlBcc+wYLn3VGcxuQgl+yF4UK0RbSVovFQn7eSAekIlIBu9awoGYmRCZoAMDY1QMAT3DtSO+LOQfIy1kISQWCEudhAZEFgsAy8uhNEGk0tUClggKLc6Fedy4hUQ7nk7kuib9OFpyMrp8NDgKs4yrfsVJaVeszcAID4vyH3aJtpRuQhnbJ1SRXHUA1r2uChSzAFOfyZqvZIrKG3eyFCMeektfVxHK8QcTISHePD/QL77yjX3j3Xf3xv/jX+sH3f6hytg4b7jYEs7rWq7l65K+mvN8ltUqKHzFBY7PWfr+r/UE3nGQ6be9dYhwZd48fFsIR9UDTGpvzs5MLbeqZRmvpdLnTmPnZbmmL3b0jq2vqkx+dNzQeXUC7ilDV+tYWqkRh0JBHedVpNNSp5WpnDRW7ehBHUILVANynniN50VHR29P+8QO98jd+XS/+zd/Q4N33vPeplWvXyp2nSo3F82HPcr4pc+DxF7r40z/Rp9/9d3ry4w81fvxExWar435Pe72OWq26ZkuHqmixmusZ+arpQEEFytwOMLFQZ9BXb3/f8Q7U0pAEXKMAAMzmbpIvpii5qCkZCGzacX/ANnwuMEccVqBMADhTb5Ifzp7jCBb2sK00X0Y0h5XExCsQy4A1PW4DAEPk+/I9AHV3O/U67WTnXp05TNj4Oer42EsCHHeNlOq0au3GnofbyUqXV5eaTmfe28nYxikGYgWAFsQ/yATtdkd/49d+VadnZ/r0s0eaTOcRI7NjP9lpsih1ulhoBFAO8QWiZKofAlTnrCRTfqOBMr3a6eh+s6kBVrCzie9IbAbU/tRqUYKSzZkbCDcAbGIJfxZ7JWvMwNgOkkYCzHLAX0C2etQb7MuLpcrJQptluB1AUKGetfMHYL/HPHxuKec9FSB64OxCbd/INcubutxJZ8uVzpcrTVGhFjU1Bg2vncNmW8ftvlr1XGeziS5HE82v5ipm0l6j0H6nq2Gna8IB2d8vv/GK3njzNX3xZ9/R6UcfajG5UnOQa7A/cN71fLzWsHfgdTWfL3R+cmbgiLdp95BUP1RzxpXR8wIq9qvr/1XWyZHlGlVUVXvdqLtudA999zLhEfICETFb171W4DsuJgjFJnOS0r3NxC2QmjVqlUTmu6EAtveDHVc2iRgVpVGl4A/b3/TrONX8P9c9/jzJ0cpAcJVPXFlAPwe6o7C9voHEA61qSd42ea7dIs5drNmpZ8u196aIzQEgxC0jiH9eVybkRJHqcfXaCvt1z3NIgQbgtyYAQ7Z1JqzXXgKAuTs6ZiBPrhN1q+UhWxgAdmwK5C4A4CBlcre+zvt1fE8yGbbcl7o+wGKfbQkWfX73idiJa8XsTRWxVdTch8KZINTaMVTVf8mQ5JpgeQ3+JlJBpXx1vVbNPb+vOCi5X5mUh3ocINhK4FD+Gvjlx0Tai/eYaqWk+r12w7HzU9wbIr6oUo1DbsGBwEeqbYi5czm6G+CXWg27Z4Bf7lWJqEWtYfVvqsvicye7tPTbQS+4XigxhahnttuksE3Z2jwfDji7TSULZmokPh9EVPauNucxpGmZeAfwC2mIfaki4FURPdXn4y1RXzML7BhRtAwAU9s6sgvSAG0B14dhJUL9UNLzKZcmf+EKAXFuZwUw+yoAMLT0bVi4s37JY+/21B30dHBM/MQdHR4c+K4HYf7syTP3EwwAsydra6eTFkcXr7eaW5N9cLCnN998w+N0cnKqp89O7JCDUKJe531gmwJBqh5Z9s2m/t5/+49u8YovL7nbX92OwO0I3I7Av/cI3G6o/95Dd/sPb0fgdgRuR+D/ewT++C3taIQYDCHLDqDXGaGhTMWG0JmHFOWV6pemM02fpIgxaGz2Jj3Pmgt2mP/TWl2No2M9+MZ7ttftlys1yZH95Kcqs4XWzZ1WRUNz8sVo3GQ1FSUs41JzLbWo77RrFJpPpQXNS9S5vY4m85lGKLzIidsns3hPtVah8XRuhUveLNTt9p0zxcWDhvbde3ds29mgyVaTnp48M/u0N+yrP+yr3K5sG9Uv2nr9hZe1mozVb7W01y+Uref6yYff02T6TP0+9kQT9ftNdTtNM3rnk1LbZV2Tq5X+6v2f6unjKy1L8tY6Wm3C9hl7Itsl0py2GirTfLEy8I6dUHe456btfLvWsrZVRlZwtta2LFVst/ra3X29/eCBFS2X04WuWh0tGoCvSDHWbtDTvAPswPavRSOghso1gJDNslR9tQ6Qbr1Va71WV5nudPsaAqBzAZtO3TQKq0oyiFFardwEQD1M7t6ysfMll4vPK3fveV6gLsKu++47X9fD3/tdHf36rxmM2Hz2TKc/+ECf//mfa/7hXykfXyrDYmrOBTeUUdH8qllVQSYyjZYpDfDl0pfjVs4lF9glTDZpYthimawi1Mm+LAaW7Hgrdy/CqnbnoMv8SwAwGUFcEAF6sIZ1E5FG5WTmZ2lrvSWeaQGU+YJstjithNQAMqpX/RmKtMiDdKYbQByq2w0AEaqUADAitzKyvK7v33xyg2PRIIomUcqHugkcXQPPSR2QbAKjcRQZsdeZSYC8G6nZJrcPcC6atrRLDXoDXHGh96U+WNY0v2znmH4Oe5omdFmv66xcaZpABYC/ypKN4YE13a5LHTJ/AWIaNXWzmu0wW3wlsJ5GvIfTjaXIXyKNMkxTQzFxDXRXDHWrYaLV5+YB7xeF8yrANqvxsAGjobCKJrOtLpOlYigQ4zlc52klIJp/y36HCgdLR89VAGBbKT4HgJnbbtO5QRbq2WuQ172RBHIlBXDMkQS63gSA3V+L/C+z4W/kxoaF3XMyQSUuuWkrXdmNM8l4kuwlfHZaHjS6GMBmu2nQjbmLghfFx3VWrcEhVFnMfbLGWD/pWXot1wz+ViSL2g6bZABTrCTJz6XxHYph5jC24842sxIw1B22J67yWxNQSbPKz97Uokp9EMoeW1bbhjAUyhsWMoQW7DuXC422dY1RJOQ11bttvfONb2r/4MgA6Pj8SnudrvY6PfUBHXhGEFdWc82mY5XlzA00QOzx2WmA2eAUqGlLQLQAgItWy2QTK/5RICRbdSu1srDpJ1sRsBEwh3z1a4ts9gRUXvw5nzcdr1WzulLFujmUsvGC4PDlDGE//ZTvi2JuyRdqirQm55sgZVQK4Mh3ZO3VdNRrqdusR84j83zFnhkKRzewm7lBEz5nG1tn/s4akgNgMTlw5LRFrhzAIyAJloBF0bHKITLKIUeUWnFuoaQmrLkSDqe86KoZi7rML0aD2Zm9NwHgygY81rpBDNZFs656BQAzp1P+3ZcsPSsWRSV5cu86FiOqi36/b3ALoB4AmC9AVtvw82O4dStrZKoXNQNEztI0kSnII9XPeR2y8IpW4fVD7EU5Lw32usEHEAPYjM1kZQ/t9xWEJO9nlWLRqjz2GkAevh/5xKuIBkgAcCiA6+p0u84A5vMsyKtN6mDPHQPApVVd2yXKeuo1zsSYn1Ys8f3ruefOfCfnmc6ExfNaF4u1TmdLZ/RCFMKNYa/TSMSu2JOC5BKKsGv74UReYai73cJ7sa0bYZYA1tt1YqN2r6dWp2N1dbnbaDSbazxdaDJbajyL84aGLAqxyGVlLwHpgBCy0tHBUK+/9rK+/tZbev97P9BHH/5Us0npfaHf76lV5JpML1xvoWIjE3i7XGrQbqsPaQGQdVna3QQAccBYtprarZdWvW+WSzfJPY6zhR1E2NOWs5VG5zOtGzWdbqUn661Vjlm7MFhLPdva1TTodK3avLw8czCBF2AtWXTa4QISX83qH+yBe42WBo2m6nb34NzY2FIZEI2GOJaRi+VWL77+db32639b9/7D3zMY2zw8VLa/J7UKVzuVSo38TmzehXvKTz/UR//2T/Tp+z/Qxcefqrlc6rjb0X63UKuZaTS/0mI916yc6uLyXC2v+402S+YvaiUa5A3lnY7uvPiCVeLUdVPbnzNGG23mpRYoucZjldNZrCcAGZ73bqvJaqXZWppzHrOuWmQtAgiQIY57QKgCuS+Uy8iPTww410Scu4DAAKD4r66c7bv01tHvdlwjMGasJZ/f1FK7rUkIlf0uf4e1ZbEbAHMCllifEFmY0xeXuMiMDCTxbKxIZ8/2hhDqt/6gq2//0i/p5OREjz7/XMvVUk2e3Zb9ZKfpam0S3Gi91tyZGWFL7/rDfKkg0dS3G/U20uvdQi922joExJ9NAhhEaQo4kT4TNW+BOh17a0A29k3vFaEABuTgg0XcSBDjnG9qG9VkK2tr/rVWU+4e9puIdcW8xZUh2bvYQpyzviLRNXCWCAXfvFHXlWq62u10yd2j3lDJxtuqqRg0fV7sFV0NWh0t5yt9/uxEozEe6VJ7k6mxxO0l06DI1Ws3dbDf1707B3r5zpFOfvaRps9Q2S1NECB6hr2N/HF+gzuQQR/OTsjDqQaK+irVRAncjP3o+m/EmFKbmCDIV9QflevGNWZX4VzVGWtwiLoQVSH1btRP9sIABOO8ckRM1P7sr47T4GcmIlWkp3A4saLTESfUH1xAAICj1nFEQrJwtwNK5e5zs76vCGGV9fC1vXVSBV8DkKl4vlY2JzVpqiX5eJ4rzEeU6cwVF8s4Ju3Uptap132/DjJmWI7bkeOGV7Wr7Z1hN9UT0QHyjYmFingM9wVQ8foZRQXvoAMIY9QMeOPX65rhGsI5ZwDYxt5BWE2uPAaAU30QjithTeO6I92XTNBinl+TlsIV51rFm+ZHBaAGaWJnZTeRS3am8bSJ8XetnVyHrkHgdBmLGJWYR1ZdJ/Xwc6V59DV4qo7mMHlgJ5KGqaK4E6MKruYRKziyz420X4PQBn+vs4D5ecyp4IlEXJC/iwFg6lTItkG4Bezt4pTVbUd+uffAAPIdeVEh3Ym97D0BZ5KEQofSOQVAe73gIgXIHuDvAnIkiuB0VtPkieThBLbzDJk4ELJ7ZOCSF5HAX4ghJnevlNlFKZFQUt6x97BE4q1eD2I85wW1GIQdyMnlgjxdnEogQ0B65V7T0HKzCWvq1VrNFsQEHhjzhp01nlYo6WXCfavbdewE7m+QT/aP9tXtdkyOxR59cnWlHCN2K7E30rI0odn+ZhsyjOcqiqYePLin9957z44/j5881cnJmdqdXiImhOsF8973Tr4adf29/+Z/u8UrbhuutyNwOwK3I/AVjcDthvoVDeTty9yOwO0I3I5ANQL/5KF7QGqR7dkqDAIvy5Umk4XGo8iR9J/Tq0EB6MthNO/DVQjLLu6+XEAAA1A8NDRaLlUcHevgjTf04Fvf0uXJmTqjiTpn5/r0r76vTWOprFvXbtDWdn9PtYJmXlsPun2dPn2sk9G5RptSeWegzx5dajTZqN7s2JboYjxyw6rodnX/pZc1ODzUrpHrybNTA8AFeXH9oRuyXBjIeLx7946bSVyAaPJ8/uQLN1z3DvbUGw70+PTUDYV7e3t696UXdfX4Mw1bNd3f76lRK/XhT3+oWXml4WFHu3rYZgIMkHlTNLpqN/pal5l+8uNP9eTJhRaLjerkoRmsiUvlcrvWaDpzMxmLo8VipaLoqjfcV2//wJaf+aCrZbbRF2dP1O8X6qK0xFq3XOiNO8fq5C2dsm0dlQAAIABJREFUTab64cmFaoN97R0e66A3UDmZWOFCw/Py8kJ5kVtRgO0kSr5ssVC+Wqm3zdTH1jCTwboeDTsss+Zz2zfR8uCShIVTNNGlolVT3sx0Nd9o3ZbyXkvD4VDH/UOV86Wu5gtNJb37G39Th3/nbyl/8xVtP32kyU8eafLTTzX92c919ZMP1FhMLUGaTIMF3ixQ+DTVaMRFEvYvCr8qrxNlDfZMXCYNODbr6mAVul1rvkDdDGjzZQWalWeADyh9aVQnAHiDnfFqacU4f85lslLTAe6snBNKHnQQH8Khrcqd5Y4d3ZjAftPvG5yMTLlaDUYz2W6NpISMS6kVmDQUUvZccvm6zisLpW8AwNy0A0NJzc1K7ekeRoBH8ZUsd02s5//qnk80ZmgsT8utICbXW6ECBuSluQHzugTgBnxJVrM0MwCY6MsZAOZ71esGgBdZXc8WS8385yglyFsKoJ3nxXuFPQ0AxXw6LDJb8nZVEyrgFmq6Rt2Kbds9btaqozasZypQIiV1cBIgJKVsAKX+qpSzSWVr9SmuAin7m7XFsIUtXdD8aYzY0teW8IDGyebVTcNk55xs6wF0AFOc68qcLwE7k7rRYWDRtDBAbYXy83ywsDIN8NKKCysXA0wBfKuAXTcvEwCcPK+vRRw00ZwFfkOhYNAWW70vPfPUP7LqNwBg1IzbjAam/T3V6RVWB9GoKGel7eGW5VbkXPP8UQirkQebHoIPZATmnt+rvOZohLDmhp1CnSZg58bZr9sVgGOmomBc8yBPoKpzVl39OofYDUAaaCg6yNpNzzevVJE30+NSrjLrww4UquliFOpFdWpq9Lu6XK00Xm+0I2dseKD+3oEODg517859tVHM0UCezW1PvEXZui4NJtAYAgyCoDA9eyYSWluAZuRcLxMAjA1nAoBpVJKFOV1AIPLksmV6nWxXmpDeDyOLlL2CiYCFqcE8lKDJFtFRfMwJMrUrsD/ZD1+v38qaL/UEvR8kBTX2egvVggi02dl6fbYCAA5Vv1vnqL2xSiUjtVnXoN1SFwIXbTA+O2q9JDlBlUBjKhSPDavtUNptNysTMDAryGksNiDi1CNHO8/V7fTcrGe/Azxy7ibxAlgkbyAZ4XrhYfZ8sZkDX0kkAynAe3CyeDRYS32Q1nWIp4JA4AxgLP1aTTevTXZISmHviWkdBAkjyDS2LrStcqhteY58ZuYc5xbW0P45TcVF6dgKEzMamRoF7hih/ou1F9+P/Rkiia38nJkHZQBLcSygGTNssskjbab82FAr254ZYo0JU8/VU+zhfFN+hGwCgFgBWh5PBw9CpKNhX1fRLvw5bEMOWYsGr8+SAGVZn5yNKGx2fB7we+woGXwzKRraNpoqs7rmqmmyy3SxXOnZdKHTxUrnG5lcwTgUjbqOui27cGQ78lYB51NWe2pCW8Cd9l+mU7vb8rPBXrrG883rbgbTcB0cHFhpzuRcZzvNyqUuriY6PR9pNCMvF2JBoXqzpXOya1Fng0+sd+q0pGG/qaODnhX+z56d6uz0QuUCJ5KdWu2Wig5N1pVyCIHlVtvFRp36Ti/dvaMHhwcattsmuBmAQSVlBfvOVufz2cSkuGGvpwI75kVpW/rJ5Viji6kWk43BsGcb6QvmQr+mGnEktdxztr2taYAqvpZpOhm52cwhgSIu1KiJngPhoo3avqX9bl8vHh1pM5+bfIKiaHJ1ofVsZkvedqPps2a5qanWHaj/0sv69m//ru7+rd9Q/u67BoCNGqI2bzK36xLOHZOR9OyxHv3Zn+nJD/9KFz//WLvLS3W0jTox5ywnn7fUfDnVaHKlToHyn4iDpYpm2+f/ApC3VteDV19V3uuF24ezMDdu4EP0IJN1MZpoNhppOp54f7RV7narGXOJWoG1j+srpIp2YYU3YI9xKebmJtNujfNH5HOjmoeAA5mIcep22gY81ktUxiv/PvWdIxyo1SAXGUCPM7zTafvPOGtt9YzyPtUiAQRj0466HOvwms5OT52nbfoYKkjeIwTKq5EWy51Vy4dHA7388iu6Go90dXUZimJAK2dpEB3S1DSv62q90QVjMg1iQoBXkJmCDdPYbtVeSa+1Gnq5W+hu0dZ2MdMGgJgNL6+baMTn8ec3WYDM5KQFNUAScJr/fmDbEYXBHEsZp1ZN8qE5R1D/z6lbI6u7AoBty29CbnK9SA4V3o+xaq9lziyd12o6W290haUrFt/9vp9pXjR0dDDQalXagh7V4+nZhT7/4lyLRakW+clZXeVkraxca6+Z6U6/0F4715As5KKl+fmFNJ+7PqSmQp3O8yTiACttn2dW6jVNSsExgC874dpWP2qJCvylfuQeACmNusT50cmpw8Adezl/vwKNk0L8+qYfCGDEw3AvMgAcKmCDds4Ejlxgg4BVJmsi91xTQY1GBgAcGdYJ7E1qfSx4OZ9Z56j3+bIFe4pMsFoz1UXBpoxN1gC2AcgE5rJeKoFvyo722ZfA6MohqMo95raxzrZa1ogVqIXVMKS17c6xQdTijpchQzXlzpt2eGOjNwjrmIZE1ExxKa5nyBUnWiDF7dhpy/eTuH/49PBnCGvrsItOauEbts4QGvjPpBA7YbHNhtuP3TOSw0YQZsNC+nm8SgKAk9NO7LzxGrFPcK8hvoavzM/Vr2uXjnAT4S8/J1mmnzPmdnhmbTEXIguaL+dNJ5KB3VmozROBgDkE4Mzv2TXJO0H8edTvzwHr629aIc+pFrIrAkpf8+YidiWsn7Ee564ECZq9PRS/3aKlYb8XPRh/HuKYNpEXnu5AMSZ87iAvXMcIVfMIUpmvN2TF49Sx8XMlCoCzmn0cwhbnDxm8vnPY7IfzqKlap1ANMFVyfUVmPHnTq3lpblSe1cPFofLSTnEe1Dk8dzsGpXuLiXjUWWUZ+cOoxnlf7G/QoSHj5LmjjgCJmYMN7iZOmmHj29jSP1I4guja6fc1PNjX/sGhGkXTKuO8aPoprsuV902IGt28pYw5PZuqHI+cB8y41zOcZGaOB6Bv9MYbr2s6m+v09ELjydSZ59y1w9EhSDkmXaS4n//sv/s/b/GK2xbr7QjcjsDtCHxFI3C7oX5FA3n7MrcjcDsCtyNQjcAfvl7b0TAAGyWBicwTLpfr1VbzydKKYC6EzTysy3zRSqzc55frSFxCzVqrN61EGZcr3f/623rhV39Fg1/+tj7/6w+VffpI+SeP9Pn7f6lGc20AeNlvafvwrjqHh9rvDXSn0dLJo0d6+uyxzqcj7VpdffJ0rIvZTlmz60Yj2WpcUA7u3tHh3Xtq9fpuYD07O0v2zy1nkdG853KE4uDo4MANDWyer64u9OTpY9v7HB0fqdvr67NHnzvT9G6vq5f2Orp89HM1tzPtdevqdOp6NjrRurFT73DPGTizErURDTPp5QevaFD0VU5KffjXH+r87Nx3expWy2Vp5j+sZJoLU2wIYbhiLzdbOEem1e6p2e2pORyof3zo7/PJk0fa3+9r2M5VbFdanJ7qYadjWcUnTy/0r352qeKwrwcPj3X/4Cjyf6xKW2k0uoquAyZK2426NPcXC9Vnc7UXK1v2YuiIeRHNlBLFNcBRiYVoYWs+2LHkS6L8ooGJmnK02Ck/aGpwJy5XtVKazZaaAZJ0Cn39935Xw2++o1U319n33tf4+x9Knz1TfjHS5IvP1NiSiUuDeONLGWpuLpt8b0gHy3moMGme2PaKhoDBgJ0vvzSRAIFpLACwz8pQkVV5gwCCYU9ZR9YelqIAVCgjM2m8WKiJUskMdeylA+y2ZS5q2AX2nLDOkz1pBfAlBTC3Zit0zXxIwEFSkbEW6o1MeQsghctgSHoNUiaAAZVjEpM+t4RLTatomiYAOIFiAQ1Hk+Ea/K1UzlXuaiBI0WzdoWwGAF67Z1xrVlad0aipAOByFZ/PTYsbikPWEGx2wPIVWdOq6dliZUUZVmfL3UYrVGxcpRM4gzqJjLF2BQDX61aZ57ZFlwFg1IoBAMcF29bR7Ckw3J01FsrnaJIl5UT1a4OHse+gtiwXKBBuAm0IHRK468cfALAv5DSoU56eGw6VgiMpKVpN1OWx3wEYbQCA3bCjkRhNVu9rqdlbNayuLdsq8PJaTRjN2go0rkBgwIjrBmJqQFVkfQPIAG1pM60UwqEAjgZVpSalgVtl/qJmBGzh1zQ9esO2FZ9uyGA3uol8RJpzazLZaeTQVW40lbc7aveGzuREBTWbTp2RuZiMtZpP/VzaWAkDcgCsrMOKrvD6a3n9VQAwzS6/p5QBHFlp8axRoVTGeVhhYpdqwJdGjZU4STcb0gTNlztnwfYOB6GEZR/qD3X44AVb2NJoa3XI9Lrr/HScAhbTWVLe0EjDkj+sxpt8r/VCy6sT5du1ARzIAc4mY46REcZ4rVAcRPNrNB1bkQQATNOpgb09jR4a08tNWGuusBUG3AYcRV0azTf3nWMpBvifmpuVSr8CGq1Wqxq7lbLfzcawEJyQg4yCc4O97k4LYg3SHOD1rfzgc+KGsN1pr9PUoJWbhLFbBQgWko9oeKO0BOAFAPYhnxrXVv1C7CLDFGAUlwevnVztdtc/et5vghyEha7Vv6jxEMLBFCFulDWWbOetuKERl8e+Y0W4e8qh/rUK3G4iaS3y54A82JqyV7NXeo0mC/wKAI7pcZ2pXQHAJlqklVWxM6zg956KMwCW4DMt5tbNq54DAMfeAABcqZDCCpqvGLfnhAzIDDRW4/nSAAVAcpY5+wYNzUR4mKB+waIkZXFWFtBMCdvNN2KfYbBQAAcAnMa9HqpkwHrmDja1dchEMBgaEPBqAcTPl1pMFlovAH9i3L2tcd41GlrXmxqvdxptpKvNTqflSk+xf8aKmUY7DgCo37XTgMy7vJEIOplqXq9BAuHMtSox/cd0bnVyEz6ovRrtJswBK4Fx1KAW4NzlbNjWsKSv62I01ZOn57qcLJS3Oup0ByraXT36/JHm2LKnLPKiSW3JWqxbZcx4ozJblBHtAKml3c21f9hVXSutpgttp0sd9zv62v0HujscmkwkwDUD8EHEYpWtlgurqbF63O8PnAuMkhai3MmTM52ejLRe5xpvd3pabvR0s1XjoKltE9tJ5vdObXJ9a3W1AVB4ZgCQSXPErHKP20sNS/lCRZM83raOhsM41+qMx0rlfKz1fBwxG9iyAn43IFwWmpN3fOeh+q+9pf33vqFXvvlLar3+hmrHxwaArbZjTkPwOHmiz77zHZ381Y80/vQz7S7ODQzXV6Wa9a2yJoA7W/ZKk9nYqnVIK9slGeG55iUW3UsrW/fu31Pv8FCtwcAETHKVl1h4Tufa4YgxnWsxnmg2Hmu2mJvAuNhGJMS6kWmH2wkEvk7LDj621k1W6twbKHrrm4byOiRDhg5y3dL7AFbeqGD5+YZnx7yrZ2o1G/47fNGAp5YCaIW8aQVXykFHbWUgNgE8rE32GSvunSNc18mzE11eXoaimKzwbsfq/vF0ovF0aRLVcL+nozt3HdkxL2dhKYoDzJK6k3zyjuatps7KpZ5ejjS+mkcmMWvORQLuLzvnTDemW72QZXql09KLg7YaOwDvhUlo7IfUZnYtqGfqFFhANxM5LlR81lNW2RgJAA5VY1osLh4DvLH1PsSk2RIjh+Q8EFE+1JkQcjmvnKmbijXAY0cLWAGcaV7P9Gy51gRAqNdV585dR/dwxtzb3zNRdrHZaVQu9cWzE11cTFwb4xRh9WC5UmO70V4j0yDbaZ9YgnpDh0VTa6y3l0s1iZfY4vDTMCFx1cChAPIYIF24XYyZkyV54qjMAyF1JEOy0uesYs8CiuY7cz8AcGefsrgyAYwGIxOZ8jr/93oTS4C6Ab0A9RydkuJT/OON3Fbua9zzsNC3LXQ6GOLxpCzXBP4a8E1kSAN5nBV88fvbyjiYXwfpsbKdrcDbiPSoFKhRWzsZx45a10e5yURVHnYok+P0S9NBq1oAwJwHrr3WGwPAgPXU4r5LOVc+6gLDp1/KUo5vZkcD6iVnxCZnFxS11ODkhC+DWOgsYEeMJItnZ8QnMhj7gBWwKdv42rI5nkMY30TdG+bPCaQFZPScrSygU7xGcnmqHHj8OGyfXanFwwnA9swAtIl0zd4ZZVmKkkh/vyLo+XHaWScIbAZ+AZCt5q3uSTFX7JSUgPnANpN98zVhM6JWkt9PPJlE3Iu6/rrKj3cBKA0gr60KzthaxBvxfCA7UcNSo3FfKrircBbiWtZupztm5SzFnSgRg5M5vsfHEUtBSgvL7nhesV7iudiOOQHZ4SSC6rYRjkGN3Oc94CvjDLG+PejbkWdVr2k0nWoMQWiEUwTxUZAeqE3rdnmq7lAckuzPqH35kVeDIOCqLIH0ELIhl5U4PvD8rh29yFnAdY0IIizF1yaS1KgztivlgOPtpr8gzHF/GOwNtX94oP5wz3cT9hNIa5wh1PIkODC328SeQWigRhyPtFnM1SDPvdUwcYfxQiSwv39gJ7QZ/YHNTsO9g+gRmFH8nERrC//dTv/gf/iDW7zitsV6OwK3I3A7Al/RCNxuqF/RQN6+zO0I3I7A7QhUI/BHX6vtACMpbKHBtgBPaEWsd1ZhOIeMBmUeFxM3vG0NnS6mJgBXRTC+qE1t600tdjW99su/rFd+6zdV/Nqv6NkHP9bmgw+1/eEH+uzP/1StfK1ap65FL1f58I4OXn5Rh8N9FSiPnz7T6clTnV1daVFr6qTc6XKFPWaudtFVo9lSZzDU3RceqtZquWnARQV75Var7cYs75OmM41Win1sAQFjx+MrnV+c6eL8VPfv39Xd4yOrJJ49eWZQlMZoZz3T9OQzZcuROs2NBvtdjTcL52ZlnY52rZ4mi43mSCHWDb39+tsatLqaj8b6+KcfaUJDro5tYttNaC43gMBIqbnk+F6GCmUyV73RMgs+y5sq9obqHAy1aWR6NjrTcNBVr9VQi8bq6Ep7AJejsX7y2WP9u6el8r2uDg4G2is62h8MbJ9Hw2+5QrWEGmylopbpGKBnPtPuaqTsaqzWeqOmm/Lk7iw1Xa+s7tgKtWahNhbajabaNYVyxSB2gBGduz3t3T3QYHig3Wyj6bS03fe239Fb/8l/pN6bL6lcz/Tkz/5CZ9/5vrJHJ+oBlk8wmwuWNxDMwdGh2v2+lahPnj7TlCwzKzB3tk4ENLT6l6ZsJhVNlB00eFBbwViGJcxlP5onqLtoFls1Q9MQcLdGjmZkNcH2X2zWavf6BoDH06mt/pYLrDVLK/rIgOWCSJMB0MWXu+TpGgrgUP8aYEigsFnzlUoNYVQezUFjxAB/dj8MhdlmFY11415VJpgzVqOpxBSp2PcVo5j1R9MTy7wq/zVJSpMpXhIkrII9zzKeoW7m+3s8AqBjjdAkQAFU4gCbCAmbrO7MUcaJZlzYmQH41jTd1XRSAgBnBoBtY2gzuMiOtBtAanK1JO0XDfVqdTVR0JRLYhJVYI1pa61QswDsAy5a1Z6hpAyVN4CalRFJLRHNslD4YZMImx2QBoswsozd0KjUh5aNBKgI6ATwaXWuFdphAe2mXXLSq7A6Aw85wAwAOiBfpQCOZ+IcvRsAcAD/qIrDOs3NMogXsOVpGPGMvTFWSvEEZnmskmKisu3zM4+m17XloSdSssitmktBNQi1LgoaACleL6chBztfqucNDfe7trnErnM8RvXGXKQpX3cTd76R2nsHOnzhZT34+tvq3LmvVrcX+dfLUuXpiS4ffaqnP/9IF0++0G4+NXDaylCR8Jxp4hBVmQehxXbXqYnkJl8Au86Mi8VhFZLt7pLFnf89mYeonqwCQM3NmAHu4whQV9HvqD0cWHlV7B1o7+59HT98SU9OL3Q+mjh/eDDct7Un9rw0/ZkfVlKgPMfKGARkudBmNlI2u1B9vbDiFetD53KnxifrlKaSVR67rfcEGlPxWUIFivKTvEV+NACMcprX4PknBWCVX2d1STzU1Ja9qXBJz/EGoB/Nz+SOmknzLNPleheEC+f+RmbrdTZhsuu2yog5XW502G1qWOS2Ydd6aQAPRaf3k2QvaGCFNYi60/aCQaxhLwqLwSyyKFESN1AMB4GKtcf4Lsj/NQAMQSI6c0n45tegUZ2i3K8BYMAVZ0Iny2uAGudtGyxPdo92aahFLiVkBsf/JSWFG7epdVnZ4d8AgYNkEQpA278mW0X2Zhw/eO+A/ayF+SyUdwaAm2Emyh5hhS1/70sgfuwz7NfRo01RAImkESolxirstd3QxBZ3MrYivLKB9lK2QizlhjKfkgIJ63C+B78EyAq1bzPyPbE9LxeOXDAAXN8Y0AwgfqX5FKeCOCvsgs1sJrqjHo4Np7OV87MvttL5eqNzojg4eQGsW0VkC5OfnW2t1us1Gya+YSFe54v15L04GEluXOPE0W4YACYvs+gWylBt56Gu2T88MoliWs61zTZW4Iwmcz16cqKLq5kB4P5gX93+UB9//DPNpuTrxZke5J+wvuVgbLYK1wSQ47YoiQCpe00dHHVthQkouZ7MdHfQ16vHd3XY7jragvUdiMTW+5AdWtZL13zMWZrmXXIL2e9GY33x2YlOz6eqFT1dlms9mZY6XW5UHLe1bITVMc+vQL2IBbYyDTlXqJPYd31+QjBDNVZXPSOXsa12g1zX3KSLDEA2x41jqwauMcuJyDOpzRfq7zL1sqbyTUOL+UqrrKVNd0/53Yc6fvs9Db75Le19/W3tv/iSsuGeslYRNrOjK338R3+kp99/X+NPP1VjMtb26kK7xVj1HQ4nUrOD84e0WAJWogZkaMOtAueU0XSuq9lc+aCvg/sPNLhzrKzo6Opq5LEBAK5z9tEcny80n840K+dabTcelznuD9Q1kEW7bbUGPdWLVIcvl5pMZiboYE1cZIUaWZBJKjvsIOBEBAjPBvWvAVCTVbADDQC4C0GQvEnnga7V6/eS0i8y24MdRZQEc6kZP0+Ke0hj1PQX55eJdFRX0YFs2faZczmeeM6iMD8CaCdJZVU6PsDErw0klIYBYHJyTxelnpxfGAAOMCOAjCD5Aaxttb1c6ngjvdxp6tWDjjp5zcQZ6mfITlZNWgycqduuW83H52VPtgI/2cBGYRDnRYBMMAOf2y65kuBuU661nlYK4CDFobCDyGIA2Bb9saf4FCbDmf0lkxbkADcSwa/RUPNgqP0XXvRdZbda6wDl+G6n0Wqlk+lMn5PVu2AH4ME1NCf7GNCqvlNXOxXlUkdZpruNXIe4ObCHLdcmUAyVm7S0bey0aO60AKjkPewyjZZbnc/XGpXE34TY3dESiShmopLBsXCNMVAGwTARWSKLPizHTZLwr1O8yE1rlUSc9A6RFLf/L3tvFqtrdp4JPd88/OOe95mr7LJdHpLYcSe2M4Az0ASJMItWowYhLqAFF0igXAOCILW4IUTQEHWaK6RGnSY0REk3iUnT6dhOYpfj2Ek8lKtOnaoz7vGfv/lHz/Oub5/tCK66LretX6fOPnv/+/vXt7613vU+E8FwAr9V12FDlxtuqc5tg0poXmMZmJ2w1YwvLXul7pXS19SbAqe5n/Lvur5rQLBqE6tnZevLaBSXEeywOVN8O9BfKla5ahmgqjqzVw5LIcr12Sl6+5qR9bm/NQCYh0/uPQSA260y0TlevS01AX4jRdhBxJWiRmTpX3o++zllc4dzkPUnXXg23IMEABvxlaQ5EZsJ/Bq36WVtc62WdZdrgliX3+0SXgzwJ9nzKpLB7M+li+8jdOyRtzOXU3W7x8Ecv4x3IgBYe6Mje/aqfZ0KWIf0cRzKhA6s/qCdM/+k2lmKavuaokF0PtrKncVoRrb8mL2y+yCsEfqMn96G2dl8uyu28e2dYlSHkSjb0fQGaZ/3K3tnqoF7C2hPUUh0C0gT9kBSkWIJvPMaTMVrZCQ9n84aX3b+VW11h3NQsTXFWYy7cwUBV5fHYvWvCpNQFs8l7zfrK7qFjUfYOTxAkKVY1TVenJ7g/PRcBCESI2Mv1Dz3O34uzvWXIDDjB5idy9qJc4iEIq6/ff1L4Jcv7i/83eIPORCYrkX8GWaj00Kc5wce88NgiyyNZOM/HOVInNqXAPBkZypXiiWjsfhsZqk9aoZ6i8QphTzPqqzH1ow8mNNqRRnLXJdJWOLaa2p1U7rzTJBlQzvrOQW9OUFZ2c/x/Y/+9j+6wStuWqw3I3AzAjcj8D6NwM2C+j4N5M3b3IzAzQjcjEA/Ar99h5FgZh8mcIsSnorNBTJ9G2xjqrKYl0m2ZIeubJVDxwakAC5ivuZfhKqmlVyI2o8QjMf4wGc+iwc//TPIP/95bN5+hO03/wzFH34Fb/7uF5B0BYLMRz2KMTsY4/gjr2FnMsHq0WN06wLL+RKXyzUWPARP97AOYsw2NRI/QT4cYbS7h53bR1isV2rc06qRTfvRaCJQpWCDSwpPol2dgAEqb+bLOS7nF9hsVnhw9w5u7e0hj2OsLmZImNlarLA+eQ/N8hxoV0iiDtP9MVZdg1lVYcVm4N4xNlK/Ug3m44MPXkMexSgWC5ydvEBdrwUAsynFwxfzdJU7FtJ6uNZhiofTxXKtvGL+nU0IHqy8NEIXErhskfAgQutjHxgzM2y7xenzE/z5w3dwygPgYAQ/iNAsNjjY35eamYcf3sv1YgavKjEOQ9zf3UWwWqE6P0d5dgZvvYHPXEtaWJN5y6YIWeEEAbZsCg/ULOXvnV2eYbMuBUT4sYfR4QSjnQnybIgUqT4D7biRxvjQz//zGL5yjLJY4OSNN/D0D/4Y9ZMXyGRBZ2pYNvSiJMWdO3eRZkNZK7315ltYzku6OcnqaltSsUd1ph2Q2TCj8pdABpt0BYVu6uKbraVHtypmhUZmcavGLA+N8GSjWvCALKVUiPHOFJ4fyhqQjbxyUyhbMfYD1JtaYA8PcWR706pKyjMyvHs1aG+be5UlxQMiD+Lssm51MLXcLDsQ2lncQC6+2Efhqbc13/lfAAAgAElEQVS3JetBAfWvmZ0kB2sDGWSnq0w4vpxdnDBIe2O7UpfPXfH3GhBZ0KaVh1EC4cw9ZVNGjQICwB1KCtVcA7sj8E2FKO28pIAw0LyAhyVV9WUDtuv5NYK/Ur24vEgpM9jUUjMOmCQpUh76aR3OvMqGLHboPiprTMqfwNSlbY2EALCz+aZyk8CDslpdU43NBH49jWI1eQkokonNnNte5GiWyWaFzcZX6yxVJUrgv7XMpLJWEBWougonQSChgPOxVzpKwaeMrpcAsDUYDcQnsUT3hI0mdebM7pnKW94TNicI7EiF4sArg4xNVfGya9RLP3tRwDUFsPsn4Yu9ekIqBbLYyYRvDQAmGUdzw0CknZ2BMhJpH0vQS80pPxKIuOTkz0Z45Qd+CB/7Zz6Pj/1zPwcc3SKaa10WXv+zJzj/8z/Fm3/0JfzxP/5dXDx6CH+9wjQOENFyUVl9/F6Xte2mofBA16TkmiclqXK9DZgTcOoUn3QV5v3vc5ot4437DIF9YLKTIBklpN1jsHeI/Tv3sXN0R/bPBJRevDjD+cWlMh4Xy4XUALTNZUOM947zw+ZKgGqxQD2/QNasgXKtbC8+U1SE6xO4eUwA2AhMzGR3uXVCTglghsonFPnCOT8KwKQtdV1rfvWNPQGuAjsdaHbVSrXc6v47rxqjJBK4JikfbTYYqdI8raxBr3+TssSy0LieUanCeSCrUM7tosU0pe1miBHnIRX2Wyo4zSJTWfMOBCbQlkRm+cxnymx/rYkd899iU2kpk5IgapQIoOG6RgVwVVZSyV89PzbNRc65Uv3wS7LjM4tyAcB63owAETI7l3NCtsXcb0KtUbTkZOOPn1kODn3jUJb7joRzdQK0hrX1fp3CxgHx6lvSgSDL9TkY/0A3jNWydvaw1seWyzcB1jiUAr63b6ftKJ9x/hxV7mq809XENVqVVcgPyzWPQHlsYB/vB+sJKhn12TQPOP+dRaj2MlMA674J9LLceL6PFMmyz6Vdfyc7RMsG5ipS6/u4L1EVW2xsvM1uk1nRtHQNsUGAy7rD80WJ07rFJfN/Oae0t/NaUyn/qS6m0mXobzGkoohEK44bbXW3nZTkKRusAkB5r8wWO0os85e3fTAeSGnDOAU6skymU5FIluul6EGTnV3VBE+en+J8tkSc5pjs7GG6s4vvvfk9xVRQ6TTME80/ZbBTHUp1T5KKpHR6OUeQJMhHAwxGKbI8wHiYKVO0Xq2wk2Y4ykcY+6EAYNqc9sQH3luSO/SejUINpLpMeM+CAJvzS7z37jnO5xWGhxO8WBR4Pi8wqzoMDnKUgYcNwU7aEJOAVncYbj0cMHtQqIdzHuHvYAYgXRWiFAn/T7Urx32zRFlv4AcNsizAzjhBigpxWyBtaky5Sm1aeARJQ7rmpFi0Hk7qLS68EOMPvIZ7n/xhfOgzn8Pg9Y8i3juAn5Ci6OOd3/wtPPryl3H2ve9hSNU2lcWbBbpqhTDqEGcBgtiUs5Ylbdb9VCkXZYXFao3Z0rKP927dxuTwCEgznJyeY3UxR8ucZNrgE4xh9mJZKJ+Rc1MvKri2LRoRIlPku1PEBGcDX+9/cX6By7NLVOsKWZjLWYiAhXJ7pdrvbXRJ3LAcaB4o+BzRKp3gL+/daDwSucqUh/z7+KrWErmLbgRs5INW4ulVfAbrfq4hJ89PdS28Y0maIoptzmaDHJfzhc4NzbbFwcGhVGVtRyeajZ493w426MIES/g43xQ4vZhjvSwQh85hqM/s8Iz4VV4UGLVb3B3EeG1/gAntrCsq9jfYtiQXGoDIenaYEwCO5czAGopW7IS+rEyyPYTgQw8Cy1JfxDZ+l7kwtXRDWbwEgAVE0CWEtaYIg/y7ETdIAKTTAt16ROajXXtsyuaarg87E+zfuyeL53K50l7C3zWvGwHALy5mwJbQZSAgbF5tFDNDO+iwrRFtSuz5Po7jEHskszSc63xufOx6LBoalNsGq6jFhuQErk/NFmfrFqcF/5sAJpFTs9GVAzrXR4G/EJE1o0U43Yu4Rqle5LfzjEAnWFpDW1yMRapQwc0RsL3i+4BOgp8ib7hat2OuNSMX6LphSk/ZCAfi99q+5NxjekcTgb92uVcAcA/+xlJBOhCYeJa+1wHAXItEwjLiQn+BEi87HFEAcGPrvFtu9L3aL/QiAOzciNweyJki4NOB50Zi6GTJy/GT9TTJSLwuKigVW2Jru2X/GrDa1yk94OwMhszVhnslrbMrAnhUjjowk2/K8RQxknPPAHy5oIirYPOxx+Pta66OdNbJonu5XO/e1lnWz67C0nuLnOuIsK7+5O8VqO+iNRRF4VS8cnHQGJO067KdEVxZNCs+iOconpEE8jIPulMt0oO/XO8MAN6iVOavWTzbwDmrZZ0X3NdcvcUPKEeCPuLHkQ5F8iBoLhcBH+G2Q8a9OPJtTgv8NcIldcmcJ0oyEjmPDm0EIFOzyu4BYIHuptLVgdP5x7NeY2yHiHKySLd7oTXcqbNFuKPSO4pUgxAwJRmcvzTKMhSs/wTKBpju7+Hg+Eg20RezOZ48foKzk1O58IR0jwsiqWtJkuQzSSIm5QS8iVHo8n59y/ulC0PFesmd3XhGZR63bLsJvvLTu3nD663oOtExC57RWuYUkecxhqMBdnbHGI+HiNNITir5cCCyD89H55eXWk+GzAMmcM64JOUAL1GtNlp7c372bYvLs1OU65XW5+l4rP2lKktdL8HriDUxLan9UKA7z2Ek7fH8wDNPH/f0H/zKF27wipsW680I3IzAzQi8TyNws6C+TwN58zY3I3AzAjcj0I/AF46xHQyo5IhkExr7GaI2QrdpcTG/RDvcokt5ltti2MXwy62aVn4XYL0psaXCYeghzEK8uOhwWQA1c9A+cB+3Pvkp3Plnfxr3fv5fx+rNh/D/7FtovvJH+PZv/Sa6yxPZHIU7A8x3B5g+uIski3D61ts6TLRdgHIbqvmy//qHEO5MMJM6eGaHYma6jBKBUjMy88/OlefJRqeUS22HyAsF7pGdOqB1NA8e1RqLcoWyWOHV49t4cHCI3TzD6eP3kFGhhhaLsxeYX5yKYTqeDJCPcqzqEiuCT1Q6Hhxhua6wZB4Y2DQn6GC5S4L72Dgla5YUbjYn01RqIR5kmIFH1QwPKienZ9hlfrEHXM5n8JlXKxsqs33jAYMN4kGe43j/QIeqR+89wx9/+y00Ix+7t44wSIcoLlZiqU6ODjGlmsMDVienCMsSu3GEPSpSqeJazFDOL9GsC6nHmHOmAz1Z7mzcs/HfBRiyWUy1QF3Kum6xbrCpO+weDDAYphgPh5gMp5gOdvHs8XNcnJ0jigO88rHXMLq9jxIV3vnTP8HZu89QLtZqarGhEqUBRsMc+zv7GKYDVKsSs7MZLk8u1HUhACznatmFUjFmtq0RwV37B4E+sr50uU0ETcKcqhcylhMsmV/H/DnaO0UpFpsKa943gh2xqT2YRzifzbCcLwSGUCFe0rKOY+4O01QEiIFsrn1XgIOsitWlczalEqJ0dqB31mpysXOCDVOpOjszKgnV0XA/75TEpiR0ig2BAmZjLHUogdemk/qCZ2lrdtg1vbSb9i3/igCka1jI1kzKRgK3litL62TaENLhUFlVbJ4w05X2u1T68T3UGAtQeB5mXYcn60INQjWXqgpZSlID8TOTKAziWIdoNpcyHqT5BFCBorwmArVU3poqWipdKRlof2m5pWyA8OfZ/KASjQAEbf5kQd4rFp3KR2Ase8eS0LvgUdnw2YCzIb0myMv81zCUYiSgCqIxa1MC1X1zlRcSp2ZTq7nEJqluuHWm+Lt8qqCugfWuk+iU2K4kVc/F3qNvpPFfpCCUKrFXb3C+uM5XDyoLYXJ5YU7lqMaYa6QxdlaqEKqtpOQm0YGqQJtTlv9lCphB6mM6mShfc0mVGUktzNXrAnj5BA8++Zfw8Z/+WTz48Z9E8trrBvpqsXFSFDbdixUWz97DF/6HX8ajP/gS2pNnOExCuQ+0VJXzM+aW8ynwm89ZyT+dGsblksVJKHtlNngIWlEVwufA4t2cqpt2bbTObvg8V3oO2XyNphPsvXoP+w8+iG06gpcMMRjtIPYiXLw4xemzZ8gI4qwXUmuxPce1lOAc5zhzLjfLAtuiQljXSKoCAZvRtJBPYwFC3baB51FxBqxWC4ENZt/WKUNZZB3OP4IKYawGIRtQG5cvK7C5NABYjVE+9wI2DOwmsN3buRsQ/jI7WvAR5wvBaFkP0u6u1fM3bzu5XWgtdiofE9zyueyt2U0tyzvArDUUNbJui50wwE6cIKOiRDa+9pkMvLYJRwCeQBgbyLJa55qsF581vnpCB9VMvjWarwA6U8VySxP/pC8gnOD5elOX/6jrpxtCDwKzPcnPy8YZAVK5NnAuW+4i9zuuV/we7mURc1JFOrAWsDkiuKw/dxF91vbVfiuSho/hcIAsywTELpdLzC6XqMl6UT6d7XMExfgsySad9+PKjtKyUK83n7VsOLWPrOT1THNfiuQgwL2pqm2fU6YhlVCVkR/8LfOVCaqbKkvzvaF1Ie2kabXIBnZntotxpBebswKTqV6tiPhaXm5RA9wGWs6dKEITxrJ7viRgWjV4sqmxopqNmZrO3rQfUwLdbMIqwoDPLgHo1uyeOQdygaO0Fzc7WzZEeWWyA+0tOvkMM3d6MpIaiM8dCUG6n+7eBWGEouEatMFstcKyLDHe2ZFt++7uLr7959+SzTD3ikmeCxghWKP9TxnDFc4XKzw/n8kSfOdgioOjPUwnzKWmUpo1XoQh1eOzBaKixpBjqxgHrkNGNmLDlns5CR4kh/HGS0RJpeZihSfvnuJsscbw9ghvPVlitq5V66TjIaLpVLn3z0/PBPhFXYuJD+xHHgbcm7UPd3JEqfg8MaN8OMZ6XiByatf1eoWuKa3BH2yxk/nYzwLsJSEmoY+MtsAikVAdHGLLLFQ/llqbmc1nZYc6zjA6OsbH/9JncOfTn8HoIz8A7N9G/bWv489+57fxzS9+EQd5grSr4JdrNOUSgU8LaIIpW62/fMZIUCIASgXtar3GarMWoMtcX1qHZ9Md7N29j3ffe4r15RJ+ReCBZD2ufZBNPsFdEWRK0sU8lCTVcb6nMfLdHYROBcxBZhbk2fNTXF7M5BZEFSoBYNY0JEzQlYPgCMeRACLz22sqjKtCgLDce/xAzX2ScERca1qk+VD5zvwZuob0tvSs2zifZDNMYIv73mYjJfJqXYj0RnCDZAVGgNCKXGeB9RqLxUKkj3yQYpAnIsIUdan1eRvSycjDxbrEnFEn6wr1moq6EFS0cXxYP6yrDVabpWy2qRY/GKa4vz+SdXhMUkNDIkEFj2QjknQIYsY+BkmMnAp83iNjjAgcZy1J9br2eNaIvBanAPY4V2T2QNVajWZZa/91sbRGVHKZuNxfZGNMgg0VzmGIZVuL6OdlKYZ7+yip6Ca4svUw3d1Tfc06j/EGzDVfbkrMV3xt0HUGitNxQApZZ4cukKprkbQ18m2HnTjEQZ5iTNC2aZBsuP8GUmWetRXmXYt5DXsxCoeRB7RcltqWVC2Ogst4p2U29zSSU7AV+JsHPvIowIDuAIGPFJ5cjRKBwabG5jhTrS9bWoGlZs+q+pnPL+tF35xtSPYgAL1y2daa19z4rgO/TkTJL8tBwwHP+jvXHTkXOZvqrSeFL6kgUgLzlOjWJnMfYT3kLID6MtLV+jo/Xu01rta3uHjt13ppfzUnIp0m3OeyWBfbZx0MqI9gYKLLUO5tpB1ZwBxnHNngL8RT9Hu8Ybn2t6v69Mqi1wlgjZFl/97HnDgy45X78TUXZG6pJCV0JG32Ob59VSFg9aVjshn4GIBMAqQyg3lNslOy3ydnHKc87g1DVDloIEw+zXlLt4aGgK8j3dHRgrnmPNeb7fP3Z/+aPTKfDyMF88VnkL9YwDbPDKoHzJHEDhOdxRHwmaDLCIkIzJd1dROHirVVlnqyec5pRZ+SeB3rOeGcrSuuiZbzQOeaJOF6Yy4Gg+FA99gyfBsRlcSHdgQ2kRF52GP94VgFosCK+OAZ6ZLWzopMMLebmGSuLDEXHFrykyA3GWDdNWiYPzwe4ParDzAYDrFZbvDsnSc4e36C9Xyl35XQbahivEItpxgSoQZ0a6O6moRgkhGcuwvPA4zMUJ1NRTtrGWffTUcquhBwzRMozYiaYiNia7ttnLvWVkD4aDLE3v6uoryGw1y1VJqxZve1759fnCtyiwStfDxFkuWqgThJ2RdaLRbIkwR7kwmmoyEePXxbBH6ufbuKcCBRwkiFcnpRTEij+2wW2Tam7J0pFkSfD/h3/tvfuMErblqsNyNwMwI3I/A+jcDNgvo+DeTN29yMwM0I3IzAFQB8hG2ahQjjQCrUxE8RtxEYfjRbzlAPt9hmlgmU1AGCigo/Nlms+G18KgQrzGvfMgsRoh2OcP9TP4TjH/oUDn74szj83E/Bm60QvPldbL70e/jG3/814OIFmCoXDhN4tw7Q5QmqtsL68kKZuLt3XkG0e4Q/fett7D24jcHOVBmgJ49OpBhTlhQFEeyBz+coLudI2NHXocyUOnmcSeHmNZ0O4Tw8Xm6WuKRiAi1uT3dwd2cXh6MBNucnUiQyE3e1mEvRw4MEQQM1taiqCgKkwwGObt3B+eUMF5dzKXCpSmSTK00zTKdTnJycYrVa6+xJAImHIAF6ZJzXlRqozJZ58vSJrB95Xav1Sgo/AWXKPXP2qmzUer6apzxIPXlxirceP0U3DDDa3xUQm/sJk8jgD3L4ZL7S9rqokBQl0qrEkI2nYo1mvZT6Zls1COotIsfUrpQnagfuoILUv2xyrDYbpMNIjTA2KAeDBF5bYZRmOCCIm4zV6JudUy3dYG9vgmySo/UaPHv6CMtloUMmm6/BKEXCJluWY5KN5LW2Pp9jcTpHuWCT1UPQkcFvFyIGvw5fPCASAOaMdcB6bx8WAg1VbcMIUc77FOLsYoUNczoDfm2oPFxmDrOJSHURrU35YjN5fjlDxuZoFOLi7FRgMxsNVUM7S9rTvhRtvnQhddakjpre573y/vKgThBYCj3H9OafVOLIYpjgoh+65oa9gSnqejtZA1f4mQmcWK4oczi3sr3me/dNFjY8lBkpK12HwvSZVWSs60BtGVYEW9hEMQCYTQOHn5IVH4TKWyX4WwhosgbJqtvism2UEde6RjDtzPM4EmBEkICg6pBNVdlMsslhypUeBOttq6XDkI2elXEEFch0p8qMiioqIq4s/rjOENyynr2UFPw+U1yY9R0bngJn+xcbV8pso+qtQ8imNLOy/BARAeC61ovqSCdM0LpBG2UBsD2wTha93rNv6nn2O8RSf6lo6DF8TVWHhl19Tf+xlfqZ79WrJNW0c+uB8NO+YUYwr2/+uQYamyGcr8rBugYA074xZO4iATMXAEqrfjYj85Qqs4kaLQJemk7K7b37r+ITP/55HP3457H/4Y9iePsusLsnlwFdKtcAgnqyhG9QXp7iy7/6P+Eb/+A3MX/ru7g7yNDOL5UvS5C8TqgSt7nLpiY7Z71tNz8flSsEaWhfy+8n4YCkBPu8juTAhq0iBbheC9FHmvoI8iHy42PsfuADSA9uo/BitF6CLJ8g80JsLi5x+ewZ2uUcq9k5ynJJREeAn1SoEirEWC1KWccztzNn440ZwLLUNXt8WY5yxQzo4mAAsMglsusvRVxgo5iKMaodDADuzMqfewvBZqHzNqMtr/CaLTxdBFyeN//9CkB0NnK9QwGz6mQ/2TQCgJd85mSDaWqC0CQbmh8EgJvAk3Un5zkbk/yNBAHSusVOEOB4MMBIJJ4GQUNykvOad1bTdp2uge1TkUsw2CzYBQKTeEFA8EqBb81m5XcSOHPqnuuNcYlO3OlMKiLnI3kFAF8jR/BZY/NP1pNOAWzghgHAptgxq1qqFXtVjxFqbP80koWzkHa+ewKAqSRkkzvwBf4yP5TTdL0hyGMAMG1daYdJtY4a2k6RqEGRo4J9Tl2LG/feYeDKJ9NZjspqVraGJDLw5wpze5BV5RZVQaDXAcCey//tSWFsDCeRGrqm+m0FxJG4QtWr8jHr2rKXFysNN22RK/iycudzzXx2WvRfNFtcNh0umxYXbSfgl7mVfA9OHwO7uX8GAp6sUW3kJVpR87nn2ppR/U3Qj2A0CQRsPJuxi4EHIhB4eq5H46HUmcoC5VwkgaJvPnvM8iZgthLAxrpi7/AAd+/dw9HxMb7+1TcwO7tAGoQ43tvX2sGGcV1Re0ULzw6LosDpfI7K6zDemWB3fwej4dDsGAkA57HAn+3lAmnZYBIlInxwrZYKkOa9IYFGI4z5sY+W5BNFKm/RzRc4eXqGi+US/iTCs4sa67KTPfC9D76GKkhwslji3WfPsdmU8JsaA38rBTBjMUhc5EPB9XhRt2i8QKS+Yt0g9EI5z2xpx95UijoYBR72sxD7cYAJI0Y8Zj52iHyCfbYXEAhp6EjiBVg2W1ysayzpHBDE2D28hfzWfex88GO4/6nPIlmX+M4bb+BP//DLGEcBhryecoXN7Fz5hQSXWD1yXpFYEMR0XYmlfKWat1fYluUGRd0gyAbYv/cKlqsCq9lKNtts6PsEa5Xt3MkKlICg3DdqEhYCrVtrju8gkwo4GuT2HFU1qqJS1vNmU5iluhYGcylho1yUK1qOc83hc9NWsuCkktbAgkCqLq6/xFhKXqcUWKY6zQQc16o7uSowuoaqf74fCTqrxUpW4wUjIxpGJgR6tqI0Q5zlUseuNxsBwHzWWOcPBxlGw1RZxy3dNsIQq7rD2WyJ+aLAZt3Ab6jGI1ATW0SAt8Wy3GBZrFX3JaGP/dEAt/cmSFj6NhWShsAo12TGYrRSYVJlP0giAcAEMVnjcP9lDcXhYSbxVZyASGoEggk6EAAm+M3sygr1sjICHMlYLlrG9gtmqvvYkFQBgqxbLDoPJYunLELEzN+pZWRStb0pKqnjeC6hMpHz5PxigQ1jUVgDMSqkYd0RoOHaQ/cOAmZUnm4bWdOSPBsxZgUtDtMEu1GAEXM0CQiFoRSUz9drEZ3mDbDki2QVkk3pIMVngPWnCMC8jw7AZY3YtQKBU9pNK0bEnGSoCuYxcEASgEcCIdcwArKutnRkUtWmTlFKxR6BMGXF0jHH60T46Ikz/Fxy0nUgbw+mOkMgt8YYSZAkMMVP6GW/+8oGWvTgl/UR75N2MNV8BmL2yuIeYO2Bzh4A7f/UJTkQWlbfvTOGO8g7aqP2MBEt3fdri3SqaFvH7WdFWBXxyZFvFBnh7KCvx9Veyxk2AL23EHZk1L4Gds5Eshe2g4vNX/de9jl6Fxz3s7SUdiQ4M87o/90GRnbK7v2svrYzPPcB1goi14pga3msPVG3HycT6RL4NfVvS+Uma7mtp9iisuUxdKv/pvJUhFl7lAwsvbJgNwCYcCnP2b3yVqRb5/IhUNCBrf1ZKPRtXRIRgZE3JJhzD/Ko9PUwyGmNTgcIH2PGeDBSgmcAulatSYghNZdczUgALWsbruMpz/msm1Qeco9jPWuqYjktKW6IBHSeDewcSdWyXn1OO7/HeW+TBMf3I0BLMmLZ1SJse1mEhs4w0yFGR3vYvXOMYlPg/NkpXjx8goLgb8XPRoeTSK5xXJdkBx3ESOm4QOeJLdda7ju1IwB2+j26pax1SQ7h+XjL8Q2w2rCWImnYSHICf6VWZ/54pP2NY8H/3tvfwe7ejs4AAsjpouZD69fJ6SkKqnezAcZ7B0iygeYTVb2r5VJ/TkZDHO7vKz7rze98G8+fPlVdtL+7K6KZkUcsQ9rcKjrFpOg8y7N+5GvNJADMZ429p3/3v/vNG7zipsV6MwI3I3AzAu/TCNwsqO/TQN68zc0I3IzAzQj0I/A7twOS3S2rFFTjRYjaAH7loaR9GSntqal5tgR/2xBdG6CuPPhxiLKrMK8KnG98AS/BYIBg9wivfeZzOPqBT2H82ieQ3PsI8ixB+N5bmP+TL+AP/5dfRbA4QbgtBcTt3L+HNVnhq5XYnsOjW3jw2R/H9CMfw5e++CVUq4XZzHoBZqcLlATEwi2WEdUOPrrNBls2rQhkVZUsFAmWDvORbIlC9ovJTEWHy/UCF5u5Mrx2shRHo5Hy5Gj9HHSNEAweOHQwdpZJUkqQtT/IlV1778EDXFzOZC/EgaOlHi2ZxuMpjo5v4e23H2I2XyjPjkcHHgp4eBCYGXrYpYVynuLJk8euIdcIJPFDMl55wCEAbM1ogssEdNnULjZrWS+dLOao80BZmZPxDnYGU4F2VG2y2cOD4xQBcuawLpfIqgJesUFbbWRnRJummNZgaqx7sjzkUZONtq7eIqXdNxsz6wrDaYDhzgTpaKzDDxXEgzjC0c6e7LhX86VyieuiNDs4AUuNFBGKPKMVaB4hP5wiGw5lnxew8XM2w/LFHJuLldTIZO9TnxRI8mgNTDU9pBw0AFgqPXdw1Fk7AvxBgChP1DxvOg8nZ0usKXGlAnQ4lmKqpCUefFlRzmmPC2BvbxdU6aQJG3keXjx/KpCev5sAEO29BfD02T69PZoDAK4aGo55zcOn7G+vaN4O4HXKQlMFUtEd24H8mm1pb13Z50eaFZrZmvFAL/Vu3QkI59xgc4QNVc45MemdlZusiEkyIKGgqAW2qMkUUnnHDCUJpXSfLVvUNQT8AISLqBZhA45NkWXT4KJpMeP7k91NsLiprdFK4EhNthajLNPX2H2sisKBNi67y1mdS5ngsk916HcWaLTro1qDzTqqgamYMAWwUyX2ILAs7PoMNarUaJ1GEJpKtk4NaY5BScUfMyyzEMMkxiSMkVBxI8JDrSaiE/xpvWOzR+paAlBSarIp7UgbbOjR2k0KYFNV9BZ9EgReB3+ddZ9Bv5b9adbH7r1cfpuLhXaqYJMDGGzVA8kGkgsA5njyHgkcYH6eZQKJ/S4AACAASURBVJCFsTUf+Hl5XRxYZm3laYSd4Ugg6Gxd4HTTIj06wkd+7Cfw4//GX0H2gz8MPx9LwQPmNYZGDOAv90jEVxZWjeL8Bb78K/8jvvHbv4XZwzdxlEYIqEKsqUhyTV/hd3Y/ZCPsmiT8vEXFdcyAol7dzHXXbG9dZiMBRt1TuwAy6fNJjL17d7HzyisY3n0FdTzAsiX4ECGJB0ipCllvsDk7xfm772B28hR1sZCl8c7uVM8I7Qdp2VxuWlm6k6yQEWTZNmq8sXFDi8+OtrAkA7BRVKyk8OD1bcpCzXCCDQKTRciRv6E9P/w6gX3ZK/aWhk79KBDfmqjcRsTJuCJ49ICjZZSzgS6b9R78bVqs+d8ANmxWUv3gVENyDneNu5oq6YAAH1UrBBo7NEWDpOmwE/i4PRhgNwqRE8wv1wIUCOBxfWNzzVYkA/PMTpIOC/asCQTms7dlPqFZRfaZgabQtPWo79H2H+6KUNGL23unemdxaHmsLzPnpA6Seoc1RWQqYAHAfd6ls6MUGvzSAloW7y8H1ABcR74wW2+33tJuOSa4SqIN83RLFMVGilxauyde6NwWrJkthZ0DgM3GnWuJZqyAaFNjvWxc60fUXKcCOJbCR7nvgVnYco5zrS43VMKo8+pIK0JKRXig4wRtOLmvsbtIEgCBti3tpEkII4hLMgIVl6vCFH+ye/awbrcCT2YN/9xi0ZI4QFAYqLj2S9nkmuFcp6X4pp2vERQMDDDVD+sSTnSCZiTkyJqU/+7cEpRp6RRnfM6YmZ6kEQYE/Ia5AGAjOJkVvprSVGNRUbdeYbZaqPG+d7iPu/fv486dO/jKH/whzp6/QOwFuHd0S2tAU1ZSbHK/Yk1Jy8l5scKmrVUzDEYjvX9FsC8JkAwSjGhBvSowaIFplHLAjOyn9ZoECrpi2L7A96z9Tms+G+/N2QXmp5dSO7Wxh5M5cw6B0c4UP/Qjn8Oi9vDe6QXeefpU9RkVqrTBpx0+a0SFS0hu7ON8VWLNzZR20FuC7IEITCRhxG0tq+1p5OMwS7ATeAIC47ZCQnCAmdS0mOXc53URbPV8lFuSKU3tzdqlaT2UCJHu3cKrn/ocknyIk6dP8fTt7yH3t5jQ0rUusKHlPR0bqJLj/kArTUkAA5ELfYKmIg5ZJAKzadlsZ370+PA2snwk0HRxOTdrc0ZKUPnke1jy++QyspWFZpQkWGw2uFgtVeNNDvaRDAemSisNuOCTwsa+eEINrf7pCFFqHeb94XVQ+UvQlGSy5ezC5ictdMMQk8lQIGtVt1Ifk7FDogGJQwQce0oZtxGqtEjgY01BYJjKtPWS0TAEMM1Bw+N6ntDtKNN78XqoRCNYzeeZZ5TxJBeoVIdWEy2rGuezNRbLElVJsCZEFqcCNvSsb1usqxIFwd3YRxYHmI5yHIzHCBvWHhWypsaEKlkHAHOdvQKAo1CApgHABDxJUjM3l55U1mfW8pklKM96hYSWakUAuJTFtgBguYcQHDMAWPsFtqBPxqzpcFpuUYdAvjvEaH+KIE31jBCcWcyX2KwKTKcTpHkilThBbwL+jFRI0xxt66PpfBTNFi9mcyML+pA7Es8z3Ev8lmS7CruRj7040n40ZF1HkKfrcEbQven0WrZbxR6UzH2OQtRBhJoAFfdHOtWQ1EEL875GZG3HtYokJ+1dVi/ylJXTBpzkn8CcZEgcTFhniNDEOtMUkfY4EAwzkgzrKxKqKhI66HLDV09UFJjrAKCe8HlV5BkxkG40/FOgHm3OpfQl8Pb9xDj+vY8DkVeMI8UZ58lAWQGgjjB2RTxyB3XxlfStljcq9W+vAO7rTme33APA9s+9t4VZTgsA7klgbr0WsOv2drk5XLOCNiDW7YHOSFvboYuvEBB2tRe/tHxWrXwN1H0JbNu4mVrZERWuXI3skOB2qmvgsdUMIpfwWrnPKhqD097+7AHinpAmspir0RmfwRe9C7iHsnbakNBHUgv3S5cbbJbQdh6wn+1dfUgKsyxikjB6YprdI1PZ2svIclT8yrqcjhW8TTx3oJPqP+U+yhdV7BkjEDokrH+T0J2jtmjKWrnrBIJZf6YkLsec+eQPh4jYS3HuIaqtXP1jwLcpkNVzcG5Giq1hDanYkb7W6p2trMayOdAhjGPZYNOuvaRLzijB5NYB9u4eI9kZ4dnTZ3j26Almj0/gk0TO3F/PrJ6p/m15aKESntEZYG5xJDeXNWt3RolIrcxBMvclI9bytluNyrPpqihddAEJ1cwwZ23FrYjEUsbtKFRJs5FEtMl0jMGAefEEgBMDsusKl3Q7224xmu7h6O59ZIOh6vgN17bZHE1dYTgYYDodiwzx3W9/G6cnL3Se2Z1OkdDKnvOOayprJRGIPamxRRLkjIh8OWvoOhmXUBT467/yuzd4xU2L9WYEbkbgZgTepxG4WVDfp4G8eZubEbgZgZsR6EfgHz4YbKWIUpPc1CABFXDE0Hjg4qGZfevER7GlpVikpnzZWb5k0Vaouhp+xPzGKfKdY4zvvIpXPvVjOHz9k0iOX8UmHCG7lSO8eIKL3/8d/KNf/q8QVWeIOiq1Wty7fU9BrgQunlxcYv9jH8Ur/8q/iv2f+HG8+cUv46v/+2/g9FvfRcari1N0BJ4jDwu/kgqSGXB+WQkYWhYb2f4wozMfDDBMcjAdzF9XUgusyjXWbQHalGYEgQcZDkZDZDxElSW6mq15yDaPTRgW9PPFXOrfbDjA3v4ePkCVSNNI4UIrpdl8qYbqeLojAPjRu+9hU1bIR2NUoKURm0e0oi6k+piMcoETPGxIgUAQJ07hUe1gPVmZdpXrQs0gNoy9tsFmucC6WGPZ1NhkPrLdHQyGEx3ACIqvtp0UGWyoTrceRlTB8TrYeKqYyVqj4u+iAoGNE2clVlAFQMCXB3MiZKJdE0QAdnc97B/tYzDdxXq1wubiDKkP7PHQQ7CDChhleBJONOVCS/UL1Zu06stiJJMRxrePpZ7mAZ82g88ePsb8xQLNojYwWmAfQSVRuq0Z4nI6TcHU9/sNGNZpmyrCYYptxLwgT02j81mhe8LOajIYqpmEIEaQpMiGI7z96Inmx63bh06FRmVDjWfPn9rvM58x1Gse2p0CjgdU2ri6JpBAWQGvBorI1pYAMOdiZMxssfzdIZF/EhTkT6Vh4izCzG7aGjuCAN3ndn0d9zv77FxagNJ5jA0BqmMITtA6iz9JlRNVWFlOG6xADcnLxcZY1syzkyUWWddsJpsSmOx3AfQEfWmzqIYhGfmm7JmXjaxFizhCRwBYQZStACVTC5oyl8xpNkXJeuf8uG6fKuCKrG4NqXR/1uyS+o+ZjepYinTB+U3rMykpXK5ab3lHtaip0ZiP5en3JVT3sunCOUiSBBVzynumO7yHEdVWcYx0CwFkEa+djURaRDtJB/Mq2RjunZAF2v4FAJiCGREBnJJRLTWnErAet2sWXUFQBgD3lt780MTAegWwZQpbw88Ap77R6xoxbFaxiU6yBe8XcSMCeCJpdGri883MitZspjkuVO2PB2zAe1jUWyy9DK//5Ofx+s/9HO7/zM8A2RDYxkSTnT+5uSfoOdIkarBdr7F85yH+/n/5n+HpN99At7xA0pbICdZxLik33KmGOf8IMKgr5RQWVBtVlQAHrp8c577Rzzwt/g6BisrsM3ttgYFpiOGtIV79gU/g6EMfRnJwjPOixbzkGBC8ipF0njLQu+Uc7/7ZN3D23juo13PkcYCDvT2NJYG3hjn1rac85DyPsO1oqlrb/OH3FBvlonEu86PT5p62iVQyrctCjgG0DOUzwqVQanc97Nurz86LlqmkU50oqdHZMqsJb9wR+1/f3KUqkBm4BB641rat8slXTYOitfWXBIxWwLmpSQLXDBUQ6Rr6bOZTLbxpGxQl11rIyWHs+1JrH2UJRmxMbdbwqhp8OxJz+Oxbc9dUwfZsESC0z5gEZgPNXEVlwipDsQcEXwKg/efqwQlhp9cUwFdmBFKeWq6fKXEcwGt+iVqnAloeCwC2PHPmfBoAa3npyselslRKJWvGmrvCy+Z3rwiWE4NsLQ38s03C7LhtT+LGyrWFVn60sjZVorRKLj/cAF+LX+DXTUVqjVGBwA4I7pVKsoDmWpRQOWdZwHzvmvsh8+Ql4Tf1CNcpWuNzzmW0cwyt+ck1iPa2UnWzIU9Hhi3zKBtZs4oosN1iQ6C3bqQ4nVVmn7ogkeda05o3VWCi4gRcPjmBXaco1z7k1FnMBlVTk6CrQGkqzglCkVTjcqGVPWhrV0rgNeZnjaVeTnPGWkRmoU/yGp95Z/FLa046mlzMZrJ5HIyGOLp1C7dv3cIfv/E1XDIywg9wtLePLE5E1iMZizVVkmdSa24aRjeUsu1l0/tyvpQSNRwkGEyHmAxSJGWDYecZAMyxdQ1vNb6l2LEMVRINSq8BY11pH79+9hzlbKFG+9YL8OhphSYIcHj3EJ/+iZ9C6Sd4djHDO+89w3KzREUCYFsh9BrUtFquNnIR4LXN1husKhJjQgTpQMSNuCmRVys9h1MSVJII+1mMKVVftKzv6EbRIJAVrIEOXKBoSUvotGTuOPNn3assW8yLBkuEaEY7Aiy4dOc+MAg8TGiFy+eZ1sptjYp2/XTNYDNfWYWm/uL48h4RKJX6j6Drao2S++Nwglt37wuoZUwJVbuhHBBYY/hygxGQTOBT9ZeP2XKBc7pDeLTq3pcSivsZwUOqvXjfxjtTjCYTAa5U4r/98KEUpXTL4Rq9nM8od1fdvVnO5chC9w5GtoxHIymC1yuzauZgmdKcqmauHYz5CK+ABBIdRFYhiZOA5mKBcsO610UpEHOmmwyVXcwWZuzFpsRmxQY/1WW0N89U63CNXVFJTDeYTYui4vrlK4c6I4C89eTyw92b2ZR8jkmOIEmCsRgkKPg17Z9rDLoWO1xXaQctcIi5k46gRNCCyj4p781FxVbDl//vayeqfwnQ8PrKoka5LlGveMIwS1ojFlo+tSI7PA8F88lBxe0W51w3mg6H9w9x+5VDzSMCIsvlCudn57i8WGPA5yqNZIOdSTHnYduQqEAFYgL4seJgvvPwkfYr/o55sZGCWtbGbQ2/7qR03+X5imPBs5PsVM09ZFlXWFR0jWqworqbADAz26mAJ/hL4g5rz7KyKA6OCZW8rjbsa0SRm9zXuGelBLcJptEK1vMtK5iAjYBgIxry+6XmY23eWydzHXb2uKqHtXaYspfuNlaz2f8MyLz24hojLoivOADumT3oqjziHrjtFbz6PEauUqqNi4HpFcA9Aiwyom1hjoTaUyp6ENj9Xf/ualBHorL3csCv27CFn/Y21o74S9DKapjedtrVCNdrWVe/X6mDe0eT/g3dXmwkqu+/DvvVRnA0gNmd664AYKe4dc4hMoO5RpzTp+gVxK7uVq2p9YznF4tJ4vNgYCLzfPuIDVZ9dsbhi3OdZwORx+mU0ZJgydxZXgNjTZwq2dUnV+w9FzthtQeJU0YGJNhnEeCWxyxLcN5jl7NMQp2RZQkANyJSMfNbThustWhdTgIVM239DlHsKxqH52kqUwue/UliiBOtlayFuLfz81MFzPpacTAiCPNsSav93onG9v+OxFi6NSjn2EB3Jee4fHDNPZdjrPnWbUVyp+vQuq2wrDYIxzl27x5h7+4teHkkcjsB4OJ8gUGQIoszgb38XVyPWP+QaMcKlk4MXJPTJNN+QmK9CO1yU3u5ynGsSShi96koG5H4OScF+ir6gy5ggbmtiGhFN61GVtbsMaQZnVhiRbEkdHngnsD1r67k+nB45y5e/fBH1J9hPcnxnXNvYDa7m3SsPx6+/ZbOsMNBjoyZ8bJ1tlzxUs4ZtWq8LEm1d9Rdo/k3mow19iQbLhcL/MLf+eoNXnHTYr0ZgZsRuBmB92kEbhbU92kgb97mZgRuRuBmBPoR+PUHe9u23sDflsjjDj6BphZI4GMnj1HNaefWqjk194FZRxtKKn2HOH7wGho/wnzNnJVQSo3BdA+Dwzs4/OinsffRH0Z2/ABVFyLe8eFX5zj7k9/H7/zXvwB/+RhZWyBpthh5ObJsijYZ4sLzceczn8Xxv/CXMf7Mj2IzW+D3//tfwbd+67cxe++xbM38QYouC7H2mQnjIyBLXRZmnpoLJW2i6O/JQ1YYY+CFGNC+jE1x2gfREnBbI6FSMEswyRLkbPCXJdE0HeaDKNQhQ4exqrTmObnwcYoHr9xVY4vHrrPLSzUqaC+cD0ZIs1wHNT8mID5GMJyoEVcVa5w+fRfLixN4LfUcPDCtpVxjMxZkyTJDpyWwl2I4nGJ2cYEJVcejAS5OnqFeLaTKXrc15sEW0WQitvqTxye4XJkyiCpIWqUdRR7uDWLcGWaIS9oYMl+t1qGZm2nM5oYDowRI8JDD5iMzuJi3FXjYG0TYm+YYj0eyQ10tF+iKFcBmKHO5iCKwYc7Mw9ZHluZoZP/XH14jDMdjqUOyw32NabEqcPb0BZ4/eozNxZoXLMUMVdoCXF3zhRepnkKfr6mev6EqwhTY7A8CeGmEdd1gUzXEp0xNpU4HQZNQh/s4H2A43cFwOsXb776H89lMrF3dQ1r4rVfKC2IuHhtwtBqm16asbR2TXb1y98v5OQwTImjRoqxpSeUh5CGewKYADQN4LcfNsGUqAzIqvJ36l2PX28oZAHyFGenQy4O6VGIuB7gHOEwNx0YAR44HeuYSeUiZe+l7Iiaczwu01D071TBBBoLkagQToCCep6xkNr8Cgb8CoJiv2rRYVA1mdYsyjpU3ycYrny+qgKUc5BBvOwzzVPZ+PCSz8cyPwUYPD8hVzUM6x4F9RJe16+yUk4yab2erxWvjzzL7T4CEu8cO51GesrKX2ZAD0ogZcJFsRJXrW7dS/cj6vYFAr2HoYUSbRd9HzrFRHpvumg79pow2AJRjIOBOGcCm2iX4RpWxmnS95Xiv/O3/vK787SvU3prPgTB84z7urbcS6234ZOHbOkPl/udoVaeGlQHANdVAzv6XALAa3qGzp2OGF0E6z0caWeO8oQV/NsHRJ34EH//X/k3c/tHPIt7dQVk1WlfY1Ddg8toeyA9/cYblm9/Bw9//Pfyff/tvYfniXeRhh3EaSGUae52sFrdrtmmsEU/V4opZz2zIsRkVRyhEOuAaxiaMy5tlM4fgA9cmfo3PBUEVZslTDTFOMLi1izuvfwR7D15BsnuIWUnAy4gKlGSxgTyOIkRVoXzxk4dvoVleIqfSaDKRepvzTcAh10+SevIQ88WJfKqVZ8p7zAZUVVtGmwMd2WqlUkCqy4oAsBEl+OwTOFYcoLpnNjf0LLs5I8DQzQMpUpzd8ss2MB8Uy7ljs5HNbTYfN+0WzBmn9TpVVBxD7rFUbnH8DDTs1TBs4Hla65ddI2CCzyiBYz5bAoM8D7ezEHdJUmKzrCzgbQrlJlIpZeJr14B1KmA12JzNL1UoVKzo5TK92XRXfp2ACaducWqR60CwE+L2vWtrWLs8aK7fagNLteEAfzbVqICVAtgp2re8f7Uy1rifkMjAHFeSXPi8GDDslL7ClK/bQbtMRK6LckhwD63LLpQVMOcGbREJBnFNckCp1mYCR2ogu9x19yxKRaoxdjaZPbHDdaUZ+2D5fAHynP4FZglphCiCWraeKJfWMYbU1KX9s6yv2ZC1fFMpkTQHfN3XZdtixfkSJ7goK1wWFeZli5VTzRUETno3Be6RrIM46BJ4GjGEv4vztLco70kKhAY4vspSJzDCpjVVlNeACa6haeRpreU+z+x35Rbz99B+MY1k58txE9hAK9Yswf7enu49lZVn5+eYzWf6vglz9qYTvP3W21KIsrkaB6FyyznOVDuzzoqV4RdI7UtFfpgkAr3WVS3/zJTg7/4UORWgixX8dYmYn5l2seYSKQVwr9TmdXG/LslcoeqWdew7j9EwJ5w1IUK89WyJdLqL+x/+IPbuvYJscoD5psL3Hj6SiohPNcHBJON8YHN+gXK91LxcLpl1TAvgGl5GAHiLpCoxKjc4iLeywZ3EIcZhIBB4N40xjmlfvEGxWqt25LpBbG0bBdqLORdog9t5dPRgBi6wbraqvS+5kgWB3RP+HCM+wgBTqlfzXAQXNqpFYEgyEXKEizNntSwFUjHPkGsGlbQc9w0t74MIR3fvIspyrMsST58/RyTLZXMsIUmR6tNsPMLO0SGWm7Xur+omqnqdJWeSJlIeLzZLgc+DyQjHt2/rbLDelPj617+hbN7hcISjo2MUJFFuOBZLKYBZ79JVZMQM2cEADZvq8xlml5dGqrpSsgF+Ys4vfY6obFg9X8TEhsA2bT7XGwNB5PRh/CdZ7NM5iM8Xn9UVn1su08xzZC47QL7oiqCvJJ1GcCJZICUhgbmlzA4tChHyRP7jfI5p/U0lumX98pVhiyG2mPC5J2AhtT0B4FCWr/yTdtYk1Gmt5R6vmtFqXdaPrDFVtxMATmItrlQ206Gn3lj8DNfDPp/Vcm5NUU5iyYZrL0GjyRgPn53i8N4t3H/tPlYlM51LzOZznJ9d6LlcrQjAsD7a4v6D21pTuJYFHq+c9tOhon7efOddgeNUj3Pvr9paayw3JKrbJ1GEEVWOW8i9I/U9DLMUO5MRVuUGcxJrywpLqjAJaPPFz8X1kGOrutqsbU1V6c4HrHccb83Uoi9ftNglkZSgLwkRJEjkvoecNaCiRSyTV24nbg3veVqyChaxz62NLoZGLifGJ3EeE9esih0grGtkXePWQqsCDIDt98aes6TpRIW7UxZL7dozqPqSrL+2Hgx1ESHXS7arcrMHgHvQ9rrq18Wx9OVeDwArEtedq7RT9gDwdTC4B1+lGLX1w77XLtKGxK7dCFnm0NF/T09fMHC5B39dDeJqpF5xa25XL7ft/kz0EnS3EeU1GOhJRa/VyPox7t1kx0o9bkS6ivOp31s5l5R7uwUzf+WsI+CX99vIdVa3GVj9/e4mpri2+2jRRAb+2v5q9SEdkUheJpnO1x7TO6iQZM4zC8Fgzv+ERCkHwAsA9ljXVKhauic1eoYIAnNvpnqWKlQpUenYQbKx7yNk/UAAWOQ5UwCLhEWyoghfqtBVE5OMRji2J5VWIr45lTdrAILBfB54/SGtpmM5IJRdg2VdoAqBeJwj253AzxNcXFxgdbFAt66QhymyiHFRgayfCVqT5Cb4l65VJStWOofwc1ouL8+IzKY39yM7HxNU5/7g+ZHq736+2GPhFO8kMkuOS+eb+kpBzx4N57LyhXk+lF02HWCsbqRd9u7hEY7v3cNoOkWe5wYWi+xHsJ3Z7itczi5xdnaqHsN0PNG18n5zXWfu/HK5wIJRY8VGtYvODCQXosNgMNAzQKIYeyS/8L9+7QavuGmx3ozAzQjcjMD7NAI3C+r7NJA3b3MzAjcjcDMC/Qj8rePdLZtREUrsZB1CpygahQHu7Q1RvKAlXCW1yTwCTpmrx+y73R185t/69zDcu42Lp6d453sPMR1kGI5HCCZTZK98CEef+DTGd19F2bCxskUYLDB/52v4vV/6z7F68xtI5hfYgY+8zeFHE8SHdzH+gU9h8slPIXr9dfj37yEbTfDWr/8feOPv/j189f/+Auq2RDyIEeQRyrAzdQsBYHfYoDqWOXi0paPZEG25hl6IKU8160IWeVTrlO0GXkKr0lBNmEHnw+N70GYsikzd1rY6CCjTlIq8iodIYP9oiuPbtxCnGU7Oz1E2jWzl0jxX82gwGit/1s8GmN55gNHenqxH3/32N3H54jGa1RxoSjWLCBp7QYyi3uJ8WSFKR9jZPcLh0R2cPH9uOWGBh3e+82co5udoqgK112HJbKFBjlXT4t0nz3CxbJUdx8OtVwGv5B5eGaW4TQC4KuF3bAo2aIgqiBFvoCsPajwimi2pp8yziNZtkyHuHu0IYKFtlbdtsF7M0LXMgSt0kGNup+FvHB8feT5AQwCFGT6gHV6K6c4u9o6PkRzsC1Bfnl/i2aPHOH96gnZdSr3G5hfp2rw04gXWjKMFqzW2pehS88GuXflX/JpyzthsrMzymKd3ochsnnpqpNcEEvIMk70dDKZTvDg9EwDMfz88PFSzkuoWNjJNcUALVB9+QZWONZ+o8lAvX4iJLxCO91l5SXWLNeV77npp06yDqoBQU1xJISxVqye1h5QBDhjWJ7vW8OFflfHFBl5L22eq4PjflpnUG7rxtCtbMDVPWuQZFVmWJ325WGK2qtTwDGIzSiyYS8omDZu+tA8kaM8mgdjvZklbOks2glQr2vTRepFAH63JebCmTV+xsc+iz9hikCaIQ1N3EHhg1iT/x+tdrzlPasvmIsnBWVfzgJ8OMqcOpeq2tQxIBsiyyeHUCtZMciC6A4XZPMkiU9AwB47NFroIeAQzCAI0ThkVAqMIGAahGoAiGWiw2CyxG8smMCdcD+YTACZAJADYWUD3mdS9zZz+7Btd/z8AMBswJntwnS1+Jt3zHsg2hrwavASAeyWIOnPWgKYNdMnmL5UOBAYDs4D2KMkjWsOvU7XrMjzZlOD8qpi9dfsD+Ml/+6/jzud/FvmdBwK2+aJFP9V51bpCrMwv97AtF3j2xlfw6A+/iO/9wRfxna9/BTTAHGQ0l2xQLGtZL+a8MUsCirGsQQsPeFEUoKl6w+c0CzWPaGdKdQnHISVYwbFvGxFOUo8EoxbdhmnxQD7MMNqdIN2bYHR0hOHBEbKdA2zjHNU2MKJC0yGjJWgay1b13W99Eydvfw/N/FJA/zBJZHtfEkwhsSUbYjAcIEoCLOanQm/ljCfFExWhVBDYs8nml9k2m8VzU7cCDAj8mQOAGRLqeVaXkI0/kkTsi2pMujlhGWtUlDtLca6rtLUjOYL3k1a9BH6pQCH4wDVEyk+COs6ezylNlDTe+xAaLKC1nSrQJS2jnX2h1gsSejzgIPLxYDLAcRpjxMbYaqUMbM6La/1Ve3Z1ggAAIABJREFUNbZetrOdwpPO4HGAlOCxa2ASAOZ+KLW0Gu+mdulJHr0q6FrPVKPSA8DWGO4bqjZWJutwCmA5JvQA8FYAsOXE8fkMkCSpGnlSyipD3fL/+n65lLl8rhzILBviawCwmqWy8GbuW4WyqERm682wX3bnDTiW2pj223LBsDWMalJT/F6TOffkDo4HiT8EjhiRwUY3s/WYs16RjGKWxL06qF/bZFXL5q3UZlQmmRUl91/msdOekhapzIO+9AOc1w3mNdXinUBfsym1ecePLitUAtF+KPDLstGdnKpXNLnMuj6LXXNeQIi5vly5OjgbaFrU0s6WDWwqyJWH5/LtOTYRMz+pwhToYSpq2sDeOj7UPr9er7GYz6QspIUlFTXcI05OT3SPCO5zH9jZmWq8Cf7SilbN2TAQMYZ2wQR/CQLLXySNMNyfYnq0q4Z6ezlHO1/Rd14AMMfaUSec3atrDNM9QQv7VuST2cP30G0aVJWP02WLbrCHWx96Hfc/+hGRngbjPSw3Fd783ltYLmaI01DK0PHeQG4C68U5FmenaIoCxXKD+WyJ8/kCDQkLHjBoa+xVJQ5jD5PQx5AODb6H/UGG/WGOnTxBW66xmM1Ve2j+BlvlsstWlw177stbWu56qOoOq4auDj42aYQPfOyjshW9fPIEy9NTWeCOkxjjLNPzqrxdkhMIANMlQEBNoAxfgr+C7NtWpCFZ2xNghI/J/j6G+3uUneHtR4/keuJT2UyFF/cuApbTMfbu3RFAv1wuMbs4x+z8HNVqJbLBYJgjHQ+wpNNOVWrPGdDGezzWQvDm997GfL5Eno9w+9Zt1T4kb22WS1ycnkg9S5Ucs3FHeSbXnnK1xGo+V33APY8gBmMuvIRRBpbrybWV9Q2vVwS+skKzWaMt6LzTyT2FcQ9Ut/GZ44OjfZYW23yotkayYW4yv16STNh6CBO62CQiH8gxRRQyWw4E+pKIliTI4lgEtR7MLlYroVoE6UfwMOq2SGVhbDbkjFkZEFBnBrD2biMIWhyI1XqyOnUkQwHA3FN7AFi26RXqkrakVHIakMe6QWUHgaHQFwhcEgjdneLuhz+Itx4/QToeYXq4izmf0cVC95FORwSczs/muJjTZ8LHhz78Ae13y/kaUZgYwbLpsCoqPD45E3mpowtAkmDNc4lsUlmfBRgEoZS3Qc1c4A7Jdiui7a29HbkhrQiW0P2Ce6MAYE97IqOACpGbWoHA/f+0H7ry3mHjWmv1ud394PjzLMExprtRDwAPCT4TjFYdSAIanWbM4cKZDF2x/AzfNDBY6tUrK4+rS7kil7gSwKpy5/RxHfy92gt7ANGRyUwBTFKQU/H+RQBYv9o+mFk+X9t7rl2GnGn0bF8bJfff2uOuKZWvC3avA8CqQd2v64G3PsdXJaxyb50qWij4S3/oKwDYjZkhwNdVxC9jHfo8XZXg10hyqqedyre/Fz1Qfb3p28fIqF7g2s9al/Ndc50EDXOj4XxaA1jxzEN7ca4fdaO5xHOqUhl0x3pSh92cvj7q6yI6bwlQ7R2LNMxm096TVO1MZyAwqwySG1nvci8WoaNrMUwTJCJ5RBhkqcWmOOIvHRB4XiyqNc7mZyjpVKJaizbRoTJ0r+zyncKf9YkpgMOrGoJAJl9a1hz5kucw9i1Yh+jcxbESCN4aKVeKX4u9YZ3CfYH1Fvdzkl24a6yo1K83qFmqpJEAYN0rEnVLEj3ogMKcXBKaaNlOpwzWFIyG8VSTs47u6zL2UpQjL3cIIwSLVs9nczhERHc3EeKNwGW21Eb6M/U4r9vcrnQHaYVPlS/HmyRkOVvY2YPjxPlDR5F8PMJwOkGSU2iQ6UUgmHnB/B9jHubzGTbFBlmWYm93V/nw/J2sc2gvTRe4cxLaZpc6L/CzyLFmu4VIT9wXKBioSvynf+eNG7zi+jp18983I3AzAjcj8E8xAjcL6j/F4N386M0I3IzAzQj8f43AL05G6oBkXoXDAcTYzgHZ1r1+Zw/rJ3Ocv9goP2qWAqcAFmRXTqf4l//GL+Pexz6Ny8dn+Cf/4HeQ0fouDREMc+DObdz/5Kex+8qHsG6pIqGKYo3y8jv41q/9Kt76h7+F7aOHuBNHGHl7qL0R8tc+gY/+1b8GvPJBzIMIG3g4eOVV1N/5Nr7y934Nv/4rfxPl4pIRloiyEHVk9pZsMnhlo4PyrGqxxhaVy0okODX2fEwbD2nDA1mIQcYcxgp10KopRNbuyIvgV8zg2opxS7DLsnR42OBxukNRtlhvGmSDEEe3b4lRSoUFmfTMSwtoZ7jdqtkVpBm6OMPhqx/G7u27aJoS737zaygX5+iKJTtFskre2T3A1o9wPt/gbFlj7+gebt99FfsHt3B2cgIQbF3O8J0/+RpWZ8/QNYVlL0chGipjuk6ZwFSsUIFHn8P58xVeyTzcSXxMqVrozG5w63eoA2uaC+CiOskpkGUJSQvtdYXd3V3cvnWEW0eHslkNmhW8eon14kKqUrHzCehQLeEUClSp0H6JAArtoJkblsW5MorJwM2Pj1Gt17h4/hzPqB64WCJoG8sh5kG0MpUdmxNycI7YZCbISSWhs1t1yi1rPNAWlI2/LZZFg4IqUJfpqsxb5iEz56npEPAQNxnIAnpdlMpsphpm/+BQim02FV+cnAgAogUmtVxBWeu6eECt2YTjIVpWvARryC7vzEqsabGRFEuu0/aShasTcVDF66yt2fgjYMlGH69eKmax9J1amH1bx87nYZYHdVpuUpnC5pry3XQQtkMyM6Z1MO46ZRlJSUX75/kcq5JqUaqfDFCkra2sZcNQTWFZwhLK6i1ppQDf6u8EHNncI+CwonOqz+ylRIfj9XKhayeIwcN4TmWYA4DZ4Cfbm9dBkI3WgiUb0LQdp52qy1dmI4JWY3ZIN+DY8lVbs9S+ytulHStJGMYKl/LS20rhm9POkyBFyDxga+yHzJ6qqf4FxrGHcexjyIYMm35sTDjFLJ9mjq+po635I4WhAGCCJwYAB8wAVpfC5Yz1QJ9rOPYwWo8NWR+MY0BzagMLZUMqr3AHAgtEIz/f+nbKtO5lKE7VbmJTAoad7kUPANfEfamsddZvbKZIycrnWTbxHSo+cx/7FP7qL/4S0lc/jDbM0K1rZRb6iY+6rTF7cYGIGZXEv+mY8O4jfP03fwPf+tI/xrOH30HsNzg4mCDLQlxcnGA9p4NAq4YuVh6SKJMqfL5t8c56jTMCWAR9M89IBOqpkTjCJjcBeA8Z11W6BjBzlJbfdY1xHuLgYBd7BwfwsxRdECMajDDaPcR475BIrrI5i6pGHAUYZzGitsbT730HL956E+3sAgPPMmupxiJgJAB4MEREC06OXcl8drMMJAWmt8Fjo5y3hT/A5lVXtdjyl3Ehk12wy3Zz8g+uA1ROsH3ob1tEbAS6eUBQwdRlntRoeoaM0yLgd0N1BNW+An/Nap/KLCp/taaEtP41FQqBrz7rz8LRLAO8ZUONa13ZSDXFJqfpo5y1I/fsELg/ynB3kGKfub7LJSKuYwRUr4X1qp9McMEpQfhc0Uwgo5Ux1WzOal15sAJBWwGLUrpwnjlb5OsAMK/DrvulhX2vCNJAmVmEXYecHUyZaQCwNQOvA8C0mqXrhBFgaLvYA8CmqtLj5cgcfC/+u62dVPHav/O/CSjyC2VRYrXaYL2qBdRwTdX6c9XTJlhIG3+Svww0Zmad5f8a/EDViD2zpghWg17uBBxLqlIsK5mgMUHgXqFmFpGWv9tbeqrR6uxGNTe2HkibUs5v3WHWbnHWbvGk6TCnepMKcqdSa32qzk2tRDcG7imZVG6hwA0DgbnumNqnzzpn41wW8gQXudYxb1QOAgSlLK+Q3hZ8GQAciTDHBrZURYo1MAINFUgEgHs3DH6eLE2wtzdFxcxlqrlp83pxifFwpDVvNpthuVoiSVNkg4HILrSH5ieh2pcAsDW82bxmZmwl5ZNPlSfvSRphdLiD3eN9RNzjZwvU8yXaVWGAr7tPRL9MCWxkBTbHOWaCM8oai3cfoy34LAV467TCJ3/qL+P1H/sJ7H3gg3jn8WNEcYbFYo2333oL1WaFwSDCZHeA8T4dTpaYvXiM0/ceobi8BAoCwmucXVyiYnPeB8bY4lbbYDfwMGQTmqQlQCrd3TzDNE+UK7yio0tZSNVWdY2BE3wWAiotfZHOqM4tCloRb1FQeTTN8bM//y+irUp8+2tfw8m778Gn1TtVj7QcZeHEWcq5kGRSVDH3PYgSa8YTxiCQWpZIpYRy6wvVkcMBdhjVsbuD9549w2K2wrYjWElrZ7IGI0SjIYbH+8jHzFNssLy8xMmTJ9hcXJridZAimw5RdDXKtoYXB5ivlnqWCTBczhZYLtaqXQ73D2VxyjlINfQpVcfCwjspZQme8O/bhkrXtaydq6qQlaiImVGEyguUI0uFNFXTnjIpA5HC6OizJdhANR1RwcBZI1s0t9Zo2fW3rIuY6+ipllckBL9BJDtGieTKZS+6Buu60jofpwmGBC343MWJnF2o4K3WKyxmM70IrguI3AKjZqs4Ct4dEjZIqiTQzZesYrlG0N6epEGR/Uz+acYBrYBdEhtJxGN9RLcaRgDUYny6+lgRH7bHSQRPpxCSKQJg784xfuizP4rnF2cCX/lZliQ+ksBaVTrzTMZjzBdLnF8sRKj8+Cd+UBbZz5+euBrc1++8XKxwMlsAJCDGscukJ03S1lQq+7nneFReM56nZm3WYBIGuDUdifjKiAu6m9DxQCC1Z+AdHZzWda3ah3W33AocQHmVDevWYMu6Zh3rWcYzCR5ujBVxI2cMI66RgEEQOGNd4pkbTG8lzX1Oa7WrwxTPwbqQc4S26ldS1D5ZwFTBPTGsr+UkULSrucJktfU5R4wrPpQjlr58YwN6v+9/Dng2W9+XgJj2e41HXzS663A/b/sUv6uX6va2/46L1dtAO5KeXbHjK3JfcznCIgjJ3cQAYBJSFGDgJL5WQvTAdI9B9wCwAfMCfR1JjsStK/LENdBeb+Eu1ZUJZlUtBxEbET0DepE45hT/yko3QJfkICl/my1WbYfFdos5AWDVX0ZwYSSUtmT3u1mfmsXUywxcGzabcQLJuR86u3xxRXluaGuBvXoJ/N0a6cDlUnMNZga1YjQAqX5JtOGL+6PcR1z8CNcPOiEtyyUenzzGhs4N3VZ74CDLBADr7OsAWz7nVP2S+Es3Du7lvduURcnYmZLfY9m5JLgYANzng/OMI+CSRMfGwF9l9oaRrKZFKeDeSheEpsLFZoFVU+pZ9dJYJO84iODRKU71IJ2haL3vyVlHwLLsZiA3MIK9JOrRBYTXyHWbNS6dE0h8UgQMxy6l9XymfSEgW4d1i4vv0HPOWkbuMIwro3OWkaQJMjOKgiQckfZlN2WAMSMufOW+88xkcSOsJ9mnIAg8Yc4vm0kesN6sNd/HkzEODw90luC1EQDOB7lzNDnTesl/W9G5gg4FJB2RjH9FFtniP7mxgL5ptt6MwM0I3IzA+zYCNwDw+zaUN290MwI3I3AzAjYC/3EUbZnvOAg6HA+B3QjKqzpMY3z8lduons1x9nSBZ/MaL2LgLKAqBVh4Af7af/Hf4NWf/ZewiKb42v/1u3j6zT+BX65wcHsfyd0jvPojP4L9D76OdUdLHrIp1wiqxyi/8UV84Zf+Ji7+6I/wgTzCTnYb/ugW8k99Dvf//f8Q2DnE6ckF5mfnePCDH0dQbPDGb/w6/re/8YuYv/cI4ZbKEKChEjCNBPx4Fa2bA1wULS7rDktiLikPYAHGoY9x0WCPCgaCcASPBhEWXYGS+cW0u45SgcjMkmPTOE8SgTdsYqq5rIZzJ1COR63J7i4Ojo+xd3wkG+j5ZiOAIckHUkdQlYBkgGTnCDv7R8o4ffrwO9gfZxgmPoJtLUuhnd19lK2HZ2dzlIhx79WP4OD4HtptIDXB8uIM588e4/HD72Jx8lRK3nyQCVCowxAFLX/bCsW2xZ0H97C/u4tvf/Vr2ClaDDcVws0aI4LkAZuL/JlOrFUpk1oqgZlHxExCvkI1Nu7dfwXHt++qgfjs3beBzRniZo7N8hwEoQg0h1mipipHgwc6Nny3Wx817VMrHt4jRMzujGlnPcHxqx/Aer5Qs/DF4yfoykaqTFq2MbuvJQDs8q4IzLBhRzs+WlLpSM7v4dg7RRaZwlTHMLOTKjvZ+LLRz1went55iA18rPnvPNDHvlTafC8qCqlMzanQnu4g8CO89+571uh3zXOqo3s2u/LUqO5gRp/PZj0tXFvdA2JGOmKbeFPiTOaG0T5YeWM80LORyKYAbRKpWCW7XI0Y634QSCUITa6BGg/MXA2t8dPbPCtHmiA3+4BUvqaZbBR50Nf81IG5EYt5vlop64qHX754fcz/Y1OZjWECwFKKSLEYqImiz8MmTRiq2cn5S7XinFmWnu9+X4757FLXT9UbG8npNQBYjGuCNnyPLZSRJytUscB5nVTRkwFOEkVu840NDo5j3aBmU0IgkeUo056bjSM2DtjEZysqoPrS5VczizqlVSlBEA9IONY1ME2A3TzEDpsvBL2ZXVtUaEsSIdiApUWxb+o1AcBmY87MKmYBerwPJEj0gIIa89eyfl0GsACfa2CwmnNsLhLEIFjkLPh4f4g2SgXMxoVTs5gq2KlYzFNPKh/ZclMZIwXwS+IB5zMVwASA2aShHRmbIsrtZAuCaq5shJ0f/hz+yi//z/AnR2hrkhk6zUk2XDbrJZ6/+xBn77yNvCowrAq8+8ZX8Y3f/3/w7O3vwutK3L2zj9df/6DyAP/8z/8UZ2fnqDYVfL0X5+RQa8951+C7iyWe066WvbSYCh4q460hmAUE4QOMCfRw2agbBNUWcUsrdODu8RD37h7j4MDyCBfrUm4I091D3Lr3CsJsaHOTyrU4QJ6wsVzh9NHbePbmd9FcnCHvWgHK5WajucVGoJ9lWqMJIg2Vt8pZQ1s7Zj6T4GCWzGyWq3HFNaKodeG+yxKlilJWkzp5mN2wtTCZR9iKvGJAqtmKEgSm4oqOBB2zDDmnmd1ad5ivayk8+1dFFdo18Je2z6YwJ3BIS0/XlJRSz0PHTFCHS9P6ed2ZyoUAsHO71XWMAuDOIMK9PMEtWnBuNghpEUpik5TuvZ0h1xazFzV7Y2E7AoCTmACwZ5mwXKM4ZmykEbhX07O3M3YAcg/s9tjuX8wEvgYIq3/cq+b7HGA+K2ygBbQI5BpghBECwAQ7pObg+FzZV7um8FWerYHJtDKlQoT32jLSHQBMm1i6QRSFQL3VqnZEHVoZC5Y1q37hKFQMm7Ux/1esN66hKCNCPdOmBLe9SMov1zRmQ7XvVruYZf1Vtu9O+dXXnOp3y62Ztt7M29vqudm417ICZlvgfAs85rwlUce5N3ABsx3NiB+07M5DkiwCxFz/uD/Is9Oapj0gxPlJFSPJY8oz52d2Nui836kDodjQJgBsluChFOEEgKms4dxnM1ZrHBWPV/mrlgdOtw6upm1dWcM7TlGu1tgdT9QMfufhQxR1LdB3sreL4c5E1rbM3mYMg6yEOf4E5jnGbB47NSPdD9o4wPBgB7u3D0QIYexHt9rg/2XvzWIty87zsG/P+8zn3Pnemqu62dVNdnNqijIlkbFEMTIC2YqhODEMBRmsOECejDgyhCSIgiQGjCB5yoAgBgwjL4ItRZIjiqImWgNFiXNP7O6q7q656s5nPmfPO/i+tc6top778Xbj4FbVvfcMa6+91r/+byqXHCGj/eWNRPB91ZRmE5iAoT439xLujU+Okac1pkWEh0mEX/yVf4IXf/pLqAd9zPb3UWYlZpMpDvefoMoTxCETOiok1QwP793C3XfexMN330ZycoIOwVVev8USGfcVVOg7Dq7wmjDT2GbPc3+iAjFekcCYl7pyAfFdLNksJwmJ910YCATmHs29mi4jJIwknotp4OKv//QXpUK7f/s2JsdHyKdLWewTLC0LC5NxDIPYkOnCBqK4Cc8LtEcQ/M2TVC4QctChPzKBYJIxd7bQ2d0SWeXJ4wMpyNqtniIERG6JA+RxgEvXrip/cTYc4ejRIziMYJENKVAGtB+uVSMONge49f77IlPw2nL341jxNdutNqIg1PpCK2iSBaS9txbKmpPcoqluK5mjaSIoyiKVE41IfhUwLYBZRscM1g3ce20WK9dS5u5yPoeMDHnWzcXkguYl18JItS7X4RlzIe3aQXBDDgMkWwqgLJE6JTprfXT7PRG9CEqHNXNmHbgkqmXMMp6J7ECwg2erqKzRKmtE1u2GNSI/C+tBRq1wbxb5gmunXCkKsx5Z4NAAYIZtQkIEB1nRI3IkMj9o3C1MdIFWJvnTGmsIkoy2Lu7i1R/7a/DiCA8OHuPOw/uyYj08OhbgsrOzJeVbGDUwmSe4/+QQP/75n8Tp8RBvvPYGjg6OsLGxpdrs6GSEe4+P0F7roQ49PDw8QtBsIGw0pding0Y6T1DSmYngEje3LEVcl1gniUD8BOOkw5Bxzive34uywFTq4FzrImsdLmUk1ZoIgxWhw67BBMZp0c89iUpkkVeMKpO1YcixZ5wNHWdIbNY96OgMGNo4Cq70BIKNKtc6tHBf0HmCpAITF7LKfRdIbAHclTW1cXaxBKgz++en5xlT6xuykN0urJD2h9uaz4LAq++oxDhjUpnffxYA/mEgmHuUAYCfPtfKusTY/q54YCQMMldV78eCwCvl78q2Wfsi6yQSlagy1/73FCxfxUKs3G5W70vOHCvyggWBZff8zOMMVLcErDOgfAX+PlNH6Pe4PlHlS7thxxMh96ymKkmuIxE3x6ykVX6NMfdW6wR1pnBeWR+bQt2QMK1ye1WL66vSaBmLYAhvJq6A5A3ur6XOGiuyFH8udGo5OzV9k3Wt+efZjG+elUks4/N4vpyOWONwzLrdLuJWjHm+xOOTJ7JRF7E3CNFqtqTKJZiqmogkd8c4mrA+IZBpCFi8LjwL8+xkHFJ472uPt8pfre1nYD1B01yWzXTromUz65rAo8NTaJxQgkDjPc8STNOlyDwiT3oOGrRQ9kO5jHAvIbFLbj+MW1LMhiHy8kFLeZK4+P4ZI0WwlWdX9VFUe1rTbbvemjNt++xMy5qBNQFrDkWD8AzL+5l1oUgR7DVkAn/53BznLM/0c9z3Nc66OZ9xnWH0hpwfckUm8RzKMzaJHqwju70eNre2zmob1jhUXPP8PZlNMSG5mkR2re+lceHiHLbAM+fTf/Xr3z/HK84brOcjcD4C5yPwIY3A+YL6IQ3k+dOcj8D5CJyPwGoE/n7g11SLNNwKmzFwseVhy6mx6/v42OUtZOMEw9M5jpl1FruY+C6GFXCyLHH98/82Pvof/Ke4+lN/E+N7+/j2V76C0f072Oy3MNjp4dKnPoH1Fz6KsrsOxpk5/hJucYrq6C7+8L/9FRz+wR9iTweaNbQu3MD6p38Ml37u5+FcfwHz0RzJ0QkGL92E6+W49+0/w5//i/8bP/g3f4h8PBLbOyeQ2/ThEbTJCNz6mGYlRmmFcQ5kAdDrhcqyXas99Mg0LXKETom1tRbmSDBjxm9SYcBGscKBaAHtoxHFasawCUmWqTosxowIBa3cGg1s7e3hhY99FMPpFPunZNZnuHjtKh4f7CsXzgkaDNBRJmVV5JiPjnHj8h7W+21xlo+OjtDpDWTteTSeI+5tYPvCFf3e3fuPjKKWB7DpGPmC+bszNEMPnUYTjx4+xqLIMSky7C/GCj597iPP4cLmJt7+5rfRnizRWqSI0kwW147HLNEKqU+FgFE5EuQMaLXphYh8Wu8FWOt2sLZzAVF3HfPSxeMHd+AujtCsxyjzGWpaXQ/6aPR7mM6nKEqqEJnfmqnJywZkWXqo2IikvLqmRWaI7d1LmNOa+PgE89HY5oEaKzaC0ezxrbK21Lyny6wUrIGaEIo1FAjMDCCymGvD+M5rgTpUN8nlm01j5jxHHtwowIIHUKpBBDgQmLRBnTUB2RCdZge+E+Dk8Fjgn1SbVmFLFSZzpjKHinIyykss6lL5jGSfsynIj0hwRQ0MqgpkP+ciql0142lxTUtpWpHL+tN4PhsLYjujeMBlM57zSk0JsbhpKxrqkE+VNS2p+JmpsODBtdPtotvtiUlN663RyalAeDb1lgSLFQ7qKjeO6D8bZWykyVo4o3WVyb/i2Jlc0lJKjpo/z4YnGywlME34s4ah3e20cXLCTFVjva5DNG15pdoyYDYbCUaFx8O4tdQl09xajop1zuYbs/MsAMzvUSksezJeH+V3s9lDcjoBYGYcU+XK8aX9bqmc6xAVYrcWAGws/4zaoxe56DVC9MmiJxjEpsQyRb5MjOKNjR1asEo1wuaIJXcwe4tdYasAplkm56QaZCvQ91n7Z32PuYRPRbyy+5Zajo110/EiMG/yNlcCSJsrp2aTaaid6TmshTCbVjJtFwBsyAzKP6f1G8EMz8VysTAAsM0B1k3SXcPaZ34CP/s//x/w6C5Qu/A5b0ozR9PZBKPbt/Cd3/89zB89gDcd4cmtHyAdHSFfjhmmiY/efA4Xt7dEWtjff4Lbdx9ILUR4wy2ZERZiDuCozPD+fIGjssKcBJPYEWmAH5X3NJuuXWYxOw5achyoEJVAL3Sxuxbh6sUtbG+to9VqC/xfLDMpuFqtHtY2dxE0WiYTk4qB2BfZJ3RrLE+PcP+tt7A42EeD2cLKfjZ501I7xhGWeYo8S9GjNTrHjhb+VPgThPC4plANLc0SMoIsiVnjRQBhDrVAdTol2CxVC/Ypp5HADX+Xr0XA4wzQNVnatFRfsCFZ1FJzLjI2kq11r8gkRtW9+qoMOiOpEdCx6veq8cmGfkmVvIuqMpawbHzK6lBrU4XKZT4k0PIc2UDvhh4u+AHW8xINKoBpgarcSqOOkMU81wYpOo0VMG+5gHmvATPkCE5QzWiy7Kiic4o4SiG8AAAgAElEQVTSuEbQzUDZceY+VgadvUcUX6y10BJb5P1uBYnKqTXZaSJ1cAz1PggcGhCYzgBs2nGN8jzTjFSDVuvJUytMk1lonnsVB7CkgoPAPHPBqajmWyPhhhbCPm3vmc+2xHxOy0BjlUhg2bjCGxKGchx9kx+nTLeEQFNpFL96OZOZp8uvUERrV/+suteq1VYXcaX6sk9giC1W0cSlhmrweQE5LfBBIJjZv7MaUjEx87WkqamRGgv45Q7uOswIpBV+INU2m9JOlmu+cg7zJlRGnQAUa1NOoF2qIavUktqcZB5mqlOJ+FQFTKJSqExoT0CfsoTtKsWxkxKRBBobx0CiFt/iYjETSBf7IVq0dMxyDDo9ZMsEH3xwF2lRodNvY2N3E9uXL2A4m2I8n2JOhSddHFza4TImQXJ4A87z7fouqshDZ3sd6xe3DIFhvpQCOGEWsFUiUbGaZwXioKHmNBVOBP8brYbu28XJKeqTiZTgwyLAQTDAP/hf/ze8+BOfR02yVJIgX6Zyupgw33Y+ofAYQcC4hzG+8Sd/gLe/803sv/ceMEvR86gohBr0tHAmqY6OM9ebMeI8R0D1PBWtcqmoFXMhcpGJ+tYc5nqpmoxbNV1P4lg1D6NF6FiSZLWJaPAczH1gbWtLzjdOlgCsT2dLqb7puDCdZtprBWCJSEWVfSxgj2S8imQokYYqjTMJUXIisUSjoNdFY2MNjd4AJ6e0xSwEIDP/lnbLtPytWw1sXzT2zbR/Pn6yD4/kHq0tzDJ24TAXu9vG9oUd3H7vPQyHpyIGkKRZpJm51sqsLrFgFvJiIUCCpAMtGfo+lfMq/OS/T1IBKxOvyhBUqQhzVP4yK36eA8uawBDXGAPckgBEqo/AG9aEVqVlMnL5sy4yrqteCC9uytmFVsYEUuKANbEv4JogoCz6aVvaCHCNWdGb68olZtawmxbwCaYsU13jnCDmbGbAQ7s/NUW2NPsJIQhDplk9niHcWDCBJAYpIbme2v3LmBEYRg3XSIK/5C2d7RfmtjfCUtalPHMRIPJp7z3AtReeR3e9j/3jQ9x//FA/dzocClDa2dnG+sY62t0BZmmJ9x/s47M/+uM4PT7Fa999De/dvoNrVy9LDTcaz/DWuw/QWWvDjT3cPzhC2IoRt9sC0ukCNJ3MkdOViJ+byHuWKY6AdswE9Qk+ikAS+KrNqfZNyhyLPNWeSTA+bEY2s7XisczUrLLCpSMGyVKGEMoB4Hqk+lNuBrTipcq3hF/RraNATLIMgTqq8UlwsgpgwsZSZetaGMtfZamv3F7E+bEexVIJG9IYpyXvY5JO9NVmBhtfIrMv8N/PVL8WuT0jDKpmfFYrbMFdm2+/AnotZKyFwpCNnu1drKxxrbOESEoGAOYer/8tYm2A4qe/LNtcAvD2TLvKwDXKX5PVKwWwymECwKtPZc5rxubXjodFWFUr8/fs63BNU91s4wrOQOBVvfxXuror62fWIs/OaT0HayTrVqS4hNpFysiEmjVnhQUjEkjcoYqceypfkxu9rqV17rAOHCJ1qPIzER86l1ky5qq+45pNAFjOGL5viBokkqA0c4vzRfEJleJoOlEosiEJpyR7EyzW3inmtRl3Arokv5J8zFqVNsR0qsmQY5LOdB5hLUSiDOsQkRNJ5OLeUtB5wzwHFa/8OdpAmxxgxgXQm8tkhZta0lrca83jj9Aemdnvnjkn0j6eiwcdr7zARAM4RjnsM57BgcgwCcnJtsal9X4Yx/pZLjSshQxZkWcdxwDKBHXlpsR83VSvxTpu0O8rloX3PYmajIggsVckZzmXGUt9OUKwPtY4MW4q0z5j1L+sexypo/keWPMTIFbur5wvamNDbc/RIt6KpEtCgom2ou0z9zoSpTm/SbYiaYVkD64hPOcyyiukI5EIi2b95ZxO8wwJSabcs9JU/QRaV3OuCti35OZ/9P+eZwCfd1jPR+B8BM5H4MMagXMA+MMayfPnOR+B8xE4HwE7Ar8QeTVZoATi+j5wox/hQl3hAmq8dGGgQwIZ4WMCpQ0fc9fBpKgwXJZY9HbwiV/4z/G5X/yHDInBd7/y+3jwve8BsxEu7nRw5eMvY+NjrwCXb5hgJicFyhmQDPG1f/xLePLlL2MTDhrdLYTbl9G9+Qp2f+Kn0PrM51BNl8jvPUKwswm/62H4+H28+7Wv4i9/49ewODwQEzTzgagRyLazTkvlzGU8/OUVRgSCiwK9QYydNeYituAtFvCSBeK6wPpaC4VfYLRIMRxm6BEwVHaesX1qMn9wZXcp9qkB6WTDK0DIxdrWJl7+5CuyA35ycoxZnuNjn3kVt27dwv7BIcraR6u7qZyxZJmgypa4cf0K1vodgVqPnzyRXTTZzNMkx/bFK7I+Hc+W+NZ3vy+Qj82iusx10GwELvrtFjpRjPffegczqiaKBPvZFP3tAS7s7aATBPjgu6+hO0vRWuaI0lxZfrVHuzUCwMaai3qZAMwNDBD7EWJmpYYhtjcGCDpdZH4Lw8LH6ekhvPRYALDnFggG62htbKPZ6+L46AmyxRR1RmDfAGw1EdHKR5ZSlUpVIt+/KxXJcsbMvLkUHmRMs1VH20A2iZRLZ1WQVHcrMpYdUgKBFRUOT5VwWVYgyUrlJufMH7K5RTywLYsclVdL8UvrJyprlJ+mJidtlQ2aFzC/iJazTgi3cjXPeSiW8sIPxB5f1szqLJBK+UHApcC0YAZnpUxWN3Tgx1TRsBnCz1IhYCPWcdGoXUQVlQZARACYmXzKqjIAiE3ENCpCqdvM3NIQ0G6LYIRY3oQ5aYNLe1tH2YnNdgvdXh9N2mjStnA2w8Gjx4b5rPzYSpaSJuuOB/pQTRwCsrTTVfOMzRrZTRoFMNUt/FpTFeD7Uv0yJ3iZGkCPZIROt4ODw31UtBRnQ5QKJwLAVIgRULKMetMQsOo62aEai2c27gwwan6XzWD+LMdcttRS15OBTsnVKhuU1utL04yhYEQ5b4XJlKWNMe8LWqB6QMsHBg3aDjuyHm4ze1J2hLT4zZFT0bfKGT4DwZ4CwFSurCyg1aQ3mrIzC7ofyv81bcGzx6o3Z/qzBgRe5aVy3SDIdGZdpu6itYRWw9c8ka699dFdWVSuAGDOcarDqHTxbPbmfD7TuiRxH/NLebnXNrHx2S/gJ/+H/wXBxqbmh8t7kReXTYzTEwy//3382W/+Bg5vv4NyfILZ6RMETgHfJaPdwUsfeR7dMEK+SHByMsSDw2NMaTdNZZXbxLxyMCxyHOQp7qcZTql0pd1k7MsWnXczG6tRUaPt1GhXFZoEGYlPe8BuL8YL17Zw+eIO2k0CM7VAWPb5SRoJ/Bhxow0vasjmk0QLv8ksrgZazCLLUtz+/vcwuv9ABJdQ2eFUOBt79jIKTPNqMQez7EMBQbRSzeDRopwLDFUk7Cq7vpo6S2ZF6iIaxQwbgVL6njWKjd2flD4iM1hbYwv+UqnNLENmuLJBOc9LzPIKy9wCcFR1q5HmKsNV+b+8V6UgtmQEkQFMVqlUXwTvuH7SirzivcK2IukPrgDgcZFhUecoPNrcc8576KPCBi1oXQ97zJ4sqLimMo+NPzboDLDApibvYemaeQMSEmeerW8eBFukEOR3BAATeGGD3QDAss7mOkZVnV23jXuBub8NqWKVZblyLTC5r3SMyKlyk2WhsdAjyMv1T/aEvJ5+YFVSpnlp3ALMMVCgIO8fm/fGe20+n0slwj+zsc3n4s8TAGbjjw06WkAvRTJ42iA37/Np3iJfR81Xx5GCRbnDsjW0BZNuY6qfzT27cnJgA/msv25BGjX4LUmEVcPKylJkADWxjer3DPylla21e17QChou5lQ1EqKQYokvbuIcCHJwX48DA9p6dEiwdvC6NsqCNRmJK/tMgljG9tKsVvwZtvXZ5Ka6nkAyn1ckG44dAXSCwrIFN44UvLYCyAmyW3taqhKjRqxrL1vjBRWptPF1pRzf6A+kDHp4nzaXNZq9JrYubuLy8zdwMDwWCMz9jWPPSApjv08ra6OsIVlALh7NEGuXtrF1eU8N3WwyxeJ0hBkJZWxi+6HuFVoMd1pdEdtYfxAA7g26Gp/R/gHc0QyT0QInhYdxdwf/8f/4T/H8q69aMo+DxWyu/GK6XYxPD9FrRWg1Pcxnx/jqb/06br/+PSTHrIl80MA6VE42I05C+JWDdg3sBq7WPAJNAhWsS4fJ1TZg+rNTRrcQAeSIubNkv9HyvdJ+nWYmI5pZrklgLHEJWsSuL+tRgsC8Twk4zOeF9n/OPZK4HK51BDg92mQaQJ47c4PkMoFNBobitKDNZxUF8Dtd9Ld35W5CB5WkqNHo9lFQlcxr1G4pL5j333K+EAicTmco2HynPX4jgsds204TW7vbuHv3Dk6OD5EtF2hGodZUWmCTFJAnS403Ldr5bqhCW6E/xnbcbpAErEkUqVIEZYImUhRpLXBc4G/JzM8ACZ1z6ERjiSa8V5qhC5ckMgIIAi2IxnBf8ZEQSHJ9OATdfReLPJECt91oiMAwm02lzNO9Ewdw2jFe/tTHsbW9iQf37iGbzuDME7iLFMVkrrgJrpd056Atscg1pVEBn+XOcm2y88LkzBtFMO8xZY5yfaCNBoFi31jli8zB+kg2vdYhpKA7xhnGZdwoLHLoci6FVPwbt5CgGaO71kOn38UsWWA0HUuFO55MdB37gz42NjYQNjtYFg4OJyk2t/YwmUzx4O49PLj3EBd5vui2sVimePvd+4jbBM59nExnchcIBGg1UdUuppMZlotUamBacvOMphgJmzfuM7qDwJus8LlGVcgrEy3DGoJERL7nVHnPtR4kP3EH1lmAjzNHIGPfz+/SqldRKyKz8FxbwK/oNkSiIEFgHkUrrS/KArbgL230SXhjHWE4miuZ7woANqS2M/WvAGASFAwALDWsXU8NCHzGfXoK3FrrcREGBSyfpdGf9SMMYPw01/dZJbCxiHlqPW3epo0ZsVwrVqwk66wscs2WaUAwA4aZ/6igJGF6VcOe2TXb/fBZAJj7lYiZ9j9lrcvdyIyJUQKb/e9ZV5wV8Csip67xM0RK65zDi2/OPFaNa/BaO5ctadWetwnoEujlnsmoBNq/Z4r64RpgzmXcP2X9zJpPBDJDIjMf1JIwrVqb107rKOsPgrm8flyrV3Wf5pIrB4yI+dGMG6kLOds8VQCX6DZiDNpN9JqxrJ8rqlZzkh9K3c90C+HLsxbh/cvzK8muPJdpHyU5269lK89axbgl8dxkzw12HySZiWcmruPKu6WKXgAw13rmuHOfNIRUugiZGBl5BxhilW/OvCUJj4sE2TI1RM0gEjjMKSICnVSt7EksRYA252sHSZ7JCUpkQpv3bYh5pobivxknLLKzKoGznIer3F1+NtaEs7nJHefv8nsEhpXvq6LKzG+B1Ky/WNM5JuKDNTxrEEZKcG8gwMzoF4K//Gx6zSQxUUHsHVhyo+Nw3AwblzFGXE9TqpN5jThHSD4k4E8SG68Ha5yI5BOuPbSD4pmUbgSG3MDxoUo6Zr5wu63rxf1rMZ8r4uKXfuv1c7zivMN6PgLnI3A+Ah/SCJwvqB/SQJ4/zfkInI/A+QisRuDvtryah3R2Cnk4/0i/iSt1hStVgY9sNdSQpapyyQ5oI5TqaMZ/K4AHqYMX/tbfw4//Z/8lGtdfxJPX38Xtr/8F7nz3m3hus43nPvoitj/xKTivvGoB4AKoEqCY4c/++/8aj377X6OdJti7cgN51EG9toP1j7+Kzc99Ae5kiezWbQXD+hst5Ehw8uADfPd3vozhwwfIsiWKyFXRLuVpUsg2iY1jssknWYr9WYLOWgt722u4OFjD5PEjYDpBo+ahLYDfcjFZZNjfX6IVEfAxB3o2IWPm3zG3jNlePFDqsEEb3lwNa2aqxp02rr9wHa1BH6P5HEvUePnHPod333oT9+/eV+PuypXnlYlLO1yeQi/s7cp2iA3PR/tP0Gx34FBV4Xq4fP0GvCjGwyf7+Po3/kLKOB6QyNDnMbnX7WDQ6aDheLjz+ltS28yRY+hleP6l59UMXhwe4ejWe1hbFmhRvZEWiCOqY42SNfWoNDGWTczqagYEyUJEbOKGHgbrXTGrZ06IedhFUeeo0hP45QSdbhPtvatob2zrPR188A4WJweo5hO4VKIsFnBrAlE+0kUqwJOn/iJjw88VwEq7Px64mzzoMl+LNk0EgK09Gk+QIQPz+Ks2f8o0fAwQzHMnwaJlyvxddj0DASpUt9ZUhdMGi00E31EGGlUSbHt4PLHDU2Ya+wBsGMdhExXfW1Yrr5hZfjL7jmJMHWBSFrKlywgCo8K8yDDLC+V4erGLqOmh0TB2o2zwerSEIgBMUkPtIqZy1iqAjdrGHMplOSwLU3MwFVtfSiCjeFKTxjZumJ1HkITNMQITzE7koZN5epzrZElPxxMcPT4wACMP6x7B20IqYIK8kSxxHSQpga7MKErUjGJ2mlHaJgRf+LJUZPBAzCZkUcsisSygDOBOp43Dw0OpvnVpla1HwM4DG3orO2qjpiMwbkAc5lBlVMnQZiyK9POz6dQ2ugwATFUylyEqjZil7QioI+2hxnQ2EfjG+c3sPLLw/SJTHixt/lqyX3PQiTxs9NiEqdQYpyKK2XwErWjtW6aZrIIJRrNhoQakDRqTunwFALMRIgWHsWteWTAam16rCLattJV93mo9XTWzBACzcWDVxbquK6tANk3UMLMqUtObM81F2/wy+aDmHmAjS9nTnCu0P5Oi3xHoxSYowRoppyqgsXMBuz/+k3j1H/8Kws1NYyE8TVFTIblMMHv0EPvf+Dpe/+M/wsEHt5BNT+G7tG9PEQQOup0mLu7soE4KTE8nODk+Rca5U5EkQL/tDk7SHIcJiScJ9qsaU9qjs3ESh2rUsuHbcH1lrrcI/tIqnGo41Nhsenhubx2ffPkFrK13iS4imc9lw0xShlcTrFXr2waBh1LmBZ0YnV4HvW5baos3//IvcfjeBwgWqVQXbGKxaUP1eh56mBMAns0EwjDTm8+/XCa6hwgAKz/c2qIze22ZJVatYrq8Srwj0aE2trpsHEuxZZu9Eheo0bZS9BpFCpuP87LGNK0wpy2pCCV0CjANSalYqHinvbd1EaB7gVG7EhTKTUPtrwLANecT87VDZcYTLjlNl5gWCQq/ghd7aEc+WkWOXpFjswYu+wHW4Cp/mcQLNtXYROTSQjCF9yxfU1bQzHYVEESAz0EjCtX45L1D0EgAMO93Nk2N550BgGn3+owal2pbg9lYm2SRWXgpfRFWDMibmyw4sW2MXaHAe36P96HiRgMBHlLrUKXDDDe7SagZKACYIAIz8QLdC1QPCyxm3hyVu/ycBLJJoqHDQWLWP+X3rhgX6luv0iUtcYMSJFpIMv6BjgW0GbW25mcd9BX4y3tSikXbADcfSE1Ecw35eZilSHKLIQNwThD8pfqXzWyBvgJ+gYQxBjUBfhdL+6CKX5gV1z2nNPuL76EVMe+UGc1U8hhSzkodbVSl1naT+6fgY/t9693Jz8Tlj3bPbSrso0B/Jiwg2JlkG8YN0G6Z80Lq6kC5ePx8upbc96jcUZ3iq6k6HY+wGM+QzRKp67bW1lRX0Up+ntaI2iE29jZw5YXnlEk6Wc7VgI3jWCQqgsdcryNmC1JRSaJDskDYbWLr6h52rl+SHXs2nWJ2MsT4hCrGECGVqhUwHE4EAMdBDJeK+SzF+saaGvLH9x7AHc8wPp1ilAPJ+jZ+9j/5RVy++aLIUtz7RrMZhpMJJtMxTo8PsT7ooNMMcbz/AH/45d/G0f27aLnARquFUBc0Q50VGPT6ujZxlqGZJsoc5T5E5TGb1/yqfUU5vCRFcd13EDdcZDlVjrXWExHgKFul3TfnCi2gSZKhUtLmM5KoxG8SJI88Q4wyXDLejyQYcP8w2bbG0NRk09d5oVqv32oJdOQ6p5nqcP+vREypwgjdjS00emuai6fzJXpbuwKAGQ3hNVto9fpywSFxg8SS44NDAcEEPqmiYi1GQHxtYx2PHt7H6OQQZbrEoNNEg2Qhrl2jodb+PE0FHkg36TL/mJbwZr2IBShWso0mcaRM5vCLOTpIUKU12MNPc4JABH4icMYlXNvJHQw9NOIQvVaIZDJCOZvDTXNilfDDWO4SVNwvaC0bhXJkWOaJHDv6rTb6rQ6WizmSPDUZ0nEgBfAnf+TT2N7Zxp3330M2mQGTOTBZoBhOlcXMIjXPMzl1CHKrKtmEK5tbCn2jajYgsMngNrb7VOkRwHOlYhdQx7rKNwAw5wHdb1Z7A3+ExhXcX6SalHLSWF3r90QWM/b6VLgRZA0YmcN1gxneUYDhaChFHtfQ9c1NzZuMbN3GmiIZ5rM5FtOpMo3X+j2027weNd774IE8k4PYWjjLKpuv1xDpYD5PsLCEmzPLAwGHXFfs5xR4ZPajVcQC36OAFoL/USQwmHPfHFGtOW9N5wauP1z2jLuMyWmnbS9dpS0A7HK/Yn1kbHsZF0IQz68ZaWAITdzPeavRhpsPqX+Nn7b2OFOG87qtwF/TimRtKBVpZSM9VAia/N+VCniVYStlrAWP9UVRH2fC0Ke8IVv36xUs83AFjK5AYV1fg+meAbqyn7UGIvyuSATPgMCi/Ip0+pSkxHMCiT2WtWlUvzyXrLJ/RXKyexeHY0VQtHbZK/DXqJ9/mAmp84scCFbkI+OWRBB45aRzFqDAa8mRtGcgI50284E596yR5IRDAqvjYpaVcplJSHCRdbiLJSMxqADmv6umYlwLQctVMb26fobwJOCXdQLrZs8T8YngrwBggb+VcW3gPUkAmLm+dMPgnlgWaJBcIBt3QwrstxoYdFrotRqqcYulIR/SoYfvQM4ritHhukgXF56rSLgLVBewsPQbIZrtpgi/vCgEKLUGqM6Q9Yf6HIw2INFd5xZl6Jqsaj5PwXucP8oHz4AkMNPamJ/VpcNHKGeOMsmRzpcCgXntGNXgOb5qHTlpcJ8A45US1XbKpXeBtMjRaDS15vMMpTnHseZnFHGv1B7DrGOSubI0Uf3FbHH2kZh3T7LyaDxCmiy13zOHt9/vqV5jvZVlqW4M1qqKlaITBNW+AoCNArjT7ujzp8tEY7JSANNliQAwf8bEDXB94HrvIg59xd+wNuRax/cssiFrMyqHuR4QoJbzFWOk6AaRIilyEdF95kCoTvXQ7nUVAdbudLQH8jmT5RLj8QTD01P88u+8dY5XnLdYz0fgfATOR+BDGoHzBfVDGsjzpzkfgfMROB+B1Qj8+x2eDR3ZqSVpjT3PxcsNH59sh7jQoA1dokMEcw4b3aYK4nmSYZECMx4ULj6P9b/2M/jcf/FL8IIO7nzn+/jeb/4GNsolrl65gt2PfxqNz34B6pgRYabENpvj3f/n/8L7X/51jD+4hY/dfBFJVmFZeeheuIY6iJHSQmwyQdSIMK5TdAZdXL6wg5Pb7+HN776OB48fwu/RDtUU81RVxAJseUyjIqDADDUG22vY3tnERr+L9996A4v9I3jLVI2aXt9Y4w5PC+IGanpTSUebPB7mW3GMTrOpA0UyX4qRKv49D1e0HOVhMo5w48UXEHc6KGjhFMe49/ABjk9HOsnubl2QBbKaWn6I3tq6gI15kuJ0PELcaqG/1lejrN1p4+DwAB988AFuv/8e/CDE7oWL2N7dE0AWE+CuHaSjCfbfuSXf5IWT4UE2xCd/5BPwyxyzR4/hnAwRnU4RzpYIqcSJfbFZlfPqAO1ey+QauT46cVtKRzYNHColuiGW7Av0+hhcuaHcn/3D+5gtxnjp459A/8VPI+qto5yMcPT138fo/XdRjEaI3QCz4Zhhs1KI8SBNtQeVtdPRQirgimcpNVwIAFPNUaDkoS+l0oEqU4KVRrFAcEaWwGxoBJGUxWySzhcp8lQJiFLTLdQgIKOezXs23o1FNxvKzwRzWVszqogFc8hqloo6QX01WwK+mvxsmi4cF4+TBCdpIuKDWMG0nuV7YqZc5KgRFrJzVBWynZIdsbJpaf/MPFroK4/ztIAmuUCHTtkzyoxQh2ZjU0rbZFoqG3swMbYJYNt8LDYM2AhutmIMmNMWxzgdjtRYYPOVwEY6Zw6iUcVxLAgqkb3NJkijRdVGojkr7MOh/S3twkSVFrt5JqVPiWYvNnZ8UgsTKKWdolEedzotHdBLKmKsJI6NCnbHAgsA81CtnGLajVExxGaonqdGo9lGi03zMBR5IRGhgspnNkQIRLGZQUCa15FzgUrQGMlyAaemrVqFyK3RcCpEVP9WuTIWu1GAfiOU7XOD4mEpPwhEGitbzW8SBHLTZBCwo0wtkxMq+0s24JnjqVxY29SSMt00p4wd9VN7PNM4M6voygJaIO6zagardlaTRDayhuUu20A16IyaUb9nbaBXloFGZEnrPWvVzTnDnE1rmSi73IztL6PWZGb56HSOSy+9hFd+7uew8Xf+Q7gbO1prysUSozfewOHrb+LJG2/i8evfx+z4CRYTZmHO5AUfBDWigM0uH4HLhgsbTsxAp4IfsspMHB/LuIFHi4Xuj/0ix5TWpAImaBEaaDC4RjETkbmHXTZspADO0HIqXNtbx0c/cg2f+sRNnA4PsZxPlZvYoIKnIBnDqLB93vOeLxs/gt+NtS46g56USpvra/jW1/4ED99+F+4ikd16I24IhHLCEDMq9vMMTlZgDT5aboAyyzGdzjXXHIKwZYnT8RiLIjN5wbT3lFCJ9ySzrKngZiOwlKqDDUCCUgLujeAPGWMGZDXowG0QQHClQqGrxDQ1IB9Be5JRuMCR5CMlvtYnNp5MdrlMfZXfRgtjDqHJNWRzT0A4lU9yU2DDnGQhkl5cTMoM8ypD4dey4mzHAaJ0iWaSop8D1xsh1qiyoMqD9vfWKluqNKmAzJppBDIG0LVtYjQbARqRL6t2gr/ICym4ZGtvzJCNTWbkGYt9vmAg4iMAACAASURBVFMpiAPjlMEcOALPdC4mGKPc8tgClCbXmyQYZfuu7iGReEwLndeIGWu8P1ZKXjYeebNw7q9sDaVKpQUiwSERaAzgbG5EklKMepiNTapBl4tEa6YAYr2/s0TuM9DaOs6a51pJpqxqaNWbX9VP6levwAEL/nL9IvhKBadpXtOa3CjA2TZlvioJFcr8JRBMAg4VNo4r8GpZGSv1jHm2RHeofqRq03HQZBlVca+hoo3LPDvzhE0Ma2UFMvN1VnoaKc0qV/fxyn6bICH/U90TOui2QrQbEWKB/tZ2l3udCzQbsfYqNnNJQOJ1TNmgparVs9dVOaSGhMXYjPl4ivlwrHsmppq7ACZT2ulCAHB3s4vNi3vKGEzJ+GCT9hkAmLmhTf1egWy5xHwxhd+KMLiwibULW8iqXC4FrDfGp0PjaUK7Y9lZhlIBM8uXQA0bybTsZZF7cOceysNTVFRBMWe5KrFx9So29vZUmxF0ohcA1x2/EYuERCvh0ekRbr35Bh598ARVMkc39tBrtuScUqeF3BKu7l1GSIbabIJwOUGTgJsFYzQlpfw0bB9tH6wPwlAN8NPhGNNFxo+DsEkiFoECyD6eeyOliqzP6iA0rgBSFHN94j63clAxbh1072DdJINvZR5a+1ZrQRy5JA+EeshK2qGbylKNbNYLeeUol3rzyjU01jalkJ0yi9Lx9fpe2MT61g4aHWZYtrGxva0cZwL8jx8/wenRkRxv6Bqyt7eL28xLng4RkbzAh0vHngWWkxGS5dxYdlKxBw/zNIMbNdDf2MbV5z6CvUuXtU5/+7vfw8npKVAYBXCQj7XHeFWAInNxMkpQeA2UYQsV7TubMa6/8BxeuPkcruxt4Vt//Ee499ZbmO/vaw1rNZuqH8dZhjQMkPp0b4AUpwRvO3ETa50eGtxXp2PMsqXs9nPfwc1XXtLnmpwOkY2nSA5PkB0N4S1StDn/BDwU8vk2RD+zjphrbo1/Lfi7yo71VpEgdm5Q6ScnBZFICPya+BOBnpUEtQaUs2CiwF+rqCU5jH8WqCYbU8M8488GoY/uoIu19TWp4t+9fQvHp6cCdfrrfZFTSr+F1uZlXH/+Jdy9exff+/Z3MDoZ4sa1i7iwu6Wa6S+++Rrg5mj3G3IxCuKG5h0t3hMC1VzblinGkxkm47neM89ArOtkcctcVNarBGMVy2FUoFyfmGcqcpTryIWGz7uyMy8FGPLDUBVorFdVt7GCJ6hJdaZvLNZZBwZuJXIEiYN8kByoXGgCfLKMpiW1BQS5r7HGIxmB+50U/LY2kwrTvEdZ4Op2phMIY09MDalMdauqZ2TJswbPzzowGwcKG6e7Ak+f3VBW/CQu4DY/eKX8PQOELdPwWYWwIGlLMjTZtqpOLdnJfNV8OfslxiuYWpQThXU7x57EKy5jMnNZ1bir92fMQkQ2lJ29OUGtcOSzApgEA81/7ndFjpQ1j0Ddp3sUf5sgKMmiZp4T/KeRscmx1VrE+B2eRwjyat8kyAuR7VgD5a6vP6f896JCJhchs6+bwtoqlFmfEBik5TBJsZwrvPZUe/Lnlddt5or5nonQ5vd4fQUAUz1el2iJHO6LyEwQOA7oxGHcM1AyXzdBukwVa0Nnck0he9EJMLokUcVGPco6lJ/ZZfyGMnK50DuqfWgBrfqGNB3mai9TRcmI9MYnNriwAZFJNvE5JrUAzIxkHp6FXQdt3p9cT1gikLhA8tEiNQCwfpUnVBOXwLqLT8yzDs/fUgBr3nAtIaHI11rB98hYDdWM1rmF87/dbmFjYw39HnPjaQFNFxUS4OmqMQVdi0imJ7GM5HbaYDO/14C1pQF+6eLFe1CECkNoMHYZZsFTfA/vPdYkfqBMYGNBnRuQ3PMECnMNpcMEVd28pgSkV2c+fg7W+prrqsU59wz4S+CX53SOoSJlrMMY45RoDd0fDNBbG6DT76HRaSMIIiRpgsl4jJOTE/zS//faOV5x3mI9H4HzETgfgQ9pBM4X1A9pIM+f5nwEzkfgfARWI/B3ujxTEOhl3iewCeCVZohPd2NcbrCplyCvMjHIw4jsfCp4SjHP62aIid+Bc/nj+Klf/p8QX34eo4MTPPjGN5B8cEs5Wus3bmLvC38D2GoCDR6pSiBZYvztr+H2V/4V3vjd38KNvV1UKcGvCkGjp2Y37YTZsOtvbWFSVxhcvIAXbr6IR6+/hnfffAv3Hj3CrMwRdchk93UoJwDsssPIU67nIvEcDJg1d2EHG5truPfeu5g9eYJyNGZ3Aq3YqFMnY342SHFLOyFmlBVZKgUwAWAeAMnmVSag8n9jzBapQLKwFSj3t7u+hsr3cDwcyjqJB6YwjKV6ZQZwu7+Gte0LslhbFBWOx1McHB3jxY++hAtXLiFshJgcPsHjB/dw/94dPHxwHy+/8nHsXryMIG7haDhm+hmSZYb50SlGd+/JShptH3cWh9i5uImAcojhCM35EsHJCP50AZ8gY0jlhsmRK2ih1O/qwEfrb4I9zOgi0BYPuvC2uqjaIdxuE631NaLiOJhOMXc83PzRzyO++AKcykV69zYO//i3sLx7S42vZjzA6cEJclriZYls17rNUMDLZDhDkRobU+qDybTnwZnNH8lLCSqEZEgzj4fgTK6xJfufjWrPj8DGD+eHAGDGdRI88dk0J9BiGhtSXBIAtfZ/5vhvFGXsEbExJuBYrGkF7ikojUlxfK35MlWGNDOu2Rie0n6S1sMRmxRUm5CRTKV5gB4BYFr88ZC7XCJ0ajSoRGSTQcAv7cKYLUa7MDZmjPoqyQ3LmideghA8kFI5RYCEB19moRoVHhXPRsXGZgwV52wOtDoEUH2MaaFF4COvkKe5xlSWeGyisBkWEy41jYcgig3gSytkAeCG/Sx2N98bs+6Y10u73n7HkAVki5ujpAKYYHYYod/rSjVgItIM0EIrL6q+aP2o5yW4ImCFtq5U4pn1gg3AMGIWYWwY2E6tBgJVyWleIk1N1rBBjIzdFlXOcSNSph7BOIG/zPxlRl9VqMHO3NP1ZhNrrRgdKtPKBA7tHsniV76Xp6xBNjpI7FjlUqlZp6YhQSVOw1KAp7LdbNPI/Nk2Ua2VqsQmVvF41vWyHbWnWJG6czYfyyo2VnZ9tsFrpqbNMn0GZFKT2EpAJETRimnyvGgVb5pEprEsW2nZGBoQeD5Z4trLL+OTf/vfRfvn/y6cZhvpZIrhvXu4981v4eC1tzC8dRvTRw/gVInW9qpOUVCFQ5COzTALCrIZzx4210cvJwGCxJAA+6jwKFniSZbihBalfF8EaQkw0kpT2ddUwDvouR6iIkOnLrHue9juNvHC1T28+PwVPHfjEo6OHyNZTrXO0yaTygSRb0qTf00rdiqBqPDvbKyht76GTqejZtab3/wOHt/+APV0KQcDZraTMMNmMXX8KRtIdBsoarTChixoR+OJiBCGyW+aXHRjaHU7iJsR0jzFbDZGntFGju+DjgUp3JIWq7WxB7eNfN5bBEoEtDCfNPAF5s3yEuNlLoeMFTGFDT+iymx+y6LdNp1MU9ACwAJES4HPsmOUTaTt7nPtUA6w0YHCC1BQvVaXxrqdMqaAjdhClrQDx8W2H2KjKtApK8S0PqV6gvelMo25JlEVslLAE1SlKteoEAkmNEjGiXypgF2SFvj7JR0O9FJm6vNGafhyJ9D6S1tC2RcaAJgAqzKBbc4om5bKzJaVHkFgq/Yyt4vNJjaZdrQR5VpCkFFAJZt8vFd5PwgA5vpjwF9+1ZpvraHPlE4C34wzAesD3ok5wTqBBmw0UlGiO9VaVhu7emF0zzT81UR+2gu3pZM5kq6APNmDWuURAWBaghPEIGWMjUQpmeweLACYjXGr/JW1r2vA3wSegOGE66a16aclJfO0O66rPO1Gyb9zLRTPR+C98hZJYLBZ0yqD7Dt0qSDmozDZzWx2Mg6Cb56/HwcO2g2SSEI1srk303uBo0r1DBU9HC/uP8yfp0qJ1sSyTaQVYqOpe0kZ9myWVpVsmUdHp8gXzCU2knbubUHDR6PbQNxtwmcubxSIxCcrS743NnArB60wRNMLZdu/mE6wnE/Q3Rxg/eI2envryMtcZCsCzFQC0VaThBm+c/q4UH1I8hlrHP7XG/Q0j6cHR8ieHMEVKanEOF/AVe5fQ+A2CXxoNhD3e+hubaLR64pYcPhkH69/69sawyrNUBWZwEHWUUWao1zmuLZzERHn1HwqALhBYtSKZCHAyNwTXLOVbsHs+ihSQ3k8ncpalwAGSxM2nlNam5KEY10ECApXDm00+WTMEyZIYMgcVjAo8pTUcpZoQIIJ153VXCVgTMCLrgkk4THz26MFKeFiKTJJ+HIxpaL54mW0tnaAVhsz3o+2ViorD3uXrmKwvYvuxga6OzsoqYLKMqmxb7/1Dp48fCQw7fq163hy/y7qbI7YKZCOj+BkM9TJDGUyQ63Mczq1lJgsUtR+iP7WLnav3sDFa8+h2RvgaDjCW+++a2qFZI5kcoL5yUO0gxDtsIMQTYwnKZyoI8C6t7cDt9/B9qVdXLh2CdtXLuC9P/03ePNrX8Od730PDau6VT0YuFgGLo7mS4xJZvNJJqnQimjr2kW33cV4NsF4MZUDDBoBrty4jo2NdSynU2TDCbLjIarhFK2KPFdGTjC3k2xHWjWvSDWG0GcAOgPGaS3WfmJsqQ04bK7lDwHAfD4R5IwTAZdEAXRnF9UqKAnmaWKZfUV1hGMcZUTCoZLfc9DtdbGxuY71zQ3ce3BPn4+AXX9tIEXlvPSQBT389Z/7ebz/7rv409/9XQxPTnDpwhbWB1291+OTISbTodgva5vriBpN1eokB49nC81j1qx0XBhP5pgv6UgjeS5oGc/9x4BvVF0a5aVcJVZ7gs39pluGAGBmUBOY0h5o7nEOKO971pisYQWScg8lAZB1YuDKJr8ZeooPkRqYucAkWolUYwBgAX7cJ7jm03VChU8poMyRhbUFa025pf1kBZiynjYkoqf1PM8KgqlXFuvWtvnZPYTzwNSSdqF+5mdUGj4bC2K7nyty4ArANRm/T+tLe7lNzWqtee1p6Ix08kMbmcF9DVgqRwdDNiHBRCL1Z/a8lQPGqjZeAb9cMwQA6/Ususx/k6sVM7ZLLJmdypqHe5SAXTobGDW3FjuSPrl/WPCfanutWyQWkmCICouyUm2l/U3AMNcjowCmQw1Ld9Z8vHd5H3EPM7WOzWm2Gc+8zsq351eeDzgHZNFvSAEk+xk1uAGAdX6jCpj7IB90rwo8qYJJMjDnDJJwjGsM3ThYYxhHA+6PFvDmeNpcXloIN9ptdPsDU+tJ5mtIcqxxeK6TKlrZxSZGiWe8LMm0P3KOqh7inqnYExPdw/Nw6VMZzXO+g1zxJI6ipFif1HRy4fmTRDAqjBmHQRcJktN1PuWyYSyQTfwIbdlNnWZ4w8ZumqQvkku43qvGsERWAr3NZgODQR/dXkdqXAK+y/nckF9tnAb3QbPGmdqMD5FdSD7IuLdyvRNb7UztLuKlhOXG9WVFqGK/hrEBrGVXucMmasdYudNdgmsLrznXZJXcdowzOdGQrGLOzDwPy/aZbjGWsEACrh5cpwNf5wWR9Xs9nRsIAJPoRCeuyWSC05MT/PLvvnmOV5y3WM9H4HwEzkfgQxqB8wX1QxrI86c5H4HzETgfgdUI/Hsd1Gw0LnMH49RBHw5uRlQAR3iuGyD2mBOToippfUx3XHNYnC9KRK0As9RD3rqIV/7eP0DnC18CButYPnqEw2/9JSbHJ4jXdvDcF34G/qVtOM1IahUUCXDnNdz+6q/hz3/1n2OzEaohV6bsalB1FKnLwQPl2u5FLBsdrD9/E9dffhlvfvV38Pj929g/PMTD4zFafR9hM5BSuNVoksIPtyTL1hdbv7e9ga1Lu1jf28Lp0T7mh/tIDg6RDk/g8bC2qLBghFXsoNVuIwwiFLR7poLB95VRGYeh/s4DDVWaVJpN56kOnO1+jA4ZoRvrCJoNPDk6kk0rVZpU6z16+BBRo61832svfAwpfBxNFnh8eIqD42P8xOc/jyvXLiPNl3j4zhs4enwfR08e4/jgCX7qi19Cf2ML00WO/ZMREDQxHE3x6P27WD45wPPPX8XalU0cOjOcDA/gLWbopBk6yxThaApvtoDDfLhmZLIxZcvlot3pibmuHCBmaLo+umsDDC7toXllD956G26TTaUUme9jQVB++xp2PvE5uJ1dFKMpFm9/Dydf+1VUD95HmAPN7iUcPjlBMjxFvRjDKxbot0Ll/U5Hc2QLtm3I/PcFpuj6shlDYkHoIWJ+XmRyXyfzhRTAUgEIFPTVMKCl9jIp+JSGVU3Gs+cIAFY2DxsPthnDA6fF2AT+8kGVXEGVAhnjjidLQ+ZIUY1F4Hc0W+I0zTFiLiPtF62NXouNXqrLsgxeVaLfjNFvxGocVMkSDrORnBrMEVsxygM2BaRCsJlifL8c84wAsK8Dr8k8WlkRU/FT6GcIpNBamY0t3msEZdKslCUzAXICgLRQZR6T1CBpoQxHqYFzY6VMqz9l/LIBTcUF86dK5ulmmsNSD8viTX7YRjHte2j3u8gILKW03SRIYiycecimUilmhh8bjRawIfOZLG9l1NHmS8qwyjDG2bSjetnauvJzy5aNbPpmjITWu0lmXmtBVTF7QbSTDnQoJzAe0b61yKTeoPWamupFirgq0XGZ+Rtgq93BGhv4AbOcZyizVM0ENg3YIOA1OLMVo108mzNs+pBNvrKVzStUuWk4rHL42HhRf2OVaaq+u8luVLPRduTYqJEactWQtT+wyiw1Vs8WMNJzUTlimp32qZ6CSfb1+A8ENIyFrMkMTcsaUSNUo4hjRcULQU7apBLozpMMl2/exM0vfhHBF39aTdjx4yc4fPcWHv/gHUzv3Ed2eIRqNgG8Ao7Hm8Lka9qIYgMEc+65ZMg7KJIaYe7DcSPM/AC3sxkeFymOCxIkjC1pRYs2qmJo3127CKn+hYs1qsXSOfq+i6uDAa7tbODG5W1c2l3H+qCF8eQYZcUWHkGchTIhCdiwIUUFuR8aFTCbMt2NdfTX1tCMG0gmc9x9+z0c3n2IbDhFO2ogpDUyG4EkJ6GWA0QilbujRhvnP+cmFQu0Fm12O4haLfRo59Zu614+engfpwf7WI5HKNMFqpQ2owvlVZJUUOZsLBmLTdnryprb5NDJ+rmotI4w+5drCn+G8502rLwXBBCqsWYsjDVfeI9SNbmyYXaN7eIPAcBqCBsAmC1zqok53ilBIoJ5MjGokSdz9KMAu60m9lotuOMxmnmOpjzWU2UeErylRXfoEugzudHsNmc59zMDNnGfpx04waGQjU5ZX9PCtELALEurhiWAUkcEnIyXsGnMMfPONPB4/8mVwazEJhvO+mIawLaU0kL3PZcFqs8Zd0BbWdnCG5BWVvlS8RqoS0CvlL5WISOVowGW+VDDctUwVJPR13xic5ONdzVT2QAlccVYIujmNVbPRuG9Epz8UNNeP/ZXJVEG1DHumsbBwOQ8G0UhW6S0pdR8rJnlatS/GUFfNbdttqtV/9LHIeFeZxuQyrOnGwlBTLqWOC7aZYUmHRVIHrJWomyucx7weVfZ0gJ+FGnhwSf5SnIWzq0Kpc973wCRtH2mRSLBX4EhnlXF+eb6E6QkAKxrTGt+3pO0T2eDPIpVD8l1g4rUgO4BFWa0Qzw8wYKsQu5pvA5snndihM1IsReFS8JRD3GrqXptsVioYRs6VNe2QaXqfDTGfDREkSyxe3kXG5d20NrqCQAumDWcF5rPCyq7RYAykQV0dCBhjyAwVbYEeDmPKzq5PD6Cn6YieSxzugKYWoGALB0E3G4bzc019BnXMeiJbEYF5PtvvY217gDz6RwHh8dqJJ9lHxYVLg420Sgq+PMF4nSubHpmKPOzG8cPquKN1YNsiH1aU4ZyxaAaiSQtqcYrZoczeoXgCRXkhrymtULdfgL6mrBGVbxS9ZEQRmCE862qZZdq+JAEBs3rSdFGVxKH3A3es9B93miFuidMpqcnR5B4fQPx5ibCtXXUzQ7qkNeZ4HqOC5evY+f6DfQvXERO8K3VRtBuK+bh3q0PcP/We8jmC1y7fNkAwMkUQbnE+OAB3HSqvxfLqQBgqvcJ4BRcl9p99Lb3sHHxKgY7e/AabSyLEsPpTNaky+Uco9NDHDy+g8j1sdbsoxv1kS5L1H4D3a1tbF27Am/QRdxtoLnWQXd3E9P3buEHv/97ePMPfh/pySGcIkMYOAhoD+3XeHgywvF0IcIRQcY4pPtPS3aj8ySRTTmVYSRJbmxvotloIp3PkY0mqFhrzxP0abHKpZARE7SAJghDUINXX+u8WQdFnrPA7wr0NcCaBYCl3jTODGZdMnWCLrlqB9azRg2s57REIi7mZp4YsHmFnshHQk4zhsDbajUxWBtga2cLJ7ThzlMEtMoe9JDBw3BR4GhR42/9R38f9z/4AH/2u1/BeHgiwimdMeoqFynk+OQICW291wYIIiqAHSzTHKdU/7PO1PtzRSQ8mSSY8SKzLqUjjmPIkjEdGvi5qfrLSTg07g6sW6m8W8VgyEGBjgi0XKbSn3ERJG6SJMTfj0PVsCVBetrhuxU6jQhdEgMbjLiBXsOtcu31bkHArzZRIbSF5b5OZb2VvirTnQrIJNM9zP9Yx5IkZfy2jc2/Ucna/UPuLitA34CP0t8THJRK34YNKLfXWkCvrJWtit8wOQyoqz1s9X17YDegvt1zBBLaOvSMtGhrFJslbcSTT9Hks99fPY+dP1Lg8vOZJcU6BVkyol1qBKYa52FDYNE8fUp01JhwdltSKbcbgmkLquwJADPigjWDSG8cOw9lbQIHWP9QbaprKBtj1pXmbMe4jAXrzbzUvxlXGEOCo8uK7PH13knequBXlbFrtqpfngtFbJT1s3nwutOdSQCwMqGp9qZjA0FfgsBPleF0EeLvKHYhDGQbTdCX5BvFL9AlSmAzQU6SeE1BwCgNEi5EBCOwbq20ab3e6rYw2Ng0jj76abMHrWyGWbNovefvkbiaZCIacT6SoM56KNCZOZSHeU7QnI5UsS83GpLRFflE951WSwT7guTHrEBI4J1jmeb6yhrIkAmoZDfXUORTxS8YgFR10UqOLncBxgzlAoWN85axgabDANeXVrspy2fm4pI8z/WC2cV0lOEHzrNU+41sni0hh8B2yZqMZyPFf5i9UhbnWhtNjUnV7+qcz/MbFcxSBbO2oi10XsghQ7UgY0GqUnseJ7bIGiKJ0/EuM0RokqK5b7KGUs+Bjkecr6ylqKiu5Nri2+tGq3zWLFGroXMsSXEkmJIMPRye4r/7o3fP8YrzFuv5CJyPwPkIfEgjcL6gfkgDef405yNwPgLnI7AagZ9vo+a5fF46GKU+YlS46jt4uRHgo+stbEUVYrYq8wWCEGh1I6k8TkdLtEIHbuqjzDuot29g9x/+I3S+8AU1aGff/Avcf/tdJJWHG5/6MbSfewFBsw3UORAWqF77E9z7g9/Ed7/6m2jxIEF17ZKKDaDb7osBT8uwcG0b2L6K9U/+CHY//gl845/97xjdex+T0RAPHp8gbNXwmz6idqysmZgaU+LIPEQQ7NwYoH9hC4OL2zqcLU9PMHv8GLODfZSTGfIZmbUmm4gHpYiNSTKWF6lAlXYzRosNToLCaSqmJ5m3SUbVk4Nmp6FGxWBzA/2NDTBPkuCvsksXM+wf7qO7voErz9/E8y9/GvujBe7vn+Lh4QlmiwSf/cynsbOxhvn4GAf338P89Ajz4Qnm4yFe/fRn4IYxjkcLTJYF9q5+BAeHJ/j6H/8ZiuEQr372U/joj76C4EIHv/d7v430cB+bVY3OMkFzkUiZS9vb1npHXo+yhWTmXNyUBS4bmaPhSIeqte0d7L7wEfRvPo9oqws3SFDNHmB/OkXjI69i8OqXgN2bQNBHfjrE4u1vYfrVf4b6/i0EBO0HL+DoaIJkdIJ6egykY/QaLpwyx2JMcIeH6liKYx6cc2b1kHHtu2i32ESm3SIPlSWOxxNjjWXVjwRx2JjI8hoZM3spFuBnIdOZYKjt1itLzYJ9svdUp8TVoY5ncofWla6LeQ1MmBNdlhgWJUZ5gXFeY5oDsxKYO5ANthf7aLGJFDfgFzmcZYqgKLAex+iHoXJo68VCVpy0BzOZUGySVAYklZjNADyyi6ONn0QmBCOoOjOZYbLqWymEaOlIG05aqFnA0eRmllJAS2drFXXtTlcHYR542dygso3KLNoY0tZZNoAEVKMIvf5AirrT0yGWCaEHY9lJIJmW2+wEe1EgRnNBC12CuRZ0Zn4vX4f2Xj5Vz1atwXuF9lsCbcgIl6KXQBKbuvYwLRa5tXcWU58s/hphp4WkKHQIT5IM84WxQvZpQxyFaiaoaUngBxXaPHzzexyz5UJKq67vYrsbYavTQY8NBh7Yl3PZftEemYxzvjeT61ZpfKRksCpOAgVi8QucN9Z2bPSwqaDroYaSBXzteNmozzNg2DTUVuqHleruqSJCYK+1sV3Z1fLvBLaY52ex4zMAmHN4pTdky0N5YQTRpbAjOGfs8gh2tAmcWNtCNrmoXFm/cAHbL95EsrOJg9kMJ4dHmD86gL9I4S0SOLRBKzlHaMdKWbxp6rHvSeCIzTflujJ3kO2xzEWUUQ8YYAjgzXSCA+QYWyCLDXOCtFT/yp6N60vtou246NOeLU9xodfBKzeu4iMEcPoE6nkvLJDmC0QNX8p/2mxyXvJa0MmBvZ8oamj+co50SbLp9BF5IebDCQ7uPcbJ/SeYHQ7Ri9pwCFYzK5NZ0uC9XWDE3O5uCxvXrmBtb0cKp82tTVy6dBEbuztw2201fOv5ArOHj/Du176G47v3sDw+QTWnk0GKOiMonaJmg5prChWtgavGWs2sWc8TEDvNcoxTA/4uyHGSdbfkBrL8s0mBVmlqmltmlX9TIAAAIABJREFU6rBhatRdsoImOCeQztjuWRmXbNglPOc4k0hh8ziZ28mmKifyYjrGWquB3V4HW+2m9jmqRXvMaGUWGvNaqT6kQwGtOGmNbuePcnmtMlnCHCl6uW0QxPJEbpGtunKATYYjAcTMNZnrXLtljcm5SnCQzTYL0K7uAanQrHpEtutUWzCb20TkIY6Z1xtpvDjnaS+fCRTgesocWtOIN89nFSF0k4gYEWDuMwIIfH2Op+4kNn/VMDT2wIEXIE9SpHxIyWkBBzkpP81ItJj1Cu5dtd8tfGPzF1ee71ZWRfCRABwb01QpkRzBlXZRsnmdScUk8JfrFHOz+WCTnPl6Uv8aNVNamcZ37lYoPWYSAm0A6yS8OC46RY02AWACeTayUsoo3z63Va1woaDuOag9BLWPsCJwyAZ8hcIvULu0HGdepsn5lerJZhvSCprqbz0Y5SDyhMlrVj45lVauh5gOKVHDgJdcb6NQ12Y+nWF0corFdK7GbBj4+lkqaDjPFU/gObJSbHXaAlMn06kUTpFPh42OFiWSCOejkQhWl69fQn9nHX63gazIMDk+FgDcbXVk707yhzFFoLqduXwJktkSzWZLe5zUzFQNPjlCkGbwa86tmZq36vrKsh0omwG8XhvxRh9+py3wruC6Mkuwt72Dx4+P8MZbt2z2olGuk5y0EbcQJSWCRYIW6y7tX1R1Md/a2E0SZOHrUJEYBiQ70bra5ENSNUdgZLZYYrhIBMKyNi+FNyk4AHVB0oYFgEkkIdFJN6vZwzkPEtbfWYnTRanfJ2MjCB00YqNsE8iBWpmoJOA1myE2t9YwHY3kwsASfZaUqJjlOOihubWN9vYu4u4ad25MRgusbe/h4ksvo3vlGu7cuQO02xhcvoqd557XWnx69wHS41MMWm384LXvYn6yDyedYnHyBE2X4ctTTE6PMJ2MMJlNETbauP7ix+A2uyiDBoqwgai7hvW9i+jz9fsDkTxpUUvF6pOjfdmY9uI21ltrqAvm95YImi30drfg9logecLxa8QxayEH+9/+Jt758r/G63/yNTScHK2IThM18qDE8WyKo/Ec4wXXX2ZdR4jCWGsL1+OEAH3NSJkthFxvWMcslsinCzjzBaKsxCCM4ac5XIIOvBcYZcKIE1qch77my1mFIFvolUZ/ZSNvwDs+nl1/tO6vkDurNKUltGosKQufWhTIOveZv6/OeazbSPIoGZ0RBuh2O9jc2UJaZCLwEIhqtFsiR57MMjweLvHv/M2/jZPTE3z/e9/BdDxEuxEK8EqTBVqtBha0c81ShDFJaQFcOnDUDsazuQB71u1hzEzgAMfjGYbLDCljQUQiop29h67qNke2zFWaqkZdZc+SyKh6xOaaskbhX2jxHgXMLeU5rGAaNMo4UIa17GNLwtgVeu0G1rtt5bPG3LcZC0EyF/O4SYylNazjokkFIddwgkaMBtH96esaLxZzEUh425JAtmQNSRtqG1NCQNpcxrMd3qh/rd06q7WVm4JAQ5GN7Hlgtd3YPPlnSYI/BAA/6xrzDEFwdW3Pfk/AslU/WkUxt2lDhjIvdqYeNqXJM8QCUwNagwJba5hlRetiYcFfOReYhyEpGEL4SrtuzmwKr9bXlZsQLZqVAWwVwITKy5rEU4K/ts6l1TnrIJ4xLGGZdRaJU8r45bUhc4agKaNNXOPcZPYeQ5yjLT4jEhp1aUBga/ksJwbWAhbgXZFgDABsHgSEzwgyyv41kSgiwdnnIvjL2on6ZZJXGIdDVygp+jnWUsyaMx1drUx2biU3B+VYk2cbeej0m9jc2TH2x9xPi1zkIMHABDmZBcwoCZ77BPzmKLNCIHDGOpk21o2GQEg3DpE6Jeo4gNeOEXZbKFkPFjlmy6XWMTqqMabA5b7kR3LpEQjM+40kUs5fWZsb8FfkYOveZJyjLNvE5uCyUCBpicArz6sChHlvETgP6QoSoSxI4KMfBdBptdBmfyWIdI1YH8xoCU0HqSwzayHvP1s7isxniXwrAJjzjec5xlex1hQZUzEW5u8cR+75JJGpBhSTwTgM0PlCIL31mmeduExS44ql25eRSRakJ7FSBDwT47Jg7jTbVs0Qg/U21rc2tVfTtcQLfame+R6XygEe4598/YNzvOK8xXo+AucjcD4CH9IInC+oH9JAnj/N+Qicj8D5CPwQAFw7mJcuxoUnK6RN1Hg+9PHKRgvPtT2s+8zbXIDCXD80NlGjcYm2B/T9FryyhXcOEjz/3/wytn7uZ4FuB+UH7+GdP/1zPL7zEJ2tS3jx3/oiehcumZNjPsPjr/xL7DND9oO3gcVUrHmqv5jzShWBDpdUOrXX0H3ps9j9wpew+Zkfwbv//P/Ew+9/EyePH2A+naJySpRBrSzCKA6x2VtTHi2tXtlsc5sRgn4b0UYP7U4LVbLA8ugYy8Mj5KcjFLNU2bQEGNnsoQqpKDJkCfPvXDTjQOxV5s2wCUrGal5QYWzYvbLpJDjW7+lgsL61pQPUeD7F6XgILw4w2N7G5sUr2Lz8HO49OcGDgyHGixxrG5toEfisc+TzMbLJiazxluNTHD95jPXBOtyAmaxkOvu4+fKnMZkm+PY3v42wrPD8i8/h4kevwttp4tf+5a/CG5/gRjNGZ7HEhuujaVUFZeiJRc0c4YyKGJ+ZO8zEKTAajdUU6G1tYffmTey9+iqCTogiOcTs0Rv44OgI65/7G7j6M78AbD4PBB0BJvmdNzD8V/8U2e3X4RQ+/I2PYTIvUM6ncBYnKGbHaNEvNE+xZPamAOAIPrN32TxLUh3OCAA3GpGxBXZpRV5gqKxAAviGKZ4VluFNZQ9PZWKZm8ZXQZsr20gTcMeDKyOcaddKXIQMacsWXwKY1jVGRYHjNMNRVuOEc7muBQrTajYnOdqDLFzD2Ee3GWPQbCDMS/jM+s0L9H0fHSroaCmVJGhTOSVGvGH7O7TUFU3e5LIZu1PzvqhOp2JJ89tq40xTxmTEyr6KqkHmuVFJpjw1AxTykMpDOZugnGMkLBDc4OGTDHEd3mk5asFzgsBsEjADamdnTwqru3fvYTicqGnN56T6hqCiGivs/quzY5SLbNJQcU1QTQBwqykmPQ/2ZFhHZHs3mYVMVRjt+Xj/FkiLXM14Nsto5S2A3qMNLvMFmfVdCiBhpjKbaswIThMDArFpykO+AGBaaoe+1FJdKvz5PTZKpgtlLfYCF7u9COtknBPorgrUZHUnqX6fba8oYiYkVStUP6dqZGkGSQloP/KZNSOb8r7yqXh1ZBVL+2qK5f6KDaD48NZCz2C2tuNmG3QrWz02Mp5mljJzlRabprkiANgCsGfueYaLL+0em2pShFkQXYoTNiWsBeRavyVQQ4C2kXCg0esgXB/gwC0wk81bAn+RYaPRlgK0ZiYXwajlTLaffN2Mdv4iUxgAiaBV6YWAG8FzI5SLCtOkUObvHSfHiVthThBa/VhD1OHFYw47G0vMvm7wUVXo+R5u7G7h1Zc+gpvXLiJycuTLMZbzEaoqRafTRLfXlqKQzXLOoziOsFgsZRdOxSEbNbRnpTtD6ARS+0pldvseTp8coRO1BPh0Wh1cuHAJW3sXEPR7KHodVJcuIOi2dWeUS2YRlso0JXmhKnKMDg8xZG7l/Qc4uXsPs4MDlNMpAlrRkkhB5wtZ1hlVgtQDnouUtqVcr2TjW2GeV5gWFWaFyXYlAMx7iAA2wcdVe9gobiVrsPe/1X9Y1W/BZqB1NFgF0K4ypkVeYFayBdzZWuP8oDKOEQL8PA2P2amump+L4Rgd38FGI0SzzEVe8aiwZm4h7cTxFAReWTLrq7XN5zQ0wIGrDDy5G3DNpqrUEluW3DzlSk2bZZOzKwUG3xebrlRJ22Yi8VveW7I6lA1keZYBztfivUo7Paq1CR5wPkgFnHOemvVQFv+2gc6R4/1E8EyOBtqjzT6trG3Z79Jef6UA9gUasJkqMhcB4GdIHsp4XEG9auby72f/YpU6T5vmXK9FRLIqS86SnPuqQ1IA4wkcZdTPqV4qCv2Z88XkRtu9i/uNw3lE0Nd8zQUkM7/PWDWzLdtxgHUPWGemtgBgaH8nmMfpJNWvb/cwYhl2OaL9MgHgsPYR1dTMcd+skBKE8yplzRPkbXDdY36mSFQm0z2kGtj31NBlw9So1o09pKxQgxCNZksEI677JClxv2UjlgQcKn/YkJXdPpU6UYS41dB6SGUkm9wEjPmV971pBJNw4MteOZkvMB2OUGcZdvt9dAcdeK0AmV8LuJqdnGg+97s9zOcLC0oHiJtGiZrMqUBaok2ihyX6RCQoHJ4gSFKBQcvlRHaxJpaCOesussBByTiBZqSmOm2V+XyDVlev9eDhPn7wzns2JNJkjzILuFE58JcFwkWJdlGjSZtbkbDYVLc5rjaj2gDABKpNPvxgbQ1xqyW72+PRCIejGSZJrrlSSTTFGAkC+QFcLtZsjuuamFpDFtqMcigrTPMc4yTH6dJYjXM/jyIHrabJtmRcBYFgKtqY98zMVJIvskWuPYIAB+8/koBK5jI32wj6A3Q3thGELUzGS3TXt3H1k6+if/05fOMv/hLR+jq2rl7H3rXn0N3alWV9NhohffgIt17/PpDO0CNTLpmgmg1x+PAu7tx+R8B4s92VnfT25euoohYS2lxHTWxevKznbO/swKOjAcldRS519CRNsZgv0A4Z/9CTGnQ+X5rIjm4bXrvx/7P3Zr+Wped537PX2mvY8xnr1NDV3dUTm90cJA4iRVkWrchSBMMZHBuOg1zk/0gcBAGcXCU3SQDd5SIJ4AwwbMQSbEkGLMkUKVMSxabZItnNZlfXdOZhz2vtYQW/51v7VNm57cvTxEYXq6v22ftb3/B+7zOZkbdek8k5UW+7r/X5iY7+/Lv6o//zf9f89ImicojhuhbrmUFaFKoXk7VK1PIJhMREo8nMjj7NvG3b1p3bByasTUdjAw2aFYrmhQlpgyTTejJRc7G0XSwkCkCBOapUXDXqrWRT9wUuX40CXucEB1cDg3Y1yYW/BiGWNcQfDw4LkAIrkyI3tbDPiRde1yUJa9Xuy2GusS8C0GztDLSA7IcCG+tkiK1EoSyxp0/16utveU2enh5pOhmpk+PgtHQdWRY4tFTKUtxqEn/UrN1WM2u57nt8eK7RZG4gMGunGhWlSVLsiZCZmGOdONEgz9VLEmXUTTjT2JY1ONlMsbvdqEFRhLrOgciRhbifdaRxMddotdA4adgGlzOT+wUvFMC7/Y52+z3Hg+DeUwEOTacuekhOAAAmoxyQKKDpWEenrmshNaGO5jyEhDaZFxoDGhFRVNslcxfm+xB5YmWiHRcgWWE3TeYq4FMNQtW2+uHErx0rNkLtGswKU8TwbwBsN7Xlv9OyeJFLsPkbG9sKn5UvAMD8/kZN/KICuOZTXYO+Bn+D6LKOZKhjGfgUtdOAyQkbFLmuYDag8XVUCXOZuzsKeM68FUQU6oraOcVKS84hokUge4U6xi4SnF3UDNQHnIvU7euV831xdOFOEwGOogKmFkalbcJpcEtKiEZQpW4FcZ1lF4g/doeyS1QAeSGzBQtw4nrI/Q2qYJybIFwB/rJ+eeGU4ux2zjEIcBt7ddTKvpCGu6ZVqU47qEm69AcAExfh89uJihzepGEi/e07t02Icg0O0Q0XGF8IQu/DSlzuCVhfFyjkAWxDPrWjqNoAwG07fJUY8HRypYOO4l5b02Whs6srnZxfKIF0MStAotVpco71lKH25QNxB6njNAw4o8K2DTj/DkRVk+nrWsgKWkiodmlZhnsqZ4/vEYXnNfFFrVbuc5Gc336351rQN17eq1xqOp4YBJ6Ox3ZWs/Kems3Ab1AlhznrlRJuRJzRBnupH2vbaOeHB5cNPsSiIHPYTJGgZua9VrUiuAaUIZhQg1CzeO0CJpt0uPZcxdmtoDa165I0XVBv4HKWa2d/YAtonjGRLZA3+a78w15JzfM//OmjG7zipsV6MwI3I3AzAp/SCNxsqJ/SQN68zc0I3IzAzQhsRuBvdeKKRvJMDY24oJRLddaV7jUjfW4n0xcHLb2aNzRoLtTuYgs603Q+03gs2xLuRC1lq0wfHk81+Ht/W4O/9itKDm6p+PihHn3/B3ry04caF2u98u4X1dq95YtNXi01/t53NPng32hxfmwrPjdTaZZlma1ti/nMjf9o+0B3vv7ruvvN39TOz/+8zv/wn+mnf/B7evreX7jBtFgWtHA0j7GAa2h3sK1uq20lKM1oLp5u6HVTW7dh87QcjrS6Gqk4OddqPLP6Y4k6xixSLG8XthAEw6MRCsvVFxeANy6yAHm1dLAoK6V5bAu1Tq+ngzt3fA+fL0o3VW6/ck/d3V3lgx2lvR09PR3q6emlJsVa9+6/bOvTZTFTtCq0nl4Jqezw7FgPP/jATYhOd6Bm3rEi4/6rb6kRZzo9OXNe1d1X7inezvTB5UP9ybf+tV5uxfrK3R21R2NbeXMtgfF/NpsabCtRdE5WvtBim0Sjdjie+BLT3t7W/utv6NW/8it0YjQ8/KmOP/pTHY0n2vvqr+rBr/89dd/9hhr5rjSdaPnTv9Dh//Hfav3wfaXNtlr3vqyrWaXFhAYfWcCnaidrVeVMs6uR1nMaItg/AxSRkUaTJoAEjC8XumAZttYUO/AahGRuzsmIxQoxxIQF1VwNAq9snxqaJTS2uARiW2xrNuypskzrZqKiEel8Ptd5udTpYqWT5VLn5F6j0IKljVVXVAUVpMdNaqWRtlqZtlEuoQ5F3V0uPO9RONL0I2O5XTfODf4CB9jq7Llfmi/VVgAHRVat4Qkg7DVuWLeFajtKurZYY/PMaPJyqUZlQZPdKgnnYqZuCnKhBQAG6ABwMoCD8oAcxW7X6t97917SaDTSBx98qKPDMyuPkgSQcR2sLOFlAM6WNPEbtuPGuhawsUT1QOODRopB9pXXBk165qitiGtLW6ut64s0DbMJIA7No2ZqoIqmDk1qQJHpYhEy3FDD4jAKa962lE03hmHet7LEyupeTiZkw6rr5XCmfLXWdhbr7nZbW3mm1Da3pV8w5fk8MNPb3batpBmjKTbD5MzyeYzBRVYFWFMLuEfDKEH9Yz1IbRNLAyGohK2EqJtk15hvEED4D2zAIluvspfVlr88s5AbDCAVSlkrwjcqxg0IXINNbpWQi1YDfDQkUEqyFoJ6jiZTpN2dnj8/AEuwTkZxk6rRSjUmb3EVmkbJStrtD7yHlVh2A36hCKbZ1WxoXKy0TlAQNrwOUCAC/mL7XEWZLiZzHU4LPVuWOkuloUHiYE1t4NdkhkiRwSYaaoDAlZrlQr1mpJdvbeuLbz7Ql959S10y0YqRSggvNOY7Le0MBiKnlHlmm9ks0cn5mRKeayv3+sZqtja0Vafd09NHzzQezexmQGYkqvpWq6Pdl18xSIN7gzuZzLlyofHFhc6ePtHV5bm/P7bO7Luz4VCjy3NNLy+d512MR1YK0QykYdxYosAMZ8EaBT42lBAZkljjJfN4rSlqVQDXqqGp3TQqNzKt/qW5ZKvl2i7RFuO13SdnXh02a2tPnq/t7tcBbAt+rH7Zks8hbQ7tsxIY4B1wFRIIKgTWJwotvtsKdgNuEFlTW2mkVjn3foWFcwrII0Di2P9mtrPH8AoZ4qj2A7CJSqiVBfvDjAYcQ4qy1PbyKONKNRKsgSFOoJpaWy3JGttkDLuJafmWbENKjjh7jhXANXDI92O/Sw0IZv5uWMQHq2ab4NYAcFABbxS+jC0qmgCIBAAYIJh/cBBgbAJwEsAT26fWOcAAxbaA3gikNi6MdYN7I5yqYZoXAODwPEKWcSAicXbZ9hkFL8QZlJwoYbHi5UyrUDIFy2fOGPZb7Cx5ObO1tnm3SgjPA841AGAAOjKwI2kvlrbJASbXelWpDYjP17J63OkZoYFevzwGXpORbR8Bgb1fNNYq0ckDAKMAZp8EfLdKFoJS9dzmkz3ZFtv1MEFC4RxuRAaAyf6kbqKBTcOYZwEoH8hAgDkLA/k8L86nXr/nfZC55i3VDdyQA0jjlkYu+y9N3vForPl0olbc1Jsv3Ve5nGuyKjQht9wW0FPvNYNON0QbYDXdTB1xQdwAez2NcwhQIN84wFQA0qeX0gSL90JFOfMYBPeO4G+6JEsxJdebmIiw56JMv7W96896cXGl49MzpTl25cE+gqa2IA3O18rnlToLKbfVbfB2dU5z7SbhcwZVbpPzjjGPtXdwW61ez8Dr4cmpnpxe6pLYEfYdPg/uD2tscyEMBrWiMxVRnmGrmTS9L42XS2fZXhULXZXShHUMAJwCAMdWPQJykLbR4awDnKr3NyxwbYmLbTXhlUnmbHeyNqN2R7fvv6J2d1vHJ5daNTPtvfam2nde0ne//wPd/+y7eu3dz+vOq68p628ryTtaTKY6/8mP9fGPfqhkVWqHSJBirPHZoR7/7Kf62YcfGAC5e/8VbR/c0zrtaJnkSnrb6pED/OZbapP5nmeqmrFW07FVZ1hCX5KzSeZu3lIv75jYwLpnLNJOmy/ss2SxKDQdXhngbkEWPX2mn/zh7+kn3/1DXT35qZpLMuhHVvHR7B+V2Lenyrp97Ej0s8dPyERQu79ly9bB9q6uroa6urgKeZxFqYgIkEra7XS0HA4VlYVaEZmhscr5TGRN8gw3RJ5/q5m18XZ+AQCmbnBtsKlrXTcE0qCxOFuk4rSw1rwENApr0w7vtcrSLjE1lLix7rWTccDJXHPn3ZaJltwNGFPmKVanWHEDePe3dn0XGk9GVv0S/0F9OzfBDgC4YUto6lD2n1anq1anJ3J7P358qPPhxATOvJPbGWmClS3gGsTBJFGvmRgE7uAkYPDNXy4Qg1YQCXGLCREVVoY6w571kihvpv4uo9lM58tS586jT4LzjgHXlbp5qp1uRzu9rnrY5bJOAYAnUwLJ1XSePSQN2Dh1DaWGuh1q5i3bu+KSMppPdTkaW9k8QY25lseLiJQZXwhiFEQkIi9wXLC1cP0idmGjBnbsSLBjDqE1QQH+4j8vzo0NGHyNt77wB6//3ItvsbEVr2uN5wSAOtNgIxR/HtX7fF+v3weHKGdV270jvML/NidA7b5U18LOit2cP5BGamKgFcA4J5iQurF3rhWW1AiubyCtBLcPO93wPpwvEVE94ZxkLnF/4B5vshuOQNTn3Hu4axDpUtv9cv3LGg11OS+5n9QAMHVI4OOixgbgRYH+HADG3YToAxPcDABXBo43Lhg8U1sKs46xDq+B3lDHh+fpDGT/fnB02ajwLbSlfnc8QSBvUlO1e6lu377l/Y99ij2Cuxs9EIiDG5KVRazUT1g4Ux8D2DJWRB9kqdJOS81uW+u8qeago2TQ0Spv6mx4qWfHJzo6Ogn1XbEQfOy9bk+3TJInLyLcwZu2NA8Z0Kw9q399PwlkE/YZkx8NltrWygptyIL+zi5oAwDsu2ozUrvdNiEf8HdrMAiWzzMiGai7FyFSazpXMZvZ1tpZ8F7ftfLX8TjPLfGp5TYOSsGu+rn1eQDeA1geyGbhDsncdQ2yCFbPJvDbhSPsn3xW6gTHWjRTzy8Iy44mgoSyqjjSrf5lf2v3W9raG6gHudREFeqalQnszD3XoItS//N7hzd4xU2L9WYEbkbgZgQ+pRG42VA/pYG8eZubEbgZgZsR2IzAf9hpQYJ0Xsy0WmherNVYVtqKG/pMN9LXtjp6t5fqbifWYDtTUY4MJE2mS7WW0mAZK18mulxHOn/zDZWvv6Zkb0+Th0+l8UTz8USHx2dqNDOtuIo0Eu2TFXZ2Il2cGSDs3NrTeDZxs5Mc2u7L93Rx9FTHH3+s9sHLevnf+1s6+MavqfvGG9LJz/Tx7/62Hv3Bv9T44WPNZmONVjNNooXWGczTzNld/U7XmXej6VTDRaFxs9LBvTtqJYkimjZYQAIAY+G2JLO0GZrsviCQ67MxtXrORA0s1I3lVyCMz4tK7Q62nOES2BtsuVmDiqmzNdBr735GCcqOJrk8ucHw48uRhtNCW9u7ZhAD9ZBRRTZyOR7q7PCpPvrxj529N9jesaLl7Hyowe4t9Qd7yrK25tNSd998oPPVWP/X7/zfmlyM9LUHd/TNN+4qvbhUhjoBpV9R6PHFpeYoGbmdz0JjopXnVlqSb0YWH/ltg5fu661f/lXNp2OdPv5Qp4//UjMY1S+/rVtf+qbuf/M/ULL3wLbH0x9+S4//4T9Qdv6Jtrb21X/967oYlhpfXqi4OtVycmmLvaqYGlypZgtFy9CQ5pJnfWOtXDQYRiNhA7426gum8+y4gAFeBwa1wTV3tzYv1JS1/ZelEljXRlrxQsESB/B3tFrp2Wiqs/lSZ6u1zipZxUiG8KrZ0DKNnM9IVhOXQyyde0lD/SzRVqsV1DzY+i2WVtKhvsppZtk6bJOLWYO4tcew1eH0lmh4OF8yZEtFbtQEdZxzB2s6v3n/VrKFP9tqBYCHPw2ISfPDmUyrlYGNjTV0sM3jq9McgVWPMj2yMitvddTr93Vw+7bttn72s491fHjqJhyKO/cUnVW31JSm8WihvNNQ2mr67zeSLDQwaLCzbtw8oYEdq5vnVlPyVLhcGyipmfs8t/F8rlFRuFlW0dRPMzeFChp3BQqPoBpzI3sFqFQ3xGloa6VWmqhN03G9VDeNbbUNALwal2prrd1WojvbXfW47KP6I0PWTPmg/kuzRN1B3woVwLMZRIjpLDSKASlTGnZ4fpI9hao5WM2iUNwAwDQ/AIBRBViUsclHC9in8ThbeL9gA83z2TQrggI4ZGjVeOm/3fB7wf7PbTY3aAH4UNZiiR7yIFm/jJtt9IzsRNre7vu9sDDFmQC7OpovZERHCfOOcQ1AS6fTNdg2wyIN9duUPQebulgT2PBxpcIAcKS1LcozratE03VDj6ZTfTIvdIRyLwfcqtzI3eSn0pjmFZqfKCkACStFZam0qrSoMpYqAAAgAElEQVTbyfX6vT398le/qHt7A7Wwtp2NNLo8UydNtdffUrKMbXXnJnazoU+Ontg9gaze1A4Bue3rbWHf7unscqj2YEtvvvOutl59zUC359JgS4vx2Db1q8NTrZ+dmOwzPD7V0dMnGp6faT4ZaUHjaVE4A3MNAUnY16J0RNUAGAlSHVwpsE1m3a7mQXEFQL7MEoMQQ3LJAe2Shso40ox5X66s3GugPEVdZIA8WBAGm/qadICCwGoHLIsDqL9upIEsYmCYZlYAgmmHWRnsrn7IYIt4yDSx40TtPHeeKJmMzPNyVardb6uVxl4rncVc+XKtnL2t4hUpt6KQDMaw79DMMllFazcqaXrZmjkjuhGVI/aHDWc8s1bZwAs0r4BYKVaJic9NK3ABzuv9jfUdlPQAadjbMy5BCV9ClFoEMIfmPWcSDblGEjKbIQVYUVzboFqBYgJQUN0Hi+dwdjPXfX6vWX9hHaMA3ijuFzyXAgLNKuSA12tjk+EbFGbP7VaDdebz1rfVvnUGuIHfjWqbc8R2zoC/Dc0rwF9ptKqckz1BBeW830ZwmQiHmC2QiangvVBEbWzefToC+pPrp5XXUz+WdpoNbUWxOsu12tcAcJAAG1CA6Mbf2+wR15SJoPTGBprzhvdeNOyxETKAk1jtPPV+CwiMIhaggk8WHAoAoNjsKFICGEnzHtVMjOqR71Vn+dH4pRvKfsuZwmdB3c9exJzt9/tKk+BaYeXPKjSg7byCowb7CDbhcaTRZGygc6vb1duvPNDh0VOdTS41WqFrrYSPSbvZVDvNrhVLECO63YG/+YpBRT09GCjOYi3KucZn52pcjLS4GjlznHVlAhoP3hacHESoCQHnWQOhtuAM2d3e0Xg0dZMX4ky/2/X+T+QAmcfleKFmWSlfSB1En2v2xbBOAuBT1y91djN7D/bbnXZL+we3lXUBz6Snh0d6dHqhi+lMBWPZjFwT4LDQiXPX5wYk2N95PoyngdpIw3Kpq7LUkEzCVWUQmD0VC+hOqxliNyD8pVjfNm29C8kF6/6NPTRrm7MRIiZKOwCaKMv04M23Ndjd18Mnx7qYFmr2dxQNtvXBs2N95stf1Tu/8HW9/Jl3TGLhrAcAPvrJj/Xs44+UrEt100izyzNdnhzq9PCZ8xL3Du7o1TffVnfnQMfDucootdL41isPtPvgNZWToVbzmaKISbe0/fhsVekMtXLWsmMAtQz4H1blqLH43NjKsp7ZP7ivUId286a6mbQ4fqTv/M7/o4fvfUfV5TOl5VCNZeHvOa+aWictdfduOTLk+3/5Yy2qSK0eAPAtZXlHF2dXGl4NTbDBYQP2Ghbg9/Z2tRgNXR+n66VQm3OGcKZA6AgW0M+Bi2uCySZw3Crv8N83zgThqKdODIo3731WsgF4V5oVnF2s+zBXDQbbfSKUyIGaFQhsm1c4QhpWU65M4gHoWCvKYu/7KN4h4qDuR9U2rZXXkONczywXti8PLijBYp9apd3pKgcArqRHzw51OZ6K2w3nN4TYGY4LkrZ7ubZQ/jZTJQDJS6yYyQNmv2a/rfewuKEZBBJeZEUvVyY/pHFTaZw4s3dYzHW6KHXCl8K6PaYOCQpcYkMG7Za2Om3vE+T+AthXAGnEpkCeqjiTI1vhctazFw36W9rZ3VVn0LXFwsnFhY4vLnQ+HLsOg+Qzni90OZlrHNJUXHfhXEANhKqY7+N/My8h4dSqU9afyc5kHdktKMyJTWZ9ONjCuePn9KIl+L/Ttvj/NUVrMsFmntSBCXXhGggFPrav52Gt9g2zMrw2/9Hgb5hE4XPUsDXgoK1yAwFwc27hYhEUwEG5yxzi3yH/FgC4/jv++zUZxurRpv8ba89/HxUqBDvOVGexBkKpYzF8/w5REJu7ErnR7IV8V+f0Rg11o4YGALj179mJxIkVtTV3rfyFCENd57qGu0cNEqMGh0zn7F877HAnZH4EJekGcDQAvFFX1/dRx3bUtYmJe9TnNbkuAL3YQ3O3S3TrYC8AwDjKrJdqYgfNnZVxM2Ac1OVe65CZcM1inSpyhAVK3GY7V4bDzaBlp7Oo19K4Wujp8ZGeHR7p7OTM6wR2Sztu6s7Oju5u7ylvNFU5H5d4BmZnAKEZa3NPvNdwhkJ4D4Ttzd0EkBp1N/uMia613DwAotyhIt8L2YvJt4ckPJtM7QRWcP+qSboAwZBoHMEAwHwNAPOzwr2FsQLMDbUcXYNNrRrms+9r9ikPGcQ8D4iIuFLxuaazmbPbAXWJRzKYXdd1rsnjGgCOE89THMgAgSGszBbcvSycNskRwkx30LWrFhEU5I0z4yHGBAVyWMe/9f7RDV5x02K9GYGbEbgZgU9pBG421E9pIG/e5mYEbkbgZgQ2I/A32wN7Hq2ipcrGzIxmsJy0ku6n0jf6mb6y3dFndjvq76AXWqiYjnV+fqmkkFrzSukiUpl39F5jrYdRQyNFWp7M9NXPvaPPvPGq5sVcnzx5prNz8uBSvfHSA02ePNZqOFJv0Ne9v/ZNffhvfqCroyf6/C99Ve3f/DUd/vDP9PSf/1P1b7+iu3/zv1D/535JDXLhGlNNv/0HOvsX/0KPv/M9XZwe62Ix1Lwlbd/bV7Eq1UwSbXX7iou1RqOxzmcTXVVL7d05cKPcOYbkRZ5fGQCuUG9UNNmCesj2kdjqbfIG60YxoFLIbENlGiySuCzBhHeEjVmzDQNr7W5H/d0dvfzm61oniRaN2BnInf62rqaFnh6f6vT8QvdeuqfdnS21slTddqbzk0MdP3uiy7NT2yShPKEhfnZxqYM7L6k/2DWP+fjoQp/7jb+u82qp//6/+fu6vV3pr775sn7ppXtKLs61Gl5pNhrpYjzV8Swwrw380t8EXMxyKzInBU23tao8U2t3X5/9hV/UcD7XeHyltLnWpFzokq5Qb1/vfOOva/vL37Ta9Ojb/1zPfud/0X51pTsvvaL+29/Q2dNznR0eaXR+oqqYaYDio5xren6ualooWgZ7LecwMY51ttRiEcBdGzfFDcXkCAJK0jSnOQUQsAAYDQrM0OB43pj23+fiSr8CoChJtYybzvsdrta6LBY6nRc6nCx0RVNeAfwN9oqxKrLRmnFQWALIrxfaSSKrFzs0aMkyRf0GQAhTu1wY2AIkzgFaYT0b3Kmb8UYragWwmdUBmOC3abCbXOAxIJey/v+2fkb5UVt+Lda2baQxbgvTGJu9ACQCKqFQmEwmGo0ntsul4foiKJHkWBiGvFD+Po13bNHPz858GadRb0UHYAH24MtSk9lcl8OFegPA38g2X+3BdlAelwtNaHLPUMyv/H3b5B/lsJ9ZD0GVHNjhsbNRUf8Osc1zLisBWygCGlbazJc0HALhAiAREB/1WcuZSlmtMAYAblqpSYYb3zAGJCgW6gGI5Ilu9Xtq8SVoKpBxZaJDYI8DTJE72cSiEMveRWkWPUp+VFcoRZmD/B5gBPZhzvKykpwGaxhvJiaK++D1WgtzglNbnfUc14qJoIQGuNow1N3MpYFUK1hCjuvz5iwTOgCooQHHz3OumgOkY+eHoZS2gt+KiECUYICwT7YlMXMfSzhUQla/LIWvg8HqWm2YtjM37ZzrPFsqmgfrO1TgjaypKcoqgHyU5q2OqijVeFHp2WSij+elDsnjZHqnQbFoXgKftW5Y00Td5K3RTANkiKuFlf/JutJeN9evfuNdffGtBzoYdDW/Otf54VN1klT7vW2tp5WKeels0EW81ieHTxS1Eg12Btrd21VOHnAUGs1RnOj0cqTe7p7e/sIXlG/v6PjoWMeHR1YnHT5+rHMUwo+fqXx0qBZqCXLOVivlgD0eGOZJpawFgBJUclZm8rlRNWXN0Lh3w40mYdNNOAg/s1VDRTPWxXylUYnNKnKTpgFgwL4ROW2MSxMwE5IFPxNYr977aOgDmxkA5rwJAOea321kVhkD7gAAA3wAAJMNbIBwAyLZDi8JlvKAew0UuIkB4DkEJnLm9rf995NloTso4BalknKpJir/xVrpsmF1OHuyM9jqHGLsUPn8jivFIjEBAEYZ2PA+SGPbykZUqo2lFSAA5m66sZ6wM2S8azt7JqJB4AWqMfLtaLpB8qAPz94OSBLARgPbAIsASP47ofEflDabrO2gtgnN6mAJfa0OsVd+sMo2kOi9KeTozWaFpjM+WyDY8Fn9Ns5lrJvwtcNEaOaFxnhY+kGPElS/tQKYPaJWKhWo52r7dFTgI9wl+DcZcj5rgnKcBjdqJtZvyHgOa9QN7ppcYgKI/5OhYYMIfcDfJFY/itVertVaVW5wo17afEKyqUN2NOBxXeFBuDL5gDlS5yhbJcjPYyXTMG14H0cxt7HcNyMH5kttVY7Kz1nWqM49HjRjA0nFlpFk/aG+6rYNEM0WOD8slbSyQCSqbSIB+Pk8EG7mo4myOHEtQhMaghLkGcBfMvZm5Ismid0LXt6/rZ99/JFOJ5cqyC5u4s7RUhdbeMgyKKhtV1kZlDb0Rc2VphpsDZR2cqsYz54dqjmaaHp64YY0Kua8lXsfxy2lKGaqWJfo4E28CHOAeJDB9rYePz7xuG31c+1BzkuaWsymujrnXKU2qJQtpS5rCwDYZyJzJviLb8oCFMfBljfEjOzu3VLaamu+rPT45FTPLscGchdxZCtmvhvAb8fMnkBesDkmE9hEt1glRLfFymQ3XijQL6a4muCgEKnTTq3+ZQ/s5Zk6SazVPNjhdpOmQRCAMNYcwEe31fL481zTrKXPvPM57d6+q0cnZzqbFlplba3bPZ1OS2V7t/TGl7+qL/3ab0ioZ8tS48Nn+uQvf6jRyZEB2PVsqqcPP9bw4sxA1M7Onl5+7S3de/CG8v6eziZLTVibzcwK1Cht6uz0SKvFTN1OpkEbdXfPsShXyOmbqfdFsqwBf7e2+mqRObvGpKbQeo2qHJfmUpPJWO0s0vZWS912Qx99+/f1wbd+T4+//x31iqHSdem6YGLrl7a2791Tsz/Qez/+wA4ZauZKs46dSoZXExWzwsDnbDLWclGq3Ur01quvaDUdaTkaOkO+WRSuDwGfAFdqP986zzfMq+t9ZqP43egtAXlrdwLABe9vBuNqz3fuWNTGgCiAbj4bauB0I/0N4vNrEJh9fpMx7FqT2oGazG4EkTpbKNA5hxeazwplEPYgfRH5UcddWBG4Wnq8DUzV9rDsDWneVpzmduw5G41sJ80ZCJnHIHI5M8h2sN3THrEdUaLVZOZImXi5MrCbY9XMGQ2on6caz2ealHNbMVvdVwPAGaAQ0UXLpc7WSx03ViZl+Y5Wn7OdNFEPlxqrfyvbP0N2YL9gDQF+2WQDYh0kSvaOONagN7Ale7ffUzONdXR6oqOzC51PJsHloRFrOC91Oprqch7OCWNgdhGobaVrBXgratoJAEB4kzEbVZChSkVExXgKvHBvqO+cG/A3qB3DPLn+s9cz5zmZYHNXDRbftQW050vNWqzP9xcB4Ofw74bA+PxMDUrW8EMNyNdAp50majB3o/Zd1KAvtErHUhi8DYpe1LsouSFLb0Bch18AfnPHxmXB4G84U1D/8n4Gf2tg2Krkeh++JjLg4sMZBSAL6Me4YzlsADgyCAw5FzKLU5peAH9NcDHAG8Bf9vAmP52zbpMZazOI8HdNuIBwYxWsOTE1sSc4UTmzuiYxhzO9JvXWoLkrB2/T5F+HCo4ewd7+jgFg1uC8Wilu52ok9V2Fs8zPPoDdOFkUk7kqIrIU24YdsgcAcGtnoGSnp0a/pTKNdDod6fHRoc7OzjQfzYLVc7FWK0p0d2ege7v7Yl7S9wDspm7jM87LMoDOdcwIn3cT6cHPN2mOZ1HHoKBYhnBsQN4uF5ybIf+Yv0vMChESzELIVryWs+DQBGFzxXtCvOBeXUF+qVyjm4i1UVbXmcKuG3Cqqm23GUffedLUPyvc1wCAIUfjMhPuy8PJWGNcqHBgKQMJC9AaULk+jR2txC5pFXoduQPpdlKsNKe3wFGTN69rGcgN1ACsX2z1mT/Xe3QU6bd++OwGr7hpsd6MwM0I3IzApzQCNxvqpzSQN29zMwI3I3AzApsR+M3WXtWIabqVWjUmIfckiI+0vZJ+IY/09d2Ovnh7oHa6UN7Eynapq/OJqvnKKgcy5kbVWo9i6dmq0nkBozvVS/fuaP9gV42EBlRbUQNr5ra6rYE+ev9HirJcb339G2q983n9yf/7T/T0+3+mn//6z+vO3/imTj78nj763X9sFdq7f/Xv6ODtr0lbu9KDfc3ff09Xf/ivdPzt7+ny+Ein8wtN25UO3ryvKkU9I7NeZ6dDTUYTjRelJlGl7vaW7cqs6CK7aTRTNSusGoThStaOrY7qy/zGnY1rXgB7NjbDwUqSyw7sYmeE1jk0NCCxA6OJSWMOa+UKhSKNiMGWdvYPbHt1MRrpo48f6tXXX9OtgwO12rl29nZ0BqB9ceauwunpSQAhqkrnZ+d68Npr6nR6Go/IP1vrs7/2qzoqZvrv/uv/Uvf3In35zo6+OBgoHw3VmGN3W2hcLHVB1A8AcNVQH8XXipw9GLKxrmYTq/8Waaxo0NMrX/i8WvsHym/dVe/l17Ukj+7hT3V69ExZb1ev//t/V1HS0uF3/1DjP/vH6hVn2tve0tZLb+vJ42OdHJ9pfDV2g2Wr0zIAPDk/sx1sk7GpLVAB+yy64bNBOqD5zcBj4Zal1+BvgW0tVnBWd4WMKuNjtuuiqR3Y0m44wEzOcs3jWNMocvP9tCx1MlvodLbSBZZ5NOMBl60uDox1mtjYWAK0Z3GsTrTWXrRSvym1YkS8PGN8oACRQKFRIoRmD+osA9oAwbXKr3aBrlt5dXPH9o/kdda2y1xsUeA4740vjx1nULfRgLUdLgCdMzODIpRLKhdbsn93d/d0cnpqIgbAbd5uhQssSgneKwuAH01CJrQvxAZUFkpQSXXagfldoYgrnee0rFD+rbW13bN662o6VbPd0fbuntXoqPmnw6FWVpcv1VgtghWsiQ9rN9tpKqJqWwHAV5XGWP9hp4W9mO3gAPSZHsENwLpRNx0LX6a77Vxb2ISiHWkwX1DnzpUIC/Glms4yXRmc38pS7WI1xlUeYLco3eBjLS8gaKDuSGI1UHTZETiAXBSTjOug1/ezNQA8mxkk8lpnbmIFX/uw8awB2gA865jma7GEs61Y785UDgCwLbNrWzhbl9UWqjQkApgVCABOraoVKG7VWYRWI8RsNozhcqXJBgBuYD1IY4xFhENnyFLdgM1W6lVrZdVKPbq99bon13fJM7HSsNKqDMoX5ivZl1kzVVGUzlpbNmOt220No4aOFks9HM91uFprjGqQD+xmZzAxtxWpQ+PCmDIXyLWE5MCzTAE+rLhZqdVo6svv3NYvf+ULev32gcYnRzp/9kTtZqrd3o7Wi6ZmxSI0o9OGji5OnLPe63e1y75NjqnzwxuazxZ6dnhsMLy7tW31CPvj8PzSVnfVvLQaXPNgzRmxcWD/iiorTRSjqnUTdqVWjm16mL/kDtKo5OemECDc7LT5sJtKBhEXWJdj7duwvS9qzwWNqbSpaQPgb6UhSoMgCzLAxHlg9Q2KBcAY9i/bQQYA2JPKzb6m1o1WmGM0OPEy4LOimDYAHJTFbmKhLkJxS1TBkr09WF6Trbpkq2inqrqpv1snlt7c6SsvCsWzQo0ZDhhLJeXaADDnAgAh88d5h6vyua2jrZSNJxsA3lhBB9c/iEVL78fsZYACvA97zIs5wMwNE1uWqC2D9fymaeffrzMtvT69MGLvX7YkZN+vc+iuVVLXdosbRQgKR0gyYT/dqHTraHirU4tiofl8aYcTT9na7tnfY6PCqgkeG2BmoxQJ+k0bPf5b4K9dK+yeIk1Ymw1pCuC7lrOgx3aZaGjOeRORiUjMAQSYVe1gUTtGXOfdMU1C05dHyJ6XVyvlZBqyXyVYpjZt5Z2tqbECAGylru0YA9jo+AGmgxvQAXUMlp5Bqc//Z8wZhI0CuNPK1W2lVgOz79pKvD7reJcc4lySGQS2NpjvvgbYChnlnAHsha0cZ4qVQZvZslTe7ahLg9o5zeH8gWjDOqUx3UoBnltWj19eXgagzO4VqebLhRVEg25f3Wamw+NDTVewDsOatX1sM1GOGhCyTEFmNKdMsEhnZGw7vdU3ALxcFhqdnSmblhofnWp8fuF6r49LBKSzxkrz+dTAAms1qMzYQGITEvJ+Xw8fHWo2ndtJZn+rrwEq2eVS46srFYtS63KlZCn1sJZ1Nmj9TGysft1ydq49L0AGzgDIPGRbAgAfXU50NguZ0esMADhxDQRLjmx1OtJBxAQagVIZ2+JIc6zHmV9x4r3pZDrT2RRFf6UUQkivrXaaqN9uabvbMalqdnmh+dWVc2sBQ4I6cR1U4djaEhfiOJW1bt25p8GtW5o0InVv3dbg1dfUuX1f8/lCHzx6pniwo89+/Re19/ZnXcuUVxcaPnushz/+kY4ef6Lz40Ndnp1p0O3pldfe0Fuf/3m19u6olQPqdlRmRL9Ik9lCw+lEw+GlpqNzxVWpXitWvJ7bESTPu2qmfdcUs3WhZbRUq9fSoN9XlmSqFpUWLMIqlXCyiDMTCyG1JTlKv0KLs0/0+Hvf0l/+/j/V/KfvKysnakbr4IQBEW1/X9nOrk7GExVqalJWGg5nGg/JlZ6bzIIakdqpXBZK00ivv3pf1Xyi1WQkTadqjOdqUSNiMrK5V7ygAA53sBoErsHegAdiORuch1wfXIO/YfM3LhcBhkBqAyiqATf2Uuol56s+f3dKAWfT1j/Nc872vKh+UzUAXduZBns7tkodD0cacZYGUxc4hIqJ0bDqM6g32ZftOMO+xjxHBRzFPpMn84Wmtd3zGgcGn39LpY2VBqm000rVh1RJ2QsAPCsUr3A6wE463J0ABqss1gRCE/atG0CIewxgqglnOC5IVw3pFAIH549jSgIIbGtfahLGj/1usfS6hnQC0Lep5yB5BRcd7n6x8hySQEedLDeAf3l1pfPR2NnakEsXzURX5UIn46nvFXznkAMfno1zZf2zG8rJGI7Ci8/Mnp2iwl8vnEMbiH+BbRTq0/q5+b1q4Pe6XbFxC6r/S/1nNgDxJuv32r45oMJ1fRbCfRuOqann0IZL8ML7B8XvZvIEklJwqAhkmOCIQHUe4nKoRU1MdLRBAG7pH0A64dfX6l4U+fUZyn0r7F2AwDX4W6uGOSPJBGZtc1cIMSPBojiA9SFTOeaOsw7uGFaPM8aofj3mODOtDbhvQFzb3NeKYEfLpCHfFzKMs9/Zuzl7bEUc6E0hVdbFS/jkjB/crdr1J2zuwTrZd1OG2vX4hn3F0If91DVS2gxnKs8/bWpvb1tZu6UqjTWPKi0h+3A2U1dxRzCBkPqxaXU6gCkxJPx6PB5b9Y/dff9gV9FWR/Ok0nk509Phuc6HV5pDiC2pDyutJqUtoPd7Xd3d2VMX4JRatybPMcw8Y17hPowrB44u3M+XIYO4BoBdELL2AxJuIN/EC6/dQAz0WmJGczck5gOCLuc+0U+QfMoaADYLmGzm2qnA8TyBcOCtkDYK8SJ2wAquA8GWeqEF90+PUYjuos7DsSCA0OFejWX7lAxp9mDmCK5VkJ/zlspi6Tx36gbXmfQD6nnHnWJWBhtoVNl5r2sSG30UzmJqWMhbRCng4sF5F6IsIv2P3/3pDV5x02K9GYGbEbgZgU9pBG421E9pIG/e5mYEbkbgZgQ2I/DrrVtVHKM0KqTG2NmrBgxWUjaRvtCUvrbX0Vfvb6sTz5XSlEbxUUSaT+Z1dmZDk9VSZ5JGjVjLJHMOGxcFVFz9/Z4OXn1DnfaOVtNIp09PdXp6qt4rD/SZX/sNK3K+/U/+iR7/4Hv67DsPdPdLb2kxeaLDH35Xn3x0qPt3P69b9z6rzp2XNfgrP6/zn/xIp9/+15q//5HK0VDHs0udRYW6L+2qf2tbURJpMpzo4tGpL0FcRmHGJq082HGiNuQih7oLdmy5si0RjQA36kNcYLA6DP0/7juBDVz3qA2E2J4tZOJxAXBTu7b3dQYeTR/sLAECaCC2286j6w4Gzvr5+JNPtHtwoK2dHbV7XW3v7Woym2g8RZ8aGnywVcntfPjwY+3t7aqLspl8zkZX/Qev6idHR/qffuu39Pb9TF892NY7rY4VwOspjPuF7d2KNNJ8UdmCeWDLz3C543J/RZ5v3HBO8rKda/et13X/q1/Twc/9olqv/5wIez774Z/q2V98R4fPDvX53/y76vR3dPHBDxQ9/Z7WZw/VRAHR3dXTZ+e6Gk5VFAClUj/PVcHgPz9VWq2sQN6w8x2FugZYfeHyTKMRmyeAr9XaCgIUkFyGg+UYbOvavo7LFqB7bZ1JA3SZNFU0mxpWlS6c8bvSyWKps2Kl86KyQstWZYCUKJlsr2UoyxmiWZo7F68fV9qNFtpKaCJh/0VjeBYu7wb9n9uDB1g2AMB+eX7V6rI1TTcsn00jDzaQcYATeK40AfgOzrBClWqbq9g/j4usG9gGhUNTEDU4NntYOm9vbevRo8c6PjnTFPCUHEwaB4DhoOqNyGOH5VjTCvXQXGKedlptdVHGcqE1ODLzlyD3l/fZ2d1xA/bJ4ZGUZrpz95467Y6mo5GG5+dalYWZ2rYQ49tY3Vwpb7UCyMgoYVGdxCpoCAGK1i/nOZeVVsumsqSlBCICoMlo5CzGfrej3e2BliWK3JmW5cwW0ChakzVWlUsDIv0k1iBLNchyN4BoIGLtV07nZpUbAGb9epFuglevl5Uv650WSmOa2ystUFuV7IMh3xtA1/bJBu4AEck+rhsam2btC1lpQZEY3p8mKn+VRhxWoWmW+Xl7T+Dn8MGs/K0bs6bPh2dky29b/Da96cxWS2fnAaIjepqDZdIMI++zbsIFq15UQoB0kboxVrEr79OQKgB/p5Bb6gYc+y0K6Ji9YN0wOAv5hSYr5K8IvCUAACAASURBVIhp2tRRY6VHy6UezZe65Jmy/9HoIfO8QS5z000bmkLMV+Y3zUwUhGS5Zuy3NPjIU8dDraj04HZLf+Ob39DPvfW6RkeHunz2zJbR3VZfVZXWVuGR4laiq8mVwVGsJnt5S8vxXAnrad3QdDh1ttkIO1bn1i+0JGe0BpY6cVrnuWFNjLqB5g7ff+U1R7sW22fINSiOaFTxa8A3FNJMSMB1ngEEEcYQpd0UBSn2cMvKCs8VhBNsNJOmyijWaIX96sI2rADZAPgAwKhjbWlHdjYW6uzrvHP9e1YF2nKRQW6bFGNwDiN7vw9K25XzCFlHzlNtRGqhgJsvFOHYodjkAtvzJZEWWaRLLC4zaaeb6NV+Ry3IH0WpmKzSYql0USldhszmDQBsJQj2dqh7a+CTOQ1oDQCM6p+memjFAQbgjwcAHNtRIEEpDciHtZ9toGsVDc3gBQDwJps3kF2sgLWCJuwh1mgAgGas8vq/2W0jkLM2WdrBCtqdWO9rwSmDRiCgCOs/ZIvz3rawx/55AZj8/Fzne10LiTfK/o0CeJO5XAPum/xOK5Ws1g7kAJ4z6t+Nq8R0JfmFClHSPIpUxmTJJgaA2RtpIIZ2f1BnGeyvgZ1QV0AmImKgUk9k/QJ2xuqlqZU7yYq9MADAqJhCWjjgxTr0yv0KDJONJWyQAgbrcMYQ0A7bY84c3Ef6nZZtoCFuQExYOkc6qCLZp1qtttIsgMA0iJ1nuFxZgch+ZitYmqAo6JPIlq3TVamknau7PbC9JeBuOZ/b9pHYDfxk0ihYODNvrq6u/NxoomNPi4q4P9hynMd6hkPF1AS/Zg9ywMqqfrIMO1nLzWjU/7N5WduJJyFnvZI6/a6yNnqwtfM/W4u1xkfHGp2cmzBELjE1Y7lGJT4JQA0N8Aa20SE3kPMs6XV1enalyWjuJvZuv6stnAkg6YxGXqO2Pl9W6vEeWI9CJjI3Y1XP8VAvOAPYALAdhJXlkD8i7y2no2DfjKMAuaaLWgG8xnmE/SlEXIdzjbrNudMN504veD6c1VVDj88vdDpeGujL86YGg76f806/p/3BwOSqy6MjjU5O1Vws/L0NEEWAZMHxpIW1Lznqs7myTkdpr6tVnuulN9/Snbff0c7LrylqNPXh42e6KlfqHtzWnXc/p972lmMiqlWpH3//+/r4g5/o+NlT19kH+7f11juf1ztf/prUwq47VdVItW51NJ2HLO9iMbfN8vjiVFrO1Gmi4Bx6sJIoVbez4+89U6misVCcN13X5GmupJEpXqcmFeGo0Mi6SruZqgyFIXXLRO3mQtNPfqyP/+j39JPf/W2tzw+VNko1Ww1dFhOp21Zrd0/p9o6izkAX47k+/uSZzk+GJiCt2EtWuIzEmq/mViHfvb2vqpwqKuZKsKa9milHpXatxK2VojUIvIH3ajON55mwtc0zYBO1B3vzNShnJ4lAKrMa3yTGoFwr15zhkJgCqLYBE12/1GAYwLL3TrKuAbryVM12pqzb1tb+ri1Tx5eXmjOfi/AdqaFwxOB9g7105L3UNQ9ANO9ODjjkvnJlm2TUoFaG8rNR4XewfY7Va5RqVwuly6ViMkiLhdex7wa184H3WFSGSaRpWXr+sgmxluw6AtkEINjEmoamcaTLlLD6VsiQr51QqFEhbKJy5Ny1Awdqfi50m1quzlIO50VwdMJth32pBRhMzTWb2wlpzhPKcy2zzEQvCBbHk1JT1uomg3kDstcZwEQmGAiG8ElePdysRqUugKAJYTUBqWYbb86BYP0c7hHXdrjXwO1zRbCjR2qSz4bwZND++u/XCuBgnvsC+BucITgLnr9qBHvzpwzKYsvccESU1b/1i9oTkJbann/PDfrWgDBn7nWcTw0iB3ZScL3wB2QurVQ5iiAAp8QKED8CoF4sawCYWxCK1FAo+N4Rc1daQ46q1I4b6uCiEMfO3OZMxNA4wZWpvp8HoiV1VwDrAH67rUztLPMcoijAxn9Jhi0OT8yxGgDekBtdx5jLQ+0FgSIQh22/zhyqVcCbeI4Nq4zzk7qFpULtSdYt3wNAc28XYlJLVZ6oSFCzQzAshAML44SiPuOV5r6f8rlQz5KdOxwN/VyyXlc7d2+r6uY6L6d6fHmqJxenwYUIx6kqMdBbjqZSsVA/y/TS3p62Wh2fnawjzy9KqSYW8BBKgrMEBA8ejsnxBmoDQcIZzDhDUGs6yzn0KSCxB2IfTkOFibXcq6jNN9m/FecjRQkgMM4vAMIAwL47B+KG52W9G/LefA5qO9d33MtwCcJhBEW/1cZUow07FbB/ETlR8yg0p9bBmaXZUNzKtLW9ra2tbXU7PYsDLi+HGl4OTe5kXgZSG+4fkYkn1P8JhJDtbRObcZOYF6U6nZZy3GwagSwFyXOjAv4Hf/DeDV5x02K9GYGbEbgZgU9pBG421E9pIG/e5mYEbkbgZgQ2I/DX8/2qGdOoLdRoTG2HuaI5wMX/stLrDelLex19/bUdbUHZnk/UQNGVdDQeTsyeBMACOL7i5tbKtbW/p972nk6urjRbL3Xvjfs6+OKXlCQ9XX1yqvf+5M+1s7+nO1/5qva+9nWV//pP9d63v6XDJw9152Cgne1UW9uJlsuJvv0H39Pycqmt7i29/Jl3de9Xvq6Pf/yXevrn7yk/Gxs0ejab6JPZUEUuvfT6S8rbuYYXQ509uvCFCevZdU42asj7bJA7VzcC3HTgYkW+zguMbBrSG8vhBDADbBcgEhtjK1A3Cr46owuln0HJkG0I499qPi5SMRcXLkuhwYDSt7810PnlhT9TmrfU6fXU39k2vRgrJkDgB2+8pu3tbdt6vvfe920ftb29o/v3X1Ond0sPj471r37wQ/2jP/6uvvqZvv7qKwf6Qqer1ZOnmp5f2KaOS6J6TTfWVrO12uTQAkygeIkbGk4miqOmQaI5FpCvvax3/qO/o/u/8pvS7c/4UjT/yz/X8bd+T+9954/1+V/4Ze3t72s1PlV3eaSzD3+gqydPVC0iXZ6PVUJhRqlXBSsugOjJ5blVELgfe+xq8QrdBCuxaqtNLs3OjkLlt1xptlzbLthNB6vTgtbJDGSPaRyy//g7/LqZaKxKZ0Whk/lcZ2Wpy5V0tZIzGVFG8Wdt4WR/M4AMgNumVQFpQoO9oU5jrZ241FZKIxggkOzUmVY0B9w0R0lVJ/rZ+xtglcZSAICJq4vWAfjF2iq0LwLwi8oIkAMwzQpgvpftrLCuQgEB65rG26q2qaqtScmXZo7QEO8N1Gq19MEHHxoA5rK/yf7dXGCZfyht+Z6tDiBzsDbmZ9IoJQOahhqsaSzaYW+3ex1tbQ+cmXh2ca6PHz5SFadu2JK1N7y80OXFmR0ArLJwgwpQ1KiJP5NtWxnZNLN3LEpgmNfkgTkTDEU3dt4Leqx9N2xpmp+fnrkZHgDgbRXTicZXKICuQjYX1l4VjP+11XC9tKl+lqqXpW6woabA0mx8OQxZUM5z3CgKg52dw869NgOQC3hidSa/XWdu0cgIimtyLGugdi01q0AcMQhV23mbo1E38EJmVthVgzViaEEAhjAuKGiYATQtUCNaEVQ3MWuj0OscU7fmaFImiabVSqPlUqMSIDj0/lE0x1nk/3+5WDtrlGxRpg4qvgHZd0L9GuYUSoLprPSa5EXTBeCd+dkAAKTDWwEkyJnf51rq0WqhR6uVjmjG0Z1NUE41lBVSO06VR4kb04w168JAIOqaLPELJXCM/XC01rpYajFeaJBJ//Gv/4q+8XPvqry81Oj4SBVZfHGiVSNkwWHX3eq2NJ2Oba+J2pzm7ej0Qg3si9eRikmh8dVIk9FUxYyUQalH9iNA23yuLmAg+3CtjOLZmAgQAU41/VlRD7DmbH9na/WgYEcRAAiPPT7EHdsZogpYrzWczq0AptlJNnKUNd1UqtLMKoOrotRlUWhIw8wd9zgAwFkWLJ1pSKNcqQHgYEVdEwFocBsAzgPJyI3GYGEIgIQdLQpg5zr7nIrUIp97WhroRz1VLhbe11cJmecLHU0WyjqR9rdT7WJlX62dA5xhH7ys1AL8Bzzlu1j1YsmQSsaGfitKjtqaGAA4SwCAUQWGFp2tnbEKAcJJmmpliYE85gT7yrKkrggNUytMyL+7tk4HOwjK+Q3Qa3s/M64iNVPUe4CVIdsXUDkAwLUyymAB+3AAQnh2Js8Aus4LzYtCJUB8fQ5zljvJIUS9btzcr8k1m8+wIXAF1XJYw24HezzY6lknwYrbwAvWzzUAPAb4hetAmeQ8YLKBg4XvEjIBvwY4rV09vEfVlgLOhd8kB6DMByggL1ORWjUAjNq1xdhwVtAEj8IexlkEAIwloY2Z+b1mUJ9awcW/AYM9lyCiSJNx4fOYtdpptdQDAMYi2IQ2mraM31yr2uWh3e44WxVFEhbs7OOobWmGWg2IzTkqvGWpbr9rxeV8vdCyUSnrtryWsOB3fm5de2XMd8CfRuwG8HQy9XtZVdSMNS0K9QcDdVsdzYYjP4O811a+RTZpoXIydX51lyxewNNZAIA58yC4LWiWu1nbVpIHdSDKsY4ijY9PNT09d9RJnpO7jeUj5DXUvanaKK8asZ0pZkXh593sdLyvF9NSy/lSW+2O2qj2sRgeT9Tg3MDKk58BGQa1OxaZrF9hnRtqQuYWturUlPyauclz4ezGXeByhq08pBuk9wRwZwZFl+Q+zsv6EAi5hFVNsiKHfMbTb3cU0dxeSw+PTnTOZ2Xd503tbG9pu9fV3tZA+1sDRwWcPn2q4emZUo5wwBUT3IKzCbEKzLd+K9OimIe6FtAtjnT3wWu68+qr2r37klpbO1pjy1wsdDaeqH9woL1797R1565ae/v66Mc/0dNPPtHw/MJnyKAz0O17r+il19+y8jfOu6qauYoq0mheKu2k6vZbqlaxzo8OVVADrCG6TDUbDrUslmplXRM6V02ytRfeswDD8rSlfmdL3XxLi7KhxTpWI+so6UFIa6hEib2Yq9uOlZUjzT76kb71v/2vOv3Re9LsTP1upfOrU82x99za1t033lLvzj2dT0q9/+OP9OzxiZbl2q8ZzivdtqbLuSbLmXqDtqJlqWy9Upvt8WqmFKt9n/PBKYYax6pEdtsapTCZJOKxUh/WZDXWFHUHGe/1PrgB+EwQAeREyUrcBncVQBGs+523vckPfV6P2MeCWpMNKOSn+DyJOavbuddVb2ug0Wio6XhkQh0b5Wy60qxYKc2DixCTGXIGBEq780DgNEkqCmcjWaG1ow7zmfXS7rR1//a+bnUzJbMraXylCpIrDh3EK1BXsDZZA+wrtl3FyYB6kT2MPU1273DuNeuoPkvWPP8k0gwyZSfkc2YsLKxci7n3MbJb2V8ygCQ2xZrBA/nUufEQjACtN7E+bEGQhFfEJFDvBXDT65E5l+eacM+Yz3U0mmm4qDTjv3O9dP0X3Fx4vgBatiemPrMNNGSeSIMEMDic72E+cAYDbAMKB7X2BnAENAxnQw3g1jjthkAVTu3astlOIpvs4Pr02tjWOHrmhWxhR3mg1gyvTeRBsIwI6lbIwax3iEwQqa9tn4mN4VlBjmWe1M40QfVbE48AFe2Ag2MD5/TGwJlnGnKQlxWKzXBOAQBXEVmsIfoHArVtkA0Ah9zzGDIopIp1pRbnY9rwWHZRaXJuMlcC1Oy1tonm4b7u+hVXLuKW8gAAc6Mk1qacTbWoAWA+0EYtb5IY72OiFfeQQHTckM8MPFKfbGygfR8IRCsehHsj1H2QtdLYdx3mH3X5znY3AMDt1AT18+lY49nYQCZ3kHanr1arqzyH2NI2kRC7+dHwUlfDoeOL2oMt7d69qzJJ9OzyQj979kTPLk5c57bSXHncEj5LxEGVk0BuemlvX3u9gXrUyewdZem7YQJJy/EfOM4Ewhh3HRPjIcsTF8K+Q21M3ex4I+pRcn9jn7O4SjEbZ1MclQoTvjhDbf9cLmQAmHsHc6y+S5mYTB3aCCD+pl606RK1sgn05MrXkUkQDcpC0+kkuCRQ40BGwL1gOrNrUpg39dyt94h80NP+rVva29tXrzvQ8PJKp5yRR2fOJuZuxH5AfWb3JUiJEAt6PW3t7Xn/4/0Bi4PbBKB8qdyuQrVFf6Ohv//P/uQGr7hpsd6MwM0I3IzApzQCNxvqpzSQN29zMwI3I3AzApsR+I1sULlJCwjcKJTniZpYptJEuCrUXVR6e7+nb7x9S7c6iQHgBfZDs1IV9mO1dTJKQ0C6OMvU7ve0vbOry/HYF/m7Dx5o5xd/SdOLsQ6//76uLoe69/I97X/uHWVvvaHJt/+VPv7Bn+v85KkGnUy3D7Y12Bu4IfL+n72n86OZ9nfu6t13P69ROdXTR490eXSiFIAraerRdK6f0TxsB6uyJE7cNFlMsP0M1sIFLTjnBWF5GRpv62bkP89lbDGdhQYBv14trSIqkC8q0tZ2y01WLINm0zIAmTWjnoYCFk2+GG3AJKt6gqSIS2fg7wegjBeXLRjFtgTm7zabBgn2Dm658T2eTvXs+FivPHig/dsHBhEeP33s/LPB9o4Gu/vavfdA//T3f1+//cff0k/Hc737oK9vPrivrwy2tHryWOPDY83H05C9lAJmAfzIIHCnn6nRQVkSLmq9NQBFonnW1tZXvqTX/vZ/qv1f/FWps285UXV2rNP3/lx/8I/+oe50c71yZ0d3b3UVLY705P3v6/yjT1SNK02Hc9FC5IJIA7GzKt3omU/G7oI4m9DS6k0Gag2gBTFZbYGLgosmebCFppmwROlgIDE20Ivu1JaHjUhTRUFttcIqF6Cs1Ih/o8qB/Usfk6YEzQ4utLxoNrjrEC7zZKfS9KWpBkyHyr0brdTGAroZXzcNaBIUAOYwzK12qq3b6qbuRmVh1YYFOvyZAO/5Pk0TIg3gImBgaA4Ey/Fg5VvnVdV2ncHmsVaSxk1tbW1pMBiIZjx/9of/5gNdXl0qSTfAOQ24SrNZsE4Lalbusg0lADd55rxDLunOx0RdbKY3NtOx1RPYYV6Nhrq8uNLwaqxo1VQzTt3gRzU5nU81m8988W+1E1+G+TkB+Ev9fZiv7W5Pk6IweEbTiAYaTGqyFAGr+fv7+/tqxonOTs700Yc/MyC5hbq5t+WGA3bTo4tLK4AjVG9aq43yN8/UbyXq5Ynz3YB91jDO53NbjMEs34C0KANRqBoUJvu7mfrfWP4ZyPcYBB9Yq+XM7KgbpG42AtzRbApgBfZrbjrUjbYAKG2aZ5tnFQg0AIkhP7GpjCxM51JVms3nVuCxd9L49GywQDsEglqxQ7MsSTSK17pcLHVVBKtB57IaeY6kdlsfFws9nBdWIFpFShM8buheJ1I/QR2ReG5bPYtqp3Y8wALaSiLUlnGwpwXEvCgLnSxLPVktdQToyV7ZCqwN9s3dONMgbblZw9jYVrwG/AB3mEMoHbByBMBE5dYAJJ7PrVT9+hfe1i+8+5Zubw00PjtTtSw9/tOqtI0vyvRumuuMTN+nTzW6vDBoinLaz9XPALA/WNvRCDS5pLZfJ/M24ocyqo4ycGu1Vp3UYKPdBEJeIs1Jq5hwB6gbjpwX7BWcXagAyGCeo/xdhIY3RIYKpQOgPs80broJelUWzu284kysG2g+X1JUxrWCxNnIwQ4a0LXBGVCTiWwnaAEsjgSAYvWe8EK54mdfA8TeNwzqs3eixgSQaHmPPLwYgeyrmQKKNOxs0HOTVMoWS7WqSltxqg55voxrUdoqE/UUDUhABbszBHGIlbuoFrNmI+Tq2eI8zFtsnTOU3853ZVutvfqNtG7WS7Dlg3xh1QjzFQAMtMluG7V1qf9D2K/48xsgFiKX8w35vAAfnGdu4EMqahp0cFw3TgO4DKBCthV8sG+uBcu2cKyPGzc5NwpZY8M1p8fNdtaHSUL1ueTcXBRnnD24pBAnsH6uMEGFNsc+O6z5OKOBWGcg8nyaiZbOtQ+NbQPsVvzXRLE6T9vgKNmEjYY6UaQdcjGrtYF6GtwAcoAIqDdjFL8R4OvGTaDyGc966OTEPHCahSYq35UaCIU4BC2bWTiLMFWnnbseGfS7tjYsi5nHnwYrzhc0nnGAcA5wFCxSaYTO5oWqdWjm1om0BpqxXAZwBWC6GF55TiYZoDEKnanJDcwVsn83GYAbRR6gLftkr9s3mBXOzWBtXy4KdQc0Y3e1XC00mUw8J7I8N/CL9T5ADnsjiinOJmIw2q2Ox8KqOMDZONX04kKTszM1APEAtNYrFSiW61/TrC4BvtKN1j2ooqxqV6wMEgxAOA4z00KLAiJLWBe0wG1DSm59GiIcIEosFuFZBwfNkKPOGWEQgR47lr7rhkbs9RDvIN9UTd1/8JJJK5yHC5Rf9eFepYFYgN0z4O+imdp9BxvyKzJKr4YmruCeQl27vzOw+pdojl47VztpanI11OjyKsQgjCdWKGIzDjgsMpyxVcXW23aboZZZkG3babvOJ1alu7urW/fvO+KEjza8uJLyjvI7L6v/2c9rVrkSMhCKCi0GUJvTwC/U3d7R7kv3lW1tu1644gxHpdfpaGuw4zN9PhqrHI0MFl6zMqnVsDGlCW8QtNJoOPK5Gsep9vcOlLW6duCpcGhA/Q1loxFISVkM0A05aabh9/5Uf/Lb/0iffP9b2omHShuFyTRku2c7e7r15lsqk1wfPznSj374geIKIJHM6qmzas9nWHZPbC/N2KbseThWTMO6BfzjzkBNzEnA2QnhkIfOvIMkscqoZVfeV6IsgIFYieerhrpJonm59NhST1I/U485p9WuCSj/A/DH3h2Ip0RT4AKzEhzYjRsKtS//f0HebRrcTvJOS90eNSUcJVR7hQocb/h7dV46xyQWzyZokunJi/la2/+SbT6eLzQrcNVAOQ9gFwDO7X5PrxzsazdPpNG5GtOhGuR7V2vXcJApOAOJXXD26xIFIVEa7E+BIAhRDJIRVttAzgD+1JQVfMk01irJrB6ltqS2ZS36DkuNUmedc1fzXoUik1+Z1SNbhhNZ4KgBngl7uMF3lKQBHAWgt+MHIFyW2mr9arnU8WSms3mlEUZS9Rnhe0Z962Ov41lahezUdOZB5RqN/QEVYR43a3voYG3NGgTkjCEq8xk4kFyHkoFsvXUN8oazrDb3CZm9rmVDHXoNGNfAcc1mqlkBG6A6nOGB61Q7aphcReEW2RFmlsQaJ7Em67XrIYA2XkFxjjtTUP7yb+ZocKTh3kFtyb0Yq/BwDw7/1J8NJyXiNwBQfd9DgQlJCqvdoB5fmBQWiGbVeqE8we2ncpwQAPBLvab2s6YJNxFOSPXYUAewRiDgcK/PksT/xiY6xd3AalMUtaVmk4ndWfys6nu9o1tqRifndMgGDg4uJmvV4Dbg9MYmm8+JepQjyFc3ExgCE4D5yP2S+ciA8/4AphAIcd8aVktd2rUrRN+0Ob+TTHEcXnmrE4hV0UJXozNbPLf6fW3t31Zv97ZOR4WeHJ/p6dGRrkYX6vW6PkPzrO39EGcLiB2L+Vy3trd1q7+lbQhdOLVALBIEyKbziBcxcxlVM98lKHSJzWoGAywTM9bkznuehTsuY21SCrOOGpl63SSM0vE6rt3qezB7FoQ+Rx/Vv4e7BfqCjmNeAgDNemsA+uaZ4jxxr8aOONRQ87kmo6Hf19EsvHByY96nuePF6BnMqIvjlR1xskHX5ObBYNvxP/PRRBeHJ36tcLNbYhEfnI4g+eG+BFML9S9ObbidjEYT5UnLtYvt6iMI4Vh7Mz/p7UT6r3772zd4xU2L9WYEbkbgZgQ+pRG42VA/pYG8eZubEbgZgZsR2IzAf7K1E9J51tjxzHxhR1ViRy2aWMuV7vVb+twre9rv5VpPRyour1ROClstcXOEVV7Mg0UvQBJ2dq1W7qK8ipravX2g3Tff1ng00fHDT9z0vPfSbR28dl+dO/sa/eg9nXzyU80nl9rqtrSNfVyrrdl8oZ/86KdaLGLtv/GOHnz1F3T67T/W6aNPNB1NzICfxZEeTkt9PJ1LXRAc2nPYk9oj1dcL7mDkW1qhRiaTLQzXmmqphX3WwmU/Jx+YPDUA4CVWtfydSNs73dD4wgZsWoTLuK3Igl2Rs/Vsr/jc680ZtTTOUXzVpP4ARdSWXLXtY7DqChdlGPg0tCazUk+PLrV3sK3t/R2lrZYuhkNt7WxrsLOj7taOBgd39bvf+iP94Q++r7NmpFcP+vry/p6+2OlqMBnr4sljq2b4qCiRbK+1amg1X6o9yFR1YpUpNkwr7azbqspY40aq/pe+rAf/2X+u/V/6VSkZhFs9CsRnj/X+7/xjjX7yPd1urfTZ125pPj/R6eOHGh2eqRpWmg1Lqw3J04vWC6WzoTQda1nMrRzhUu58stCjvVZSc4l0VlBtB12UduU24OUXYD4N3ahpq0OscFG8kLF4vqwMAM9otsNGNyMda7Jg94ziN6iHaSiQb1Q3SPwcAkucJicABg0imjTNxkrdrKkchRVZXnGsQbutFUzx8cTN6I361U2D2v332srVlns1q79OAjb3HTYzqr7a1tmgx2rlRp0BWTf00DiHcgfb0rxFg77t3CLWFA14wFOUTSeof1GuN2A/MxmDJRmgx3S68uW0mcLaZl1Gfi4GgLPMit6slduWHNCOxiGAy63bBzo8OtKzx890cXKhFMgoLB0jk2R+FsvClrqtbm5FK2um3c6tpgwOrhArUmeqblj8VkOmqVnmzTRWsZzr7t27/p4ff/Qw5OoVSyv6unnHNto018vJzPtMVRa2detlifYGHTcOaaJhDa0l4CCWpdieNQzSsqXBym632l6rMMZRxNOkoDmJHW2LXEEsx90HrNWOmyYa6nX+BwKGEgRkA/C3Vo9Yyc56Z205r69ubRnMD0BXaO4D+se21gbYYI9AnYgKGFs19lq/5yaLmiYvam12nDTRVUx29cr2mmC3BoDdN4lUdbv6sCj14Xyud2uJQQAAIABJREFUCz5H7B3Z4NB2U+rHUteW0LHtDGmwJFiCw+avFSpWWTImEZm2K10sFrpEGbaubKUOaLVOsB8PeZvdNYYCSbBeBzg0AI6CBtJMDQBnqcECLJwjVEbVShEA/LzSa7f39LnX7+vd119zfuaKjPDZUKtoqXYr5LMvxlMVw4nzIocXl5pMplY0As4AUDInGoAzqFhrsKXG8C2zQhVGI3m1Yn40DT74e7rNFZrhzseunQXc1OaMAKhmzwgxm25wuoGORThNSjc3AzhMjntQttMQDzbnWPiNsesGSGafwSoP1ZAVI4HcYbVPbf3IGLpV7DUfGlucS27eXhOHwj5iK3nUV/V/Y48AtGNeO28Nq3qzB2qSi2Uw7HdrtdstvfHgNZOciuGVyqsrxWVpJWQX5T6ZdOR+OlcxuGRY+VEr5R3XV8cg8HWY+8YR6yICIgVqCJqt7IdMUBrV/vUmI9oW9s3g2ABAYjEZbxRA+QAA19lvzpN7rvZgfQEUsg8ZAI5QguHciHorkLRsxVg/VyyJAQ9tA89RvVHq1+QjPrbVvHzVGgQ2EGxQIDQ5oyq4Q5hAVlth80wXcUMFYGpj7ebilL2FvSJLNJwvwj7Ms9nkxTGf+V7O9wsqqrIKuZ3X52G9pxhor88jAOB2FGkQxWqtAZKY6w21aWBb5RQypFmIUQzRAsA30moeLGe7uJYYFA+22v75AJRZYvXeZDx385a50e21DRa0WpnPsqKcqkWm/BK7+tJrPyEP0FYJwQ4adbWz85bW2rwAqldWRQL4smUSabGzv6tur2vQ9tHjR3Yy4T2zFPPxcNrxjMkZhOjRzts6uHXbwAsqImw5+W6z2dTuLv3tLdtJs48C/rU6nQAAG/Rf+jPRPIdgg/18O2sFG11nSK7UTnPNr4bOvk3IDFyUVlahAmbe8fmciT5fqtPN/Fn54tPpzAch9rAAwKxJ6uDFbKE19uaskRroa9W/Zh/0GWPbygAmMcbMj83zB+xwXENNeBsXlckGAVRp6vXPvGagb3R5qeHZcQBnmF9xrMlKdhwAAC7jREXUDAS4otS0tsKEeEfNgf3zbr9nO16ygKljaNQDnEOWQCXGntp17q9XiQEaftxyBfERgEpqkteK7SU1UytT0m1r+2Bf/a0tZ/CWV2Ml3W11Xn1b21/5JVXdHeXdgRV3mhVaTme6PDnT8eGxQVwa7Gm3G/Zb9jLIAd2utgbbPiPL6UyLWaEsbtpSlH+6/V4gsPEUINlRG/JnUaAqUrvbN2DP/pu2W47F8Dg0GwYovX5sCLLS8sljvf+tf6EPv/N7Gv7kT7TfirRelZrhOpDl6t17yUBw2Uj0F3/xvkbDqRWoEJHYQ0arQuNVoTiP1W7lzlSPZks1J2tVk9Jq/V47NqiO7XmuptW9FLkmN+Spqk6iebzWtFpovJx5nNtLqb1o2PVibReIAKEAWLIeqTN4LrFZVtQbWJBDdXyeFRtqX7J5ybRceDwcmwCog304JNWs6frNiC97BZmZtn+v408N6LGXBIAWkovJCZx72I/X+9sc5e5yrTZuS/wQCFqKPOfu7+1oK4m0voJ0MVFzvVQ7QQ2eunZgB8GFxiTPNU8HkmJbe7sHmgynOjk61uXlVVBug5CS14w9PYhfAik0sUOQHZcgKhiY4zwJIDvPmnowWAnXxFMfAtyB1naKYr/g1+xFnAM+p+szaQNIQboga7iIIw1XKx1P5jqZrnS14EwIoBXfwWpW75cBPMR1KvwOxB2A8aAKh3SFo4bvpVFky3X2fqtZ2Wsgb3CWbrJpXwCANzWPl2rtsuHSsAYuX8z75bkGQmkgv5p8ZHV1XUsyt7AqcJ1Up8rbPrehcdTQFfWhguKXuzF35FAP/X/svUezJelhJXbSm+ufL9NVXWhTDTQsMQAEEhgZkhIZIqmYjTgitdBKP0BrSQtpNRGStlprQhGKmAlKNJhh0A8JkiAIQ6AbaN/oqi77Xj1zbd70qTjn+/J1k+tevup4UdVl7rv3y8zPHNt/WUGLFddJfMpzsTqZTcKD6aA39C+/Ld8fz0MkGXVPSqjAvVj/xX0Y10o1D8N1mBZhyEhGc098EsABdnwXCYW02xqR5lZT2UFBNhNJmHjFOHqe5XQWFylvCPWOggmdGwxBqRnFutF1phd+wM2GiZ5Wb7MVWxoBrenBVfVNa8ZG4k/rgrZbe3PepYBAfcJmH0NBrp/GKHwH87bEOs9MtzjdsGyA4WuLlGfCSYSEMfZeg6xcqx5hMJ1gsneA4fQI56sGT47P8fjpMdarOcaTIXb29jDbPUAQxxJGkNjkc+ZxU8RzY7ZFyPWx70HmgxFwj2MEbrzWTL9iQhr77CM+BBJkc89DHZl/mdDC/aKE3X2iF4UBTIdTjJo9R5nZS2shO3wlfVKctnpzENQtkoZdz0z1Mkl0FO9wz0IiWNU8vei65vmJewMmkVSKnqdAk2krXZSwU0F4QUbhFCoUfgN/YM67g8EI0/EEXV4jO58jO5vDzUv4vIckWGxUgcI9npvEmOzvYbZ/oAqY5XyFJEi0v+B5hO+Je4ZeYMz5/H/81t9e8RVXEOvVCFyNwNUIfEIjcDWhfkIDefUyVyNwNQJXI9CPwG9OxnIAMz7QxFMat0XktpgNQoRthWkc4PpsqJ+bzRrFco16WyGhGpfn6RrIMsYjG2KPeBnBIkZhuX6oeOPBiI6OBpssEwhzuD/FwcEUk2mK/PwJ1ufHaMoMQ8aRxSna1sNiXeL+g1OE8QgHX/wyjr7+8zj53d/B8uEDgVZOGGHetbi3KfEhlf9j0iYBHKElBHlMJCTB+7yhstZF6gdI6SZl/1mzxaYudHBLdEg0UT6MsZWat6oVJziZjHQwZPRtmZeKoiJxSrW4EjCNgfAjATUPkIrIdRAQLCOoy//vXV0WFJDs2sq3+c9JxDF6NC9bPDvPEA99pGPGF8YCb4YT0x+cTiZIpjP88J238dNH97EMXdyYTfBykuBuEOC5wMf8KQngpUiobW0jj5nSWjUYTGJ0Qwc1HQB09TkjtLmLi6KFc/s2Xv5vfhs3/7NfAcaHhkSn02Wzwvn3vo03v/X/IFk+xt1bM6zLc7mF6LSu5i22ywJ+EOtg2xQZnPUZnHzD8keRvoYUM2pzgoo60FkXqoiBujPXqqTzjjFghugVyOR6yB1P/0+CZc0ezrbDGWPnOjqrrAJdHbSmt0pRz9a1QFcfQYvLeqtLMIb4kSPyguQHAQkCNMOELnI6NtgD7IoA7hgFuckEBBAc6kkOxoOJsFE0uAU3rDNPbjIS/JamoEWLTgYCIoo85WspJpyOXOuqvOzlovsmxHCYqveXbi2CZYyjppOKjgWSir4f4uxsrq5LkZZ0bq5rKZTjmACpiQjk3014AB4OFJkap4n6D8M4xnq91vu588ILePToEe7/7B6OH51gGIx0DyiulLFtBAfaEp3bIR0mKCpDADPmOCXQIJW7OZQTBGE3HQFuusLprvUIPAeMq81xeHQgwP7dd3+GJE7lsC/ySg5+9tMKRKxqOX/aIkeEFtM0wrXZBGPGzbLHNd+gLbcCcYwCm2NoCWDPw3AwFGhBVwsjRnmdGD/d1IzUZpe2JTAbdsIaYookLYErYxI3ZBhjvUW8WvDQkGDW/SaS6yMCmNfbuCeN+9APGGkbyOlPIJVk+2VHquH9DFhIwIlkW217sAIfS7/FRdNgWZKMNM+OSfRz0QyGeL8s8W6R41SJBrEhu9oacVtjQBCZRmE6AuncU7Ssg6CPQBQ5ZDqxCatnXYt128o5T4cLiU6+57ytFRlOwjaoCgGUfJAZ88vx5g8KGYry4wQwrwMHutIszO/bbmvFU9852sOXX/00Xn3pJRH7Z8+ewHVrJCGTGDIsjs8Uq1psTXwc7yV2Z5OIIWBaLtdw8krxmgM6I9UHSwK8E1m99Tps1cFOekANt+opJOipDtaW4NZH7sw+tpBiBSr/BeZZd6ZATuvSEzhOCIskaxAKVFf3ou23VhceoxHlGDK9iHRcKtbYeoLMPGDWBtN3xjnYxh8Ya6/pP7Nrg5zDclmYeoHe5c2f6epbbzKBdHLMMoKXjg3XQcq1Owr0zM+mO0rPuDg9xdnTJ1idPkOTbRDUtQj0SehhREcdyam6hdzhvKdFBHOeM25fW/koMpiXnWs/3x/JOQKsEraIMdUoGZGBCafUZ+D7UeoBhTh8Tb0QI/l7AphOHxNRyjmCn9cILFqB8wIYlargiZxQ+ohEGWavoU5eAo+K8TOuIvHD9oewQy4BfZxzTwCrK7f3S0ktJSEJI4BNP7HtPxQBbDp/SXoQXKTwiP3PXhqLMOKeQRHzEnTY92SFBsYBTLeUBc+tIMrEWluntU2kYK85BXhDQAQwI2VT9t0SyOa1YKd1Wylqgu48Rq6zf7vNSTIxpp1xxzbek8+G76ElYZfGcvLN5yutSxQV0f3HOZykHu/wqs4RJ2RZlFNhXFy8ThIFtHLlcYw4dzNum2QU1xNeTwLTTG7hus74e665164fYbYzExH91ttvWqFIJAJYfIUl3kn2UqSTRAmuHR7pTzgHMFY6iQOsN2sRp8kgRcHvQ/IqjkU8GhCYffaMma4Qs5tX7r4WcRBJUNQnCNC9QyFXRVdpUyOnq1abVxM3awjgSoTiaBSLGOc+bb1cqaeUHaI+6RwKEJjkUDTaB/akDl3y7MuWW0/d3oYIkhud64clgHmPmEjwTuC1Yk8pbiuNy8rEcPq48+ILumlJAJ+dPDGR8pqXgfNtKXHQhm5MpjjAwYp7IpIbVqXBtUwiN9/FzniISRqrC5OJJtz3eH4g8pkEsLstkTQdBnTzi3RsJPpqOu6fW7kTKUagi46fq+MkFnrqek4HA4yTgfrFB9ND7Hz65/DcL/8GMN5DOJ7Kqd1uc2SLJc6eneLk6bGebTnHrLuazz/d4Uw5GQyH5npy/uc9nSSqR+FdOZ7NRL6IpJTwNJT4kOPF7nY/ii+FJhS+ceFWzGngIYm5Jpg5TWvXZoXTn72Je9/9c/z0j/8NZi5j9QuUjELnNUhTTI9uYOf6c3j97Q/w4aNjkcCeagtqNH6Hlt+CEa/aF9C1HyDYdNicLLVvZK1Ns6Xrlc+1B7dqRRTzM41nY3jDGG3sYtMWOF7NUWUbDIoawxJo2U4Te2gobiJjV3HapH+RzvEKcRoqYlzrMcU82kcYYS6FAqoy6IBNXsJh2oetwVDdDMlXihxDOu9M5zzvO8bAci3U8YSiOpBsBkjysqda8x7nMvXDGouzYnAbPm+uzpBM6AhaFwfTEW7uzDClc3B+BuSZqjwGsYvhkKJBBScb8ZIfoXUCeOEQw8kB7tx9ValLH7z3AX7y0zfgd3TstyLIFLeu8mASwDzTmW4exQ5rXTFkE/e12p8rtecjEpgLBueHpuRZrkZbmoQXrTM2ZUN+Y5sWIkKKLklG5XoeVm0rB/DJpsG8srHtlgDmuYN7NK1zXA8l+LVR/XS+kkCzQjDeOpzvKUxONO9T/OMp7YHPG5Nv5AjmPWwJyMs12VYqyK0q0ZsVDwoxNQuL1j0rYurdqtxe8PZQKwpJX52T+GXWLAoEuLeh2HbddVg6jJjn79EZal25im22Hb92pZfgyO53+ihq9btyf3E5/vYYZqsLeOYj+SvNgFzAns5w0h5zr0DZncN1iDHE3Et2GBFDSH1cG4QYMXWhrOBumahD8RjPlZy/rDNVc3ZP/Eo5Zthm66im6IrjqluQew/1TZs5SclA2i9TyEhxlYnoNslBRnBgdARG2GYi2I1QU1s47SvsddDtac4V/MG9WThMUYceVl2FrMr1DHON7esgzLPHe9qXYIPKkdap9LwxgYFVW4PJEZYb4OmzBU6enWr9nu1OcXjzBo5u3zZ/bzpRChEFIk8fPMDphw+wOTlF2nTYTQeI6ehlGg/XbI+VMqw9YWpSIwc7a0JipX1w+qEwoIMbBsJh2JFdsXrBfnDVKrETnAkhtRG5aA6X0NHEmKsyxhLAJKZ5XYO6QcRod+sAlviUi2qvOtTlMPvR3k3PMzBxpbxusaVonNUP3Jv7oUkIY2pVW6kn3k9C+FGEJBlgOppofqqWG1SLNSKmMXGcmWjUlGicVns9j4aEo0OMdnax3myxuFgh9iIRwFyHKexVdD3Fo7ynAPxPVwTwFcB6NQJXI3A1Ap/YCFwRwJ/YUF690NUIXI3A1QiYEfgXntslkYPxKMLOdKYeP8apMrKTbrugq5C4HUYkMUiSZDmavBQhMox5qHNE/K7XVN8bcDUKiIUQFPYvCSo6BRmVk7Cz0wdmoxCTNBAIEIcdqs0CZbYS8O04AbKiw2Jd42zRIB5Msf/Zz+Poy1/Gkz/8feRnJ+YQFUQ4KXJ8sC7wsKgRzBhXGyn2k0ra0I9EODIOclMVOnyxH3JIANN1MK+3WFc5yroEfWLsohNBJEcVnZSNwN/BgF4pEymmHiKq1IvSRAySNFVlklWy6hxuug55sBQuxJ8JPvnGwWY6cC0TqsOlAcSNWzDUIXy5KQQmsW/LCXyR0jy8EPAMBgm84QBPFhd4vFxg1TW4OZvhpuPgVtfhxdkY2fwZ8mwlMLzqeFBr0OYN/ArY2U3gsReWNYuOg1k4RVMAzxZrHDcVvvhrv4GXfvU3gJe/CC8cqO8HVQ7cewf/8K//T2Tv/Qi7Qwe5s8GAsZFujPV5idW8QBiaftl8vUS9OYNbZOrR8ohW0gFjO315IufnIpJDQoUOGNP722BTNsjoYm1I9hplPQ9zjORj3OGq7LCqOvX6qnvLqtCtecsSv3R2eoYI1iGdDjGjvubpuicmFFNrgUGS/ybau0NIxyGBBSryfV8EMMpSwJxL6TyjIBVxa6xwcnLbaG9jhzIuAv6arj/1egkMYowZHVWMVDZRWPz3JobZNwQJHQuuo8hv9gMTbFD/73hsCNaWAHWhv3twcIj9/SO88fobODl5JpCc9+027zCZDDGZJDqkb7KNvgcjsNgrTdEDX5fOLLqBL+YXulc+8+pn8PjJE3x470OcPHmGncGOHJSK82orqfH5M3toh+OByEy+f/azjccjkQN0Yp1fLESW0UFp+tx8dSuRJCAZSncoAWP2Nj54+FgKdwK5JHQIgIQeO2pNLyFj+LyqFJG5P0xxY3eq3q+wqSRIafNM7l/VhxKIFPlqnHj8HvzBA3qe56Yn1CAzGI+GAqAJTjACk45COQFIzhFE1DNvXqt38wokMlV4uq5ybfdCDruoCHzsyRcbKUYFvnrQ5A42vWCMNhSxbJ0ZZNToPGT/nGJ9fRLAHRbsAaZDqzQ9psZk6aBOU3xQVSKBT3jLeZw7yGY1COU2ogPHzEGMJO17uPn+dQvbvrb++eHPikwnIOl5SMMIUZziYr1E5AeYJincthQQRtKR48bOaoH3BAs5vnSCMgaav8/nrKnhkzigU3a7hV+12B+N8MVX7uCff+1rCNoW548fwSu36k+kS3WzXGGzZpu3I8X+zt4uVps18ixDs83hMW51WyIs2bXoINbFAGqvQx06WHsNVk2NjO4eRAIVeQ8K0ORX02DLLz4nXB+oM5CzwTpirKBHjiEJOliiap5py50rptQQyXQIEyzvEwdM2gAjMSVAEaBq5nbdW0odcA0BrHlBZbOXpCldBXJyKRrYAte9e6aPGhChSlzMw5qJFGBkoCkU1XzErr6qwrVrRzg8OMTB3gF29w5EuszPnmGzOEe5WaErMt0XOyQh/ABttkW92SKmdIpRtXJEGPCT4B3JMSVDMlaeFdV0nVLkJKeNIYQI3ilaXx18BkyV20cx0iQf7GezrjK+kBlaC7Rz9bQuevXs6V43DmDyBOqxtvMRBVicL0h0ECgVqG0JWwLVAmFt+rNRCJjXkgmMoK0JDDFrhFVx2dpf0bFMI+iffQkC2JvJ/Q4JEjpCGQtOkpmOyWGk626qIyrTZXsJrPP+s131dA+3tREaWHEBbwG5w7kO0e3D1+Mzy+vK/tamBT26dPIPKYLg/cnXqAvd974c+q6ijDs+k3wmSHSoc7Y13b901/HfDlLtKTabrZxXvCZ0AVNoRIe2nOR07Ctq0Xif5Z7TvGn6MnldGMNdV41csVyXdnZ3RfCdLeZ4dnYmNy0FbVxn9g/29QxzXnj3vXe1ZsRxrO+7zTLNwerQgyORDn9mxx7nQM7bvJfoUl6ulhI4cZ0kAUxia8DKgN09rXnZNlcnMfdSdBHLwa0YWl8Ov5r93iXX3xDVdisC2GMU8Wqp9ZjpGIy8NmkGdMVWGNHNzD0YRR45yadQffAEtivWoDCanKA1zdjcv/kOooCJItyDGmejEYYRJDaEvNZ7uja5j6TYhvGVdBDa1BOK37i+qrfc83Dz1m3NQ+v1EuenJ0iHQ7R89ssaTy4yzMsOm84IE5SGYuciuo9NnHoggQYJs+kgxSiJtB/N1kvtKwbjETjK2WqNermGm7FHPZSohAQwXeCqkqAbkfcM4zr5eoq87UQakKjh9xmnA4Rli2S0hxtf+jq+9Nv/PZx0CodCrNCXwOdisdDXarGEy/5xOi83ObYXC3UcMyKZPZ1JHGG1XaNoK0WATg/29Mzy2WYKAFOCFEdMoQr3FUmKIEm1ZtHlxb5q7iXybGv23RJhOhLSaSrlPac+Fwft8hRPX/suvv87/xr58X041Qqub0QWm+0Ws4MjPH/3s3i0KvDWvYd49PRUIi8K4OI0QDqOULoNzstMyQ+TZIpkG2L++BTleoXJOEC+KtUrS2EWn89xOsTezi6ODveRjlJETFTxGhyvTvHeG+/Bm68wpUuzBLYhkHONU4y5h+221Z659RykI7r6zZpMMY4ivPne8soILTkvSNjKdYNxpZ3IGhJ/26YyzmiOj8375zxHVyKJHhuAgqZ1lIhEcSYJYPacq/OWSR98PrSfZdUGSWgmLTnwG9ZGuLixN8WtnRlmVAzNL4B8jdBvESd0NvK6GKcu10k/HqDz6IycYHxwE1/8pV9BMhjh4Qf38Sd/9Ec4fnAP9XqJhGJAutDNxImWc02/ftuMZEN6WrGRrVXRHp/uXN4zjHumiKioNT/w1ySAHRJdNp2Dz72i2nmvkwCOfDhJjMr3RYySAD5eVxLPbplQzr2QyFTWEpi9oVkT+TOJTHM21DZNdSJm3mA1A78MGWzEPnRmsoKGAjc57/VlX8+usxKW2R5hJseQRdVMahFTQ/CaGgDpF0mqcU+ic5FZy0S2KvnE7JPU7cs5kGcykv50fatGxxKbRiN1WZViCGRTrdP/4Fohws+SqpxfVbFjax3685dST7gH59yn+Y/Er2v2UPp+XJm5PjC63Xy+gddhL/Fxa3eI/SRGSuHnNperVRwpo8DZO9x3K4s0t+NGsILuU6oZ2PPMs4vEOmbP3dfx9IlMlwQwBbS8PnYOUT2FFHAmWUrCM0ZiEzOw5C/vG7rRL5NNuD9TR645i3LfHDN63bqAt22OsspQUpRuQsYkIhD133KfVMN1G8IeiOIAUTpCPNrBcHyAVe7h2cUai/UGw2mC67du4PoLd3DthU9h5+gAk52pzr1PHz3ED7/zd7j/1tvITk6xG8Ta/yUULLBfmes8hSZKezIVL6YPu0MoAZ7ZJxd8FjwHy9VK0fsUxkukp7nZpDhxD6rnSsL5XK/FPSHXU+IofeeG5mWOre125vyhe5TOanv/2owk3QtySHseIjr/7f6bqV/bDsg8H5njYuPQsc5qmQaFdfTGA65pMeIkxSgdGQJ4laFebiR64jPH0eYcVjkNStYEjFLsXDtCMplgud5ifrFETJG7H0mkxPMz7xn1HVOc1HX4n791FQF9ha9ejcDVCFyNwCc1AlcE8Cc1klevczUCVyNwNQJ2BP63r7wgjSkB+8l4oq6c5XyO06dP0Oa5FK8DOoTCAPliA4dxfC6QCORiARNQFA3WGUFPE3OkeDiRaJ5IYHZMsmuHHTyDOITXVaDwe8CvCJjujuUUzRcrLBcEXUgcwQANNWPHQoz3ruHa7VtY3H9PTmGeRBrPw5PNRgTwo6KBOyIQmii2mX1rUZBIuc6osKzi5rxV31LCXFxGt7UlsqaUarctbSyqBYxNZx1dbo0AIyOoNuQQ+/DYbUPCgy4Ygqgkdw05x0Mgx6IReB4J1GVnnwX8BUDYPsg+mtJeC4KDjMQjiaI+OBLuOrQbgE2UFh2fSQx/lGCeb3G8WOFkscWdwxlueMBR2+C6olRz1GWuOMRoMMVmxfjPLfwSuH40QjT00PnG8ThJd1A3Ds6WKyy6Cu7uAcJrtxHdfBmf+9o3MH7lLjBMgA/ewdv/9v/CxWvfhVPO4Q6BnYN9hMEA56dbLM7Zjxuq34zukq5ew6tzo67NAbc0DhjpZEkCRqE6nOkg2NQ11pXp8V0WhrzhgY5fhUOy2ZG7JaP7l4BnzVhvC6SYVDdDuPCIaCOfScIoslW/ZwA/eyFNTKlICtNTRnDi4y7gjk5dRrIx+pYxgOwUyrco1msDIJSmH4/PAHvT+og5qcaNbeKSBFZHEp2XBBtcBwl7jQgciJQsBFPx4M0oKRNZ1zcqMsYMmM4muHXrNtJhqo5eAu4UJdy79wGm+4e48fwd/Nnv/Ts8evBIcbkCvlrggMD7bKrozNOzU92TJET5+3Ti817l6xDIODs9Uzftc7efU9QeD/XsNRxFI6mdSdDkJcUSxhlD4HS2M1UvMN8vD/HD4QjD4UDkx/n5XEQbCWDFcjNS3RLA7JK0rKciG9fbHKfnW7mKfXUkc/6w3VIcD/Y0opVT8WCQ4nCQYkIFfMcY4ArIc4H7fBYJRvekG9+HencJnZDAJrHMODHbXTVKByJh2WlYbgvFeJKQVXS7OsvMZCByqgcX7TNrotuNe03ijY+YI+OMkovbxs8KVbKonxzHvD5GACKX2scIYHWP2ig1koxr1uZ1jWI+s48TwHTgxQkeVJVI4CcEZlwCwYT/CNYwFJEfJogmAAAgAElEQVTzjnFqkqxjFHjfP625jcQnI9ZtxC/fhnAxAEc7e5gNRqjyCheLCwlkhjFjvjkoBHrpzKLLnASw6U1fbxjLb5yedOuaSD0CZ+yya1FnJSJ2z8YhbuxN8LmX72IShej4TK1XQLE1HXk+48NJbvmKe739/B09u8dPn+DJvQcif928QsSIdK45AjHZm8m+rxZLr8Gya7BuWmxbV8SKvgRc09nAL5K+xnGnuGjNsx+lOCjlmfGtBBNt9CbvFYKVcrBSICTgz7iFDWDFuHnOOabP0xCQdKQEhoiTM910+PH5JwEsrLrvhmcnK4UQIn8b3Xd8NuUgVNy4IefUoctrJq7f9HsyPptr7Xg01msvLi7wqefvYH/vAFEQCrjS+mV8YyjzDZqSUaMdpoyF5/N5sUDBiLvOQ9QBAWPUdZ/ye5p0AT6jTmBi5Ul2kXznPKm+Yn0Wzri2S4+/r15U8yAZUNhEEkvApdoEE5EtrUw/j9tnro8c5rj14KLTmXB9PUMkf/lnwhL7CMqP+oRNXzYdSib6kmsEgdePQHFDBKvz2QLOPWFsfcsCb9VDyPdMkFQOL15j0w9N5wmBc9NRF0gowh5S9sURgDb90o6ibRnDTNCd86FAY7nMDSGgxBB2Fmp/4Er0Ein62XwNHRejIFAfqOJ5G/bdFroeXshrQZeTSjzleY8pZrOJBrx36ABmbCMdwHRH8vNRRMTnVTHQJDotGcO7tqoYLW6vOwUldPhqzeKz34Ld6nTfrJYbCYr29vflzF1uNnj05BGqmgRwpJhmpk7wz7iv6dcdEjHcVy3mC4HBgyQR6SuRh+37lPtcSeqeXLgSN7W1iAYSwH4UYjSZWgK4xnq7lROYjmSuWRLw1BRdOBL41AV712uJWSg0yedz5OcXSo+YjkdaW7VOVuVlV+NwwP0k+0wbzaUJ+wUJ9jPue50boYTiYlXqrOvAhBum6pScXNVFaTt/rYBEt77dL5LMXGelEaHYCGjOTQ6JAzuP7B7s6tkhOV2WW0Ve856bb0s8OS+waDpsKNyRc5NCGENW8V7j88b5J6Yox3cwILHKe4gAfkOH80gOMabpcE/LOEyOCaNnGaXKBYprPB3h3NOzw7deZkhCzo3mfYYx0xCYBuFiwPHJSnh+ismNF3Hna7+I9Ogmdm7dwuTaoYQzxzxfLBZyVMV+CIZpe3Rfrraolmv1ug+YUBKHOJufYr5eoECN0f5MbjASTkGQYDTl/wd6ttjLzcWJnb+sn0jTEZI40XXh2j4ZjLS/kwhEYha+d09d3XSGOdUW+aMPcPK9v8aP/uIPsTn7ELFfKaZ4ubiQu5gu4OToFh5erHH/8QmOT84kHh2OY4wmCTbtFk82KwlCRoMJBvUAxXyDYrUCmkzpCpxXB6wUiVNMkiGGcYohY0bHA/A6x5MUOSr86Lt/j+rpKYYUmLYO5n6LlWOil9vadIvyXOCw/5bJLExwcnguCzBgWgSffVUaUFDDOdDER1Msw7MOny3OvxS0cE7jGucyvpbzHQngkGk7TEHiecakKbA7mP28vD9JGFKEABvRynuMgi/umymukFOSseitizvXdnFrZ4odngezNZySKVAtXNYgN7lxmisNp0OUjtEFMWo/QZdO8I1f/XXsff6L2uucvPYavvdXf4V3f/RjLB8/wlGaShDDKPImJFlkCV85l02dgvbT9txmahjMXlxpBjYi3swL7BnmfqyPf+7PaIY4FRnJ54n70yRGHYbIAJxsMhHA86JF7gIVz4AUDsmjaKLfjRjUuHclPjUZwhLQiTCj+5diKjrZFU/cqqOWCRAJhXjssCXhJSc/5U/GBWmiYIyoVfOQelrNWVM/uGflHuHjlQfcC5NYIxHMjujOiOJI+qo6R7U7FMuZZILLXt9eTGXX6H5NFelryV+TnsM0I9+IpfvPLsGaSQu7TEiyiUjc2/C6k/jV9+QcyPVdZ7n+zM09JIWgtdJrprGLo3GCW7tT7DPRiGsnz/DbLWomRpTswbYu7r4gQj3MtkOZbupejGf3xxpPu7fX+7SVPJJBaagZ3c06IJPuJQKY94PmaEZY25oQiQ7NmPMH701VpNi1OFZ+OffZFNV1mnuTyRj+MMWmyVA0GcqGsx2fb0mQJSYgAcw9GKVnrltpLfUZRZxOMZweYlN6yBgIksR4+dUXcfulO9i9fg3hZKw9elkVeHr8BK//+Ed47e+/h+XJCQZwcGM0E/HK70R8hmstI9U7CpAYK88aAdY8VDU8zhu8rhR9xKFEAhcXF1iv1kYoyT2vJdYHSaqzFddbinPpBiZxqx5m7vkpgiVBTIK5r74gyU5hcp8GYPdsOitdXi8jouTZm/M5SXemsVCgwOdxwS/20LcO1hS0ck7i+hu6mMymiNMBoigRidttS2zPF9r3RkwT4rrI56JrVNNR+h2C2QiHt28hHAwxX210rnU7ihkMXra3vyfhzWa9Qb7d6vP8r3/0/Su+4gphvRqBqxG4GoFPaASuJtRPaCCvXuZqBK5G4GoE+hH4w3/5C902Y9RmqUMN4/IIyh0/foJ8k6nzhipkflXs/XU6pKGHJCIwTpds38FCWJeKepK+JMHYb2m6AQlAK7qKG/yOPT4NhgGQ+h3SgE7FFEFbod6UWCwYwUOggYAYd+4R1jkBtATTyQQoqeskCEgQwsXTbIMPsxJPywZ1xBhlgpuGAA6DRGAQ1ckllZ10U/IgSJCDhEVTKd5UMVMlgRbjiNU48JCvKNvSdriZ6CISdexk5UGHDhFC2XEUC2QjAsPfI/gp9xZPhxXd0tZZaIFx9QzZqGBDJBnwXKpgHjwZFevR5VIJfFbnpD1ke3RQD1N4wwirPMfZao3zxRZH4wEOPAcHaLAXevS9waG6v2Vc3j7WizWy+Qpu3uDG4QjpwIcbSJ6N0XBXh/2T5RLLtsTg6Br86SFWSPHcK5/DwaufQbw3xfLdn2L5nb9E9t5PUa9PEIx8zPZ34QYJzk8zLEniFXSJ8OJU8LwKHoFBdumRz6l5uHIMABEGAlFKn7GFwKKs1F235Bf7fKg6J9BLh4fcv8bZQlBqU9EtTGDeuDHlIBNB1wP5H5HAPSnMP6MD1lARtoiYBDC/SNJ7nqKZ+cX/b9hnSvAlijCKE6R0Zuc5yiyTK5W9dARAY36GqrhUjvdRbH28tyF7XIEyJIATxiUTNONRvmJ81lYAFQkV45AzIJYBDTp1OT136ybu3r2LxXKOg4MDPHf3JcxeeQVPX3sNXVEKIPij/+8PcHF2YUgmxxHpO51O1afNH4v5XNGbdOkQ9M2LXIAtQW/es2dnp1it1gLrczr8CXbQ7QQfJGw5Zttiq+7fmo6cwMV0NtWz0Ue9yWE/Gkl9v84y3Z8Elui2XGaZYgV5X/PwXGSFXKzEIemiPF1sFGvmxybakJ9fanGCl3mO1DGOj/04wm4YYsJ4VJIj7OVibFrO/kjGXkIx07w4inIn4GXJFoJZYcweXkMIDWI+x8YZxggzRSsyypPJiaby2ADGilC1Ga22Yq3vMbM3lCEJPhY3e4km2Qw+zR7GhGjILxs5x/tEOB5/y0ZK8z3wmxKYzQLnHxHAiu2zbFkZxnjSNrhf1Xig3izfRA+TNKkNASyxCb8Ut246ygmUinySK5bEaCvigvMVSXDe0y/d+hR20jEe/uxDtGWFNIoxHCYoO94DtQgiKt59xm7aeU8EMDvgSTaoN5NzKokTzvudCODUAUYhySwPRzu7mCUx6NF2s7XpviNZoVjMmbobgziRC/jG88+rE/j9n76Fi4dPgKxAUDYIjY0SeVOavi+nxcrrsEKLBdMCGtMZLjDz0lXxkdO3J/xsvdkleCcwk4S5jZMUiWbjDQkqq7PcEpk94GccvyRu6PowbhnebHSikaikE4IuCK0jPQEsjsWAubwt2aHZtUwBsO5LvQcDxomAtY4mjnnvAlbEIl1nwxGuHRxhwv5Lih24JnF9zgosF2sMBwMRaYzNLEtGR5dg2KIIRfZszldoVxvEDXuBXUQdQWlD6pIE0tNkFRLsZOb6zmtGApgzq+DQ/vNx6RYBbHr/BKQS9LRjpmdAOZjGpSgSmPO3dc9QoKBHhICqwEIT62782MYZ3Lvse71N77zpI5s1rH0/rXX8Skj1MVcJ34fpyTTXq3fDm25D05FpuqJ5P7BTlGuzERrR7SPg10ZEc8/Az0NhBPviequXYFulIBjyuKBITA5l43rT/SAS3X5RNCA3DJ2/DVJAEd3jIMSQwC/HkOkHNVNCSPDxHrOCApKQcBRnyOdC+wm6rD0X266GE0cI2CXP2F+uB4EvFwuJTrrT+GlJ/BZFZhxcvO8IEDPCn/OFnLGNutU5/svFSv30nPfpAKbQ5mIx17Xjfc85gY4bEp7cS3GfROERXyuJIjn9OT+NhwPMphMUBFG551JUP7OQ+fl8iZ+2JEDZ7axu7sr0x47HmO7syN1PBzDXVMbjKj7c3j8S2bAeQe4+061IoiC7uMDiybESDXZnU61nx8fHqgvgM8jrMmDaCu9VupfYf0z7FWMnswLlxjw7JO1FutBhqfoA3st0EZs1QZg6AfX+nuX1trGWnJM220rut8skBt6Uco4ZMoaf3VRkVKbvOY41n5EAPlnUWLYG/Ob+iLG8DjcadHDa2GnFZseB6lWUdkIXLNNABqlqIIIkgRPHGrN8vsT6+BmqbWY6pvXQsUc81v69Y9Tnhk5oChXMHMlo0cqK4BLWNzChASGCZIZk9zkMDq7j4M4dHL1wB4ODA9UMrOtaewPfj+TIdBQ/UaHJthKVjFkpMUqxWlxgsTzHertBkIbIKa7U/ZhgsrMLN4rkuqQL1YtjuW9NK7URirAGhp3NO5OphEW8BppbCfRLGOEqvjpwWzjZCsXTh/jh7/8bnLz1A7SrpxiFLYrtEjmdbOEABy+9gk3n4/HZAh/cf6Q5cThNMdpJsO0KnGRrxSN7Xizbbpc36PItunKpQ41bdUjcEM8d7OJouqvqmY6R5WGA2WyMdJSgcRs8vXcf5dNTOIuNhG2b2MOKotW6xTprMBgNkYwGIvJO5xcS5XEvpj7Zmm5Szs/cDxtnouooKJKRW93EBPOZbAJPZC5FHazc4LxbuA62FGswCp2/x5hkxdratY37M4lhTCE8RQCMkic5yYSbYr1CyBQBnsEaF3eu7+DmbIIdngXzXKlSXkBihqKNpelstfUKdDWyymLTeVg2Hl75ytfw4s9/E4efeVUrzL3v/QCv/fXf4K3v/wAjRpVzz8jIWhQiwfv10RDK5ktEpAyrdgPGPRfd0+wLl/vXzg0U3rFnvq9mMNkfGkOJMbjs0C2axOoB3sLBs22Ok1WFC7qj6U73OJ42TllRE33NTy++MsQ7x437JzKVFDvSzch9p2oXlHrQJ7c4IoH5vJIE5ppLXYbSNezP+mx8JhqKhuy+VXO52edoD6z1j7M7CWCmlbDGoBV5ttUe3YjjCrsGXqYq9fvNntHUa5oFvY9/NjHH5vfU+au++I9itDX+nEvkgjZ/U2debUdNEkZFoYYcyJSnGRGn3TIrApu4AeuoSPbupQEOhjGuTUbYGw4wjSPFZVN4sLq4wHa1UXe4opptyorBH0ynM7+nhJGqqbBEeh8OZbV25lxjEmAkuCNuoKRzEsAmYtyIygyW0BPASuj5GAEcUJygOgqzn1GdgBJazB6Pay9FjuzzXZcbZCSAnVLO+pYJZk6AtmP4t+ka5g3qOIYADsIBopSVUPvYtgGCwRi7N2/g7lc/j52DPa1LxXyJ0+MTPHn6GPc/vId33n4LD99/H25V4WA0xq3dPThcl/neKM63BDAPq7p3KEJn+grFtUy74P3M9IcowLYsMV/MkWe5zog+4+W1TjWq06KgiGS80jLKUmlaSRhK7EXRVcXzdMF8e4ogeE14Hqd0wiaqKYHJkO8USUrgwKXRntl5bXlvlw4ra4CNA1x05osk8EaCDNcIxYYpdnd24YecGY0qolnn2J7PUVwsRQCPwlDPF/+wAPEkF+n+js7bXpLinGL703O7F3WERx0dHqIsciwXS+1lSAD/q7947YqvuIJYr0bgagSuRuATGoGrCfUTGsirl7kagasRuBqBfgT+9r/7RsfN68XFCut1rk4qEsKLi4UhRQgi0mXETqfOxNvFoXH2yu1aMQKT7iAC1ey59ERmuV2FKHAEbMRhrL9fZhsUmzUGoYth4CD12d/YInY7RDzfML4uI8hoCOCm8+CFKVYZu/7ocgkwMNyODickAJ8VOZ6WFZ41LTIeIsLIuH5LxhuyoyWFH0dSO5OoI7jI+OZtWQjgICklNTMP/oz+Uu+lp3gfOTSLXAdVflaeSKmQZXyh+eFI4ZsQ4FQfWSvHi0A/2ym7uJjrsNO7vD7qRrQHZKuKNpyQiVzjgZpAM+MkCeLxMMwDHx0LURojGQ/gpyHWeYbVtpCTL2xaTJ0O+x6wFwWI2kJq2sD1MRrvYLvO1AncbQsc7Q4xTOiiMK+bjmbY1C2OlwuUsYc7X/kqhke3cf/DM1R+jMMXPoXp/gz3f/R9xI/uwTn+ENX8KUJ2FE9G6JwA84stsnmBelnCYQ+h6yAkHs57Y1tjUAM+uxrhqT+rDHzkvo/MdbEkaFxVWFQm6nZJ0oLdYi5dSy4qh0p1qnzZPUYnaSNglGMlAs2q0+XmMrSTIRMYTaYv477kZxX924NClnShe01u9TCQo5duYBKDJIVJ/I7iVDHQ7I3qah5kHayXC4E3JIzzYmu6vgSM2CgxGyl2SQCTzKSDiOArQXlqAyp2Fub6tyY+msSCdcnRnVh1uP38DXz2i5/Dqz/3c3jzH36A6XiMT33h8zj85jdQv/cenr37Ht5+4x385V/8lfot6dTia1GZTQKIjlw6YcqSsWK1AcNs7y3vY7q3smyDJR05q7XionnG558N2BdJB5WN+KUrk/c7AWESinxtKtrVXe26yDZbpIMUIQ/4AM5XKxEfdBacr9dyaJIAJly+PF+h6zyBPwJ1PQeDyUQg7sVygZr9sRKM0EXSIGoqjBhX6/vYpdOx6zCko7nhn1GhbqJg+ZTGBKtDRvQyxs4844pc5TUgAWxju0ma0fnR0AFS1gKhPTpK5Xw0ZLDquyRRF2Jker4N+tX7LC7TAXpeV+4DGyMsl0Afx2dyzPSC+nPrLND7tkSzoGvLUIm08R2sGQFdN1izUveyNtxBGUQ47Rw8qGvc471E5wmBWQJyirUnD2C6yni9SI5TDS+nDGMXRXp1inZUf6sK0zvsT2b4wsuvYhwO8A9/+/cYRykO9/cxng7x8OwhyraQQ7fIKSIwogoSL3T3qVs6Yb8nXa81aoJL6JQYUa0LpB4wJHlIhyOJrTDEmJHoVYndMe/VSGDSnRdfxGg2U8zy05MTfO7L/0yA0gdvvo33Xn8DzSaHzxh2OprqGllViVQgEZJ5wNoBlhQ+0PnbA3I2blEAqhyX9nL0IK/hkkWKk2jXZTAPsAgVM48YAYmiIi/79T4+7xgSWP1/moeMy/UjAtgmD9jYRiP+McAoKYvID43zUk5VVhGY+46/ZswnySWCkwRaRRjT9SbguMPudAd3X3gZt24+hzRK8bP33sPJkxPk6y1CN8Rkwh64EJ1H93cusq9j12W2QblYwiGQV9aISkYPe0hhOggJmooYRKNIWHYtkwAmkUQ4TbGLlgBWX7YITRO32hPAZmo08bdG+2BdvzZ6mfeoIeNZwcC5j2Ng+n9J3JG4MFV6RjxlYPrLFEEbIW2vg+3etsvDJalfs9eO974VC/X/3jgtjZNbfdCmZlNkmtzh9j4g0UFwmwIXXjdFU7NvmFHiRYkkTYyIp22xZbKDslX6qPVOjjmKuUgAi1imK1jrRg/oE9w3ZLoI4K7BAC2GnqNnZEJnI6+7ehRqNG0lB7CuBYks3zNEAPcfxu4swtULec1drOtS/RwkgCkko1CNz+p0wn55Pq9MLqGzuES+3Yj8FRBu47u5fvSpJ2nKdmJHawYdX+qiJ9EsAZ0n4pmffblcYzLb0e+dnp2LDCZIyjWPLiGSrXzfJIDpwmVySF0WAunzbaZnQdHCJIc5x/Gr5s8l3CBEMhyIBObH5X6JXyI+JKwhUU7xnSFiGK9P8peCrIoE8Pkc548ea43ZmU4wnU5wfn6mdAPjXGowSCN1KxuCt1E8MdM/SADXOftWHZFuvG5yLIsF4VrT0CyrH4YA/ie1ACqeZG8qk0spCLAuQ7uH4SZXwgHGYysW3nRrkujn3pCu12VeY56ZKgxGQPNn3rMeXYoUedCNTkaHwrPEx850TPuoiFwC8dePDkUC8n5vAlY4jNFuC6yfnWF1TqCb9zA7HDtEEWM7azmA3aIWAWyM9Z0cwHRNcf2Q+KDlmPBXIerGhxsPMT44wP7t27j2wgvwpzO4jIQm8czEHo8kBxQjynmQ1QPj0QjD6RhtkSPP1thka60ni+VC8eWcGIfTqQhgOtaCNEU8HJl9Mwn6kq4zUkmuBDGjdKg0B14hxcMyZUdniFbPAlOLeC05Pvf/7N/j/nf+FGfv/BBRs4TnFtgWBRZFi9nN5+EOJljkDe49fCpCcLg7wHBvgCbssChzLLcllpsKi3OzpwjpoK83qDc5mqLDIErw6TvP4db+IeLORb7iXqjR2UqpDlWBhG7d84V6OpmQUg4iZKGLZV3jbFlh//qhxJd0Tt578EDiPM25JLeKBinj4nldmIpRUrRRX3ab04VHMpyu5pIiMxLMrPYpTZ3Blok8LvuI2a9puoTlIGYOOMeQewyS7lZsRnHSME0Upes2JarNSp9ZnZ5w8fzhjsi6CQWWZYmEYpWA82qJ5XquOgGus5w7gniI2ouwaoDTbY308Dpe+fJX8emv/wJmr34O7mKFn/3gH/DD//CX2Dw5AfIN2mqDqljBI3ur3l8jWiHB1ou1LtV5/H0b9axnnOSvffh4//IM+nECWBUfIoCNEKhlYAW7VKMQuevidFvi2boUAZzJfe/KAU4XsFZCo0KyqRhWIaixY12A6UXl3MG9OmdMkmV0RvIfkZTj2spEBzpPKUjl2UNiUlUssXrBCFbVodp2Wo8VOX1JXJuVm7Ni1f9sO563rJLh/MMvm4SimGdFu5v9j/Y43M+ainStv5eJHZylL0WNfRWOOT8raluRupyLGSVM8Vtt5uGeAOafMcHDxlDznEcSWO5yW6+iRBhQDFUjbhvsRB524wA7cYBZHGJvPMTuaIRRFKHYZjhjDc7FQgkNJEDV18691iXha4hf4882tRx8fzoWXUZAmyQz7m3N9Tdn88v6F7l/zeflvMy6Awl0dM99RADznwQB61FsHzfPf7ER07IegH3NTN6gUJc99st8hXWzQe7W6OJABHClnnHuI31VH7icI3wgiCPEyUj1WEz4qtwYs6MbuPnKS7j5xVe0jq+eHOP8zffx3ptv4cMP74sEPj07QbZYYOAHONrZwa2DfTn/uRyx/ktiQ54VfIo8uOQx8cPEODPBQHsm3r+cN4oCa57rVAVD0Wck0pzCMIVF5MaNzWtMzEWC6jDCII7RFAXyzVbXjBs9k8RFMbb5tRIJxEBTsNJqX+NL3Gai0Pt0poYkrwtsued3gQsmYwBYsf83cJQwNhiOsL+3h93Zrq7FNiuQLTeo11sl3jTLtZKEmLDCuZGx+QUFj7GP0fUDvPDZV9FFkRLSTp6dq/qL+9HxcIS9nR3tU4jzcCw47/zv337jiq+4glivRuBqBK5G4BMagasJ9RMayKuXuRqBqxG4GoF+BP7v/2jSlUWJzabCctliPI5NT01nupLojpPbIS+QEGghuSsltTnwCPLiYY/RxWEkhyw38YMYSJNAnb+BHwp0m59dYH52jp1RgmHkqVvY62qU6wKx16obuKXzt5SBFE1L4iJCUdLRa5iPhLGcVLbbuLs5Y4jQYt51WMgVkqLtXPWqEYSP0lSOCar96SDhoYTEtjqOCAbz8/D16AC2vX88aCnKVhG9mQGX1d9kCFN2pvLvEJhMkgRhnOjvcBwZo0sSbjQYIo1jPLh/36hcbcxnHw0sEtJGG5mfTSwYOw3p/BTBTSe0gGlrlCJxwjEdxggSH1vGpLo+JrMDnD99irAqcZAEuDUbwc82iNsWgzCC64YCFap8i6bYYHecYBA6iNlXx17hwRiLssZJluHolRdw69f/K4yfexHL197HMSMeP3UHw90JXv+TP8Te+TO4xw+wfnof0ciHH1Hh7CBbVajWFcqLHN2mwoDReqGJTmy2LWKSaiJjPZQifj2sGFXadbhoWsxJ/DLemcpdfm66dDxP5G9FMtj2d1Js0Edy6rqQHOgB/8uYMkPW9PFktvBN96ZoL5L+Img/UnUrzpnuat2vvnE3up4ciRzDyGMMm6sDIqNw5+fnqNkr7TrYbNY20qt/XUI/fYScISxI+RLQUc+RCOBOSmm6ekRn2IhX41YwpPZ60+KrX/0CvvFr/zk+86u/gtf/39/B6uRYYPhnP/85+MMh3nv7Hfz1n/w5fvqTtxRrReEC79PCdhnyhejystmHep/ZZq3vx3t3OBxis9lYgMa6jKzCXQAOD/QdI0FJplaYTNmtR2CE5ACjZxMMSPqGjPNcmucjTUQCP5vPde3o0FnmOTIC62KfXaznmYDFrKiwzLe4dusmPv35zyOdjPF3P/ienkm6oyUYIYKebRCWBSYADuIYE84FZY2QEaMkrK2rkvMEiRgCJYyczusSJH7U3+ZzPkiMQ5iGo6JQTBnBDbpfevJXYBcFIQZPNMgXgT+ToihQzJpKLAj+UbQd70XWjNlkPNOZKpDMwGfqSbXjK06MBFJpnDckd/Xv1EGnklcBG5uuxaoxBDBBSOMgdlH6IS4cD0+aFu/lW7A9U+AjCXsRwCThGMFv3AN0b1KqY+JsTf+pCCr1WbPX0rBdL1y/iS9/+vOI4eM//PGf4MbOIV5+4UXM9oeJZTAAACAASURBVKf47o+/i6xh1Gqh/k71tBLAowu3KBDRjUEwOArUpbVlioQDTIcx6s0GYdciZVQoway6VlSlugKdDod7I6SxiZpl7PPewaFidt9651089/wdvddnT0/w/lvvoCUR0Zj4VRIvdF2pz5ekiWv6MBmLSnccQSK+TXWyszPVdvDyGRXpbfuaBRj3cY+WADbkn3GLGYGJ8XAbENPeG+qe7bFesx46LvtUDeGgXjg6QOQCMYRf3xdu0sH5Powri/H5chd3vEoGkSb5S1KJ/axxEsptRbEK5wo6hvn+G5IyUYxvfv2b+PRLryBbZ/jTP/5TpQKM0xGOdg8FMjeg8y5nk7du8CLfYH56gs35HFHDqGEPARMbSAA7HhKC0yKp+zvHuID5XkQAC5A2BLCx5dr4Z92+RtTCuULuGd/Er5t0fDp7zXgbd7yJaOZSqEjIiuujibjm37sEaEkA275Y8x2ZFmDcTnotJSiYayE/mHVt87kpuWeQAKJn7q0rk2QsCSgbCc6/p955Swbz/tHzr9hBJhgwwt+TII7zA4nU5TpDxB5dCrXkiCdBaz4LvwSsKzrarGUUYfTdgL0jyuhL+rWCcbENBk6HWehhYoUSnOfYq00HMEkjPgAEbdk1SNHFZXcz5zXWYMjxG8kZuWZvbhwiGND1GSvSn0Kf6WRk1hxeY5LAdYmtCDcjDOFr8GeuiVmW2doL3n+Ofi+OE4G/vAar9RozEr6Oi3W2xWq1wa3n7yCIEjx+/PSS+OcYDimyo6iI8wGJ6NEQVbFFmWeoihybNck3V6KiyWxmnL8lxXslcorqSIjEsRIC+Gs+n9yTcj4z9wz3H4YM4nzqOxQuMpreQb0tkF0sMH/8RAA4CegJCce2FoGSb3Pb9wdMhiaml+sBxRAUDFWsDJDTlbeGq3tBHaIkFNQXauYEEcDkzkgMkUyzgjUZlA2+TV3ZZdSquqlt+oB+rWJ7Em42eoLpJLyXSe5S9KgvYFWZL5I5HUMZCH57LjaZyQ2IYx97u2MB74x0pwvrzu1bei2uv8uqwtG166pIKZcrXJycaL/IXkg+v3wA29p0HjtFizQyZCXvm4DuRc8Q4ByToedjEEQYhgmSKMFisVbfupukOHr+DqbXb2B67SYm168jmu4gHE+1zzu+mCOQoCyWqHI8Zv0EBRc2Jr6uRUxfnJ1isVrp73JuJoMYDwbqRtbv9XHHIuRdJFEsV77ph2YU6A6S0UgOVgoJOMa8z5QAw6SXB+/jZ3/57/HWX/wBsuP3MUjp3q+xZkR2GyAc7qANUlystnCTCOneEMPDMZLdkRJqTi4WuP/gBPcfnOlcQQf/GBUqdgD7DnZ3J/jMi3dxbTBFzOhb7tWYqpFnKFZLlBdz3Jjtol1vsHh2qiSVPPJQxAFyz8E8LzDa2dOX6yd48OiJEl8cx/SUemUlRyTrS0i6rTamqiaJHVUMDAcjUMBBknJVVThdrvDsbI6iaCU4ZfoO103Of5wXucAz3t7zI4l8FWtvZwxO3dRHcd32KUgpMrR5hpTVQS4wDn3cOtjD3nCIAUm1ItezziNmC/YrL+0aZ8R7HbvF3QiFG2Dd+cg6F8PDG3j+05/Fl7/+Cxjd/bR66p/9+DW88aMf4cN338Ly+BG8YomQ50ktJSZBRlUN1oFrzlsUizWKg6eAi0Qwn1l+Y5F/1j3L3bn2fXZ559rE1ZhfFEtwDu0ikuc+LooKz7ISFzkTpYzj8CMC2LKjH4sW5lxvKmoocqaj0tSnUDgkYRPd2txAkhQjCUxS3ApMTDy06bLl7ylONzTOS6YYUMjC7mWSZXIt2zO6CGDGpHMfz8/AdY7ipn/yRUFET/z285BITyuG1H6pJ4B5vjKcqOZ0Cnyky9JegYIkrpPEAky/Ls853GerAoPnIZKIJAbLUqIoro08K/TnPX5/PtqKJu5rENBiLwkx9V2M2H3tdNglAcxKHK5nlgDezNdwatYvmQQyCnlV6aIzn0ml4RjqmptM+MvMZrVt0KCtznDj9JVYzbqATd2Ncf+KZLf7i36sNb9bcMUc6Q0h2juIDbZizn78fe7lRqMhBqMRFtsllk2GrVuJAK6YlKQqKLUgS1wpAfgw1Vw3Gs0QJWN0bgQvHuLw1m3cfOkFpAcT3PvgfXzwxlt4/Ma7OH34GJtspbh6zgfb1VJ7ut3hEM8dHCAhlmHjxZU+JQGTcY6btA6zuZU4jQ53pk1QcLnN1Y9OApg/oiSRwIuYggRyPE6UFYptLsGVyHzX133LBI6S/5bdzSR3mWTic5vC/SPj0nm97L1X0/1rCGAKEm0zgfaKXGdLzxDAdPwufRdr4guBjyIM0fg+Zru7eJ4VBJMp1usNTp6e4uTRU4lI23UONyuQto7OJMSrwtDHui5QMano+gFe+sLn1Pl9zrS1+dKkKIAdxKHwAdZWLJdLnYf44//46zev+IoriPVqBK5G4GoEPqERuJpQP6GBvHqZqxG4GoGrEehH4Fu/eKgg3W1e4fj4AiHdumEM34vguwGKLeNRC/Wn0XXSRzkJBFe8oImzEujNGKCAG2NglABpaFwpBF34PRYXS5FEBNsiOlbkHGoUY8teYB5cOxr/SL7wAKAIIGO/Yy8wD1E8zPGUr0NI3WBO55nrYht46nwMk4Giygh6FIyBYvw0++8axjKWioYSOEgHHHEl37ipytwEx5H04mGcMc88tBJYkcqZhyAqiqNAkYNUOfPzBzowRCLW6PrhIYAgC2N2CXA+fPBQBDAP+orAtN2f+n8ergiC225EgeCKWjNBmYoAbBgxZZTFAqF5wCbgldIJAviMJx7t4vTkGG5dYCf2cXM8xLiqMFbfWIC66jslqQMvcLAzwpgubjZnVjXcaIhVC1wwLvpTz+Pub/4Wjr7wFdSP5zh59ATpjesY7M1w8rffxuj0GMu3X8fDn3wfoynJZToWGtSbGu2mQbXIwbLSAR1F7I3s+3v4/ulQJOjm+1gyqqlpcVY3uKha/f+G96HjoWCHs+OB1CgBKAIWcmdZUKfv9jKxnRY46g/jFpD4iAA2RLD6v/hm7YG/J10FuNu4UrrpSADTvU2nE0EMdv4xBpoHUIIu/PXOeIyLCzpkTOzear0UCSC1tJ4R64KzYL6iyPhFoJGOHgEKdKzSkWtjeok8kPQRGGnea76t8OlXXsLX/8v/Aj//L38T59/9Ls7u30O2zQQahEmMN954E3/1F99GUdTY2zvA7u6eSF32KS4Wcxw/fYrzszNUVan7ua4qAWD8QYU73VsEBVwSOnSYh5E6Ifl3s2xrAFiSuIoDLDCZTkxPFAlgAiwcM4JQPNSzV5aENqPqBinmmw0aPid0zLPPb7EQeN/yma5dvefleoPldotXPvcq/vkv/iJ2Dvfxe//uW+rXytZrrC7O4TY16tUS3naLYdthj7HcjCyrKgR5CTZ9k4ii24QPDclH4lQ5wV12rqnTiv2sneIeOW4kYefLhQXbrAOTLgCb3Wv64KwbxPJFIm+NyVvEVB/5fFnRah2J/e+LG/3YzrWPl6d4RCSWdREycptRi+p+lOPSxsJ7nnrlRADX7AFm7H2fQU2HfIiVG+C4bfFOtjE9kK4vAJJzpaLHOZ8RFdV7oyOGz2RjOhAtoa0I8r5XtQNevnEbn7/7KhI3wHf+6m8E5N967iYmOxP84KffR9EydcD2elEkYAFhXns6AdX/yzm1YLVAIaJwkoZAWQjMU9QzXfd8fssOFcU3DjAeEdA0ztYxY2lHJKZcnFFI0AYoGvZQFxJccPxNh7e5ICRbZOSxICbXBwNwfkS4G1eKdQ/0wDCvY99NS3BVhGXv8LCk5CXQp/ZjOXEdS7xpziZQrnncRiFaoQuhLAKCXIdkfrXzEO9tQ/z2CLMBIelQDD06es1nI8mqDk4bDsulj46R8WiAOI70LFOAkcYp0miAndkuvvj5LyEOE/z93/093nrzXaRxgueObmCSjgS0sV8ur7eoaq6PGdabBRbnz1CsNorTpvPML2qk8NQlmbqegFRC/oKtde+YZnV1F9IVa/24AlNtVKIirq171GQy0A1jyFGTumhiEXtCzMRIWuKWcd10dttsbd7LfeS6HPK6nXtw3YKzVhghzq0nk9U7zOhvgt+GAM7ZN6k6BU5h5jV4/5s+aAOMs26AcZ6MFWRcZqN/Y/oNKagISJI7nnqx1SfZNoq8p8veCOCMskKuoMaQfhwxA76b9ax3ISsdwMZAC/C0QhYKJfisDLoW+4lxO438AB4LjxWNbIk531C3nJsirukEacUq0knWqMoiYjR1QFCzhMv/59oxTLHO1kpvGI+HAs+5BvBaNU0pAVHbVHqW9/Z2tC5xTSQBzPoLErEF+2BJno7HGE+mWgPOL+Yi+gkKr7NcsbNH128iilPMFysJ3OQjo8OHILPiTtk/6GHMvt2WbqNCa+t2szICo+HQELy8PhTlVaXIDKVJsE5Brh0TRytBgGElzPPGZ7DiaxrigQQwrzuJzJzJNw8fq2+ZQG6aRkgVZeths85wcnwm0Ho2jjEbJ0iCEC2fZb6eWFsTI9tRrMAIXZHNNqWBYkYxAB9Fz1YkgEk2cd/L66Ykjo+Rv1bEwHujr/wwghS6vCkooWPYusc5t5EwgSMSmOKXbQORd0y8UGR5ECDbVmjp0g19xXwzjYbz4GgwwLWjQ7m5VkWB8+0WR9evY0gx4zbH6dOnKPOtnnc+mYz8J3lCdVO5zjVPs+eY15DEKR27/HCbiwVi11dsLcWaCZ1kIuQpVAgwnu3BjweIRlOkewcYHl7D9LlbCGY7WDQNgslUcdQdRaMBxXiR3Ko8i4RwUWQZtkwSqphgwPHkHrrRunM5R7ie1o4gjEVccuwWqzVWm0zR67PZrlzjdASTGKWQQfshzxf57G/nuHj9u/jwr/8IH/zo2/CcNTzfROCfzUu4IQVmMcrWhTNIEO6NkR7NMDrawzov8ODJMd5+7z4eHS/glC3old+l8Cnw8dKnX8bdz34GoyjF45+8h+zZuYQbg8MpnLZGdTHH9sMnmEWx6kaW66XmJRIcJH+ZnIM0IdsCNxwgCIeoS9MPzWeGHc90MvO1OkaGd63ICc63e/szxbInJMrjFHnd4Hyd4fGzM73nTWnnP+7F2fdrViGRe7wWHl3DShjhc2bWqD49h67ejkk42zWitsYsDrCbxtgdJtgdpEh9zpcmSp1ksce45o57wVL1AvyPwhg6Ut0ohRsPRLJvGwduPMJw5xDXbt/B3a9+DdP9fWTbDe49uIef/PD7ePjG66iPH0kswzoCrq88d5joXkv8MomIczFTlZjOYJMlKHqTw1U93ubcaYhBO4dwblbkv4lP5vwtpTITFPwAS47htsB5XmNRdSKAG5dVHGbFNHtBs95rG2Zjg+lSN2ShSQ4S4WjXSzlmmfJAslECEtYsMMycTlyS1ryuFPdxv2AITiVL2eshsQb/kxPaupdVOWBSLrTFtaImnaFE9lmBm9y3hhPVOdTUFmutM5HIHxNs6c/N2YrzFcWi/Acce64FSlvgWYbrsM6+hnjta4+4rouMJwFMsa9r6oG4BtNVzn8XcL/YtRh2HaZMt6IQivsgB4r/3hkPdSbjurVcr7BZZmjyUkQhyUa5ptnbq45aKcou+5j7fbvBGUzPrL1attrmnxC9vH80gZv0gz7mxyw3vfDMOND13EgoakRo2tdbV7T24TrQm7qaeJggGg+wrDKsmgxZV6HyTBx2QYGIqkt47vc1nzHRbDAYI03HCDwK5Cl6HWP38Aizg31kTon7H36AZ0+eoFhQGMH5cCCBGgn340cPUG42GIQBbh0cYspqELq2JcCrTR+37c/uI9RF6nNvE0S6PvM8x5PTM+SlEdBwDCi+YaWAEcXHct0ytY3nuM1iJbJXaWjcj+WFqmVYp2DOKdzDcGyZ2mDSJCiKZBIT00zk/qXQ14Tx6D7SeZtiT0ZA85xEkX8YII8jkb9MGOMqMZpOceu5W7h27bpqIo6fHOPhBx+iXGRoVxmcrEBSQ2JHzp/cM63KLcrQwfBoHy998XPYdh3OVhvMl6ysYFVUZM7xDQUlJbLNRjHXPAv9q/9wFQF9hbBejcDVCFyNwCc1AlcE8Cc1klevczUCVyNwNQJ2BP7htz/fedykZwXu3XtERhRBkKpjiw49dsey40WAlwhL40HzfRdhTEU4IxtbOTIYDUagKU08jIIakexZjOYz4Ap78bZZiSiij8WA9zycsd+nLXkgoPXXpK3GjOSlC7SoEYmQDk2/Hg/ydDiSFMkLXOQVCt9DHUcoCUiPxqg7B4vlBmtGxVkFLw8qeU7ylwcNGmddKV37SFaSpCIDdWD0pMwlwE7XcB/jSiCAfWfXn7spUIBgHF9MvXZ0wBEg3WQCgAcp+xYTnJ+dK+qXhxUDhBnlr1yo1gUshbBVEltNsgEvCPDZaCkeAEk483BNsjGM2A2XwI8SFJ0nF6fT1YrV3vFdPBeE2HU8xFK6G0dZ6zZwoha3bxxglrCrLccFo/68GDmd1lGC9NYt3P2vfws3vvLz6BYlnv3sHqK9PSTjIU6+822Ejx9i8fbrePL2jzCexfQcoqM4QARwhXpVqsst5UGsIGTSIgh1zlNvWM1DGZXzdYNnZY1nRYNz3me8ph5V9SHUTMkuKDqnLElgwAijbOe49X40dVsparVXo9uOKpvB28e2SrjegzrWdUeFutTowi+oFid5ZcjMgu6oKFJMZRpHUjDz4EqgeHc6wXx+IUCDAPlmS1eUIVhJghHk6oF8qqZ1m9kvocL8TDw4Csg3AE+v/pfq3WdvNt0bDfb3dvHlb34Dv/bf/haa42OcPnyAU7pz6hKr1Qpvvvk2fvz6GxhNZvjUp17Ezeeew2w6FRH84f17+MlPfqL4rz6GjeB9L903IgQgVvyniaZlV9LO7o4Os/yM6gKOSNV1crcPhqmJnxXhYNzSPejDe361WesZZSTjRo6zCMlkjOnhAR4cP8ViTbc0gTZPzlcRwFmGL33ln+E/+aVfwnR/D7//rT/Q9yIJwa5lghU1uyLzHElTY+R4GLQtYnZN1Y0AorDtFCuccA6S6MT0dwd0piSh0LesYJm4mbcMKLzQGJtoN+v6kEuEwL6JMRORJfeAuUY9aWtcZgb40Hxi51ODhdl4Wis2uCSE+e/V9WziUgmYccw5L2ZFjcI6h+Xi4Z9RLEFgozUE8JyJ/MTYRCA6qNwQmRfipO3w9malyOMtSQJGNXYGkDO9okZ8YCTzBF5NtvVHPBqFNb4RU7QtPnX9thxKgyjGmz95A5vlCoPBAINhgvtP7qGlK9W6wgnwCHyng6M2KQkyeXeM4TRAK7sICRDzLmKELb2CHZ3bnA/qVm5PJ3QQxeYatCXjYeWZR0NnHV3rJaPfTZdd6xthCJ95mTHoipNTtHdfGOCTHdMUK8jJbsE39ZxqvrXzb9/dbMFSgZMCM62n1fZ2msvL6EbGZ7dofC5U1rnKXnM904Z8ouBJkcLqHTYRwSK8FN1sgN5+MjJAdZ8cwDhl4wSisITEPV1dXVvKicd/Nh6lmE1GIqrokJ9OpjjYP8CNG7dw9ws/h0k6xIfv3cPv/t4fiDzZ393H4e4+Up+TMLvqGN+9FfF7MT/FcnGBPFvBIRFHcQoBubKR+zelk8/1EVP4RMGHAFzuA6xDyeE63T8Xdo6z9xWBX7l/7XytPQOBaoMgG2K2B8Hlsv/HBDCXVhuGYMB52499eRC87Nw2z0LfLayBpdvdRmCK3K1biQNE6pLQFQFsEhp4E/HvEBgn0VJwniNRzL/rMV7QsQSwYesplCAYzsDOiCSwyBDuf4rLlJDeIWwIYIKpJtJS1QWc9/l+1ednJg6TRmHiKLlWcOw0l9EB3LY4HITYTUIMVd5coNO6wYoLk72tNZHpEqzcYLwrX4vrfkkCOJFriJG3q7qER3f+eAgvibDeZkjSWE7Li/MzZgHodZkeYJyfRnBw+/ZzSjdhxOF6s9a9vFyu1BlPcQPTUsbjifY7jDW9WDCyd6s9UToYIx4wNSJSMou6EDUNMQazEnnIuYmOZpcxwvxcFOr4DvJsIwKYblAK7ExkMuPLa5EGjPvlOKprm/eHkg4Yv27I+r6XkCRDVUoKgtCjC52RqR0qOno+fIiYc61d/yhO5HrIGpST4wtdl51JiJ1JrPjKqig0thJ0UXSSF6jUI2pEDuJIe+ek+ANDBHBuUuWnMfSqfoNv21SYG/LA1Fb8425N/n2up6oAYXUGk1xsLQgdvrXjIueY0FXo+SjgYEPXFaOvfdPTyDfALkqT3NNp3Z6MRrruTO1hvQYB/b3DQwxIABclnj58qD5m3geK484zCcQ4K27Xa5G/vF/5IaLQxfXDQ7kTz45PFNPJuZ77/yToEDM5mOtny8SQgaofnCBW8kwwmWFy8xbSo2uoxyMMjq7Bm0zRRSm6gE6yEF3jaj0OHd8mcvAhYfpLqchcXjsmtEioSkIJnQQJTCFxw1Dihw0d5XkpEWGSDBDwWbLpEUxO4fmErLxDMmm7RHt8H8s3foDX/+x3sV0+AroNfK/FekVKgesA1yYfznAAb3eC6HAHo6NDPJsv8N79R3jr3fsSQERth10vwK0wwmSQ4Iu//J/is//xN4HzOf7m3/4BLu4/wsHhPvbv3tK9v3n8FGc/fgtjL0CW51iSVA1dCelIQmw6B8Pre/DSIaqO5zb2V++j2GTIlkZcy77muimwXa9E7GyWC80Vt27dkpBFgrwwxHKb43y+Efn7s4ePsSg7iV9Kug5bimw/qjAQkc59hVWN9YQm1/aI6zsTVvIN3CLDThLicJziSB2tKQJG5Ba5SC/ufZRIw87ottScVZPwaitVdmR1g2Q0QZiOyQSjbJguNUSYTkQK3/ncq9i/8zzCvRnK0MXbP30N73z3O3j8g+9hYvvoe9elhLXa4xq3L2N3KQDmM0yxhnn4rNDPHgUVO9vv1XWDGPe+ceu3SmRSjEgUoWXHOetr8hLneYULRrnTIcm9lHqA7VzUC1A15TvaY7EyoCcQlQhjax16haHEmnII8yzh6NwhcpufhelWEpLaNBPVcGgVMBHY6v81a4J5RHn+61MxbFKJ+rs/Xl1hqklMv69NUNK/N+IrJRRZ4tPqa8wZVUqqfs/k2lqExnblmv0y5w+r+jLiWLuPVvIKhTNMrdG4GQLYPMF06DaqQUiaBmMH2CXhy/oX18HIczFNIkxGQ4nReP49ZZxvVZuqHc9RXL9cq/bsJ/evvr85c5k+X7MP6O+Ty6jnfhx68R+FPSSArYDJGKEpjjBfei76epCeOKeAma5nG3kt4azmHLPf03wcuPAHEcLpABlKrNocm6ZU1REhF5K/SpfhuqLTthEYREzdCGIp0/KsVsrLmBUfaYxzivqyhUQ7rB7gefDwYB+j0UCVC/d/9j6WZ2dyjN88OMDhdIqhRM6N5lOSmtyTmhh1i1eQ4OX8H8bI4eAsy/H+hw+1n6EontVbFNOzpkopUEmCV155RT25rIk4Pz3F4nyObLVSekZTmLh/9gLH6g/m8LF+iCuYdWhbAjjoeHZw5G7nl7bd2r/XSnfi+pd1LTZOhypOUCUJqjBC5jAVoxJhvn94gJfu3oXjeDg/PceH79/H9myB6mKNjuktRaP49ITPWRQoraqOPUxuHOHlL31Br8O5nXsbzoNM3uFzyWQ1jhf3R6qr8AP8L3/8/Su+4gphvRqBqxG4GoFPaASuJtRPaCCvXuZqBK5G4GoE+hF48j/8cscN7WqzxXvv3VPXrh8k8L0Ym3WOs2fn2Kw2pu/U90x8ku0EI7hIcy9jVpertUBUEsCjJEDqFvDo3KsYDUp1qK8Yo0bFQr7AXx6gqH4nCcwYtIqdkg1BZWAUheopo5p3mJBMTRWpeb5eGZC2bTHfbDHf1qj4vugwCyPEw7FU2lRqLpcbo05lNGhRGqJBUZSOCGDFBVrXhkB3HQhdQwCT9OsJYMVEmx5NRsjeeflFuTIyElRNLaCRhyVFQDMGiKSeR6AjQFGagzyJN9P7YyOVrEPlMqLMRkn28VIE/QRkEKOQw4cRUCTqGhTFVlFJ09kMrRvg0ckcPkk6IpJNCT/L8epsgkO6/zJGwbJrtUbrNfAGLu6+dBv7gxjteoV7H9xHEyZoCbjQlXF4DS/++r/AtS99Bd22xbOf3Uc4GOjzv/PnfwLn4T00T+6jmD/FeCcWiNNlObDK0awr1FkpR0wc0EXTwCUIOHCwrToBlIxSyhwXZ2WN47zBSfH/s/dmsbal953Qb69xr7XnfeZz7ugqV5WrynZc5SFJ446dhKAggpoGmuYBxAO8IJ5aNEHiEcFTC6FGQkgg6G5ADQ806XTc6hC6M3qInTguu+wab1XdutMZ97z3mtdGv9/3rXsr4rUeT1lH9/rec/fZ+1vf8P/+v6nClMoVKga9ABUZxlQAU+hEu2eplw0727RMeVuvjL0ZGzKyZqVFK9npzWXcKjUtqPBULCZJmbl4E+g3DHXTBGCBwcYoAWD+HRWOcRyrUTrodrGaL5ASZK9r5fCuVgs1RWh/TGUs86Vph8kLtsk0YrPZzCWphJrGN4FtqhD0veYSTKUcVZJq/jOLKQhkH06FHT/zq6+8gn/3b/4NAW20nj5/8hiXlxe4d+8ePvroY5xfzTHc3cVLr7yCO3fuKuuT7/3NN3+CH3z/B3j88KGAauVa2bzJp4p0bKV2z5JSaySOfRwc7OszzOdTgXjdTqx/myQJXJ9gmrF4o8qd40dbdarcd8Y7mMxmyoaixSjVc14nRn9vDzefu4t3738oFTCfaZayzUOr9hyrzRo//4t/BV98/TXZeX77u9/F2dm5LtYEwpP5EnWawqXil+QHAr/8OzZ+2URg8z7P4ZYlRmGIUFl+XNsFOnQbYJZxa4v5YqHnSvU+x5L53ppbNttM4KNyPU1mF+eJcsSYt0bLV135OtfrZwAAIABJREFU2cznvCyM/TgbhE1WmrXybiy3myw6gVmfsP6V3Z+UgmburZlJ9QkAWLainM+04+Q+U5tc7DkJ8wKATbOudAJkboCreot310sQwlkLGCYQQpjKKB8EKKtnToDJWAg2KnXuh1xLtJfjGHF/Ojk4wfN3nkOv28OTR4/wwUcfKAKAVp9UkHIv5/vTPicr/FANdKOAp511KSJEnqcmW9tl/vVWCqgh7cGxxerqCm2+T0vm8LrWiSGrkS5rDHtUr1VI00r9ViektTXVIS01w3kGEAyWup9rzCrB5FZKcD6nXWJLOYhq9BGAFThk7ZUVX2Cam9pSLMGE6kDzZyY31ICQpsFJtTybXFtvi9zJlZPWEIwIZMvyd0swmlGZJnsx5Z7P8WdOKp+7dY4w8YBGMa8mm5qTBMDNew3ppBFQ3cPPQ6CDygigF/sY9ruycCVB4uT4BDdv3sZzL7yEr/+1v44nH9zHt3/vX+B3f++f4+VXPo/RYKwmG0FBqsHYNMvzDc7OHuH0ySMsF0xN437tSZ1RpTy3t3o2EQFg15OdqKz3amYuFwwvl1uHFEdUvVqVoxGUG2JB0+Q1oJiZbwLerALYAMBGMdlYJmqfNt9q/ZytCstmCpuMdWviICKDWbm0P7Ytb7OS7YI0imIC8Fs5aSRaH1xDRtmj1WzziFkncEfaEMxlU5EOBC4VXS0BxrIAt5aEHpXatOtuUeVExRlBv1LqdM4jnitsBHIfUX2hj+PIzpzRE5zHys98+j6tCs1aiysTEjWiukK3rnHcC5V5SFB+y/OFLgvMLjXLXDgGm/G+Az3HNklsBCGzQhbPjKho0daQe18cwe91sNVaLqUMIhB4evoYRZ6Y/NuKwAzBujZ2xkPcuXsH6+US8/lcOd+0fJ7NZriazGTxzPFmznyv38NoZ4x7HzxUPch6Zf/gRDb/JLBFnb5RRHOtEBiXerirMy9br7GcT1DlKaLA0xwv8lSkAa4bjiVBKK53WfYS0OSf0/WA85Z7G9cXAWXX09yQGwFriqpUbp+sJl2eg3Q/aaFabXD50QPNcTal002CXjdEFPkoWJdM12o2j/oBhn0qK11ZQxPo5L5GNXi2SVEwQ74wZ7VAXa1/i+9bsg7nOuMJOA6yuuTDshbP3DsIZDeuJU/V8BZ8SItac5zjzIxjkV/4/axhGY/B/081dNhGRUeSNFcmOnMauQdRsSnrzookEkdAPesajmu70xXoualr9AZDzRcqsx4/+FjKLTa4uT8QAFatzr03M+pwPj8qKGm4cevkWGfl9PxC40O3IM+p0e+20KEDOfH7soUO6yuepLSvaQVg2rPXHyHc20e4f4Cdu8+he3QD4XgfXneAYuthvSmxXNIqlDEdtPwOEUSesqJ5phH8jVk3rjey42SdHdEWnEBj4MG1CnjWiSQVEoxP1oky5XlGDLsD+GFbgHMZ+MhmV4jrFM70Cd76Z/8Ij+/9BbLlE4RUp7VMfqdIJTzXeS+h+n13B53DQ9w/P8Pb9x7ivQ+eIHCAndDDrTjGS4Ox1GUv/Ru/gc/++q+heuc9/O7/8L9g9egML736ORx86UVkmyXO33oXD/74B+h7gbJ5GWvTihwEcRubEphlFXbuHKDPeITKxUf3z/HZuy8ina9l2z3o9xANO0jyBIvZFfZ7PRSMgwlc3L5zGwnXN2NbfB/zdYLpdImPH5zinfsPMSlqJMpgNVEtBJ44d0Ra4qS1Z2WjZqTSmGdz222hSyeIIkN7W+J41MPxsIeDfgd9kinmUyxnM+19QdQz9xqSUbYlBr0IWZkir3LkdYGkqtAbjtGOujxmUG/pxjREOx4g2Trwd0bo3TjCzvN3cPDKC5icn+Kt73wbf/5b/xgDEjysElXEKrkumS89MxJBMjpaWSYGNw9r+2zyYC0fuBGD2kgO1r4CgLGV9ToP5VYYoA4C5f4yPqcBgQvuJSQHtOg4YxwJZIsskNSAhqyR6BbFuqUhhfH3ctOyZCauVdYGJMnIySH00SbZjpEsubFTpltNQzSVYpem2iSMNf7VOh5NNWPpfrbWMeeFiHDNmar3aFS+fD56P/bGZY9ZC1ib87pxrZLLgVw5zL9THAUJK/ZOZby/DABsaoNn9YHeGcdaADBJDqxpSTwwJEWnLhFUpc7BoQPseh6GrRYGroNRO8T+oI9OHImkfX55hfPJBp5IJw46rK+baAoh1g0pl3dzm59ss4r5nsw8MY5VIgc0jiKKBzG1nUTZnDP270T2VG/AEAwJ5Jv60gC8/K/UJmGU8txvnzl+GaLXlvENnQDhTgdVSLefQlENK0ZVleYsMTnDtPdvYV0DG0q2FcPjos6BbFUoA5mW76xF5szg7gRod0O0O21FG+zu7cg1ivPmwUcfYHpxiW1e4Gh3jJO9fQzjGB4/JAFr3VWfjYdRA7MH4cARYcjF1SrD2/fua03EXOfDgRTySZ7JoYMk29e+/Dr29/dFHLs8v8D08kog8HqxEImBM4zgbxy2RfiiAlgV/pb3ZauAryGiHWsaEhHpRsOjk/uwTOTrSnXVuipFlK1IYCIITHJGVWFOIjFrqX4Hr3zhixgMRyjSAucPn2D66ByrsysU0wXCtERIEp3qfAcFK4tuG+NbJ/jc61/CNE1xejXB5WSu+wAdKYyq3MxnnoXqIYQh/ovf+c41XnHdYr0egesRuB6BT2kErjfUT2kgr1/megSuR+B6BJoReOPfe51ek7KAPj27wnpNGxtm2UXIsgqr+VIXZl5WyI6kUqMsM1kFkSnpMU/Taan5aUBL6AIW14W1qzKXF5bJUsKw7HcJAZAJzb8rVUiz0cSL7rY0AHA/DjDsROi1I4S07SPQVJZ4OL3EsiixqbZY076L7Hhe0H0f3eEIm6LCKsmwph0zc9ose1Z5T7QVsooxfn42ocVkpyqPTUPZprYQhcYKkOAX7UZp3Rd3Q7ihC8f3cXLnlsBHqgqKupTKhoA2s27IaGYuE+9/BNRKNbp5maclI5vvuVHmMZvI8w3LWyASwXEjAeSFM00zNV0Mi3sr4EBWrVQwBvzzAr1eHxU8PDydot3tKttxs14C6wIv9yMcs4nLBp0bmExJr4LXcfD8Z25gJw5RzFf46c8+xO7dW3C6XcyyUtZ2n/+Ffwl3vvAatr0RTh880SWHWax//s//X7TnV4jzNSKvwO7RAHm6QkKV88Uc24TqIWt5ZdUmAgc85hgxP8sVe5h205dZjcuiFvi7pHUT846cAEXLU0OTY84mm+aEciXNlxoI1uJMtp1SPFoLMjWLrcqMl2/aWVmAz3T67fOWLa6rRoXyoTjONdWvXf17AjK82PO/nfEYn3vhBakgL85OsZhOpUri69EqudfvYrVeqgmRMr8wS7VWmBNMm8VeHOPiySnWq7WaCLT12tDyl9ZZ/GwFAV9X850XYWb0ke3Pfye7xTTFSy98Fn/z3/4bsn2lAv/Rg4/xrd/5HcxnMzV4ZWnqt9Efj5UlReIBbYY/vv9AFuRsqciumfZWzGdiI5n5t2rUuFLlsynC950kOQb9WMBOrXzi2qi0CHLw/VAh6Lb0Xmj7SCCYFtLKTJbKP9E6JaV767mIRgOMDw9wcvcOvv/GjzBdLTWvL84vEISR1jUVEd/4xi9jb39fhIkHDx/h8cPHUvMwZ0mWm3khG24ywKlSpMLII8hLUJpgFN8rFb9FLrtBNicN6ATlgPG5Ko+aubNsxtjnL0tsgXeNXZ/JcDREEbNGmcsaMtNVSjUCywSAc0voMKmwAtYJ4tPGT6pho5LmLJLS0aodOaeaPxfA7DHfnArCWhbQfK1GaczGGu08mW/Lxs+KGaZsRKqjRyUA1fIeptUWD9I1HtCajdnhciUI1Kigap0N+ZBWvgQClJudG3s92gfSBrMukdFSlhbn7QjD4Qg3Tm4I6Hn8+DE+evSx9mdaoFZlhjbJOe227MITZnixIeIHCNtt5QBzfKqqwGI5FzjIxncvjuDVJQ7GI8Sui4tHj5RDJlcJzs82G86VLKEJ3nIMjFLXRrRROWOtAkta+rdaSMExq2XDr7VNhRH3UTZXyxo0BY1932TosSHIc0LEAJO9Z/JpTYYr54GxjDXNTKMLMRaybLTJopENXfY4mZEW1Gj5jixoaYtJBw3HpfV1IJAhzQpMV2vZoNOKOgpCszcpRoD2piTl1LJzr6h8tI4FZW6cItqBjyHtnqne5NymHS/fa7LReFLpFXgeXnv9y6apVW3xi9/4Zbzz7vu49+F9hHEXveFINqdlmmI1uUKbc5ONssUMb//0J1jOJmrEcw5y7jYuBsrD1Jx3jV03G3UEvfg+uL/lW4H4VG3I4pbzXuCubaBbIFiTWX3QZxaIfE5qVssa2ShbGoV8gwRrLQmcfZbNp+a8FU5b1+SnttrKmyYpiE1czgOpQU0zm5AcnQaS0mRbJrRRtaAvny3nKvctki2K1hYTEnOY3+q1sNxWKGxTmgAw6xVyrAgAsynJLzUBZRNNe/JU61zrgYAc7VKpDqeTBeuAxmqa9qxWhdzkFBvyD+epoya/T+VTXWK43eLOThc9fqYs07hLCWbJA0Hb2Izzi2SBVtVCx/fQDX1k60Q/n+SwsBdjU5fwurEsoGlhSncEgrScevPZBDnzO6nEZdZ06GNnPMJw2NdKWK2WIsxwno7HO1KiXl1N8OjRY1n5sz4Zjod47rnncP/BI5xfTqT2vXHrLtZJjjSvVPetmbvHMfR9kfpEvJOlI7Ppl1hMr0RU2BsPNC953styOivQ7fXhsbYy2x8c1k9cQ2zycn/qdrCzu4fj42M8fvIE8/lCZxZBQ+O4YSIveD5GVIBuUkw+egCflpQJVcIlhoMAUeipcb9cpIjbwGgYoxeHUuNNLzdSpkWh2StkTy6SiIvVigpqgyLR9cY4vlqLVFUT9oyxoEujzGssNE3GOE9cm2ltc6yNVaxZXLKNtjnlyhLllwgKrjJtawK9jGxgfd2i60WGdVKI/NiOzD7GMy0ImevsoTccIOz2pBxmbdvt9kR+nF5eYnY1wWa1lFMJARmS3LjOgraHTIrOUmcitwFmB9P1JQ6537rYrBPUyLCz56LTJnGhQr0pEWxbGEVtxF4oy3veMXT28TwLYuzcvIvD517E3t0X0Nk7Qh32kLYCrIoaq6yCw9zFbgfdfkcW4Zw/HZ/gvIdik8iOU2Q7cyBL6U73mhbnOes8m8+drDZI1ylK3m24x7P+D0LUcSRb+54P1bnpvZ/hB7/3W3j87l/AzeeKKSBRgKQ37pl5i7m8bdXKO595Dh8vZnjr/hO8//5j9Bzg1eNdfG40xFHtolVVuPWrv4STv/I1XPzZn+N7/+T/QXvr4Gvf/Dr63/gqru69i4d/8h08/O4PRfaQus1vac3K+Yh7CtfMoItouIO8FeL8KsHzFgCenV6IzLFCjsvFlfb3z9+5C4/nXUEyRQuLbI1oz6iVOWcmp1O8884H+OFb7+KC5jVtn1YC9GfCepMKAOZc4dluIktIbqRqj7mzFWLfxcGwh77vouc5GAYudjshel4LXpmhZG08nxr17dZBDt4ZAwQc4zjE4cEuzi+fYJ2sBGBmdYmo01NtWFfcRxlF1IYfxGj3hlhz/44CeHsjHH/+JRESTt99Fz/8nX+quw5rHZPXauoyLhYBwFT+5rlIunnKD/os91cOE09jDIwVdHMWNaQjQ9AwUQGsv7a894ahFL+rssbVJsf5MtN5QaIrYzi4BmXDbJb+0xfVzsF1SzTREth0j6bVtHUy4v2QZAwqgafTqWpX2tfrLsz9nnnWUr8b5wjZVHNsUInYzE8va2nVodbNRPuUASZ5/pIUw/GTdbM9b/n9qnsZnWRrc9aHBNp4p2jItE2khSE5mi8SnwSEcvbw59o7l7F/NnvFU2KYDnHunyT61ppzJGtUrK3oULOt4NYl/DKX4nfH87BDYnaRYxwGOOz3cLy3q88zmU3x+OwCk2XFR2LdZlrwdK82MLbu+SSukmwr8o4hR+qaQACY89Nmx/OZNePxCeMcvV8RH611t8G+rfrZuv7oPBc5rXGEsIC37gjWJ8g6J3DsiCd7sYfuXozB0Q4SVJgnayw3PItJKiexrBJpjfEuq5aLGff2IEQU90SmWU8XyKYr1QwkDjKiRDWquxVJMe6FigViTjJrYKpw6eKwLQpZaN88PMROr4+Q85L3O66ZssRmtTakc9adIimajO4k32I2zzCZrZQF7DEWa2dH7kTz1RKLzQphJ8LJjRuIBNDzrDARWyRgEAimJTQLQJ4VnAoxCW6Rj6gtxqPJB05TRSv0Y0achHIzIFGaQDcBY06enERTkuKrGiuS7R0fpeeLBLvMCpFnS9+B2w3RGQ5wcvMW9nf24dUO3nvjp3j07ofYnF5i0PIQ0dlFxyzJgBUvLhjfJAD8GuZZjrOrCS4mHH0XOc+NFu9Lxs2O+4pxTOniN3/rj6/xiusW6/UIXI/A9Qh8SiNwvaF+SgN5/TLXI3A9Atcj0IzAt375ZMtGHa38VmuqGHmB5kWOTXWCQJQ1GRDBMDPJPi5U0PsBreV8OFKTFLrI8ULFRjNzOcGmT2HZs7K6MyBwY7cme0Y2kSzoaWySt1JdiMXLSwEb52Q9M4OuKnGxTrCm3fIW+nLZiCP7vB1isLOH+SbBfL3BOqEq0zRjqaxiTq0udrpwm6wiAywaAJhlv3628tFCXThoocTMO17qaLfsRz6c0MfeyZEuHQktbl1HeWO8rFEdolw4NhQz2kcTIDbNWf1sNqBljWjUvWxMSgFsVUtikVoWMRustEvTJZGApCxW2ZxtIYyoUqXguY2ibOH8YoUw7qAAf+Ya5TLFS8MIJ6GPDi9zbJw5VGG3EHRdHO2PZKFVbxKcT1f47De/ifbOLi4fn+L0w49w+/ZdnDz/ApzxHj66/1CfqVUUePCzt+AvZ2hXKeJwi90bI2TJEsnFFcrzOerU5tNJ2WJztewlmU0Tqvc2dQuLqsZltsVVwdxhZvcAqRcY+2eCxAXVFUaJyWaeGgcCxho2uVHMKdGYc4NsdTYfpHBt1L8m8/STij+r9bNZzwaoI4hFEJPqALJ3qY4hqHty8wSTyZXm+Y2jI2SbBMvFQhdnjiUBJaqnqDBdbZYC2Kn+Xa+XAm+oGh71eui027g4PVUzmsDvbJNjukzVNA+odI87UqwS3KGShaAvlUa08iyzTM3VF557Dr/2K78iS8b1coFHDx7ie9/9vtrAbBQ5YYjMYWayzR9kU5Y5huu1sonIlub7pQqYn5EEBQK2xp5si2STqTnChggb7QRUyFjnRZhsa6qdCIizsUHgmgALQcBev6+MYL6GAZMd/T1zGgmYdEdDqW+CXgejgz08PDvD1Xwm4gSbLmwoSfG33eJLX3oNhwdHejaPH53ivbff1RrqxrEs6JPVWo25Yben5iObX2wSsEHNMZYYs8jh5ImARrYwmf+l3DQ2Hwj0KBeMzR9e4c38JLApcgZ796YnZXp/fD3mmCljzVODmY03fk4CiI3atWH6S1neAGEWcCTgx/1EFrO2wSSAqLEWFJGf9sFUKEIAMHt0xjbPgAVsOGY1lYlmnWRUMErxRxUhU7x9LKstHqUJ7mOLCb/HIyjFEEqTo0VglOAvm/QERflhlYfJPDHOE+ac+65AHCnjmbPWHwgooWr6anql5h4tocs0URONQDFtodkIIYBOsI37GRsyxpKW1s4ZStrQUSlPwKlV42g81vlwev9jgdEE6n2fwKoBZqkOtA7VZpjM8aNGNNe5AA4q9N0WUoLjVLWxScVnTKDb9WVJT1IAAeZQgBot/0zjz0Rtmyx205Ot1fiTI4X6eRb4pdpSoCxRNao7THOTL8DmWtkqTH68RUG5tk1OYihLeqoep6sV5nSEcBxDvOD751qknabvCAAmqGY8Jw0hibb5XItxGGDUibHT76FFy1+SG/h9Ra7P1FeG5yFu3bojW9PTi0vsHR1jslghiDv4ua98VWoNxS3w3HzwALOLcyxpxXd5jkcffYgqSwS2yU6PyjZmv0kS5Qjg5/qhLXQrzRDRzrfeSo0T5LUhXXD8NDymkar5/0ndkD3zngG7Br0y6iPrCmmfcdNzbZrxOpKNYYP+U4Ne5C0Dy+vRfUKhxdfkeBr7X2MBbN2mNT9Tm4+6qp9lW7IhSwtDqcO59/oeJiTxEAwnAEy1tLWlJJim15aSnpaEFgAm0EwhOwHgMkMhEhsb4CZfneQBnoX8OQKBlSPJ8SZAZ+oC1gf8nIrEsK4AdDWItxV2XODOTg8d7rHrjQgwVNKzuc49PIie2Ymr4V4CsecJBM42mXEy8F34cYicNQMdEfoEgH2pZbnmOdBpshb4q0Y9FeGhj4O9XYxGA1RlgRlVfIulfmaXtpu0Hs4ynWscAAEWUYT+oI/JbK7MVSqvh+M9LFYbbNIScHwp4zkmyrMtK2XV89lKzYkam+VCWYEci0E/Ut41lba0nKblpcnCNVbJzBxkISTiiFTBvmwwb9y8hYuLC8yYOZ8a0JqkCv48rvsGAKb14/n7H0n5Y6wva3RiWiXz/VQoshp7OyEO9ofoRCGWiznm07XGhyAx67zGEpQEvtXKkPs4P7OM68oo+hpHAZ0vVq2tukTWrCaT0yj4minf/J0xdrXTw0DIFgAWWMw5xHcjRbnZG0UG45mjTGRP4PhykwlEiDuhyZCkktAqOuNuD14UiTjJf9sfDjEaDkQQW83nWMz43BcifNI9w/Fb6I16Ir0R5M02OVrslQf8chCx5owiqa5dr8ZwHCCOPLJsUKxTuXRQnUcDTYd3C+YiU3TGr62HoDNEd+8Y/cNb6B3eQOfgptTAiHtYklzIbOB2G347xNICwJFPMNtBlRv1mp63zdl2Ag9e1BZRx+zPJodc84GKUNpCZ4XWp8iErGtY1/EOU2QIlhO8/73fx8c//i5mD9/FoFsjT5Yos0QEnMWazhwtlO0+dp97Eeu2jw/OzvDWz95FHzVev3UDL/aHiC4XAlyGn/ss4rs38OC9d/HorQ9wMN7BV77+i/A/ewMfv/c2HvzFjzB750Op0nkml6GLVkTyaVu5srTrXuY52oMd+L0dlG4Xt289j+X5FFePz3BwcAhnFON8diWl363BAH0+6yLFcj7FPFmie7SL8a0b8II2Lh9e4L13PsSP3/0QF3wcbR9b30Qv8F7IzZRjJwIdz0xa6IK23lTltTDuxLi9vytC6ZDuT9xj6kJW0FWyRrFaoNisdLYVW9qVM7c7kJq812ljf5+uMZdIsrWAq5LkiriDIGhLqe22aNXN+jNEPBxhyZxpOpUwX/juTe0F8yenePTGmyIpkaCjZ29tdvkavMNK/SvXnQJVplBVc+za/F+d/RYI1kLjn9s6UDc02fabXFw6j/CsQDtA5flYVVtMNjnOFqkygGUDLQDYujNYQoelcRhClEhQ5odofyaJTVnDXNeQIwvvIqy55/OZ3rvqUM9XHVyRYcL7ts5Puh+4Ij3kIsWR+GqBR0tcM+QTc+cVMUoW/LSsNetBdszWbrohPgqk5r1G+2ut86LZw2RhLNDTklqochXpybjvNACw9jkSEFifMUZCgKklz7CGpSMS1Z48h0SKM+E+PAt8kk+rHEPXxY7vYsw6qiiw34lxPBpifzTGitbPkyucX02xznin4H2FjjPmEio3Et1hHBFZWbs275HvUyA59w46cxSWRGbrjqbp3JDI2UeQatfInp9OEFNrGJ21qX0bxbPZ8K2fjM0ot9WLiHAGAHZjF939CPu3jwRWrvJM+zbB2IxuDiQMb0kAdbHyQ2TdPg4+8zwOjk403z96513c/8nPUC6WIq8I0mb5LyIbz39GDpDMyi/GSJncWj6TTjvAwc4O9ocjjOIO6ozE/VqEWxLaA7onUJXNWoVRW3ULy0WGyzOSng3ZgASz7nBgnOA2a2zyFN1hX24grHl5v+DP5vzgPWh6NQEJOFLMekqX1vOJQkZnEQQOZNOu7ODVSmToIZ24eh2dL7z/Oa1a/Rmqi0n+ykoSiSrtMSUB2pquYyVIFq0jDxUdI9wW9g8OcbB3iH67g4/fvoeze/exOr1Et2qhvTX3BY6R1pHXwuBoHy+//hpmzA6ezDCbr+CzV2EdRTin+Dl4XnIvIin/N//xn1zjFdct1usRuB6B6xH4lEbgekP9lAby+mWuR+B6BK5HoBmB/+mVaEsWPsFSI0IKlNFp7mQB2gRgYdSAebJWdpMJcWOTE/ACNghMM5tKF16EaH3Lf7XlhYr2t7bZKwsl5fmxaWr0nGze8eLaNHAJ+vGWyWsMgRoqNHVZVh5sBYos2DIvpHTjN/Gy7Cj3arCzi8lyhdlqrQa8FDtsNvKiycZsI9XTxdVksfICzQuhLmMlAS8X434k0IuAHm02qWAN41BNVFqxjY8OkMl6KJfNXKdLayU2hjKBELQFzNJMasZEmWS0nDZqwtVqraxgAkhtKiClUjIgmEA0XcjZHC1lR6z3ZUHyjPaPLSBos3lr5Fd5tsVqUai5xUtfWWfIlys8N+zgKArRoRJ5lehCHYYuut0AO4OOrLWYuUzL5S/8+/8BBic3MHvnbbz7x38k++3xwQH8nT2888FHaphELQ/b5QotqvqKhBFi6B/2kCcr5FczbC9W2Oa0INsi44VRXoiW5S2BjKNLLMH7eVnjMgWuaGm3BTYCrXx9UY+xyUube2QUYAJ/nWcAMNUousQSD2G3n00R23wwWbbW6ptNUF5cpfw0Cr9GCSzrUAEzbTWEczZU6i36/T5u3bmNr/78V/HBh/fw+OEDNV7YlDbAERvJhTKimY/YjttYrhZSw7N5Tttk5lLtj0fYGQzFVp5eXmA2WwicuX92ictZKlVaFDo43NtRZhVz95TBSaUdFWBiS6eI/QC3Tk7whVdeUfbv5cUlri6ucHl2IavKIAqNhSMbg2mqzD81KCzjnb+hutGsGarkAAAgAElEQVQ0AKh25gWb5IbSZlMTdLPop/Cw2tjdEjRT3hItHmlZbNYoL9scw0CN0q4AZZMtyKaPKzUl9wKqbQa7YzCnsPYcdEYD2VJeTK/EEr9z97YABBEsigpHh0e4eXITnairz/aTH/1E66gbd7EhqWNK5nVLimxmDXNNMG+bDQC+DzZ2WlUOt6JFaiZ1MBWMDp99kkmS1SZDOwhl/+kwr4l5WtaenfudQCULAmsIRSygOpJKPzZATZNMVnFWSWGiwmwH3zbon6kofDWdCDDJGrnIkVF5XZrmj9njTJNQc5lgp9WdSh2hLcoog5lLuvbM3kcFI9UxVNSxTbaugNMsw4coMfGAhOrt2gIPFgD2ti3ZqMki0aoRCABzH0k4zwjqeK4ASbo5ENQRGCrL+UwK1h4t/0kAIFDSjmQ13tjrE1wh4MUGqSzwLHrH9aJMT2YEFhl2+z2BWBePH+vZ0FUiDoyKnCQKfl6TV2esXmXJrT4pNwBmflJdw7xLqom22PA8IiDMOVxvZSnHPFvmm5HNH7jGOYAgdMAGKhuiRoL61GbO2P+Zs0s/W01Yq6rjsyOgwjYVFYnKsaWrAxW/BNp59hHfqNGiApjKa9eXA8WM8zNLte7Y0GUnkg1OgcZWUcT5RFcHzifau7LZx+/nvtFvt3GytwuHyis2BIscPoGu7VZNsZdefEnnCnO0z68mSNlkDUIc3bqF13/hF5TXtru3K5XCg/ffxXtvvonHH36IxcU5ssVCFqXce6jwU5OXe6Vdr1EnFuhf5xny+QoR7XpbDkZU4dB+MjdWiXJytdaWUsBb1bvJB22aoVZ4ZBurjar72YJ7BuY2Z39jyWmxcdUmwt/tz7Iciqd92EY1qb6sFTQ1ILFyVEm+kl0nQF8DvhDBOroV8P3w3HVDKg1zJMw8dZi3WSOn6ssqLeUMQAJbbRTKdAVQljfrH7c2NqY5zxqTEcv1IDtiMNKAKhUDAlMpY1ScBrQmAYT/NXnj+rXeooMaez5we6ePmM9ntUGbTcY2SXF0cUhFgHNln0gwwwBqJHvQtrtMSVQxHvVO4KIOfZFx/E6k2omRFmx+82yVK0CL9RJt4muEgYu9vR2BgZwfBCFo+0xSERWBIu+QwFeUUgfyz7g2aI3PMWU9yT3NCyLMlhusktxkYlKz5NGRBLKJPtg3cQObNRu9Eao8l930ar7CoN/G7s4YcRSbGBLaBXsGuOZ6J+Ara1qSO9pGGcxm9P7+gc4M2lWz+Uy1JvcnPmju5Tzvqd6ulmucvf8R2gQjWYeS1Mi1SPCIbgKOgxsnAxwd7AgQvzo/F6GKr0GXGH1WKvFYZ9JJI+EYcmZQIUQyQuPX/wz4NXaiz4B/oxC0GZ2fyK3m3GiA30aQ2DRBZH7ZqIEJTHHfYj3dgL+cDJqXATZZjiXtrfMScSeSatrVl6e9th11RBRZ5yRtORgMhxiOR9qPGXlB697ZbCo7bpI1w04bR7ePMFtMcXkxw3yyEnltf9hGh78hqNCJ5CBClVYn8tFhPAvjYLJEbgYeawUSbliXbE2mNpXrtDMlCOww87U7Rnu8j9GNuxge30a8f4iSmZedHlrMEfa57600llyDWgBcx7Ta931DMmkQc2tpy8/MfVjnHv+N3DkYfZFJybZhTdGiE0xPAHXIfOttifX9d/DwJ3+Ke2/8CdqtOVAs4JSpnABm8wLzvIUi7GN053lEN07weHqJH//oh+gUOV67eROfaXdR33+ic7M17CDrhHh8dYFyneHG8Qle/eLnkYXA/Yf3cXr/PoqLiciAqu2iUMBFPB4rt5f5zrPFGq0whtfbgTs8wP7+TVw9usDk0TmOb97Ayec+i8IDTp88RpfZlCRCsO66OsPVcorB8R726frjBbi8f4aP7j3Eux8/xnlVISXoTBccqaLdp9b6iisl4Yn7Q10J/GWcw9FwgLuH+9iJQvSYu0prcIK+q7kA4CrdoMrpNsM9mNaqjFEIlRsaEzQeD5Bma2RFKgckno902AmC0Lp/8I7IciRAPBgioTKR5D8HiIdDPbvNbI5kMlPdLOJcQ7q1zitc+wYANi5T1jPf1Mn2wG/KuKdC3U9gfA0hUOQv+ZXQvdxDqx2g9ny5s0ySHKdzSx4iWdcqgFnPcS2bNWyNmK2slPuM9maulTAwxA2dCbS7Z84rgxfoykNnIZI0aV3MzHRDYDCuEebzKt6CxCU6Q7DmtQpoqU6t8rQ5d1WvW+BWJCW+NxIbea7b+BGuD9ZDvJ+znuOFgH+mz2EVv/oeaxPNfycAmHuRtZonFswCkfVy48YjomkDAOs9mLNRURoO1cCisao2IbeJluJD5tjS9pnEuLrG0aCPw9EIg7iDi4tLXEwmmC3Xstw2VsWM1mVuuCEAU/nebnsi5pIowolFhSvfl/KAuRfaSBc5WJlUmKfArcbN8jbNXcf8paBcmwX89O5gn/TThjUB4MZaXMTOZwQ2/iD2MVqxg2gvxMFnTuDEbRF55ajEv89ybJJMDiYzukdFXbhHJ3j9r34DN+4+j3yT4od/8Af40b/4fWzOzuTYwrrMo41awDgY1nVmBmrseU9i/Syb5y3C0MGo3xeYvjccw2Edz8/KNcacatkhU00M+P0uyqqF6cUST+5fMm1KhCLGYtF9g8pfkntJkBzsjBBQwV6XWKepCIUiRqW5nKu4FjmX45BZxsyxqJQH3u+GGA/7eja8200nE9Wv4+EA4/EAMcnvfIQVz95EziS8k+Z5Kce3tGDsBtX1DjKKD1j3RD7K2MUiT9Dp9jAe7mDUHWJxeonZozNszifwkwIB7w+MRQgDAd4blOjt7+ELX/sKLpessWeKFmsHkRwFRHQgwZTrnSRNAcA9/K3/6w+v8YrrFuv1CFyPwPUIfEojcL2hfkoDef0y1yNwPQLXI9CMwN85wXa9MdEv3V5LDSFZJm7YiA4w6A/UNGc+b7KcSwVMcOjphcjm0DXWdI0lktsKUDHzjMCywCHDMm6yeKTikE2vuVDLWtOq20zujbGH1MWqsXE2/U01UHkhqQl4bknEdpTd1h0McblYSgWckcUqkI8qQPPCBBMMkmiyesh0ZTPdXIxaUn0QAN4d9mRJSAuiPE8FMLuhJwA4GvSwe3KoSxEVwPm2UlPSZEtlxoI0M2xiMujnqzWDgtQkJVDMSw3VLLROZZNDAAItynj5pgKIKgVmIjHjlKCBrKqp4G3pUqiLHDO8CJpmBcpki23GS7wDt02QgnbNc5wMIuwTAOblZJ0pOzB0gFE3xMFoKEUZP58zGOKL/+nfxsHzn0H+5o/wwe/+NrCYiH3u7+3j7fc/RLJIEDshDrp9VIsltnkCh3nCfR85LUzna3iTTPnNVOZltLXl5Z64Iq11pd4j+7/GoqgwzUpcZZD98wLAxqUC2EPueshaLtZpYXLu9PANqGByJo0FNNUoppHK13bh+qYhLTtXXsS2bN7y0h8YxQybjwTrZe9qSonmAsxmML94LaeCmw3Ql199Bb/xG/8afvqzN/HjN36Eq4tLZcvxwkowNC9yKaOohGKW33Q+Qbfb0XtczCc43N/HreMjHO7u6EJJ22iqkc6upnjjvQ8xXSXIcjZwWjg52BUIU9HuKrPAFZg521JGExnSg24PO8OhlMST6Uq2YP3I5A97YYjKdbEocqzZxJA1q4s0TaT+E+lguRQArMu/zeri+LGBbaybyQo3gA1/L8txNvwIktSlBYBJIaCqk5mChlFO0JBgsmmqWBIDL8VUg3U6+pVqiVbooT8eYZUmAoCLusCv/Mu/grOzU5w9ORVxghfqo/1D7I/3UKYF3nzjTSxnS5OlWW6lPmNzp9vvSyFCEI3KR1roUgnfYjeMdvIuFdS0aWUucIGU/27N7OAt+n4LXdpFkvhRlso5pcUYv5psLzXGmq3K2vIql41z2ObKieEvcahRnHN+qkmm8FKT36ucMdpV0j5RRI5alvLMCKfV6FP3gU9YejaKEaoi1HTiS9I6neAVAWC6ljLzUvsjf64PpxUgqVs4IwDcKnEpANg8T+kx2ayz4Cj3Nu7lAq24pqjsYVOMdq97e/rc5+fnmEyn2DCjeQvEPhscLjpBiG4YKYeL6gDale/u7OozrteJmpTGPI1gaAGSVbiHjUcDdJjBXOeYnJ3Jxo0A8GY+07xvcr34PKSC5VbNxqO2bJJ+SIAhoMbMZDYYye6n/bKv70nYcHZaagJxfhCYIRBGEMtrMfOTahKqwR2jWnJ8/VySLfg5zEFjs4ClCCXgTtCPZ4xR8hAA5BctzZXdzIcsZTPPEZ5hVHQa9V2LCrWwjeU6wWKzQUqQQ0CVaZ6yoSp7eYGZDvyADadQjTKqPla0/udf81xzXXz21k1EBGLZBF6u1BTcliW6UYRXX30VV5MpEqoPfB8L2qG3I3R3xtg5PERnMMDzz38WB3s7eP9nP8UbP/g+Hr3/PrL5Al3PE8BMBTbPgYTqVY4/wel2YJQfdG1IEiSTpQDgkeNgLwzQIcCZ076eqsFnWadNg1FW0Bb8lQuDXRpU+TUXuSam8JNxhY2/pLKF9Rr2/LdK308sR7M+bNfV9rNtM/apaNjUDvw+q5ZMa2Zo0t6PwD3XgIuUTgg2P9Zvt5FZVTmtA5kFTMUd86bFDyHg31gEMAqyRWCfykIXtW/cTNiIVO4fe+Yu91xrL01whWAT9xCrYKXimjWCFYJZa3pjQc7nHNMKOQBujvr6fb1OZJ9Oa3A+tzRdSznvUUHGOcWGdlkLPKbVLteBSHesIdjAZ/5vN5bSapGsBcIwTsKAnoVyf2khafJtaX3cR7fDrOmNIg64d9HhgWteGeRUTZaFaht+cZ8koUcOK44ha1BJyDm9SnMkWYla5zX/vYtNmmE0GOocotpnNOiLnEGXjenVpZrlzLLvRB2RsLifMdu1HUdYrTcGnGBF5LQwHI00H3j+0bqe9QBBYr4fZhcTbOH5R6Ba1ve0/15tMLn/2GQf0h5aOdskjGmI0Ou4uHWyj51xX/XE5PJS5C86aDDzmEQ+As1yDyCZgCSuFt+nh4IAcM39wZILlY1pso+5XzR25cIVGtKJBX8aJXsjgLfL4C9dWjgNZccq9e+zL+5BVAazGGmRVMd8xJT7caU1bbJGmZ/s64xoxx14YSySEb8/7ndB8gejT7j2s/UGyXolZ5lVkiAedPDq66/IFeLhgzNcnU0w7jl47uRAqvPNYgGPGfEiMbSU/UtFMBVb1Zbjw6q8osRatsTc/0nIIuiwpUyfGwoDHpw2aidENNxDb/8Ig8MT9HYPEB3dQLC7D7RjTJcrEd5IquC6IunMb0eIOh3j2iAw0OYzWuKpLLB55gWWREmiBO2ttxXWZY5pukFARXHRgp8DA7ohFCucvvcGfvLd30V29R4irBHWudYjuWUp2qijEeKDGzh86SVcrZb4iz//PvzNAq8cHuCmFyK791CEtEVd4LJKsSYxyvVEVrhx+yYmyxkmsyusVguRbkgSo51zp9/BusgQHx4gHA4NwahsYbJIsKgc1MM9hPEQkycTTM+uMN7dw+vf/Do+8+or6LPOP7/Ej//wD/DBG3+BfL3A6flj7N48xMnzd7X3nH/4BI8+PsXDiyuc5pnq8Zw1IK2GCf7Q2YnkEIIbHbpCkABTIPIcHA2HuLm7g5skabRqxW8g2SBfzAT+1lmi/HqSY8ucwKaLFq2FgzY8nTEBom4EMmpYU3OfIbGPUSVcp3T0Mbb5VNz6yqhurItlXwwP89nckAip5JQ7AC1kTX3PmpL3Kt7FRHgkGVcxP0YBqzzW5vxvAF8L1ll+n7l/2fNH9Qn3GJ5NdEwhAByQfAlMkwKn8zVSOR05Iqbyi9+r/bepGa0ilLOc9zpxkVhT0MWE7hAkCfGgVG1giAqsN7nXsK6kklIzWzW6qeWkZLWArolVera/mEPRkowtBC1in1SrNrdXd2yOEWs+Q4Qz6l5DeOR/chriz7KkvIb0IozXOnqw5jVcUKsAtna6ur+SOGCjV3RfsO+XRD9ZQCv7mJbHKWmZml9d30WnVWHgttB3gB62GPgejkcj7DN3u9XCgwePcDVZSP3JOUUSnWzKpeo1OyjJoVHbk+pcCl7WJCQAWhKmFNW8Ixa8h5u6+2mdYoFg/ZmdGxx/w5a3ynA7WSzlRH/F/wyZwCqAmxqmCRcRUFubuIkIaI1cHDx/gnDY1xrhGEYqGCvVFJuixqTcIuuN0H3+Rfzqv/7XsfuZ53B1doHv/MP/Az/41j/F+vEjxATg8y2iToBW2EKCQsr6xi2F9yTV2NwXWcOEwLDfw3gwFGG5F0ay56fLCckVM7rYpBu5h+zePObEx9XpHA/feYi64PlMO/4+4l4Hk/kUWVXImWO0N8YmSw0Bq8gVTUT3I0YhLebM0aXtc4R+t4dup4sio7MQMOp3sL831hxknBCJvyRX93td9PsdeB7nCc/qHEXBOAmSwbc6e6eTubLi64pEEB95YQiiVP+iH+J8PpFjBt/zTn+sGjabLpFezrBdbBQFEfKOwKglz8G6KjA4OsDPf+OXcHpFm/FLTKYLBF6ovYVnHIlhrIfoXmQUwD38R//gW9d4xXWL9XoErkfgegQ+pRG43lA/pYG8fpnrEbgegesRaEbgv7nR2m4Sqqwc9AehAGDa065k0ePIgpUMx5L5b1WJgM5yVAqVZFRba+OnaoSnEjhsW1RIGIs8nypCWgBZdQlBYF7CqHwhmEHl25Z3S9dcruUM11h/mi6XVROZkExdqNl4Dk3WGpuW3TiAH0ZYkM0vNZMjG2hejAUBWyBhSyWazel0yZSFsV0M2wbE5aVybzhAkdLeLpH6pc0LhNdC0AnR2RmivzuGG4diiZLxSpCKoE7GTLGswDa3ADBt5ky7S0zZTqcr4JcNSY4vlRgmZ4lKGqNQ5YWe75nAHJmovKTzQkmWLJWcUiFRtVdmsgvd5mTdRwKKXAHVQhMxbDvoUxnNi35Ro05S+FWJQejh1uGBlKbMj636A7z2m/85Dl/9HIp7P8P9//N/RvHoQwS+g+jgEB8/Ocfiagkvb+F4tCcbyposX5TIvAIlm57rEvGqVuZSJQCYFkoEgMnIZhPExTb0sSoKTLNcbPlpbsDfNRvZfgup4yGl/TNZzmzG6jmbY980/tmYMB6czaWPzVWCYFQUETTn5GCDltQCsb7DwICTfLcEO7NMzSWC21RXkzHMJjabLL1OD/P5Uo2OG7du4pvf/CYePXqIe++9h4uzMyTJRs1pNmGoQGbeYRSFej9FlaPTYRZQjc1qgZPDA9y5eQNHe7sCcqkAXi5oB5vg3YenyrtjZuj56Tl6bIKxcUmIS1LCQo1CZpeSoEBFFH8urd/yNEORGavl4SA2maa0bWYO1noDpx0gpOVy4GNyNTFglUdryrW+t7GBaxo5apIpA9OoW6WQssoYWeayWVLkAs84jrKYo50bWfMEeWMqvwKb/dXSz2WjgXaBBATYAKCqMOzGODg+QlYWuJhcYp2s8dWvfQWPHz/C5IKN/hbmkxlo5TjqDTHuj3B5eoHFdI5kk6oxI5s1AmFkkdcV4m4XQRSZBjDfk+Q/nB8lbt04xqATI50v8OC9eyiXG9l79QMPQVkjYqYpdzeqwrTZWOzWNnjMtFNy2FNLPqPksM0uq+QQAEw1Q2M7btn/JneMihlPCmky2GWnVxRIkrXsw2RtzsbaJ/ZOAp9qjyu3zoC/XAhsgLKxuHANAEwgi8AKrVG9Vii7s9Msx/socOExN1D6Q7MmmHnLnGiSXWwDTs09ST1aaoSHcYzx7o5AbFqnUlnN+cA5R6Up1b5tz4fPKUJngxUt3XyMhyPl1DGvXIx+Wg4zO70opBg8vzjHzZsnat5kyQpnjx4hon00LSZTqts9PYNtliPSIqe9YkskEqqeCIgTAGaTlnmRnqg8LTX5aPlPUgkBOwLAjfU0lfkkTtBukxmFobtFRGtS3zH23wQC2PiTWrI2FtnK5GNT1JVtHO1QNcZ8D7Rid6g2NlmbAm1J1GGeKhurbFCL9BCglC23KwCYxB8CJpzzakxr/Rlr7EaFwfXS7cRyEmCjep0mJmOQ6rtNjmKT42hvgBFBL54LzJAn8JWlyug9uXGC6XSmpnEYxVJFMx8zZJZ5FGHv8FB7HZtl0/MzfPz+e1hdXsIvK/RITuBnUXO6lgI43VYoCZL1e2qACchPNihXiZQ3w5aDoeOhW9Ga0Ywhz3ANnXUcELmg8TxsshhlnW5sXpu/so+72eGfNrC5gUiVI7LPX/7vKdBr/7hp0j9VBVvEuAHMnjbxRS5ztE5WBZAyWkAgsFEfMZ+eexutzzmGtBWn0oy/T6mAp+2n8u/MD5ZojOAW3QFIrGFR5JtxZL1DAFhxDtZamipg/nuCcVQBEwDmjkVwg2CfcUUxZ3/T4Gf+Ybit0HdqnAx6iElaSHP0wwC7g4GsCpPNEmmxsZEEJOsYYotA4JKRAoboIVIGf0YcwgkD5YpfTZYYjGmxzCxvDzkJQ2y409mi01bOLf+c5yjJRLLxtOcDIy/4mqxlZouF1GbCxy24JutY7o1+KMCKDe1NXuFqvpASVWmALoknoannrBqJLgPMYiTBgfujMu6TQlbKVAZxfxmwST3oqznMc4hxA5s0QZdz1gItrLVigoD2PbLhbDAkz5DuCBbR4naVSgEEqnnkVENCiHHDiEMPO6MYh7sjRLTFrQplJ3JOcj/nuuLnpyKYDXq+vn413sxSR1EnbuaKdTKw4C/PXK4bU+MYEEHA0tP58EwRLAzBZmurFP4EGKU/l8iYKJIFgS3ZQQ4GBKBIHipKA5BwfnOPYl1AIM710OkNEJL0Kbm2hyCO4Ia+8ttpQUrVKp8H1VaL9QJu5OMzLz+HdbpWXbSaTnH7cA/H45GyZueTiXlPVCiWLURbk89b1QWKOpNjgONxHyxRl5nuBiTj0KEiZsapGyJw27L+TTNaAlPJHCHs9tEd7WB0fBP9k9toH95AxjGzJJ11WWjP3lLJH5CMQHCMdaEBzHh+mHgQrgeud3P40vWCn5cktYrkqSpXHrRbuAgyHrgpYrfE5vI+7v/sT/HwrW+jXc4RVQny6RR17SCpfay2IRKnjb3bd5GWFR4++AgxCjy/M8YhCZ0fP1Gdt0GFBQGZ0MdykwjoHI1GIh8k6QZZlcu6leSIThzpfFiVObo3T+CPBlLC9twYH358inkJHLz8BcSDPREOFlcLXE7muPvK5/D8l34Otz77AjCZ4u0/+iPc+7M/xfT0IR49uo8XXn0RL37+FXz84AEevHsfp48vcLlY4SzNVY9XzEsOGGVAMLFAtS1FMGFGJy1mGdO52+9K+Us1JlcaVb/b9RqgY1KRyV3IANkEgI2qkrEUdATw2zE8qsSpDJf61Vem9GIx09nGfVCAIy1nSYqQgwFjKYYmzictpZ52sgrz2QKrLEPJPBU+R941SMqyql/Z+lr7d9ZAug+y3rXgL4E2Q0xurHqNS5DODpsVLzKdPbgai2a+b0d22W0QspxlzABeI9kymoJWzC3VDcro/oS1uym7jLMVQVdDJKTFNe2Pqd4tLZmNrhQmj5c1B2ss7uXN+aA6RPEkJPuZz9Aoms1+Y6MWGrVv4xpgwcumttVdwEC9IuwZANjcuUy+r4nGIAnQgNHmz/mf73K8TTQMnb40RNZlSSpfCwBzl2vIYU0sCv/S8G4acNJYRxfpBh5qdHwH/dBDjEpZ2t3WFl0H2OvG2O8P0A1DqV8fPb7AYpkYMLNNII521cbNzNhUU5nMcTNnK+8xxqnEZABzHvBeKJco9SsM8fxpnWLjJ2xpb845RYLYbHe9bfMZVFVYUPiZAtj0LPj/RYz7BACsz0vVcwhUPRc7d3bRHg/gKFcW6NKtwj4/KoDpmFXtHGD3lS/hK9/8VQxGO3h47x7+yd//+3j0wz+Ht5yj75MwW6Edhdg6W2zyRGTDJg6Jz5mEFxLkSXbkfkyS185wgIPxHna4z3ptkbl5D3h0cY4rru3Qx/M/93mEcVe54ffevIdkaZS9jALi+TtdzvWz+Pud/T1M51MsmCFfVQKJSbCezRgrMNc40MlpPBphNBoj3TDip0I3DhW3wLEUQZmRJyHPfpLpdJOX40mLNiz0KeA6oONDvcV8tsRyzuxkB62ti2RTYLZeowwdeLTFn0+lRuYB1Yu7iBlzlhQo52vU87ViTei8EEah1ja7HLs3b+Abv/6v4OHpOT56+Bjn5xN4dLfT4W0s8UksYA3EOp8OYv/h/3oNAF93WK9H4HoErkfg0xqBawD40xrJ69e5HoHrEbgeATsC/+0NZ5sJyKX6l9ZcbSmANwmZlLWxS+P3soiPArR9VyqJMk+RJqUucIrEMSJAo0agLV/QUbOPwJu7rdXsZ54oi/wtsx4JepLRSgxGCpX/PwBs7pmGyS84hvlttgHLBo4TEQygussTYKaaPAjQitv0hcaDR2e61OrCVlpmNN+fb+wffWX5EQB2EYbMgc2VE7rT7yPfrKV6Jljd6UZo+S20exF6uyOEg64aGMyJmS7mYpRyVHICm+eXykQzmXM1ol4PGdnndWUyMvMCy+VKChYqkJQ9KDa4tYGkgqOuxfiW3ZfUr45UhHx/VGESuGGjisrIVuUjrGmdWEsN5AdbxLGDtlOg7TD7swWnqGS5F5QVonqL4709XYIzYiCjMb76t/8znLz2RWSP3sd7/+PfQXrvHfio0NnfxTotzaVqU2G3O4SXlULdme85L1a6+IfZFt1Eug01PGgBndVsDLgoWx4qWsO2Q8zzHFdJiqtNhjkvmC0IrMp9DwkcNU8Ssnkr0xx/2mzRDfrZl8A+Kcx4iQ+kCjRXbCM1c52tVE1UNPHi37C+2awlQDQcDDHkpTPNZBPJsR+NdjCZTJAw7zKK8PLLL0v1NJtMsRRjmRbhJv+aMz2K29YCdovx7kjMZNokpslKyt/j/T3sDoWxpt8AACAASURBVPpqpNPulj+L1rArzXdPwM2H79/TfIt8gsC+wCkUlazsCLgxt5bqPDZT2YCRetm4xmm+ykrSqtMWaSaFDy+vbMLMZktjT8V8bgKAUq+axjJVaw2Q0YAkbITx78l0V6OJWUhsctBO11qHseEsqJUiejbT24Fp1FnwguznBvwUUK/3tkW7E+Pk1g1ZSz4+e4IPPvgAx0cHavAT1KaadD1fymbbb3nYH+9KFbxZ0OJ5LXCMql/PDwTYzNdrgZYB84EFAFdGkeEzPzrFyy+/hKP9PeSrNd5786dYX03hkFDBplVZKV+vS2VxwpwtrqFnAYzPFImm5OR4iZRiG+uNlZ/+smn2EPx6qgY2yk7Zy1nQgUx3o7Jmphft/HILahoL6KaJT4CR/0rgAG2iLU2fv6QOMHMAGqHSSp37tTLhEKKoHFlAv4MC526NxDfgMJvfmrc2f1j5a9YCTso523ykhZtyzLe18h6lPgjaT4HfQaeLNu2NCWAoh3qpORlSyeO6Yt9zSbIRxC82bagivri6wP7erljyq+Ucy8kEw04si/mU1t1k2tOGPkllWaumT2ur3NXKc1BaSz82kJ3agDZUa7C5KwDYMwAwgeCC2aUtyD6SdurIMnjKmwRGzHSnbb7N6nqq+jEaUtPtJFju+rJMXdMBg9mUVGp6HmraThNMEVDMrGzudUblwiYjlZwe89iVc2iUdPPVSk18qls0N6w6RupWAjDK0fYx6PfQ73alsloniXG32JJIkmAxXSP0fYx7EUbdjlS/i8lUeamMZjg6Opb6aUWlcU4LOgLAXa03gmvHN24IxJ1PrpCt11hcXqJOE4HtBPORlQLA6XBB+0mOJYH3cDAQwYrPMU0S1GmqKIE+M0JbDmIqJWi9ysYvnQwM/mTNNQzoaPrARsbOZpkAYNPvtjaIjcrGqmpNF9o0S60VcaOkaZDgpjFt/RcbjY39R82jbPwZbfKqVepQQ17CQVpRkUpVG1XbxnaSjVBFFvAZBZ4IJvwzAmK01ebv6fjBMZFrieFloEVVLXOlfaoqTe6wsZc0IPDT+oVziMQFvhZBc76GzQJu7EEb8JcgpcaIxJy6QLsusdftoMM6hZm57Tb2hwPZpvOsWScrkwXPPZquB2zE5xXcgpmszO40uY05SXHMWBRoWmO1znB40MV4zFy9EFnCuUYiXRu9biTgRnQUghJl9kwx5Tha47Re5rnCBi/XP5XBXAuKF6CMig32sK11EQ0GIsJdzuayI2YsBsFJkhZMs920xRX1wfzulitV/JwEoHUqcolIXZ6HbrervYprpD8kIOZgTmBWRDpjzd+Q7TgjWEfxDNEZRRKL7+mcEwCc5Jg8ueIEMOA5n25FwJm1ro+9UR87w67q1ipPtYak+qHi2Q+MAnhtHR0UtWBcX4Qhc6BZKdvMX35OntdsFFOh1wDAJmfcgPTPAOBn8dfaoSwg0ywR/ZG1OdevWoDm10btTkUk1dYEn5j/SwCYIJqSuzkOBMKp+KXdcdSVTXlOB5CoLacbgv7c7wmOE5RjbZPkJJm52Lt1BD/0kK4XKJMN7h4dwiUxiMTGxUyAnvI3sy38zNXeTWJevi3ghC6cgMAr36+p0wiEcQQYB0C41m/RpcGVIw8/AMlMjbV2uzdEZ/8I/Vt34feHCEZjeDxzmEldb5HzubY8llFwCAC7gSEPkXDg2PxozmnGDTAAliAb65jIh8N90NuiTAr4uQ8/85DN13BaBap0ivnZ+3jvz34P5eQBvGQKd73UnF2XLcwyYJYAUX+k58Dx67Zd3B6PsEuw6/Fj1eIEFZhhi8DHYpPoPKFCmm4kdM1ICYzHHtKyeEog24YB9l55AVXUxuXVHEHWwv37p8jdCJ/7+i/hxhe/jLA7wuT0Cn/6+3+MncNjPPe5z+Ezn30B1XSO9eUZnrz7Ft78zh/hwf338drXvowvfvlL+OH3vod333ofZ2dXmIuUSctUH3VA0pMLkmWNWJTAFqMcKkOM6EcCf+8c7EmRWdDSdTZDvdmozqL7SpllIi8qvsbCaQSA+Tz8KEbQjUVI4b4axm2pDeezqf4N15jshT2T9U1Vu0MCbdxRrVYTtFmmaK0LrW2qqatOiDrwtTCUN8w7iiXi8g4ojop1RWkAYFPzNmH0T0Wd5iCRhbjJqDUAsAH3jMsA76otnRUI2shaDhZFict1ojgO3WG4H3D9Wacr4yBso1kUrWJdqFSTsXY1lvoEy3hmcy8QSGnJytxfBXbZzF7W2dwPeW4Q8FPGLt/n05gFs6eYL46j2Ru43/D/K8tYbiQmjsJ+aAGF2m+sQrkZH1LvZCdtAWDO23bQNoRR1mSKhjHjxigPY/PM1zFviK4nBF8JAOs+pvgn1hiiwOj84h5M1XiwrdENXBE2Y5RSl3ddYOC7OBgN5FxCcizVoZMJI5UYH0IrbeOyYmy0SexlXW7uz/yVvQyS7nivNhnFNCLIjYKchADrBCQjHwsCN1ur+WympOFzeEomEdDMHoiJu1ApaUnb5vznGfoMUG7uR1IR830yz5qGGF0H/eMRgvEITifW+ckccjpO8RkltBmvWnCObuH49V/Ai1/+eRE83/vJT/B//4O/B+fyCQaoMWyHUr/zUZG8vtmsTQ1mLa/ZP+CaInGK5zAJvdwXdwZ93Do4RM9rw+f5ldCVY4OL6VSxGMGoj1e+9mW0uz1Mr2b44O17mF3NNR95JpOUxSgkL/BEjj4+OcZ8scB8MVfUD4FRumXw3jubzAzJKu5gNBxhZ2dHADCJiswC5lzgfBKxl+RnOujonsSsa6A7iOEHzCOmq0gi1zSe7STlZUmBqmzpDN4sGcOyQsFLQ+xjtlnp7shoLrflSenssZhLCmxXCRxaYtMCmnf7to/MAQ7u3sY3/9Vfx/1Hj/Hh/Yc4O7sE6do+HU5YN2bsEW21d/ORsjb5W799nQF83WC9HoHrEbgegU9rBK4B4E9rJK9f53oErkfgegTsCPzdG+5WzSheehxmXnqyZWYTjyBm07Cl2mXc7yhHh/aazCddrzNd4HS55t1QYl0XWzZyun2p82QNWhRqWApQYpOO6hqyf636V01vNlf5q1UAN0oHXqb0Pzb2mFlmiMJS4zgxwS0CZp4y3TZJLtCys7eDbRDijTffUWHOC0WrMEot5kfWvrl0h1tmFRPoYjaqowsTr5CjTgdFspGKjEDYYNiV7TLt73p7I7hUyLQDbIoMp1eXRpUSdyVl/ui9D+Cyq6wxrTEY72CZJALUqfhlM4HqFapH1PrkmItRbNneyv+lUnBjQT/DGOflVVl2FVXAVMoxq5UNszacguBwharK4Plb7O124FQJ3G0GGouxIUwb0TZVW5sMR3t78IIQOW0Shzv46n/8n+DkK19CPnmEN/+7/xKbt9+EW2TojPsIO31kaYVslSNyAkRlC62sQJpscLlZqKvfroB+DgQ2UosZpVlFlZOPwvGQ04qwHWCa57jcpLhaZ8bK1mshJ0Dp+7rgJtUWCVnRzP9s7BCbFDLbgDGhzQa0oTKoVTN717LSdekn25tfbJYQBPYEBHP+UsVCBRAVFweHh2oQUfVLC9XhcIzJZCqGMsHa8XhHzGO2MThfqYSnPVmyWdvmK59vCd938OJLz8tier1eoMg2GPW7GPU66JCZnKc4e/xIzafBeBf93UNZMj55cob79+7p44h1TFtGNaYpZGXLk854JFrk+rdUYxLMZoOhyZMlwcCogFoCn6jmJNDEBgDJFUZBQBUSWe6FmtNsvNBarlHJcd4RUFPWKhX5eSkwm/OeNqMEigh4ybJdzTjJ8wR60LbONKiM+qvf6+k9srHG8aBFNhv0USdSrvLN27fw4OED/NkPfiClF+cOQcwobMuKdzVfCAQexF3Uuc1tywhe09azrTnLz0twjSomWlnSYtchuaQdqgE0Wy/x4ksv4ebxscbw/nvvYXp2JvtcZg4GdY0OG98kjHBNSskINRa3QnYs6iubvWeWfwRnlbVogS3C25/MAVZji+oCquCk1ifIS/thiCXPRgkbBSRxiMhh88dpeyb+AkFjNvMIVPFZEICkfT4zreqtLKCnBIBlMWgA4JCKqS0BFyqAM7y9LXDq1tgIAGYjxTOgip6vteVTLrbNdtNzdawdJtXbRsnBuTbs9dEJ2rJJHnR6tjlPZZexa80SuiPQiq1Ws5Wfm0x+gjK0fJst5nIxYB4km4AbAkXrldSL3cDH/OoKg07ELpWeA9WobEjS5J52c7QirnmW8ASSZbecIrVexDcKfNnnsWHOuUAzWDYYmVOMrICT5QiKAoPWFgejHjoEjLe1rNg5x3Vk8ZE8zdBsAOBCasWEahD+neNj63oCUwSeaOuhcwSBXdNU5ZSRfXBVS1lBcHCxXunnsNHaND6lGJVyxpHym2fpoNtFvxPLup4W6ToHW7R8zLBcbFCWDvqdEONBB8PBAFcXFzarfIAbJzfkZMBG2+Mnj0VeMTmXBHgCHBweqJG2mBllVcWIgm2tsd7SKWOR6oyPaRfou8qeo+o1pMJT6thSZw5B45iqCddFlyAzFccEKJXjWSpGocGhBHY3qnju3VTHkBBlySV/qRkqSaO92onfY9R5alnbbxQIbIa9Eebbc7NR8xnLyeYbhKfZfF/zPsz+ZOA9qqxczNeJgH7umczGbWy/+dxc5lHbnEeBnLRgpEqIa0PW5LSQNiAwSWtyARCpwij+STYzDXGTv2ssqLl3EIAmEMvzja9hiAPSjtpmvslpN2tWHUzmpdKGsB0iZuZwtdXvCQB3wkCg5DpdKnuepCe6TbTyUtaGbrlFzLlgAeCMqvJtLUCb5wOJJ0cHPezu9KX6JcBH+8NOOxBZIs8SWepz7TJyga4XslPleR+xAcszhMp7kyXP5q4cVKiaJxhBUCMMZN3aH+8op551EK2gaVWeFiX8oI2gHYsckDP2weZzUlkWhRHylPm63F9yncsEk0ia4zlA4tGtO7fQ6XYwXy4EIJFkZ8aSjX6ud1pDZvri/tSo6Uz2o4syKXF5OtVZxHOXqnMCwAS6+lGI3VEf/YgAYik1Y0GLda1f1hMusjTTOqVyTFCHnFwMCKz838bm1DpHWLdZs7/zS3PDyHiNAph7h1kBjf3zX5KiWU4F/8w0xA1oxfXB87mRmQn8FXLhqpai9Tb3M+YjE/SlQjagYwDo2hHp90EYY82M8U6EeNA1zzrJdG4mS5KCWLMXaLVd9PeH2D0YCxj3q0rq36uP7mP65Inq5s6gq3iLKilRzZn5azJ5KwK+Uld5AoKpvA06bYE1rKVYyPH8IRDkkedYbgWMkqhJhXayYOZvC26nh87BMXr7h+jfuInO4TG8uCs1JuvNpHawSUvt3XBop8paMNS8YN2vl6sL8BTgXss1b9xzeBay5nEQFiG8xEO2yZGVCbbbDer0Cvd+9Ie4eP9HyM4/RpyvlTOfllss0gqL9VZicj4LOqP0+h2po8dU0T/4WKShtC6xIhGEQLV1AaFSv+cZgicVwnnHFQGKE4F5xrzT3Hz9C1g5wNtvv4/8YoVHD66AsIfPf/2v4qv/5r+D8d0XcHE+xT/7e/87uvEAR4fHONjZw2pyhaPjQ2TrGb792/8I77/1Y3z1F76Kn3vt5/D73/oW3nrvfZxP5tgUWyyKGg5V+T5JMFvVVUFIEglzXVNsqxzDTojbR7t48dax1JhenmH55BQVSRhcZ3QfYJ4914ViHQxJpiFCEFD16cAjALgtsk0Yd3TfZMwHFedSaFqldjOnuafTdYR1YbnJUS4TbNcFUpJPeA4PIrl1qEZj3nrKPHZaQFeotdCeEU2Ul6vzyOSgftK6t1F+GrzPnE+GnGucLgTa8eW4vrgAgrbIB8uqxjTNsSpqrKtaKmDmABtLdltW8i6me8uzeAO+F1qBs3bnjxNJk0pcnYG8HxrZP11VOI7Nfs7Pw3OHADDHTop73h/43Cw7xAC9TY3DusLuNbpjE2gutR6Mu05jM9BQHE12b6OQNt4rJm9YJFFLhKH6kuQdOkQYG2rW/oWpAZqdjMQkEpR4H2lsoi0ATIcX8SG0zhlnlCJiDrfvCvBtbwtErRq9wBGR73A8Ur2xWa5weT5BTpcAKcyZa0vVNOcAHS8K8rd0/9EX3VHCUPa+JNU1ew3rm3STGEW4rVWazfep5TP316exLJwHxj2k2ZtFJLB7vAgTlihoQGNTmzx7rWc5wKp2eK/1Ab/jINodwN/dgSsHFheR10IYkpjC+/EW062H8NbzuPWL38DNlz+P9WqDN//sB/jtf/i/4cApsB95GDAznJbhsu9fo1hv5OQgZw2ey3zMdHepK2yyDKtNqqiucbeH23v78IsttqsMxTJButxgQzcdOtUc7OKlr74mZ5kF601ab19cGgJLHGEwHGCzXulcZjzSzVs3payeTWdyA+r1+joradk+m5pIBkb39Ht9EbJJmCGx0XggbXV3YO3KZ8LeDAeQJIK418b+4S7CToC0SHAxudBB2I5jRHHPusV5Kp9WyxQLnl9FjqLFCI4C881a8SxZWqhv1JwzrZRCBeO0xux1hB5K38X+3dv4+q/9Kj588AgfffwQ5+dX8FsB4iDS/ZVEVpK0F0sqnUvFfP3X33vnGq+47rBej8D1CFyPwKc0Atcb6qc0kNcvcz0C1yNwPQLNCPzdw9aWl2apzGS5Zi6dbG7r/mLzQMmaZdOR+XAs0As2kDeFbJ7loKV+FxU1LlqBj854LEvLJS2A0hwh++t8QWtvKmWdtaVqAOBneUnmwsRGgDIrpQGwADBBASqP2B9ps2lSwN+6cCsHs3mKkxfvYHhygLTl4DvffwNptlFTkko/KksJGhgA2EG7pgKYNku8svHiTVtPoEelREE1MO1DfQyGfQRxgHjYRXd3CL/fEat0vlnh9PIS/f4AB7v7CB0fb/34p3AJKPFCSnVVFGG5WuuyRQWjyaarpJpRs5DsbdvoIUuWTUo2OqlWJUuZChx+A8EDKu9olVajUoMpaEdw0EaZOSgyNmJpR13h+HAEp2KwMy9/uRTAPT9EyMzcVYrnnruLDrP3aJkdd/HyX/u3cPylL2JbrvCz//6/wupnPwTWCwRRBzsHx9i2PGVCF6sMEeWHVGcypy/b6P3RnrJfAYE+t2mO57WDvOUj9wIkXoAZtrjKaf+cYZYWsrQtaPEWeChcF5uqRlLWAlEItqlhaEFgNuQNwsCmB9HGJqPK1eWVIBQvlISNZfWlHEPmKVM5zWYys1gDXf7ZwKbtHlnHVIFNZ7TjXiNsxwLlmc+8XJocOCoOwiDUc9gdj5UHzUsuQQ7lD4HgSRuvvPoSNpsllosZJUzodSIEXD5FjjJZY3Z59f+x92a/smV5ftc39hg75jjTnfPWzRq7BqrL3V1ujxi6G2SLB8wDAiSMZSHxxt9hHkFCSDTGkiWEjI2ER+QZWrSrJ1dXd1dXVmVVZt7MO50xTsxzxEaf79pxM+E5H8+Vju7Nm+fGiVh7rd9a6/edDAI+evRE9x5/QS9evtGLT15qMhzaThKlzQ477s1WjSy3NS3qc4A45iXqcgOIlYoApRN2Wh6XSoUamj6VykBSs9X2XGMcadBPZwtfps2Sr4B6g+g0kDYw6CsAeLkTonRIE6w9wCKXAppYNKj4D+zvUL3hBvAW7KGBsrMykfHn2wDa252Wjk6O9OzdZ2ZWv/jkhX74h3+kxWSmOusB1+vVWu1Wy2Owns/9+3Q0cw1o1Hm9TAuU0JJyLG2xL99sbJUHQNPtd614RNmGyqzb7+v46EjdVlPL2UyT24Fmo6HVpiEfODTK3HRy3mYAgMkr36+DEsBqEQNSVQMNBW+lAAmYJI3F0PihqUKTgprJ+m0UdQP3NMKoVYxjsO7D7nRncMjzlYYDlpjUMlvT8zNgttPMqvLTV7u3APB1TZpjGVcpOepxHgDgjXS+WOhH2uo82WvGaxq4D207PgsNOzLdmRP8ogFoEgBriXVI98wgSBSsn4uG6+7kduQ/N/LctZD1BBgA+DGbzbRcrKomTWolQF4vgpIJ1n+/43UHAYM6cfn6dXCCkDS8ujJJggY6z4WmHu9hRQ6c7Tlh+IT3z2fBxt5APYoZwGEscMutJtt18NEm5zdJdNRsKd3slW92aux36minB0d928qhorm8vjY4wN4DPuDmrO1TI5VxqsU2gL98YRlsEDpOrQ4GRLS+1ArVkMtu1R3Af5YZ/GVemviE+heLcY87JIfM84DPyWfmdwC7IssMTuMuMF8vtQYAAAwByMKmuV6EDGHQalSUN9fORb1/777zI7/21a96jJ4//0ivXr7U7c3AOfPkTfOseuSz5XVNUXaj5mcNxSHHeT6Zey42GpnXNoAQJISEZ59XNnwAaPOZiVdtwDwytPdbRexn67Vy9kxIFJU1LXPZChn2rs8AwMFivgJxD5aIQZIUjiKfBYANah0cHz4V+gb7yUAACD3uT6+FwYY9AAeAfVZVubENABwa39iDogocTWYaTheaEF+QBgcSMDwEhwBAB79P8ntDDjVzAeB2rzUEDNQ1NNErUoxFlZC0IOmQ+1up0NjbIelQWw0EWIUsg8kGgQ8AsNWpiYkjVuzSUKb5ycLG7p46TCb0vlQLRTgq+jr70l6rzQJWhrEISC0R9uhbLLoV6hqACEDobqcJmegbiAvSWT/SSa+lXretVoNzxN7uLihwoDosF6hdIS+guKeZHvtcwrq35TMgjSMGUgNrAIY00peoAHGIyBLnUi82G9U7HduS17AgrkUazeeaLJe2sz05vafxeKaXn7wyUNfIiRxJXYPZg4lmYJ1dXF5oMhlrMl1pvkC5Jn3xS0/UP4JwEtRCgGUHxTPTjffE3heayMFK9dN5gu31TudvBo7ugORVA/AmziFHdd/QCU4vrMXtKoDxKLystAv7A2fPzYpzI9EQYf5BpoR8VVESPlXhuQwDJgX1+GdMJ8L5uQJ9D44e/x/lb7X/erl8Jg/7s0CwQeAKMAqZwEzKxDVpukTtVfoMmzVwCGjZ9nmxQmkIIayudq9vMK7oddToodaaaXRxpenNQKvp1OTN7W6tWh6p+6CvJ08fmcBT1KROkujlj97T8PUbRfut2v2O97clRL/hUs162w16XDv44n5Qy1MlRW6HHIBvlFwTcofJjd2sTdbiiwgTnDuwNl9Nph53SFKzXam821f37J769x+rc/+RWvcfK+2dap83rXDnDErF23OSr5FpC2ksKB4BXvjy+ckMN+Y0dXetk3Zf+Rp70ERl2tR6NZP2C9XKqQYvf6Sf/N7/pTfv/b7iyZU6FfGLtb3e1XR1tdBijSV/qu7xkb7+5Xd1XKS6/skfO4aAGn8zmWswhlQI8S8yaFpwNhdEr71GLNyCPSdyzMXRO4919q2vabzf6yfv/0yTF9d69fxWs5V0/PSx/uO/9l/p8S//OY2iTP/m//jHasQNJWWi2WSqFy8+1ne+/Q09OO7qZz/8vn77N/6lvvnld/VzX3pX//Af/QM9v7zQiBpf1jQas/uGecOexz6bpFjmciZagIno4WlPX3n6SO+c9lUjG/R2oPVgIEGmg0jBxN4G22XOGs7jxgJ+tdRytQiRIzgTNBuK63WT2SAg2CGBuxy2xixuq+vIjDaNIrgpsOYAduerELeDFTSgYZ6o1mloS5a5uTM7Lfk+SI8Hi+EKAA6HnsNB7jORHtVW4r3iYItT7RnhblHZ+0acU0KOKufgMsu0jmLN99J4s9N4vdV0s3MucFBRAwLXKkejAABbSRqQWdekUPuDnXJ16Q6gYUW85HePGwQj3w8DGYd7uiOEKqCWe4SJLCETweplyCZvz7AuzEEly/kVADjEmBz2Sd4a5BW+ON8GABgCNnsbO7pzzDkfW5lJxE6oqxS2sOd/mm1s5anjngLwyN0txI8EJyJqD2sZ8BUCN+s8Xq/UrNXUzWJ/ZfuNGvFe3SIN+1WrqfViruFgpJurceWKhGIU93FAxcyEyvV+rTjlDhj7feJMgZ06EUAQqgF+F6hBF0TMBN/nYKFdgfOfOX5YK+zxDHEk1aR8e/dyBnLVK/G3VkeWw1w6nFICSY4zSmUF7W8E2CyV5pGyflP5vXsGgWt1lMoyAYN6uYBUGOdqvvs1feHP/IrOvvR1XV9d6Qff+039k//9b+tRvdRRXlM9JXu6tHPVajRRvNwoJy6msq42QQ/yq0oDolgis9c201zH9bZibMGmK+0mS60pMERcEANzdqwHP/dl3/+Wy7nvruPBwGPZbDZ03O+ZHM184f7z4MF951TzPs7fvPFdmnUJUQyiB5FZnK9wRavndd8ZIM0yZ5zBC4l5vTZ5i/nDOOFU0+m19YC8+V5TG210cXNpIl2MTTTEtKRQo9FWlpFjv9L15Y1Jn4vV0qSNKSD0dG5guKzuFOTPp0TkeP+E1QS5I1HZzHX69Im+/Se/q49evdLLV+caDEaKy9RxRajQAdlRL9/iZrXemOz8N56P7vCKuxbr3QjcjcDdCHxOI3BXUD+ngbx7mbsRuBuBuxF4CwCfhZst99EVKlnO2s6GjJWR3+Y8S8AQ7KWwUw4XHC5Na6yj3ekKvE03D8gKSmO1e03NF3NNaTKvAEHCvYm7ta0gacilmUrY5lwqq16wW/k0mMu9GfOoEDNY+qiMKlCDn7VB9RhH2qJYxAp4V9NgvNRXf+Fb6jw41fV0pu/9mz+0JSxNTTJtbOcYldoAAMMo39WUkeVXMXYjLhk0yGlgo3KKIyti2m1yFeuqdxqqo25oBwUwOYlcPmCaH/eO1a439f4fv6c1toULLi9rq4YABLD9g/GK5TMAFuowQBJARyty0lT9Xs+qU1sKLZfV5TYg5jSzAR9RoXJJcq6Rs85yLTewwGnfb1VPpeNuoWw/V7mcar9YWMXZgGUOuL/a6bu//F3df/ZM6fGpFp2+Ot/+rhrvPNVuNdGP/of/RrMf544BJQAAIABJREFU/b40GSnLC/VOzrRPMs2WKw0vB4rHK4nmy3qhdbyzLVNelmpVALBtjLnY1yItokTzONMkSpxROlhvbZU22+xCzmcSG/ylCbREPcelz/I+WtBhrqDaC3a1AQQ2+zoJebA09Teb0IC1dRmtPiuxImUZNpIBeCHLECY1ICNAIk1hGtc0iaY0rZfrAIyhmCHLmUszypg0DypK8piajZAjjFIqR9ESsoiwB3/46J4VVNsNOYo1HXXbzklejIdajIbardYGYlBlYLf4s599rIuLS4MG2D/bSgq7vNVaraJppjYKy3pGhl1QgtDkOTDPbfMICaLS8dKQRhlhoC8KrHEsrulnML+wuZ4v0ZwFoBKVURV7FpSQticOqiRb3pV7r1WsqLEt9Jo0+FuBZQaBAxAM4xtmPw1wQCzY9Wb5Qwwo6ur3e1Yiwgi/vL7U9eWlRjdDlaut4n3N4O9sOtFRtxdAbhRqa9QgIzcD282GPzsZyvxeNAo/dxQRfPE5+timYd+7WOvqZqRdyfPP1GzU/Xl5ZhsayyjlsFzbYIkmtZtxyLYFGGKubWg6bvzzUQN/qtQwqvVpM9+quMr27dDscQ5qUDkAWjunmkJn5S22weHLDWwaa5XygWF0fLVVrxBoAO2xMQTX2Xu9ohSaqdS1pHks54ZRs+txXfkuNQD8ZrnQjwGA09IK4ACooZCntx0U5IDzNOxodPEe+ExWjwOUoAax00BuhRtgJYoSctDJcMQmFsvinTahQUPTfrYwgcWqZ6urgvrU1uTl3s0QqwEeP9L9s1P9xr/8FxrdXBnw3QMQkwNoNHrr+QKwZBtUr3NsP4MtLO/DCmBmYowtc6RVrdR0DwC8CYr0fakiTnTSqKu1j9Qmv75Wql5uddbvGrxm7V9d3bj2VmUmZLtWijmyyte12Bbb812pCdap2Ipi/xwHJXDAK0urBBlcmuRYztJYBSQEVCHbEdCQ76PhhntDp2haYRmjCrfCbR9+L0vVTcoI2Wz7pKbFdi1suU/v3dODx4+dZX89HOoW9fImqAw63a4bkr/6K7+ik6NjvXnxUq8++USXb944hxMgbjYe+1mSrUoONONn9bHXZ9hjmMd5PbeFNGcA2B8x8wQiivd5ct5XyiOpSGI1/Bm2Sshm26zVBtA+2E9WTWvbK1YWkAeVld35K09KK1zfNlg/tYC2DTD/y24gVb3/jCTrAP4euuMGfLGqB/isMgqde17ZZoaGetjrUQKHhmNDk1mwNrwYDK3EZb6ZtEQjMDlYU1PTggKdOot7iPcoFMDsXUQXQMZw/l/pOskaI5uZNUbVdB4wWZTUNNtwRgaNDSQfAOAgp/L+bwDYlp4hOoMmP5+ZMwkZ5g0IIyXKXnK0Y9XpENd2qhkArqlVB5yXilqshhWu7NPBTpQz02TDM8amOdaT04a6zdyWz+wzgJ9FTo2I0UlrOZ/6rAdetlmv/N4YzUPeL5nbZHFTm6jJEKUoWvNxaMqzRwN8TFASQxpoNdXodpQ2m5qtN5ph055kjl64uRnqow9fiJTvVrOjNMq0XqJqjtVute3+AEA4HA01uB3qdggRDuJPU41mmKco6Mj95XuduQwIBcnFgGkgiIT5F0A/FLqz+Vav39xoOp5rs8SRIij7j1rB5rbXqGu3mDnyAnVaE/ZQlYsb2IsoVoPIK1igB/cGO+ocIlEqrMn7Z0W8OgDABxJkJVB8C9QYXDpgQW/RhEqnaFToQPyq3OsPamAr04IXO2o/Xne9LzVb7bVYS3kzV95qq9Huqmi2gwre+dcA+Znz1zunR+qeHms2m2p0fqnlaOyaVaSJprOxZthAtxI9/cJjHTubulQ5mWjy8rU2o5GJb61+J+RMYr2bpGq1u2o0O6oXxDjUfcfAMyBKMtWLlok5JszsQsQGecvldqXNklxGgHfOClsDw9RxAwu3QwNItaSurNlV8+ieTt/5snoPn6reO9NSqcq8qVrR1j5raFMp8IPZdCDxBDt/7HjZCslAXWqxHKrXaClZJ9IqVdHsB2CoxgbEexzo4z/+bX38/d/UxXu/r15cKkPpCpETgs54pwXki0amVvdI3/72t3TWqevVD39XrTrWzmvdjGe6vp6qm2cq2OOw4l/tfG/aJjWNa9hAp6pBfmu31Lh3ovzJAy3TRDfXQ90+P9f1q1utV5F6pw/05Gvf1MlXvqGod6KXH7xQNJcWo7nGo4n694717V/583rw8FjXP/gd/eO/+7fVikqdtlv63u/8lq72Sy04E0aJo17WS8hNmYpGw2BOrbZXmoSacdJvGgB+hGtAba/16Fa70UgJds+ThWrkTEMGqtYacUKNdsd7yWwx02w51Wa3cl2AMIUlOdEKZIWXOGwQyUM2NWfQ1cbqxQRVK2clW/RSSyG9oGgnp73UjmtAHitpknlaEUcNHm0qV6RP1b8GXiuy0WEvOqB1n+ESuZ6HMgGpA8JxcKQ4qO69vvmMzoLIrPRdqqbpXhricECEEmcsztUm9YXMd/vv2CECMDEcqg0I4mpgIPXg2VwxnZifVs6GnF/2CP5MNAMKSWqK7ay9miqOLEDswVKeWkQdDBPejjkHy+eQ72uG0FvL5zAG3DcBQyvw1neKxPUdG3VbPFP3ttXPqayPTVI+ZM7bCjncyQ5gspWxVf5uxUn0nsiZi/M2ICUAcL7dqB1F6mWxv4raTq08VqeR2gmF8ztE6PFwotkkOHRht79dozqH6JMqSnldXChqyuuZAcpOu2UyotXUq6XmU8BfVKfBjcf9jepcwvyrrlaei2EeBACY/S/87wMT57C/hL/zPfVAhjuQCSq7pWAPHRy9fHZx68RG44Gg2c1VPHmk/ME91Vp1xdHOzgQRsRSKtCo66n3lW/rSn/331H74VO/98I/1vX/5z/S7/+qf6kgLNaONkrj02QTyB7bGxaZUJ87USLkH5z7r5c2GVcWQKHHc4dTlMz7rfo9TWKxoBbi5tIMHFvS1dlP1Byfa17gjLbTlbjsc2rId1Wyv3TJhg7MiEV+4inCvnYzGdq3hbMS40K9ZcD7G3UjhTMZaQD3Lfs03EePCeECIRl0LMd/22sSmNBMdnXbVPm4ra+ZaAvQTe5Sm7u9wd2p3j9TpHrs38OrFaw2vb00c4edQNyCfcQaEIFLyPtj3mecmFhIRhgNDzQAwbnL3n33BFtCXN0PNZsQGcVIhO2SrHeKGNKxB1idK6L/+ex/c4RV3Lda7EbgbgbsR+JxG4K6gfk4DefcydyNwNwJ3I3AYgf/2uHK6OmTb0ah1QzJWvaiyK1HAONOJLLYqHwjQlvN6xZI2mxcPZyuXamqQY4VSdL7CSVDEgtEUBmDiexNsUQsuInWzMq2kO9hG7daKdmurLwCBUxieBqEBp0KzgkaqNZgoRZTYdnk4Weg7f/aXzVZ9fnGh3/7BD7UmVyYLAM8SFQEAcGy0RsmG5oIqADhYc6Zcund7k0AbWB8VuRqNuop2XVmrUNqsm52PSqJ11FOz09HPfvaBlSvddkevP35l66TlbGGVprP+Ko9sFF1WFG33tk4EIHbWMkphcmCLwIZ1IxFVnMG/fcg+JmsTi1CUEQBQm7VBr32UaVUmbuzyOZt5pGayV3231B7AeDJVIw2ZsijouID92X/nz+nZN76p9tNn2j16Kp08sn3e/OpcP/5ffl2Ln/5IyXzmjB6Uwlh684wuX1+ovJmoxiUIBA38ubZz9mC+BQhAXRkuuQDAsygy+DtUrNeztYbbvRsjK4M8gCpcQGta7vdaYRtsVXjkRoVBGTcXKgD4YJfFHHnLJI9tufdWCcZYkYfIxT8nMyxXUc8MCDsPl0zH5ULz+VKr1db5xqHJHpR6qBXc8N/sVc+aBrVQUVqMhmXnBkvKnQoswKO94jRS0cjUwSKcRmASqdXIdf/4SMvpWIM3rzW8ulQ9TXXc6+uof6zVcqvnH73UeDRWu1H4khyARprJG7WKhjvFNCmcC4n9LODDiiZ8sIkLts/YmcK6Rx1f02YemNyAO8wjchpRDcC45vPStPpU/BCsa/m79SaAqgbfmGdZbtY17yE1EYIxrUAZgI/Krh0LdhACK9Hz1Az7frdr0GAF8WM8MviOdXa329Hp2YlVXNPxxMzrIsrd5MMqkNrSxS6a9hMNdmdgzw0mAyLTrKHhxXrgs4V8t3WwUIxqJk7QwF4sNrq4GDoXnOeJ4gCFA5lk4SvospzpZlA/sgLTyj0aUSjylzQxaESz7g7R00FBGBSIwTLQja3AfQmKjqqx6CZFnggyScj/+kxzzjlq2OgFBZnznHmrlE3Gk0605z5NEazH6eBvDSDNyr2uaWCgyKsA4DzKle1Sf943q6Xer+10mUoLgIoy2Bw6ixEL7TQP6mwakjQFsVUGZI0A01ErA7igmK8HG1u/x30FjGMLHSsvMpVxqW6v7QYWzxIikJu2kCc2KAWxH07dDGFszk6P9e1v/1v69re+ob/1N/9nPf/gA23JlIWUQX4qa9YbyaFhGNazrf9pkPKsUNhRF6zSjVzDF9ppYgB4ZytnXBewKT4tMvWVqB+nakNQ2K8NVGQohucLDQZDN0W9j+FCABjBM+F1WSNpbkXPbF/arWC0YewhHEXa0wyzfIP3Q+Gh6RMrzdmlUFWXWqy3Gk6x9w/gGbWHOdZvdWzJG+22Vkol5O9Re1Zrr7OQ5SmVWWQlXqvX1aOnT/XkC8/06uJCz1++0s14rAY263kelD/7vX7tV39Vp/0jXb05t0Xt9fm5Ll6/0c3FpdUX0X5nZTRjSJbawUbeecvYy0NCKRohf9g5eqkVWzSqTcDB2hGQF8IU2yZqnt1WdXL6yr2Oyr1S27YGBTkfwxaelSLS66SyjQwqrmpNHX73EgqnCjfHbbvN/hGy7m3nXAG4QUZU2TpXcxdlqu3hP6OgZe6EJn5o5DtL0TEP1KmG99w3V5f6+PUrTVdbW9MyA5kLWLL7l5vz/OygmEKxO99utSZ+IY20yxKtUeBW7hM5dvk4CpDLnQRl1MESGKIKdtOogCGE0XQFBOY1bUbO2FZrhn2KtYiaJDgzkO1bql6L1eSshToSF4tIamLPmgKg73xeQRUMoNTFWjHNNRsOtZqh0Adciqxux92h28r05LStTgHgm1gxhv1iUU/VrKduaKL6NqWPz4vKvrJKBXBAgc5nmpArPZmp0Wyo2+nY0nyJFaIzLPdWIs3Ij8XBhT2J81K/Z/CbdUImMwAgCmBySKHi5VlDKXsD3BksgIvCYFSU1Gwrfzu81S25prOVrYMDMBO50Q8xhe/n3EKDmT2O58ccAqzmPQdgmPNXqelso8vrmea4GKCM3gfxz3EbJ4FMLZ7xdGbQvZ7UVMTl28x4zlIBfDio+YLVO3uqVXdJcBeoev9B4fv/B4Bt+xzIB2/3kmr+H8403usrwCFErDA1w6u+dX2GXOk1FyzJ+QPzeYX1Z62m+Rq1l5Q1AEtbKgBk2127Z3BOY44xPqi1e/dOde/xQ9fu2fXA50fqFMDuzeBKg/FAm3inZ8+e6KzfUb7fa/DihWqTmesAKvKjs2PB+ATM3PFcWi1l9aaSJFe5j7VaoCzE1aSuer3lOwJ5yq5pW85YW5VYNG8WimvkNWIPvXW8BmQZaudyPDbJEhLqtsSNpKHe2WP1zp6oefJAcftIrbOHqvdPtM2whsbiHiCO58CDqPbmypEhhdixnGhw/cp3AliJ0TZTo9GzTTaZk1FdylrS4M1P9fEf/o5+8r1/JdKtk+VKNUiEKA+TQjvUYZAElennvv5zOurkevXj76ueo8jc2nZ1OJiqVUtU7CNFm702843X6C6taRbvVWsVitoNRe2W0uOu6g/vK2o1tVis9eK9D1XOSzUbx+rfe+ZzbNlsa9do63a00G601uJ2ZvXrL/y5P6V3/+0/rU6/pfkPfkd/92/9TY3P+Yxb/eyTjzWul1oXqUoIAPONtgv220BawlYY9W+zSHUP4Pesr6N2rkI77aYjaT5TvF6aALQezRVx/sRRxbEie5MsUZvXGy2tdzhjTLVYTXwfcvQNwGYtMQiI8wmHIMfkrHcqV0g6N3Yz4IvX5kzmDPNaqUUJAay0m1Mt484Q7nReZxAqcV9gP68Iyt5jDg4S1aI0LnpQ2lZAqM92zgb+1DKa/cvOFiE9I9RyZ8KjFEyt9CUHeK6abjkzrAIAvKU+QPgFzKoA4HDQC/fgw6JnnzF4WpGr/b4qFbLP97wORCAiV5LYd4HVOjjimPxUWUFbKV1ZMXPW5RlwJoOQxwGDSAMDpEaaKxDTtSeAkIHbRgMgAMAeTf9TSFWp70e8T35x78YRgr3KVr2so0oNb7DuQJesQOCouoM529lkmKDkp/4AzqUQiUqpwLUljtQnS7aeqMV+VXAPZ1+qaTHDaWmq+RTrYoxiQg3GpGG35jnFBoCpv+wZh72pT148qtfF3KAkdwrucpBtUaYeAHR6DHwdCjd/DrS0g0uDw1/e1nU7CBzOOj7DhvsB/8Jn/Yq15lcI/MUK9D+cesKmQA1OOqmaTx+rePxQtTYW/SusYsxK2wKgto9075u/oK/9hb+opOjo//7n/0L/6h//A334R99XezdVvVwrSUrVisRrN1nv1dxIbQPAuYqiULPTVuf4WEW3YwcG5qjJcYqVK1UzytSs5Yq30mwyc39mn6faQv5s1VVy31/NFU9Gmt9cazq8NYm3kWc+q6POXs7mdpuBfAaBNIx16XsFv0OwZswPZ74VqmOAcLLGYynPssBDYM1X/Q4ckSy+TqR2L1ejVzcpP23l6pz0lTaKAOwuVipaHXV7x6gMdPH6UuObkbYL8shLk/gWKPRXgXTEXY/3iiOUSQx5orRR17K21yZLVAIuF3V9/ObW1tHUFs4JtD/odeC68ujBffWPeur2euofHek//fW/c4dX3LVY70bgbgTuRuBzGoG7gvo5DeTdy9yNwN0I3I3AYQT+u6PK8IqLCU2rypqZS5/tuxLyLHdazLCLDGDQW5csLkvYjEZB1Vqd6Z0ZlcTYHG+1WaMLpskcWR13yOJL80Jpo6kkr2syn/tCGFixZHGuVNusDALHlfWesx+tmkGJmBpAXAEO7rDUTJXUYi2Wa33nz/wp5Uddvf/JJ/r9H/3EWV80b7huLcnzo6HJpREwZlMqAlzwjXuvnCYy7Nztzo0sLK+xDqUx2mhjX5crrqdmh3ZPjnTy4L6Ozk71m//6e1aOkmdDZtjOGblLqy+tGHPjOqA8i9VaSwAsVLAA62sSBYMCyHacRWElJJcnwBqrcKrcSBixXM4BTVADB+ACBnqwa+O9wpZONgvVt0ttJ1MthxO1mzR60RHVtN5t9Qt/6rv64s//vE6+/g3pa99UualpfnWrm/d/og//+f+p9ctPVOx2Our3VTSaZgpPFwtdvHyt7fVQ0RIr3RriY1rjVihjh2SVXsV+xipqQl5rWdNgV9Pr2U5TGo00DyqLQlKjyBqzMhsr4EolhTIctZQ1vQbarAH27+FiXbGuAe0qYMjKFzdvyPcrDUp2OrC+sVYLNpbkKq+4lGJBvdwInIa8YBoLvLrVQ2b8cwktlEaJG1oYMa8XC6tTABXr5AJmqBgiJfVYBUzhVl3tRl0d7K9OTjQbDnT+yScaXFwY1O21u2rWG7q9GevqcuCLZ6tZ1xyVA0AqllO7ndWjMMRR0wIOMxdYG2Q6oSA3Cx1CRBxsewGpuTDDlA7kAEQJuYFcFKhuepP/VOURQhQIQEtk1TgNxRaZf/sAChbNpt+TcxJtzxbygT3XUjIwsT/dOwuTB9FsNdRqNXRy1NfXv/ZVW1dfvH6tF88/Uquoh+xug0xYFZMrjrq/pm6jo/Vi5XlOwxC7Wj4jX9hP8xBy7ILjWMPBUEWRBQu3LNN4NDJ4xVjQPGu1msqyum3gzs+HXmfOp9xsvNas1oCUUGX6GphLyXsC9M8MjGYANgDAqKLW2K8CRAfSiRUbVTf/QEpwyThkMAYxWOWGEFSE/Ax6knZM+IydXLB1rxp8jGsQ4lblIag08KUFNqbhwTxgzc72Ow120qoC4KmVaZwp2qVaVgDwR7W9bgAQyTGFKONMMwBWCA2Z8jRzdiXPgLoZgDEsBAOYGRqRAEIo4QPo06gXtspjhQAA541M/eO+19T4NjwHQC86YlgPAwa32201GoVVZCfHR/rud39Jf/qX/6T+xv/0P+r9936i7XKl415TOyzfUI8yRw7Nx6op69x3xr+ylbcamLoYR5rtN1rUdprtQ94eTa9kJ+ekHmexjuNMx2muLorK/cprkikFGWI6mVVqgrADop62uiNCebtTjXmUJJqV0tV8ocvVTsOdtOAZp8F6GgCGysNaQwHP3GWsqVerzV6j6drjwzzIM2xtM512es6ejnEfwIoZ1TPN2dUqOFsklWoS9Upcc24qAPDR2Zne/+gjffjipRvnpw8eeLLQ2K0XdX3r69+wjfx4cKvToyONbgZ6jRr4+Scaj6ZW0xFlQJ49JA0AU4O/1AVsJdNMnW7HLgHMN6uEktS14JDbGzKMQZ6IfsCBYqcWTdo40imZsHwmGs8VWSQAwEFdHhRAVbYhqnpnm4cvY59va3nIyUVVxVLblNvKgjTze+Q9BQvXxIrr0MgO6iiy/QC3qaFBfcuWFJRKbjxGiZUm1EpUQCgOX5+/0QcfP9fNaOL8aNYzn591S/3nHGR1VkVGom7Od1uDmvsU689PAWAa7Vgle68ABEbZSK45e9pm55xKlJa22fZnK9/aQFNPAS+cp54GhRZNdfYpg5icsfZSHSU3NWoVLCtZM400NN1dY4VCNVUrSXTcaKqP7ffgRqvJ0vtzvQ4IITXrsY47mR70muo0MpMwrObH5rueqtUs7JzAcwZMcJPckQM4KGDLjGq37z1pMp3q6npgW82j477rM8Ax9sEohAG3V/uQP6skVbPXUPu4b5LLmmYsAGXJPoQjCvPN3u9KImzj646d4LllRV15s+45So3h52I/PxpNtVisgpLTtTgQ6Xr9fnA44PyEw4YiTRZLA29zSEfse8utZoutprPQ2Id7k6GQr5XqNRO180gcb/arrZpppEYWbIhjA/K8S6lAge0aHpr4zEfyKKkF5DpWgrIKPAhZogfuz2Ev4pkw78I58ZDnewi9Dm2PSshuVfwuDqchA8AVyGCVYAVCOCIDxaFBdiMkVgGTORtzni8aqnMW6fZte446k/EhBmM4QTF6oi988V0/48VwpPlwpPVsKq3Xurp8o6vbK612a33zm1/RvaOeysVCH/zwh2pFiVqQGPNM9x89VL3X0j5PNIt2qkEoiTjfoNTbaznHbpt1S7RA2+dkyJCQOMhC3++dRm51e04uryM7N5pMhtpvVlYkZyhuNzilrD1Pliu+P1NaYGF9rM7ZQz1898vq3nuoFQBjClkyNhgXAOCdB97kI0g5u41W41tdv/hI8+FYuxWOQ9SZuhXMBWePVq7WMU4wE118/L7++Hu/oWa5UTRfCYk1uEXr7Fh5t2vHiJvbse7fO1OrSHT95kNFANmAX7tSq9lc2UbK95CUICdh/g+5RNrYDrarqNOy8i7utXXy7B01T05MUvnJ7/5AR/W+Hj35qo6ffkOfvP+hLsYT3Ww2Go7nWt1MtV/u/L7//L//q+p//WuKIE390Q/09/63/1XPf/ZjTadj3WDR3Si1a6TBQrVM8afXbrnVZhHy4hvsp72Wnj1+oIcnXeXlVovhjZbDGzXimgrq/Haj5WThOmTnkAii5ca1CxehVqdnK+nNbqHx9EYrCHbO1OUehk15AANRoqPM55nyQZtRogggC6tW6jmLJsE5qKZlJE2p7xk2y5AZjdiGNQepwqDawc3ZQRJv/18Fdb5tAnBfOAB0/CWEmcpQyHfXAACz13CPC8RJA7oGgDmTBOeQBQDwHAB4awcR3zOxbLYCmPMnG30AgM0JfqsyZv2GrHq7J1Q5wQYXq/XPnIVsCQC7WC5smcv+amVuRX7i3+MewV7IHgLARe4qdccqYxTEVhofig3rKtytKnZjUKVWgHD4M+sl7IdNrOPz3HcPR5mYqAQJY+X7g/ciExwru+y3scIhv5W92d9TKbUD4bfmu0u83algT6uV6nK2yAGAU3XzSP1W4XlY7la6ubzSdMK9Ibg98WQhClEyqCnGzTHG4G6WJ+p02up1u3ZgglQ7Hg41xNZ+QVxS5WpR3Zt41lb/+q4UaqwB4YMw++CEVNVfcwYOst7wr4JNdJUZ7WvMATk+1Guf9atnXNmbM693u5qiVqrOF56o+fihynah2WauVbnRlngYbKxP7+vZL/5pfetX/wPNhxP9/b/zd/TP/+Hf1/jNCzW3MxXa+rxJPi7n/aKMVafGlMHNrdFqqXd6otNHj9Q5OVHWbmrLGmRvqGFHn6leS1XUsDcmQ3eqpF5wiNU2TbQkJ73cKl/OlI8HGr16oTcvXthxhrlCpA7nBvKZAYE3zD2aQo75CZEpjCU9oYP4nPFZLgO5IiV/PQOAx6WptHDAJwK22Z23IO9ZRUtKOF6lkTrHLd17fF/NfteW1gOyyCH6OQIp04QzAg4fC/LCdwJr5os9EeLXGpe29drudiz6olWo3e85WmYRlZqWe90uFnr+eul+DSQeztP7dalmva7HD070i7/wS3r8zjs6PjmxM8+X/ov/+g6vuGux3o3A3QjcjcDnNAJ3BfVzGsi7l7kbgbsRuBuBwwj8+oOKrhpEbpVCN6gCDEDAruWCgiLOat9wmT7YKwZbJC4w1vCajcxBn6YnrSqax3k9sQ0T2as0cLGHQwXLhbjSyRl0odHIpWy3pikeLDIBZHIsnAHF9jtfWGBgYxmGxRig9IaGwk5qtdrqnp36wnR+O9DrqxsB/3AhpHfA5QFFBM3+3T40VlGWAUChorEFNJdq1G5J5N8BggHlWu2G6kVuEHuJQjlNlDUK1VtNXVzdaDSZ+PP+2yQjAAAgAElEQVT0j47VaLSsaLi6ug4XelRMsK9RAKMSAyAmn4oLMLlWNLL4DPu9jo+OrXy8vb7x7x1+Bhlak3GwivIFc2d7bQARbkcAqeQU15NIKZmBABSLubbjsVaTiZXBXIbr7YZ690509vihvvCdn9ej73xHuv9Iyw8/1s37H+rlT36qV3/wB9Jkok6W68G9ezo+6luNjI3T+YsX2o9nBjAAyg0aRTTYQ6OCRi6fyTmxeaJ5uddgtdfFvNRgq5CLxZUd2zKUUCh/sWsDOAEMxoacXkSWa3do1lVtVJuMW01ZKqrY6ZAPyP0xyAkzN4mtEKU5Aqh1dHykLKMZRbbv2I2K5SrYHBc5wJeCaijPg1UnqmoyULO6QZX9eqs9jUlsV1PIAHU3sharqfJeoXqnUL2dq4UVZSN3U3i/XKqT1zW/HWlyM7BVFAxpM8nLWJPB1MCnWefOf6IZEKzS6LI0G1noEbEWADwqtQrrbDkvDcTU88DIp3FKYweFVJKnby3FbXFdqYdZp1xyrZZFicVrVvz8kFe4VZplweK5AnpDrlhQENDAmy2W2qAiKyBeAGAEe8fFaq8nT8705Ml9PX30SO++846uzy/08qOPDH6X243Vz3UaLVUWMVnInVbHHW+eizMlt6h8AuhL0QF0tg08zx4Ly+labRRZTexV47c26ACpKHtDlhqDFmk45LOG6gZQx5ykNFkEEVzDQ0OLtR/x/BOTBABHAeJ4LygaqEehHx/UtORFBtvxYJ8MF6OKWbSqrhKQGNCq8OvQpA89QwO9VkgSsWfANLwJ1jONLNjx8PCpSDSqIUDQODSAst8YfJpsSgPwfA7mQZI2tNpGGq62ejNf6A2gLEB6mlpRD8APgcL5pAbNYtc617sqj5iGIW8O8gPjSUOPegPTnTmHOtr5mKEbpvV2pXa7ZSCeJiDEG17b9q+Tqe2GUYIDin78/CMTWp48eaR3v/BUL1+88NdiPtfpMZlhczeIUDjSWzXg5OcfVPEeE76wxWU8IP2o1Hi9sg2vrXsZVN7HrlQhqZfWdJLVdZRl6kKKYXtDjbBdO5/XjeLKKtUqV6t9glKUvWFJowmL8TjWuCRbeauL1U63KHxpPgPAV80+SDXsFwDVtvpm4dZkO2Ucbpku1JlWnums21MLcH21sdVhbb1ybeG9A5bVsLHOAJghwpTqHh/rwZN3rJb85NW5hpOpmu22kpzc1FMDNGSPsR5Qz/c6XU0nE9tyU2tQQb569UbDwY3zryc3V0qiABjyubG/JVOt223p5OxMM5Qai4UJStQFcuIMvEax89JsIQl44qy/WHgl9LTTI94rcQ2QTFBTmLRCfQoaIEBAXotVMBktVZBrh0sIaxJyWGXpz2Ik1uHwTHHIyAqINR012z0rUazTiVPlRThL7PZbr1cIZ7a2dl75wWs3QGSsqQSiBMCx575b/Lq5udbzjz/SG5TTECCqG2YlUg67Ds1RPjNfNPAN4O61BwSu5oFBm0rFSWxGWP+xs2tptlPnF7igsL9tN1Zl8lmX5Ok6W7j0fonNI2cK3iDvB0IZZxoSsyGjBItNlHlJUFBB2IG9YHV2zSQlnEs62BBmmdXvqPOiDfbFe497qxGrU8TqkafYyJx1i0KdOskcJJsTMBc1rdchNvabra0yGTbWPCD6ZDwOcx2hJGQZbBsbDSvU5ti8ohjmTGDCX6nZEgX0XglroddRVi9s/xonuQFZLM4Xq62imL24qTjOPQeXq61JAQnkFWwrk8QkDvZyavDN9Y3VRcz38XDpPdTkA/Y4K8BClin5prezlYazrcYLwNBKqs5z25SqO+8eBTebw9YqU5TArOtWndxusjX3qkPoQA1njKE02Mn6Zc6hsmffCLbTkGkCuFIZiBpICtap7B9VDQlusJ4/Bq8+E4ldnbL97+wEQ71LSq3jkEXNc2cnB3CDsMP34SIS7IqZk6Xnmq2oOSdi812vK260DJC2+se6ncyczQuZAlUc+/Hp2amevvtMpyenOn/5UucvXmp4feVs3+l4qNFwqNF4ob/yV/4jnR619fr5c/3h97+v427fNQjSaIHdarsNw0ozrJyd+cLaIx871nYVIhBYJ2kM8RGSGec3iKQQ0bbalcE0N0XlnpPdXdNqtfRcBJzEGaPbaJlMBNjAee3Nq9e2PuVslKS5zh48VO/41LEKaT038cB1DLv0ZsNkEBr/15cXGrx+rfnFhXQ7tI06RZ57Bgp/clwNkDYLq85QFq4XM42uLq1G5p7CfYX3W3SbqgPaZqlGU+bpVhFWrtSNXTgP4QhRrreKsEx2jappNFlojmIzjVVrZ8q6XWVHXWW9juJmQ2ePH6n77ruKzs50873f1upmpqJ+rNOHX9dP3/uZpruNtlmswWSsVx9+7AgLMuKPHz7Qg4ePlW33ev3D9/Sz99/T8zef6NVooBvU03Up7zQMXNTjQuvZwuDSYjRTvyh11m3qfr+nB72us1kjok7mUxN0M/asilx5yEFFZYfjDM+51Wyr1+mbqEYFXa9nms1uTY5l/QYyRE2IffndUUT7muaLQOxtA7agCq4UsQbX7J5QmjjKvSGqR6qhnKa+AkpyV63ulbYYtglKpcms7q8mM1buQqyjtxxdHxo/DeTmPGhC8IGEUanvTdrwXoDSNLbVs1XAijRarTVacFbDAQFULLG1OnWedU5N4hzJO2KM/CMdvwJEHABF36ErT2pHFSWJQV/qL3cc9nn+/yE7ONhHh/2Z73327Jmms5nOz89NljGxr1L/+tznM0/4cv5tBWhyFuQ+RL1hfBwXgksF8xLwq56H2urx2wfVNbMetwcIq/xdhcA7FsFxMMFZB/IyLhycs13PAMVx+sFVacd9UmpENbXTWK1YaidSB/JBs67jVkNZVNpd4vLNjZbztc/qReZodvgb3gNcS6ixXOwzrIDb6kJGrBe+f8ymU80nE2fVWyFbkTE56/qeHo64/vU2w71yETmcC4KgnHsYuc0h/xhysffLqpXiSKIKBK8SB3zvCKTQcNB4CzBH4WxBrPIe1fOTx2o/eqCyWehyMtTldKTBcmYA9ovf+Ka+8yu/pm/9u7+mn/7Wb+mf/f2/p9//17+p/WSkblSqnYR4CGzy7dhCNNY+KHybna6O793Xw2dfUPv0VFFReM5yruaOF0eobmuq7WpKy1Cnufcwx+kxkEOsIleOJf/wWrtPPtCr936ol88/0u3Njfc6CNN8bu4LPHM7v1QsKOpCcFD61BWjckP3/Syc1sKd7AD4VktCOdYzJi1yJqiECtQdojFanCkaanQaypifGREm1VmK84kJeMRtbTVDmb+GyAcRXlqtd+4J7DYrR2Dg4kVsTaPb8h1jXy+0zTJNNlu998Gln3unnWi3wpZ6r2azrS+++yX91b/2X6rd7duanrr27C//1Tu84q7FejcCdyNwNwKf0wjcFdTPaSDvXuZuBO5G4G4EDiPwN5++vYtUKsHATuYiTq8SwDJEWQbrxWBdVck8q4tMUMUBBIaLJhdYM4+55AKkki2HnTQNF1tXboNCxLlZgZ3M5dP2r9VlH9ACAIxLBcAQSrP5cmnGN81EGgYobWiobbAM29fcIAeUpbk6mIw0AmiL9m6qc1kIeY9B/bjfwVSuWsQGn7A7Cza+NPbJwyuwwUbhlQJyhGxBGttcEsj+XaHUsbUZYG7pXKtWr+cGJ8AuAMdiRkMq9sXfOctYutpOMahTUAZNZ3ONRhN3AWm8YZuL6g6LIcaBJhUXV5qM3B+x5eRnM5ZuDNZKtVFBQkgvdypQxKAInU61ns3cXGz1Wjp9fKYnX35XnZMjHT2474vgjubfx6908/wTXX7yUuM3lyqXKzXzXA9OT3XU6VrVc3N+rus356qtNkq57FWNdiumsCCu8rhgC+/TRLPtWoP5XpMt+aU1TWuJZlVTLdghkjddag0AbFu3SBinLmjYAJRHsRsnxs1QPTNilfqZ3EyrX2ydWQ+NTmdkQTRoarleGchC2UbDBEvj6XRixRvzhYZnp90I6nGyF608wfYXUDbMYSuKtzvlpdRF9dRsAM0563e+nqneaygna7mdq9lruRnQyHP1Gy0rSMZXAy1GE6WKgnoeBjTraIV9pzV5Wm3Wfi71RgAzrq6vNZutFdd2atZrKlC9eTEGtQqsd+c18bOwqQI8xd63UejpF9/VZDbVzc1AQxSyKxrUqIMTf/4DyOV/b9VPUE0cVIC8n/DfZBsfcqpRqUO42FplEQEyA86GDrgv7o8e3dfjh/d1//REbSsRBxpeXGp8faPdcumGZyPLPI8ZXwBgwCkaVLx/qwcqBn6AcCsbOpTcVbYZrRmU2gZvDPgGZXRa+bVizQ1gTSNosaCpFZoMfoY0nM2wr5QOZuWHtc8Uhhxh9SBjTR4otnY08q2arnJnaVKuAfj4niqvityolLFkvvB6ofHPP0pRlFe2t59ayblFH5p8/vmVzV4Qtbhhk9DqxP4ZZTuNJew7S8DftRa7rdZMhaoZ6RzXrNBiH2mw2un1fKkrbBHjxFmBJlNsgzUfTSfmTFBbVlnFVSA7oAH/HwCYwk9zFpCHBgfvHXKEY82wKAeY2q6DkrRSEtPQA/Tl2VGzaG53W23XqufPP7YrwVGvq6N+15/56upS8/lcWPItsB3m2bN27Rsf8s5RXgNu0DAMmXWxNrWav5bl3s0ZXASCKBvLStZpqSYNxDhSD+JMHKsd1awm0Wbt9U2D2Hl4FUpvEtMBNIFEEMda0jDCqQClTZzoYr3T+XKry81eS8BZADMAgSiyrTTzGjDTGfVVhAHWtIB7Bt+joMw8brXUAvBYb9UAGSYrzfMekAGlnlRDYRyV/rftXl8n9+/rZjjScDp3jcP6mfr28OFDHR/3NRwM3MRsNguvqzev35hMRK7qV77yNRMAaBZfX77Ryw/e13I2cYwAmfVM1ZOTIx2fHKvVbuuaujGe2B4ZwCYAbyEL2GQuW8UGcBubzmZcU6/c62Q11zFOAIAgq62VW7wntiacCgIATKOUCAMAkEQ5K2Czt1NGYFkEa+818QwQLACwdnvlRaFWt69O/0RZ0daWtYErQ557LNgHN5uVynIT3NMdTQ49zVoeZ8qibInjegCfUCHZSmSrwc21XnzyXBfnjNkqOE1UQJwb/DyZOAALBoDZdw3QVW4UNJnZx6pG5BLCAvXIqp7IefNkJrKOUKly5qBBCLANAMEZBQVsiEPA4gPwN1bpjHbWWrBiSfax7YntkOLszBBSTKPR8QWVVT957clurxbz3l9SgVpnv1FR26uZSP1mol4jDdaasUxuY+37MzBX89RNVL5oaHPm2lTRH0VOVnDu+nx5cfGpPXZlhc/ei80njiskHlvxxXuNAHgAgEOGfd6o+5zEFyAdVX6xxE56aSUgltBJCr0gcoMW5WicZ4oBJhLs7je2cqdGs69CrqJWjwbMbdTRgZxjQhNnTZNGIg3mWw2Xe82YojS3D7ns7J8Gfyt7/h1298F9gP2qXSQmnLG+UXIyZtTqPCbuoQiZtd5wiEkh0CLkOULsMQDsM2awEXVzvIpOMc5QKX7NV/oMCvUW/K3sR021Yz0B/mYASaE2A/viXGH4NxyqAokKgAZQvwy51Wu7d6Sqd5tK2111z+7r6P5DnV/fBkCqlIbXN85vxL0BJVOr2dLl+bluiG0YDa2M3m2WdkJZLVb6y//hX1S/0/T6efnipY6OjtXudBWnuTPEAZ2D5Tm4ayA8ATgxHlbpOw9y4zELxKhAHM1zMpy5I+xM5GNjYR5B+GCNAlKbULePfLYgFxgnhV6roQ9//GNdn7+BiWgSWRLXlSaAVuEOwlnQdrlpYmCIusk+yhl9NR5rezvU/uZW0TqsP+fRm/DBGZtM68SvQd4073m1hMADiSVsKVvchurYHufKGplWm4XXwx69aJX9CZm0iUU0a3dzAI6k2WpjG+Fas6HipK/mKdbVKSawtpNGgdz/4hd19OUvafA7v6Pl9UTbJQSTpm4GExXHPeVHHX3y5pVuL6/tRtBud3Q9GKjXaKuxq2ny4lznFxd6Pb7V+XJuZ4t9SjZ0XZ1eV41W22fNzWym1fBWnWSnfj3XSaOpY6zYeXZYdONaAfAd10LNw5VjyWfFziQogJtFU62ipXqSB8IjtWS90GqJRXzIXeVOaecoFJwOvg4W6otlUPvi0MLPeJsnz/kMQNIWzObKGYyndhILxJ1oTV0EBKycrA7kHGruwbLFgHCFTNn6uCLpBRJFAIFNDjYAXJ1JK3IGb/NTADiQXQGAd3Fim/GxAeCdphvWXajrrkEA1hDbWAsoYKkpFRHPS5fz41sAGLVuIGrxPXz+4K6S+qzKvZLzF+AqdxVn1Zt0gjtRoXfffVez2VwXFxeaTCfBBYO7NPfHCtw1iRHACkeeitwFGbTgvOfooXA3susWzlnEVlArqtrC8LMuqem+z9uRB5I4eywuSkRPAEQGEhSAIKAif2eVrQFgnC4gEhBRFKkg2z6SinivdhrpqMj1sN/RvV5XWa3UZDDQy+cvNIXsA1kWS3Wi27fU2qAwPpw5cCtqtptqkQuPC8RuZ6IIyl9I5biVHE7kduT5rATcAHAFWL61da7I467wrHnO/eEZOEv5kCFsoDIQtqoEpwrYD8Dm4VclMA6xH66TgQCHyj8/6mudxLpezHSzmGm4WgjD7ydffFff+KVf1Nf/xJ/Qj37vd/X97/22Xn3wgVrxTm36ErXSlvwAv4CmgbBXc4zT0dk9nTx85K+s3VVJ70GR9nHiPZd7xxpUtIx8P80g0VT5vDxjzxtq2HKm1auPNfzRH+jqw5/q5uLKjlEQwXECClbrYf16v/M+GNT4hy8vsUqE/vbPVXQU5SQccYLrkrla/hyM6142TDuQ79hbUymtx6o3qZF1ZRCxeYHKegki7Ray8U6aLneaLPeaEImwCfFHPkNtIRSsbUHdaBVq9bua73faZLnWSWaXoU9eXzvqpd9vKSZ6QpGKZltPnr6r/+Q/+8+V5g0T+zmj3P8Lf+kOr7hrsd6NwN0I3I3A5zQCdwX1cxrIu5e5G4G7EbgbgcMI/I0v1AJucYilrKxMrf7dBzA4WGmFC3q46xz4sdWrVLTZwyUz5BSt3bDhMmn2MU08fBJtxRoO3oB2dFJ8sTS2A4iz9UUCK0UajuTqkhE6mUw0RAVbAcA0CjiEv7VnFWrQwpfrxWat0XxmFZyz2BJUi+HiHjKYuLTVQpP1kPFTkmVJUylxLl6jnoUvGKV0PSuLIJR3p6enBsWm85lGs5kbXaltChvB7s45mJk/Fw20zH9ONV+trLSC7VuLMwPFWCACAA9uh1b9dLtddbAvsp8XlrQrbZYL/46tkxtNKH+qS5Tz4KKQR5egYIZ5zZNar1TSLFsufRE8OuvrnS891Ve+9XV1jo+sPl3NZprejrS4HWtxi93fWNv5UrvV2qrN435P7aLQfDTSzfmFRle3fn2aIh5FX+Sr7Et6+ShTW4XzEa/GY12MsGiVynqkDarYbZVLBxCDQhEFKg0gcmOjSDTRUQlvAGTfAsAV25yGk5U4pYFuN/ppoMD6pplkq6jEaliAVb7IPDoQDlD32hayRMmUu9Hp/gyqvMp2k8d8aIwwplYAZanud7s67bZV0gBdztx0iotEO0DQWM6DpqnUbLT06N5DXZOVvNyott55TEeDW+2XayVYbW32Bvi5oI7XS509fqCje6cOn3z5+qWeP7/QZjlXqy439PmKsMl1zmZoIPO+G83AxqcB12g19aWvfEU3g4HenJ/rdnCr1XKvdqvhHORg6RyUq6z1wvMOIBOAd+dGD++fJg/2qAaAUVnw/lG+pliUxqpliWYAV2AVdRTtic5OT3RydKQ2pIj5QntAacgHc5Q6CwFMFJXqheLB2AMwDm5v3TRivYfnQkMmNFKZ+wGjQx0bOcfZajQAzf3WTVvUO6jVIGWs1zyXjS3nyQIjF9C2ZqyJLDP4y2dzY8bNrkPHncYYuWgB0LOagbm5g4zymRpHBix54TQ43IxgHPfK88TuBikKFOdLBmANUDgoLYJzAn+X1ABgqTuhQWR7WjdHLPozoYKmre2ra4kVwOScz8qNFruN1m6uomgJrgluyCR1zctYg81O5/OVbiCTsI6i2A0jAE9qMOMAAGyw0znZoeba2pcs9DgONsaoumnmoLa1KiKygtcqji3jF5p8gLwGwtcAeth+5n7vWPlRh7BG47/fvL5Qv9tSu1W48dfttjW8vTUoiX0xAJPVEwdFvxuvQeXPvzcAzOckwzPEMmqJIny7DuobWxfulexLFai64khtVL9Yju/3KrRXH8UkijKamCheqrp5sO7j53kxmGRQAcCogMkETnMN9qUurLDeaEytS2NFKCwYA1Qy2MX72VmW6eYgExkYzGAftu5ZZEcFKCQFNSXJnOVK9hjTbr3fWlXqfE9UzSZ1tNTsdQ0AY5fLfKCB3WgWOjs9Va/X1WwyMcEDsJ35hOKHffv09J6++a1vq9Pte6+4vb7Uq+c/1XR0q9EtCj5cIRI9IMLg6Nh15PL62kpfLNPZWSFbMVMAdPjZqJZoYE8XS+Wo+LNMnXKn7PZaZ0mkLkoS5sx6a+KS26So+XCjSLFtDmqiPEntlIACbr0g7zPYswOy4BmCtbzVVSoNRAIAd4/uqdU91j7CgYAGerCzZKydN7vBfHNvG2RqB2BvEpHfjr4uVRzlwdrcNpQByLq9udKbly90c3OpNfsrBDTmAQ19QAZs39Ng9O2mf9X49pwz+EvDPbx31il7lwHciuBBrrJzgKk9BrqjQHai3rHfbXcG5zij8JlRkgH+Qi4wFsLr7GqKtyE3j0ZqmCPh/QWlZNgLWCuoqrMyUgOyF0SIqFQL4Le2VStGGRzpqJXqiMz6PFa+3xr0ZFodxpt5ndXrJhRRByGDoLgECO0228pNuNvo6vKqwu1DNqVdJVB8I6CtgtMBg2nEQgC0XSpxHawNfy8KXQC5TPVm2/NqNJlrOJ4pyQrnxUZxZjDIluS2741MJKAxzFrmvRlUZQwXC81GY9eV2Wzp+m9yGVaPkNPiSFfTvUbrUuuIPO/EUSScYeqV6wvzxsO+D3nn1IXdeuP8UwBgREjdduHoC4gfkASPOm1nJ6+Wc9e+Jba5gMkcGMMBOtic+8RZgUu2gQ4N8QMA7FzxakuyW4xJDD7dGiyhzlBZIDPusmA/a2UwNbKWhOnoLdQLz+A7z2Jd7jQjvoW9P03UPmkraXXUv/9Q95481ZvrgecVufeD83Orvan12IVSH1F6z6dTO/LgiJPUsEwGcdnoF3/h520VDpmHc0Sn11deNFWy7vK6ay1KawBmwEt+ObZht1OTTGdIEPOFRsNRGB87k8gxKpyX2Wew+QbQ4XxSNArvBZxPsPAOExdAeau8VqrfKPT8J+9p8Oa1vULL9UqzMYA1ERM179HMRd9R0tTgPW4x1EH+X6Oy519eD7SczH1/wdbWtr+AVdg2M6EqABtbeQAK5mIASGoGe5lUWZGoaJEXv/czA4hfVOpK4gAK9l7zUAIABxnWzjd5pvrRkY7feUd5v6fhcqHBdOq7BfW9/+ih7n/xmc7/4A+0n621Gu90/WqsuN7W6bOnKs6O9eMPP1AeJz63syf94Pd+T9muVH1b0/pq5Pzsm+VSg93e2fbUnohzTKdQQdZwPVXC55iOVN9u1ChrtvfuYSHLHsmYB9QtzLU0VlLPNIRgifFPUajT6dkBIaNer7aOJ+D+Qr7zbhuU+sEq95AlGwBgxtOuNNhQV3OZxwxozxhTP5zry7pgnWXBoQGiDhnGy4pgw/yAkHsg/dqVqHJiMvHxre3xgQsW1lpQ6xP7EQBgK4CrM6lLQ2Xpazvnys4f8g4A7549OE01WW00Xm4DAMw/wo6Z2o+anLGzS0hwAzhkx/ouVwGN/D/2Y87W3JcP64J1AskUQl5wzAl1wgAxZ8XK9gYi3+PHT0z6vL29NckO8hu/WNucvQ85x46twDnJ+cOccTe2ePb7qQBg/sz6xunBdsve/0J8CI4PwRKbszdELBy/Qv2wM4f3YazfcXUJimeDw5Xk0+eDbYjCwY0CIk5WblWv7dStpzptN/XO2Yke4eSkUsOrS334k/c1uKIm7dWohzlzcFXwubU6Q0D6dmQJyn3GHEvu9Tq4OrFmK5cZdzUqAPyzXaGQUPFppq9Jo5XdcwB8A8HURMyDbXc1bla/4n4WcPTwva7LFbBZqYr98/ieOMwf6mXaaqlWFJpuN5oS/bIjT5r5tFbv5EiP33miR48f6ZPnH+r1xy+1nIy9rzfZk7gX80yXGzt7OJcCJ4RHj3Xy4JH6p/fU6PaVFC2VuGywD8ap0nrD5x0itOhTcL4v0sznA5wWSo/bSuv5TJvhjSaffKirH/9Qs4sLzafhfID9PTXR9uKOzAmEn7DXVU5vVuOHuV45oAenlWr7o9TmNqsIYD5EEtu5s5YgzgPYhit8tRYhEZgJpTSP1GiHiBqTUsJVyq4PZUJOd6rxcq/hfKvxPKiBcaHz3QPyP6u1tjOI3Or3DMAvsbKHWFJLNFmubKFN1q97QkRT5E0dnT3Sr/zaX/K5ZVdCOuio/e0/cYdX3LVY70bgbgTuRuBzGoG7gvo5DeTdy9yNwN0I3I3AYQT++ydJGQ7rByvncDE/AMKfjlTQJQQlYUhktdqlysEJMbc0WQIjmQujL/HGXGExB9UFgKVbgVWznMsTF0aaMlzCARVgOsMcBlig2U2j6HYw0PXgBqmcQUPYoPQgAhOXZiKXUVjgG81Wa81oZNNpTmvBVtPZqVy4AHFQONZ8sXibV4RyNgf0zd1UJ3+0VeRq5DCWd9piE4QlXZbq9OwkqBFo/pHniLUeFnNJrPl647xC1MitVkuXr18ZRCG/dbZYaDyZab5c+zO4AVpvuk9IUx715gF0waIOZRzgN80TmliHnNqg1ywAACAASURBVFhUOTTSA2ucJltkZSpqPi5RCQxVAAbUEfu9GkWmo5NjPX32VN/89rfUvX/P9sSv3/+p7eLQ9TRgAtN8XgEaL9wc7WD1GsfOlbx6c6HZcKU6eZs80z3k9jiAazRbAdwahcoid17mxWikqwlgDY2tmtJuW4sdY7bxpd+NR5o9VllIy1qkxV6a0SjB5ruygHbj3cqRYLOHdjanoYcVI42XKiv4AIqhFMGODKWQ5yIsbedO8bxDI4T51WyQG4vSu25rNauM3fScaDAcqmg1DfrTmHh02tcDFBbRXlks3T878Ty7Ggx0eTtUs3+sCbllUarj43uaj2d69uiJcz9/8gc/1Pnz50jn1CI3cjRSg4ZoGmu03+jp17+qh1/6kprHRyYTvPejH2lwea0dmYWX10o3u8DqBgAut244A8RhcXn28FQnp8fq9rpuDKEApDlPU5bVenIclDyDwcCWxjSJWNsGfA3AQ8TYGZzhz9iS0/gEMIQsQWPe40ozCgVNlmi6WmgLLIIqvp7bIpxmKs9mcnurOvawNIHI3J5OnQ1Nwxx1tBtq5JBFkRu/bgSZLR7sRs2aZ/4CTNoGjz8Hu0YDPduQrYqaJ2R+BlXPZr2yHfZyttZ2WWq94vVo+iYGNKhZNI6DEi9Y5TmHjHllsDmAwm5MWrkbgNmqJ++OAz1Papi/zwqA0rnGRSPUC94DambWJGAq3xvAH4gHWO+Sv5t4vOfzTbDMB/gKAshPraLdBg8W0OTN0sRfYX2v0g1PnltwMkB1kmleRhpuS10v1rpB8QnbHYtfmnZVjWYsWasBuEbljtKKnM2gfne+XbU+5rNFpVILzgyQCKjPrB1bwdakdrPpRh5/h0sDgAkAivO+ULZUYOhkONGjh2dqWim31ZPHjzQejW0ZdwB+QzMIFSwNxKDsd+Y56/vwXEQDdW+1pBupKCQPDVNIBYC/SaxOEtSPOY17MtS3W/XqsQEc2x1WJKC3AJvdFUIwtOcaAAM2c2Rm0vTPCyuqrzc7vZrMnMG8pZ5ghYeFHjUGsBaLUYA55ijz2Kqg0rWOpmqR1VQHvEWVFZNrV1hBRX1h3HGRgFAUCFPYwoes29JxCagz2TdDjABAJfsJjg/Mb4QOvA4/h3XPnttotnX/wWOdnJ55P9msFtJ6YQUWFq6Dmxs3fclKhTDDv4WY9NaqNc10cX2tyXTmBhskGyyUiVBAIdzqdHTUaqqx22r6yUe6lyc6pqaiuQUAxhbXjTUAv6AERV1qwootI0pnoKPGMUECIKBSdlF3rLa123Ns68L+yQP1T+5Z8U6rLrynOCj80ddtyKsNKkzPbQhYCVnqNkY2CMzaS60ABjCcaHhzpcuLN5qMsCSdm4wCyQN8mc/JmENoso1oBVAbwCQvMtiUKHKYMbbVqNNRCMaVvfzeLguMPfWWZ+bMdROesKiUwWAIGgEo2xvgBAA2QJrQVCbbF6X0p01jojNQuKG0e2s17E+IrTbqqUR1soBrgL+lQeBOvFcvk/pFouNWXf1GplYaWclni31nuvN5cXaIrbSEUETdR2kb3CvW6re7XvMAnVgwH5rmzDcAO0Aa1vKaeAwUtKgDqQuojCGfQIpgnmLzXuV5AwIfn94zGW48neviemDySwoInDeCbT9N6hoRqyurviEf0ByejCa29qReYPu7WsxNbkApZyILdo+sZXJn41ivRjuNCP9LAYQDuMw8RHUWEuODe0OMigo1s3MI12qiPFbYw466bbux8D24Wpwe9bwfz2dTzacTzeYb2+KiaAPcI5uSjZR9z/34A8jMnlfl0Rvw4dDmzSYQ6gz+mmRXAcGHpnkNQkXYNzhjM6fpnvNzsGn1fgYgAZkgIk5jo9lmrwXnewDg045Bqs7pPT18+gVdj6cmhq1nc1198sK53AD/nJ1CNAMxDCiyIGPGtsnGyhg76NPTY5+bOFsdn54qbzRtzw4No2h3DWYsIW3FNTUBNVwfd95v2Q/4jNSr0e1tcF6pAO92s+X9hoWDo4Rzp5PUNY96R43izL0sA1GLsznARyfPNHj9Usvh0PUHkJJz62w0CfEbVZzAAaxlT6T2Qujsdto6PTkyIDybz+wOMB6NrCj3WYR1jLJ8jvoVswayomMltVTr5Trsn1jY7zc+z2J13ugkinJIXKXVZOPtTs124VgZyBqALJzpAcXJtmaOAvz07t/X06//nJa1ml5fX+tqPDLww2cFOO+1W/rwp++LwJHaUrp+eaOzR0/Vf/au1O3qJ88/0peevqsHxycqF0v9xj/5RyonM0Wo7M+vNRnNNWVtQHJCfc/zx3GhESm+V6h11FQ7T9Xe7BUvlkpWWwPI7ThRM4qVmTm4taIXBSegGMTAxXajvFGYCHB0dKQsybRfbzz+w6uB93/qM9beEcCU1xf7ViAlWnFdzeMqHSOAPXagjRSnwU5+RXGOpCyPbUlsMgx1IkkNABPzYKcF3Gxcx8MZy/HizhyuLKEruwcDv585A1oNGjakcF6tyIg2vqqAK34eNdPEIAPANQN4ynPfOwGAJ9jLmmGaVQCw7J7DPnCIUjJIVVk9B5ywUiYD7AICQzSzc0ukm2rPbhT1QFZ8S1wLr+F7IrbGSaKzszPXApTC7D1Lg+8ofaPqrlMBuJCoKut1zsOcAw6qX/49f+YXf7ZamL3LnwH3G87gwcmI+wg/g4/LHZW7CO/HkTPc+6s4DwBg/o4189bVqVbquN9Rp6irzsPYLO1Y0S9y3e939M7ZqR6dHCsr93ah+tl7P9bVm6FWy60BYAodRynqnwnqFQDMuosgfbA27ZAQyIXmS3tCBFDaVtpmeH/66wBKBjF4OJ+65xGaHG+BTR8DqmdoMnIVi3QgWdrGu7IYD+47lcvEwQvZADBnxaAix+GGaATuvKP53IpgW4xHkcasxereY7IJzidkoceRuq1ChYmXmZ0piIuC5BA1CjVPzvTw6TMdndxTo9lRLcbho6MoaxoEpgagAoaItthsxPzqNAsTnzPOG7dDLW+uNbu60uTiXBPOTBevNbs613bOewgOCKj1mV8mUfjOzl4SnEtM0qiMxk1kOhDaDo7rVVY0e2SOqxKk5kbhKCYKwGy28N2NmCzHjflRc76INF+zznnWNTXaOIzkrhVlhGMK7Z5UUV6ozAsDwLfTtb8mZK5X7hzGyQk91kYJDg7tpgQITx55nCtudVRv99TqdU0cbzXY93Czqysv+vrWz/+SWp2+8nrTeee1Zw/u8Iq7FuvdCNyNwN0IfE4jcFdQP6eBvHuZuxG4G4G7ETiMwF8/jcrAxg6gxwH8PdxRDtmWfD+XqUPWkxtVQZQUMukqT7uDzeluE4BkfgXxcDjlH3JfDgCy/z9gDblr3AC4uNCs4fJNc6l35Eb7dDLTaDJVlAUWsu2pIdyT11uHyV83qDpZzLVAJUDT31a1Ne25MNEo5o3QNAMApvGBtSIqE/cCt+q0m+qQDWZLWECrzJZ/NJdp9NG7BvRBvUajjWZp56invNl0U2o8n2m6WioGmEppPtc0Gty4oUWTFNtq1KqjyUzD8VTr7d52nWQtkpt1ezuscl1rbvAbuKzUVDCrAcloTjgXloYf2ZEVILaYz9zI5EK4J4MPsHO/s5r5y198V51OW0f9vt558thqiuvX5/r4/Z/p+tUbdfJCJ52ubfTm44GW07FZsShVubLTpLu5vNF6vlUdaykaK2saBLGb5jusTRtN7fNMo81at6uV7ZzXMGfXW42WK6Xtlhve2EHSZHRjIQhXbHVLk3K6LZ2dhZ4LVRUX49INhMDK/xQAruxXAaxDG/ttZpPza2mQAwZg1VgnO7bpzzxHrb3buWF3AH9pOAIwklcFex775Nfnb4L9aRKp06rr4VlfjTxSTs5SkenJo4f+/JdXt3rx+kLjFc38SFHeULt3rKPekb75la+q32jo//mn/0y3L15YkV1E0tWbN+oe9dQ+PVHS6+rBV76sOg2OXl/9szNNJnPdXg908+pcr3/2gSYXl1rTJJ1MtF/NtF8vkc8pzWp69OS+UkDl1dJN0tsBip2Zo+76vSMdHR+b8X/+5tzzijY3oLiBYAPw+6BSpCmDnTlWndtg225AZifl9SgALmmiol1XSRYf66EW8pLOTk7UKHI3BG8vLkM2Ypz4a7dcBZWjM15pVAe7OcA9ssec7xaCxw0I8mxoFVi5azvdkAmFVSPKXxorNMQMXpJfWVniLVdLjUcTjW8nTDpt18wXmrupQYOgAEalAJpSNSgqtXdoylTVsLIrsyVlVd9sTQnYCgCMOpd/x3sB6CVXuwCI5v8HBfABAOZnH+xfaU4ZAKbJs9lqNgtqQ0B8NyYrV303ssAFg4+swTNKVqB5YLmHnVlQttAyR8k229c02ux1u9pqhH0i1qleT6iPQp4cP/eQG2rHhTS2MoK/t9oM8MZkk7XV4kEZEhTPKE4hSVipZNWddNLvW8l9sO8OzV1Absg/QbFmJW9NOjnqG1gFZHv04IF/Hw5uncfGe7IrBE2rbYgM8PO3wzjgRwBlrJp2XmpQlQFUBWpRyERHgdvB1hOQA2twiAIQGQBwUGNXMoxDJuDB3s/PufpyY9BuBijnZBvobZppmeUiff1ittT1amNlcC3H5jQ1eGl1IIBA5fdnlVJt78Y/6ldqTatRJ4xM9VLqpLnakCFsrbE3UDbfkIG61AqrZY97YFYBKLa6uAtAokJJ1/SYAxrw47DWpu6jbAnG5jRxt16vkIto+AHS0JRtN3K1ivAcscNfQxA6NOIYQxrLFA6razO9ubj8f9l7j2dZtzS960n3mfS53dnH3HuuO2XV1QUttXx3CBBBACMCIhgxFATMCEYEY2b8DQQagBgQmFAQGKFGSMi11GWg1NVVde3x26X3+WUSv+f98twbTHWH+3Tsvqf22SZzfWu9a633cbrlOQHSOruwYeAOO8j+yakbtvXtWuOvvtJ5WtVZmqhfS0xUaWy2zomvQ9gplaC2i0RZSUOT+IT11jUJ8Ir3jLM78z+AMHJL6e1WvLf2T851dvlYSbOjfaWmFaoULI9Rn7FHAmBAICh23suTRuo8wGq5wCp7vqZqFWdS3WsxG2t8d62722vnKC+Xc4M9KPywFMQoAJzB5LEyi5t1WpqgqFKCwNXw9/V8rKSZ8+1RS1FfafLzRlxnrfZHIRg5kLa7BmizAriwOwmfYx1gEWoQz5ngVdGXtMUnZ5594cxEx2eUlqEGCQEYcXZgrlWralMzyeU97NVvHHTWrOlBN9NJK1UnqSoj6sJOAJGTzg7gml7GWDQheDQanmerBe4Ka7WzpmsEoD1NX4AGgAFs/MmRTcjDrRy0WC68f/D3IKcFUQhQm9fs6ArmAbVwL509uFTe6hpov8WFZIkCvaoGJIkKBAiIFGvHG7TaWHq2rb4f3Y3sPkDd8b5OXZ3NDFyinpsvN1pa/QrQVdNnV0vdzjZ+pkU9MZHE4GIt6hW1xnGHOE5AduJMizqtmftcRWP9pNvVbo3iCeJLVaeDnvc0CBar5VKL2cprN8ggWEvGAce2x8w9K9ADBLCiu/QBPVqHH3MhTYRyHQxXCEg27IkQRJZ+f5H1aRUqdvWATVZHlQAwCijGm7nOXKEmZ4mSTsvRGnmvr9PLR1qV5IvlZKpXn37qPFrWj8lhEBlLohDnQBTAWGWSl3goNo6goLaginr/gw9MViEvl3HtDM5UzTKDF3viEco4BghFkHrCuYE1j4Kf8Qs3BM4DzjHmdREPgzuJCUYR0cDewl5IBvLyUPhsV0Wtul6pzrlyMVdlFbnXVezVZwut+CAX3aBEqUoj5oFxwSoaK9lmXYPTgXrnJ8oHPYPAzKnVfO6M4YIIDUCr9U6NHXSSquoHiEUVLefrAJITnDtiPVNDEjzW64cAWNmDO5la3baJjIct52jUkZFrPCGnFeJpt6fOxbkGjx+raDQ0Xi41Xs69XgB/IZbtt1tdv37l91Ust9qvD3ry4SdqDE60qtU1mi/07Nn3dNbpG7z5yR/8gXaTqfbzpUZXt5qOllquUMgCNjW8ny5VaNE4SOepuqcdtQGSlhvVVxs1dnulKNuqDQHbkzPOWY86gNLWanRiMPJU3X5fnV4vCIacJVcbZwoThXJ0euDr2Qs4GzHH+HC0ECknOwDhOLc7VganFEDFpKF6ysmy4rsdbgO4FHCm51yHu8vxDAvpio8N0UBHADhwwvLC+jUYFdSad1tOeVn1AgjbZBPRyvPhMaMbAMsg8jdUwFYgI11MtdgVVgHPcNNhmuOaAHFmL1v+U3U5b3EOf7feOZNS/98pJcPuH8IU5107Sd3ceA4T9QDAyp3Y2dllfq2zTCFeVat2kTrm+PI9gLMmv7LPOzoB4iPjmkZuepkhDABsZw1AddajX2OpYnWe6tYRMZw1uM/yXHxu3EJK3XqvP8apYNVuQkoZyIC1e1hDH6zst0V7RY5ZuuA+lCa2ma9sV84BPmllOuu0/ME9ijU9vrnWyy++1PBmru1qrywpz+SQYEplKPcWYiS25d5sQDJEy67pdggpGxbkZNtBw9kyX/85gvFWqRrAPALBpRMae9s3smx9XimBfO8hJnDhaAbZkmkXBMtjVrvPamXtt4MINY3PkV2bEItQ0XS1dN+CNcr5YrZa+XzAWZj5DuDKvYs4FmoJc7XTzN2zMAAMsX5wosH7T3Xy8LHyZkeVSkPrDTELPSVZW9VGLnTdtuq3EQ623zW1kppB+MpqofGL57r76ksNX3yl+Zs3WgxHOqyXBkypRXFXCgeEcKcqnbls517G4vgsFGNk7J1oEOrIN5wwfBfACclgctXk+WbeMgl1OplpvojzMa+TtW31dVLVchNqf0hUaatqBTDnQgbEsR6OyiHovKXZ+msAeDxnfkbMGHbZKVY+nODINc8SVYgp4jbb7Or8/Y/0+MOPlbU7/r30hiDo7YjnqOZ67+kzPX7vA+fNE39Qedi9xyvuW6z3I3A/Avcj8C2NwH1B/ZYG8v7H3I/A/Qjcj8BxBP6zHu3DuOAcfXmcqxgd9rDGKvGI0iU1GjrfAIBt4RhiPn8YUA1B39cN3Xc/7Bs/tERe3Ei3nRUKg6+/l4sajFSu7NgoLpdbRAZ+UaGsUYAZedNZsDBYJ/OFVsU2rDRpNdVKANiqsSMAXHPuFM0GA8BWIdfU67TVaTUDjK5WIkOVhrUtZhdu/GY00lAz1bHeber04kLNbsfg5nQx15yLOEo1ABNssWDLl3miNNbTNNd0vtQQu+VCtuCk3TeZTH0h4nJMU4zmBgxr1C7O6aN5ysWL35vlWkwmvoABPKBc3iwWBn9TAD5+b+Grnd/PX/jzf079btcqim6vrwP5UC9e6tUXX2l2N1IzSXXa6ajfyjS+fqH5ZORcOxTYPJf5dK7pZC4uzFw2IQrAwOZyZqVUI1PW7Wmliq5mM90ul2bQ1tttLYpCd7OFm4Gw850VxW29ZAX72nUEgLeFxpu9ZntpW2Yj0TiGNQDQQyMW9XEogEMl6lZp2VT0HH6nSI9J22o11R/01O10NJ1O3NgIYLHM0s1yfw1jMxgMbJn2+vUbLVZLK00Hp109fHii/W6lpHZQnjTUynLtVnvd3kz18vWt7qZbtXrnOnv0nh4+/UAPLi7UzTItbq/1T/7O35YmY4NSWFjTRGmfnqj74IE6l5d68NEn2qWZlLf1/rPvqtbINB5O9PblK23HMxWrpUYvX+iLn/1ELz79pTazoeqHjfKG1O8xVwFWAU/Jbz2qAGo6P7/wJZoleAeQM194HGmer0ubVxq9gL4ARrZINiWa5nsohPlcRgYiczCtq5EnXk9bq8UqVjL3+92YJyjiUWLNZrYMo5+IZXXk+hrFc9OQ/9LUptlspZ5zo8LWHJULc4NnY4WZ88FlAN8AMLZqAAqsyzyzYofXwJq5ubrT7duR869ASGk8RWOLizqNZlRz4cVmwkD5OTcvTOU/0tGjKUSjCHCdRjtZnhVDkqGiJbcM0B0VsO2jAWpLlalrBGPVSEKFsUQZHJnFNOUA6BaLEhxJQkHiDE7qGWDFLmqbcTAY7CXBJmwPyQqjWVTm4aqqWQFp4qAJxAnAAFtHh5oA0D5sBLEIxGo7MldTcj6xVaUmktUGOQUwar02EcUWd7zbWoDtqERh+KDoaVTqriU8I8Y9xmLtYs864usBUbAlRinM2AKOzKcTDbo9N75QEWJfbF4QarVGTfM9ts5fEz3I32NO+fdazRPZfzRfbQVrm1T6PGF5j/UzAHAP1QxEA/IjtxvniYW5d2nl6x8ZhCcrf8v9yruggdaqATkIKRvGMc21rCcabXe6BVRirjrfsmx00SymiQ3JwcBWRRuU+vSDW5k6XSyw214X1c3W+b9YVtMcNNAD+L1du94wjjXER9sYF7IkAVhi3wqiU5anBroW86kGva4zfZnRrEGe2Wq18fomWgDCEX9oyg56KBfyUOCU1ts0aWno0mju9wdeG8dm+pR4gMVSi9XaoC+/n/YeTf9ebxAqx9VCi+srnRgATjVopGoCqpETTw0AwLE6rmKr0AqWnbhVAOptd1quQiVZYTsoPwzIY5VIvh9jmmTOsLu4fKy805dqiRv8tvxPEoNAQUQKlRPzBfUZa9bazgKb4BIkRd1Z3Ws5G2kyutV4eGvnDNSjSwDgNeq0SjhaAEjTRGTvtQ25PenDWtB7DKMRALAjHwDnISpgP1pm0nuelYozSutRgQ6TDDtQK4CxnDcAADgeILkXfdm4rh7CtpYpgHrWriOu2YGW+ytRMkHWkdRPaupSm7Go3+11kkiX3YaenLQ0aDWUVbBM3zlGgeY/r5HRRJ3L+ySqI2u2SmeFOMOQ1QwJBMAMMM3qNDuQRCYrJBurgCHasc8xN0zSY96oBIABfEMBjJIdlhJzoDs4UW9wqqzVtjPKcDQ1wI/ChjMdYPdssdB0NlGn03Z+PIA4DhKQh1h3tjiFIMJ8JkKkQdzGRmtsew9VrfZV/er5SG9GS4OhtmX18j+EDXZQbiK/ErcKZ5zT0N66qW5CSlXq5rlVwfttqKe77K8GEwFGtwbLY5pUfOY7KoC/CQA7qoOfzdiX9ucGDACij4dywHkINI4OoOGMzXvEB2BxneCoQm2vJlYxrTdEN4Tq0SSCEgBm/mKXD7BALaoA0jOuzZbyTld7iJC7QvPR2ArgeJ/s9wHUMOmaWWbrfgDg5QKl9dyNekglAO2tbkcfP/uOKo3UzglkqCetjup50430ataw7bnJAKwjg8vk/h58tmVf9PkYJxJsaJ3xS2bszgC4c0+9B4dFtBWHAMD7rTqdpjC0raxX2i8Wqq5WOuCCwN83O+2Wa20BKhehRmS+8n7DTQTCFmeOQo36wY4v+UlP+elJ7JvMCzLGl0stRxOtJ1Nt50s1iooSVOq8uh0q+bXrfsqBrCotyROvHdTIUdYBwB9MGDp5eCaIFbx3rFQBv5gry9XS8zvrdtQ9O1c+6EvNpgklax0cZ0PuOk4rgOPjuzstpxPvAcxa8tFPH1yaHDVdLLyHPXzwWP2so2Ky1C//8CfaThcei+kQgiD52Tvvc6jlICrNsZjlTNdpqHPSVRPQaT63+0wCoeZQUwbJ07YwqH/jHO9M20ZDzW5T9SxVjlsIDjyc5TjnA+Kj8oVUxj5pu+aa929eA7WF8Qgle9hBA/oeI4FiL4r6wc8lCsIAcLVq0knWzAxuQkIxoIzadbP1/kc8M/u4AacwVQmQDrC5PAPGvfcbrcXyAsvezNHD0ezhJlsW2tJ+tiSuhjNEWEBjM4sPromsAMC8BpOIAIDrwnuItcGexgZCDY37SpwjOKcZBDZAFgCjlf6skaTuWBfHjiSp3YsYu3CXgdAaBESreasVA8SuD6XjRrhbbCOCwQBw7B0G6m0BHYQjamfYr0dcjJ2ALLeMs2CcG7g/AQCHOpk19c75hnM5+e7sb1YdBypLXW1yRy/3DO66EGfI9cUViXidZoM1tVdtv9Npu6lBM1OHukVUAWdrnvN0qsntSMvZVvstmbOsISP7fo6MGQ4bO/azakRq+PeXZzu7Y1nRH17eEE18Bn3HAP26L/TOArokX4YaOM7m5qz6gE6EAg4OQdCyQtqK6iMAjCV27Cmcifnwfu3UpkCQvU8e2H/3dliqponn+Xq/89qqQPqoVQwAEwFhoJYzTqOmTqelTrNlxwqIKhBrff+HlNXrKYdc9fCJWgYmc7uerdeF82px2Kg3MhPiXVu9/rbaLeeq4ia2Xmg/G2v41Ze6e/GlJq9faTsZ21ofKga/n7tQXJ1KQhO1znMWd66a93/vcXEpD1LjMcebfyPaJFK4yn3TfH2PGXcJIpxqtYamU0h66/JsSnzG0Zmq4hrEbOZZ47yQNomxiP4Mpy/cVcg7rmYtTQGA51uNpmsBALPG2X/ypKbMYvfCADBkqSLJDACnp5f6zo//tD754Y9Uz3KfE01SguwnLLRTtbqnev/pRzp/+MhfU+lzurr/cz8C9yNwPwL3I/BtjMB9Qf02RvH+Z9yPwP0I3I/AN0bgP27Rao/MviMOYuCl/N9HAPiYzxlocfwAMlZ8l/oGAHz8GVY+AA76hlXmCB//sWym2jKpVL9FVmZc6lDwhW1UgEAwQrnJW6HjTKj4/e53cXFMM1UbieartaaLtW1TUQrTFKFxi3qHi7evK87Y5LILgBwXbRpRAFmApRm2V3y/DlYCZ/Wadmvy3WY60DjlUpo2bM9FA6LT76nZ7bppxCWOhg35iTT0aW7wM6fjidVOKWBju+PLDFbQ9UbqZjpqqOubO3W7XdvB8b0wxG1hm4TNLUqB+WJmgAUAZnh9rUpRKEXlSlNjs3W2GNm9KPVQNDO8qJp///d+T2f9vrIU0Kyl9e2d7l5f6e7qSrPxxI02rA7bjYruXn2mxWjoBg6NGDd115HBAziPUpbe82qNZWlFFaw2s5bqrbbG662uCLE4/AAAIABJREFUZnMNN2tVmm1l/Z52tapzY2nMoHJzswDpdgna2u6zQv7vQbNtocmm0HBLUzoUkADAtg6laULTwnaXsKn5568RsiPXgEd8ZM1zqwV8OTnpGwBG+cYl96iwYW45Xy7FyjfX+dmZmxY3NzcajUYGW07O+zp7eKL5YuxIJV7HZDghJFTz6Vaj0VqLbV2Pn36iZz/8kZ79qT/lbLxXX3yqX/30n+irf/ZTDSp7ZcypakW9y0dqdPtK+wO1zx/o8sNn2mBJ2cj1+KNnSptdTWcLje9GenByonYr1/DNS/3s//oD/fKf/AO9/vUvtLx5rQy7qsNWOezlpG7l07v1pIoGgxOz+Q10FnvbuXq91OtuKNrK7CCDCYA6WCvSDvG8zrNQa2E1ntZtMZ00UzfwlyjtAOCzxA0/CAnk8bazTO0st03b+Pom8n9LIJDGB0011J/YPUYyZ1VZPfla2eOmbGSmAqKWrbBQUAIAOzeOvL1Y87zGdgfLrY6boW/f3Onm9VA5oMAewCeaWpF1HEAHjUN+gC3tnL8XzyRUvtHhsXq1bBSx1mi4oShMGhBRqBthtTufM5dCDfEuwrFk+2dp1QAw9QxADgD465y1ncBLeYO1xIJlW8Iy31EeronXK5WQBjgDcyoLbmSRYg2Hyhe7dFTzfGCfTtbcHlUY2aOsmbJ20KRC4UhWG39nrvN6UIHyQV4pr5XGKRa/tgXn+wGta9ixtSNz7iA1IXugHNpsrJaP78NaWwZoAOVpQKJMYM2NR0NNhiNnScK2x/qSdbwmL5pnDVgEAKzCylnb+KKMBQCxjXBk9IZiLoBcnr8batQB9ofDXq1qqQIGwELVwjrHIYFZXSo0mN9WN9ueLkBgu/iWlvbOY0bNTWO+AFCXirSpLeSiSk1DGrvkj9K0owlNxjjzejo3aMF8qSY1rfdbFY2KumcDXTy8UK/X1Ww00g7wjO+fTh11wB9AlGVBZvnaQEgGGWa2N9h79qBvchPrkw/m74PLC80mE93eXjujnj0JkIY9weSC5crZZm6czZelNWPFamELX9yUC+tzniFNPJq+vcHAa2I2W5ikAqiH6hir3CXNXADx3U7z5VqtVsd7JM3CYjFVp17RIEl0kqbqVWpqkiVIlAOEgTJz2n1a3DvqKNQPWu72wjXfFrnUJcYeQpcVORXVM5qgPBzAlbZOzy/V7p2o2sgCNGXf5lnnudKsUYI5EEgCxCID2AAwzxpCCKpVFUq003ox1nw81GQ8sqJxs1661mF/z4LzOsSS1FbUuFCQzesN553jia2gS8Ycjdqk1X5XR4/OCiidnbjNWNOodBZl2DwDAFsFjJIXa3n2Wj5KdbvxN5+BavE5SCLFTkvIaDtU3mGni6IQNLOyO3j8UPv26lILgG2110kqPR4k+uCirUHeUG2/cTwEWbb8PMcA0KStV5w1mjRzn6dMAFpvTLwDyIF0ttvs7BAAkYXawKJ3kx/7y6PKqcyttMrHFrFRr/kaA8AQfDhj1SCE7ZTkKLzPdHJ27rp1czPUdL6w9XPebNm6n32betu2KwruLZEPa5vWMgeTomnQFYJRva4lkQeqqqg2NN8d9Cdf3ujF9dSRFJU0CBwBxEAAChIgewF1BdIhIC1rK1xQcDTYW/VrUgp160AGJaA4qn2U5wef0aw2gyTivexg0pwB4BJMgqRHw511F83xcNywzS2vhdfFw2cTMIHqoAT7cuokFuyLjdISAK7WGiYNcRYDXGI+GZ3la50nXbECOG3lanVbtq0l7xHwPVwCsGrdaEl2MgCTwVBAnNS1BlCNWt7vdX0OmI6wS5/7fIPNN+OXtpp69r3vK+v2dag1hMs28DhKthpKKitjSwUdUQaOAAFEChWzYxxKq1QKM2rz7SoUi4wpXxMkrG8AwGSO7tZ2VsghhAHYYWGPbfNopPV4ojpgInvZcq09qlJWK0Qi5gjPywp1lJ44i1B46jpQT5tNtftd1+xuM7PF/3w01Oz2zmRJq4APtVBL8143O4NeWTO1Ani+WWpXKVRLqRsHj0fSbOvhe499JuAMhF2488qrEGqwz92oye88v1C903Z8AwAwYCnrhfvASb/vPeb6zSvbW6+LndJeV5ffeea1N7271fT2RsmhomY9VyfrKK1k+uIXn2s5XmizYB3NtIW4dkBBWFWrk2nX4ByBZfHGNsbtTsfgznY+Vf3A3lpR/VB11j0yVgBdrzMDNxXbpZ5envt+ZbcSwHmA6GInbpbQ5ngGtg6mzvG+SutrzqzsQay5AKAA6IPkZxIFz5U5hsMTivIq7g/YPlXV4HNpagIKHxAwOLcQPQQZgr0lsn9L9W95BuDudwSA/R7Ki0PJgvYnHElikC6WU1kq4q5a5gAb+LW1NBEBWPU2DPaypc02O4PAnCEOjTSiHFR1veOOaPioBKHfKX3L+u+s4/I1UINZh400cb65VbnkO3c6tlFm7AKoLV2SIMiWWJvXDIQioizYL6hHAMBEojCuZe6212KZOw4ZEKUu3xPAMt/LuwTEbNjq+UigtSrbdYxs1gCfOftxBorfyToPpyF+WatFZEWQIkfEv1CXuJ81ajpt50HqhTxZrejypK9elthFZDm8CwIBbkLrIIpQ90uBb5nbHDRT7jfeY1SYWOmDZgm4xl4aDg/sX3HUDNb60Yb7eMwOR6ljTm247xyzfI3ZHwFg9gvys/MsyHPcDbh7+2wQRCDqdpB+qBml28TxnlHGaQUREzJFzedHQF9x92/nJu1Qt6frpYm3tj4uc8zJ2QYAxh1hOhw53xhrej7On7yv5sMnOgzOVGn3OGi6q8M5DiI6BCueqRWwxGLhkDQZa/z2jZZ3N9qMhyqmY82uXmt2/Var8VA1ak65T/H+fKcqaUvsyUcyve31j05Tjvr6GgBmLN2L4eu/kQ9cGh75Xs/frTBPE7tcMKaQQXjtzNVjxrcreHl/slobC+k8iJNJnprdie06a7OSNQ0A3003Gk1XmhgADuc5AGD4O7AQGf9aFuf9eTVV99EH+p3f+5f17Ld+bPLUGCcu1pKt71NV7TwnnV881MWjJ3b2qjCJ7//cj8D9CNyPwP0IfCsjcF9Qv5VhvP8h9yNwPwL3I/D1CPyHaS2I0eWFxYADAIxBGPIc499soVQyat8pfY/2pYEgG5yNC3PF9neVA8BK3KBR4fky6At5MGePtklY75qljG0nXwtggh1QLXJ6U9RD9B82kRdlHAd1Dr8XxQJ5U9WaFUvkW9G4pQHDZdu5w7UyYzC86Gyut9tz0Y5cY9QtT5++b6UBVs8oHQApUf+ieKWDTH4in3PeTUbjOTNjF7VvUgLBqAgWm40t3YDTsG07PznRzXUAilhucemalZk2/f6p2p2eweHrm1udnp1rNp9rMpu4yYs6LM1hvydWzqCCAaxqt5uajce+NCfcYVEmkP1YazgLcDmbRUYhDZos0XeefaKTbk+nnZ4enV2ofqioWG8MTL988dxNYDD2xmGjyavPtBpNtV1FM52rzPECTN+WiyzWSdhX7woYtx1V0qZWB+lmvtQEK0aeFXaiWWq1SaOZWemwXC6sWMOy9JgB7YYKlpjYuxV7f//N4mj1CgCMbTEZjlh40iSoqGE1cNmYsT1m/I8jYE02GEx3GPM0jVF2oxQlp5UmBg1bZgFNWC6AXDaZd6iAaYhOJxNbiKIua3Zz5YOWxvOR1Vk0h55/+VLd5qnSals65Gq2z/Xkg2f68Dvf1dNnn2gyvtFP//Hf0y/+8O9pO7rSoLJRJ2mo3R/o0fd/W+tGU6tK3eP2wXd+oLR7qkPSUtLsaksuG40OSc++85FVGjQpi9Vcxesv9bf/m7+uv/Pf/7cqJrfKtXMTJSxQ97bIpNlu4JaGGbO7DrnhxBnTEBO4SGPDyTpg7pKX5qYUl/l63d9HvulRcU4z8MOPPlSz09LV3Y3e3Fw5i6rV65gAAfjKGF6en+m3vv99vfjiS3316WcaXl1ZtY1S+2hhSVOXkmHDMtQlNZRN0dyl4U1jlmdjgP6oBi0VDagRXDts5V4YOAsQuGNVHKD85I7GbyhzKA52SrfVWKligFEPgFo2Ct0vtwNxNN6PVsE0i2nIGwBOU2VJpjxtBqudjPE5ivix7Qtt5Vwy2PlZBq/cJAn7PBqS1DCDNW6soXKhfqHQrWhF88c5cgECowBGDczac5Or/K+t1rBqY63Q2NdBU1wHAH+xrLVCmCxOwBWsU1Ei1CJvT4fIgbP6LpwLeC1H22GY9rZ83e2DgLIMG9WwA6R51zYwkNQa6re6bqKjph9Nxur2eqFYQYmb0VgKggx2lTQcb66utMSWnCeHswHZh5WqNsulbVsp9ADAiyrWyTQLAwCu2fK9tGgu13q5zXgcmDfMLVT19WKnnGZivaY+GabUiRL5s3L82LSl7tl5uYw8KBuJvlzQLDYOEI4R6z3ZjQft6qmKNNcuyTTZ7DQhXx6AOs/U7/cNDE3vhhoBOjjvFOByq12jqpPLMz1875H6/Z5B2y1Wtcu1rl+91nq5djMrzRNnMNIE5EmRxT6frtVpd/T+h+/r7OKBM8nvaPAd9jo7OzMYdndzbZt+8kipb4M+RKLISWPnzvJ2OFLMl34Op4MT3d3dOr+Vhm0TW8Vy46ehiMqbdYIDAg23y4ePnPVLw5x9FZUVxJTbIcSY3IsLZ4z9ZqF6sVcbS9ysofM8V+8gtXe7AIEB4WnsA7izldaldVVaQD4p7XEBCmqFlOyC3EPTFADYQG85rzu9EwPAjSxXcYiMckBqrEDTZhZZfbZa5t1DGCIfmXNDzSAcSFmlWKu2W7qWLqYjTccj7/e7AoXUxhaDNBQBgLHshDhm9S9z9N3h5ihmYd2XUn0ayo00GpNlUxNija3b+TdIN1hzs078vxthZ04tMEkNBShqfeyfUVWV89NN+nppnXi0gF4b/GUu+FBkaXGhyuYIANfVr8tK7Npyr9NMetJP9MGDAICrxVqHzQon5LDFR6F3AMhL1DsbKO90fMCaTGdaLEKVTlZnv9Nzw3wxW2hrhS7ktMz7BQQQk0AOcnSFz39W+qD6K3MOTXAhy3xfKp3rAaxXalYBn11cKs1bnuvMM/auJqA6pJT5VKvV3DUFVdFysTJAyF5MHcAWFQDIyjbOBqW6GEASC9bxaqtPX7zVF28nup6SF1hKegF0fW6oeQ9ij+G1Q15hTwPk7bZaJiEWnB1WK5NfDCIApkKiWZNjvfXaZV0dFVEGrwCADFhQ08LeEmA54jxiX/J5tha2l0mCsprMT7rkhd1j+F5+trO+YxrL+DlzpVr3OWy12WsNiQtAwfM0ahiEGprixJT0TwYmewHuL9cb3dzcBdAPoAdhD5CI87fBhcQHehNB6nVn5OYZIBQOKhudng3Cjnq9svXts+//QOePnqjZP7Hd5hjQtVazA89kMTWBLNwvtj7js6cydqCIkCStGkT1BvHRKuGIhIgcUWoye0oS1tkorrcb7VCpbbdqNWrqAhYUe92+eKHJm7faTmfqJJmJOXw469MAIxbDESUBaQ7nADLXd9u1ySacYZc8f6xnTwe6PD/V2aCvCnv+eKzbt1fOFd4ud96bA5THFQhnhky7w07z1VLFYWsCqkFyK23bGlxc2qYby37mEe4ykDPZM6gLgD64CJAjCz+MXE6cEuJsxh2oocVsopu3b616xk769KOnevynf6zbF881fvFCq+tb1QC+1zsNTi718NGHevPLrzR8c6fhzVC3t3fOZk+rhVpJxZnE+6ymxYGYlqWKomIyGHN/t1nGvHNGy17FmjMosTMh2bMCFNvnk74uHj/WcDp+52IByZN90SA3tWyNapdM20y1vOm7oGsGam/IiKyDEvyFXGquDXnTvoziWpN6rlIbObsazm+g8iP+JBxIABTj+UZNg8vzznHBbkLW9wVlh3PA0fDKIHAptz1a/pYKXJM5jk5XJZH5SFj2zykzgPdWNtcNCJEFP99yTthqgdIaABgbaEiuJdESIMuK+LL+2PIfEBaAnPnPcy+zuDnrcD7jfswHNaDb6ZagLkpl7sooLvn+SMGNe2pk0kYsSXkGPsRcfccn5N85E5Zfy9fxu/jf/N3uOYBdEOU4e5ZndL7fxA2v1cK1mDUFAMznef0BcJfuLbud1e9WHO8PGk/GVtdzQ8EpfYCrluMZKupkiR6dnahJbZ1NdcO8nmB1jqP6wUBdclRlHx8CF3zuM0XskcwQIiRM2KJ/EQwU1xLIJo6Yoqo78iXODN8EgU1oL907/B5KUo9re/n/7CZUC7CRSB/O1RA17sYjq9j5OupLgluG9wtIqRC1cHcIYmMVghD7eEme8NupS/U8UXPQU+dsoBrE2yoAMM5mO++pzJEudvGtjpIaWduFbt5eab/mfJ1r0OnpwXsfKb98om3nRAuiMKwkRx0LmTUcDlibVQgEuFcMRxq+eKGrL7/Q5M1rrYdDVdZLFUtcqBY6bNcm57MHvyM4vXvOHNup2XEnDyITcyfIDiY1mXhRqqhLB56vSZ1BEqBcmuvP0eadkxdW0tTAWIi8d85Y4SbCWYK1HHbv6AZwe262UzU7ue/C1NAD7iR5S6P5RreTlYaTpaZzzitYQONEVVpAVwqTCuutpmN1VvWmzj76rv7iX/3X9fiT76mo1DWZzX1H8f0TlXK7qbvh2H2k/tkDvf/DH6qSc7q6/3M/AvcjcD8C9yPwbYzAfUH9Nkbx/mfcj8D9CNyPwDdG4K9ldQirYd1jtVmALzSW/VG6X/lgXwLAYet0vAyVAKEbtUe7I2yTy/yf8uDPhdbqqxKsO9KquXqj2DzmQXExCwAogBluXxzS+VMYSCktImlycYnD/qoSeXKzFblvYTVGA4bmCUCLG2LO4oOlzu2xZotMclyclZg39ejygcEpmlDLeQDANOu4HPD7AeFQPTn/ryrnn3Kh2qAmIDen21ETZnaxMxMYdjqNf5qT12+vbPHM5RqGOyorVMDtVtdNVFvxbnZWMy6WSzfuUWkC+qLiA2ij0Y1KjMYJVq51cnJoiq02mrx4qybMf9VU3x20mE5La9qwp7VCod5Qr9XSw5NzXZ5fqN/rufn41cuXap10/f5mN2+0ePmZislExWproIrmpBWSR3syAygAKYD6FdXzlva1aLLeLVZuoG1oeAN2AdLYbpBGLirqRdg0AsJiOWcrpaDZo15EBTzd7nS32GoNwODGCuqYuhuGBhNR/jE/aFCUFrLRDKcphQ1lVU3ywWBlo9Lh7+RL0TCqyg1bQCEamzzPrMyycsbpZuMMXcDx9x8/tg0V3YZVpdDb8dB5aWRQLhZb/egHv6MH5++rXgEsJT+4FVmIeUPDm1d68dkv9ObLP9ZucqVebac++dIXj5U++b72rTMd0o6SrKVH732krN1XUU20ArgExE8ztTptnT8cuCltP/XdUrp6qf/jb/x1/Z//3d/Q5vatkt1aeS0yiWbzrRt6jbRukNcKrUrVyomT0zMzl1GdAwIzEDThACwAgA3CmagBYIjtb2oAGFtVGkrvPX1Peaupm9GdP+pZQ91+T51ex8oElulpv6/vPXum8c2tleWoilaLhZWegCzhvheqnwYq1RWK8sg4ZJ15hdt6r2x6l+ufJhOMcjeJndWFXfWmVPRGprHbaQBMoDbrvXYrbNdD6WidnhtuZQacG/XYWwd4c8z6NUBbykH4HDZkbuDAxK8nSskVpbm1D6XXYj57p6o4/gw3VUpyy9EW7ciMD2/yaG5EAzDUI8B1RV0qwMStFKTJT+MMALiiWoEVZUnQAditVbWsSBMVmqDY3B1MnmCdpPUgmPDVAFrv5GioB63GKML6MU/doKG+UJcBcTodwL6KxpOZ3l6PXeMaCXUSR8qWAWBIEb1Wz6+NrM/5cqHT8zM33bY0HW3Fy7MB8Cs0NYi0ciO4jS2b6f+FVeA8H4N1JfV/1yjzkA38htW7FUTlvoTa12NrsBab34YJIa4FkHX4HfWq+lmiFjXbiG5h0PvYaKKJBF5WiooDZD+ymUoA2E1dSALkojKO2DfWE23rDY/1mD1mv1fW7+jiwQOTGBajia6u3kY+Hg4W1b3W1YOyXkv9sxOdn58a/HbDbbfX88+/0GqBmTQq8IbWh1AUsBYSVTWfbNTp9vSd732s3/rt39ZoMtX19Y3dEyBAoCCbTUbabcnQLfepRvIuf7ZabajZ7tphwk7XKH+SRNfX1xq7QbmNXHRb7EWTl2cYBJqayQIPLh8qs/oY1S+q4sL14/Wbt27mogxkORabpVaTmaq7nQH4y06m01pNXUAKAH9q0QY73AAD3wHAISiLMXgHAFfsGuD9tob6K8SQVHosC3lPCVm0AHt8XZY5Fzlvt1337SoRHAIgYKtHbC8KLohFJraGi7Gqu7WWs4kmozurf6mvzFf2XMgXzo5kFTWwXEfhhbL+GxbQpSrsnT07jiI0IEsXBeorP8vaKUgYSaIFOYxe81FnAes4n/C7jtakVsj5bFLGaTDnG6nJHKhpOVuwZiMZM1h5WAVXcFUoDrZpHSR1dSp75cVOybrQoCE97NT13im2mnW7RlR2GytZrfIFMDpUlPdynV1e2AqXqIab2zu7SpAziSqz1+m5yblCjUM2aCNRq9125ud4OrErAgrSDkQCxqEk+7HArZSjvBtECUAdULyObTk54+2OeoMTW09DPiHnlvnGXgSoy569Wc3KDHUcGJYlMIHFZt0OHmH/HVEiRBYAclr500g1Xmz08nasL99O9Pzt0jYiPFsrZXE1SbNwWikBDX4edZ/dBptn6ghW4URrADjbHcc1iHMr9rMRW2AgyqqyaIiH1cDeQLAVxFYBl9EVqMNtgRl7AaAu+zh7TiiNQ3UMgMwzZk7HYikdcAzSoIbaa7X92h6fOYTyl3GHwABwOjjtq18q/BkvavzLl6/tbGHwh3P5bmNAPQpsAEBHG1gAcYPvW4A86YTsY1wSqEe1mj787vd1cvlQ7ZMzNdpdTVcbVVBDFoWurt/qhBx4olQgm2GDn2c+z7EPrFZL1x3GLzJIAbYDPGJPsYHoMTM1kAfVcEpgvQ5HtvrH+rxZrer2+XON316pmC/VhbRDJAZ29JAoWNMA0Jx3TFZqlFmduNusvA+i+se2lzXLaxxQ489P1GlDlpHzwkfDoWYAyygSOaPyXO3Wg9sKOcxk2qKyA3yCbFBXHZVed6CZIzrIVibWIo/4DCJuiEdxVjMEL3KT62oPTqxK5iy3WC187oWQUHgtLCxPbZ319eC7H+rFp59rfTNUstqrnWJ1ulV+9kDnH3ys1Rev9eLXn+nlly80vLlVfVso3eyVS2q3M9VPWirymtbCCQb79LrnA6StKgRZQKrt3oRQOzNxJqnVfdZNOVtDrux2NZpNyrsJgCNzFuIDh5mt3YmoF9TuWt6y04QdWCDJ8L4h4UCmY64fichHW2TuHnXAXmo+xN3SBtd2suFAYEU3v89n1p2B9jWvmeVXKgPDip+tIFyDmOqcwwCP3p0Py1xXA4PlcjPedzQaKpWfoRAt7aDL8wJ1rJKg1gQAJgd4YyWwGqmVwVYvl04eAeKFjXsQ9CI7PvJm42LN2oOAAeAFWYvzqevedmvwz8Rq15koDJBKbDfMp3FZgGAhLMoXcXemlgD+E9dS2k/7GVjpG0QYxhIig51zcFKo1aKWl3YUPk+X9jS2gPe6CgCYZ+AaisU3JAoI0nYQKWybS/QMhER+xmw+s9oX0l5LhQZ5YjJzWqup18x1AWGk2Gl2N9TNixvtV4UjDqifAMBOSWD8nTBQBoEcGEPIodzRiH7iUFGWMwaAfdJXzVAA83++f5qwdSyu8dB97jg+XyrQMR6kzBD28zLZBuJUqsHZiV0tcOeACGGHlfIcY2KRHWZYR7jSQETb+yxs77XywOLfaceRAIA7Z331Ls/U6OTa1XFy2GhFtEjJgD/F1rlSM5FwMpxqdDNS1sj04PSBHj14qO7JpZLBpYrOmUZrLN9ryvJE7VbGoU2H7crg7m4y0Xp4pzk9ilevNL16q/VwpGKxVM3PPmJ5DKDb2jrcmegNMZ/MSypJFLy94zWLXhCAvP83ETmlx9xxXb2z1Pb3BggfCu2SjBnGP1/7Q5dOKvGp6O2E40WcLxgX1juuSlmLbHqIzOGiUGuGQ9nVaKa3dzPdjYg32ahaCYAeQkHCBMO5IWmo2sxNrK30zvXkez/SX/hX/03lgwutDxXHVDB/sqSmds7Zo2I3tuurW1UqdT39+BM9+iv/0j1eUdbP+//cj8D9CNyPwD/vCNwX1H/eEbz//vsRuB+B+xH4/43AX2smvuGUQg0DPgDA0XgPAPhoQ2pVXnlB58JI0+brg3xpx2e7o7pt10L1xk+kmfO10tA5ZceGrZWYpXqHRhk2VqU6gAsGTTGrHzj4m4l8RKQDtNqV4C/Nm/l66/w+K4zrKP2CIcoFhEabgRdbMAIaBfgLAJtnuVUfboRZhRgWf2HTFkpkK6EdJhRWtFwuUAI7X4qvwf6qmftCz2UrMkpzKxqvr66trMLimdvlerXRakWjqGaFCz8AEIZLpJvCHqvIFF6jLkkaOrs4c3NstphpOLnT4LSnfrOl/XSuN3/8G3XVUE5zZhMWo7ZNS8KOiwtW2CdXlNUaenT5UI8eP1Z30Nd0tdDJD79nhfPrn/1TTX7zS2k+RR6k7RabQBSy2FCHQpCcRIMoqmkDxb6O7VlV0/VOYywjaRokqQqyi8jeSVPVyJ3FZhPwl6Yh9qzRvYiEJWebooY8mD0/IsfS2YTkdkbDiYahL2uw3a0SjFu5yQMAL6VtFJezViu3mpfnBQAfGVfBXqZhy/fR4OM5AmTQzKDJTE4uTVxU1B89fmLQE9D3ZjnT7WKpggznNsDnmX7nT/8l9Tqnmg8XWs03Vs9sVrzHqeaTa03uXmhy+1zzuxd6dNo2YNroXSp7+mPVB0/UaJ3qUoJNAAAgAElEQVQqRxly+kBp1paqqLylhHlTMouzFopVkJKlivG1nv/8j/T3/+f/QT/7O39L+/GdGtuNmgD8WOgut7YhrCc0XYIEYTVPmqrV6Wo2X0Q+9mbj5h3AL3lqR1UQc5bVR8MmlJ/Y8W1dAwaDnlW/8+XS+do0ArJWrsHp4F2mM9bpgMAotHlGKD1RqV9fXWl4d+smEQBuAIl1K0qcc2hFcGn3TuPQnbnC9YdGeACwALFYltGYCrAxrHwBRsIv2SBtPVF1J63mAVLwNdHsChCM9U+t2e6wIAvl7jcPlkcijC2gSxVK5HeFQgwQLawJdyaKuGFuO7/SJcHqglCuvFPxlaByVM6wMDYZBbUCSwDGe13akR1bMX6tbQkA04BtFFVV6QrRIaIhjPVzZa/RfqvxtrANNGun1sDGLDW4DnhA3eH52Tq7/M0GGxyDjtqQuhwIODmz5xcXVg/f3A316edvRJJag8xWakYGUIiisqE8Qw0cYCMAADVkuV5qsV75NQAMYxmMrSUgJ+NMDe/lDauYNsuNtksg61DDHfOXAcF5bdR/7zml3bvnwVE558ZdZDmSdeZ8WZqpWMkCOPr31NVC0XcEgK2A4bnTAOZ7qeBlyEH4PoYCowQO2T+cNk1DFCVhpSpoEHws9noHAOf9tp68954t+HaLlV6/emHyjsG5tKaldtoBwDRzPXx4YbvYbt5UVq3r8998aqIJY4hKdLJee48E1O5kTd3ezNVud/TDP/Ud/e6f+3Mma9zc3Orm5sq2xbPpWKvFzJJlVMA8awDmmNs8VZp9TbW7fX8OEIE6OR6PtVhgBb83sHV6eircEgDvbu/u3KRlzwKAG5ycGoycowItwbj5YqUXL1+aEMBe5kzhYlcSPmZ2ZnjQSXSW1NXHkrsorARurAsrX/ys69IGBTBlrRReeQulV76r2I6QRjYqusiSDUKEKij+WwYRAJfYw5McBUZb7V5XtUbi1xu2xDxh3CLID4W0AetjrWIx03Z6q0R7redTDe9unP9Lljf1jjlLz55GYsHcTFExhnIM8DLUrEFk4RzC63Suqe0fg1BjEBd7Y1wuOC+hlKIWonZzHmVYhkamNb+rBDTKOWm0oWx22t0kRVmM5SsAzVY7nrdRiVKdVlqlp6qohw0/eYv7nbLtRtlmp379oItmVZfdRIO8rrR6UA3CgVViNFLJVJXyXlNnlw+U5LnIf357feP6xvnNoB3jfqhY/QvIgptJp9tVr9/X9c215xAISxMFoy3Dwz6EsaApb8tEW1xGxiF7PgBwPaVRS55nK+xJTV4hHxp7euIaaNJvDXqxHxiot3VsKH4jtxdpeeRfsv9TkCEtQKbConG0WGu03OjF9VyfvhgZScDqkTnE7gGh4egCYkVqo2EVJLWcHHOUuChfbQttG2FygLcmj3FGDbIi4PjinR2qkxF9XDTSZIDKeb4AAwZ9Yv8K1Vp5zsSGu85+HqQoky85s6Kk4lwLORNxLrWJubMjwgFr9rCj9bmX/c7uOsw1Mj+TyCHvtMNxoJFqOpnp1cvXqtpamjPGQdt1ZDtTB3l21KYjYGJip61HUSnXTYzjTMrZt5bnevrsO0o6PSXtrgHg+aZQI296kg6Htz5bU7dD1RsuPwZhrOh1VkxEMdg+iPUF6FeSDgEPSkUeFrXVXaFku1NztdXq5lbr8UiH5UptzsY3N1rcYbW/cJ21gwRxEEd1YGmFyxJDgUveN4QzAGDndwIi7SM2wgQocja7LZ2cdtUlB7mZak3Ey2Kp6Wym4TjcFPhjatIh7itkciZ2L8JSvqpKmuvQbGtOfiTgAQ5CaWJVdZpxPq5rRf3G5hqgLM+timdtUC+oJThOoBaubjda3lxZEV/L6updnujVV8+1n6zVPuQ6GZzrZrFQpdvV4Ml7SpZbPf/Vr/Xy8y81G09hyaoyXKqx2ChPGmo9Gqg+aGqfkDc8D0AP1f14aYDKVrm4/WwOuDr7zoKFbAqonTetmANkmS5mJkCZSFwqUYlHoM7sVitHEpDpXc8i0uBI8uWeRQ0+KoE555uUUKpxw+4JBwasxGuuxVYA2tkl7gBxZgiShW2gcbkhb/cIAEOAQz3P/0b9WQ8lKj/DgLJV1qEERh1c3kriucavD4eY8rDofz/mCx+JLbW6bc8B8edHp5B1YfUh+xUKYfYIrLs5nzPn7SLV8EnFNZPXbvIye4rdYBjPOH+hrJ3NIB6s1Ol2vI5R/sY5vQiHJO7K1ThTQ05mTk5nU/8MarnzrhsN3yM5C9rdgbrJvCvVwtRB/kBc5MxggNQq2QBLmR8Mw9G+nTGzIp9c9EqAq5A9BoO+SdDUEVxHQuUcZ1+coPJGTU0TlTYaNFPlAJSNunPWB62mitVS46tb3b2eK6nsnVlPTMQ79W+Z7QsIGoQVuCGl4xdZuRVA2LLZYaVvqU4FAIZQwpwqXUN4f+VJsHQZ+obV95EMUKqAmZk8H/ZN5kGdNXg6CCIfTgGrhZ+pibu25A4yj63TIQhtd6ri6oC1uiOuAgC1W0ZJ2qllDbVPe+o9OFEdlb5jMwptmOvUFmzqOz0TUW5vhrq7HWs5X6vfGejpk6f64L0PlLdPVG2eap8NNF5unCPdyhtqZXXNR9dajG60HF5rdXet6ZvXWt3caDceaz9f6LBa24rItuwMTbmv8Lu5f7HWOJPbrcnn5wBrvV2Xjha4IDmX2V8RRNyj3fpRPRCfYy0FmOw4HZMZ4px+JGuaeFuemeiNeP/DXQmAmjEr9zrOaNT0RlZ3rXbUDe4M3diXXl7f6eXVSDfDmZarnWNCuFumODdVfDoziZVau6w01Hr4vj7+7d/Vn/+r/4aWh4bz3FnDzO9mo6JWbadkv9Dk9kqf/upT3d0O1Wl39a/95//FPV5x32m9H4H7EbgfgW9pBO4L6rc0kPc/5n4E7kfgfgSOI/Dvd9KS7hxqLBpVbmjxwQWGRqfVSUH1dOvcNo0obLBYjIY8l9cAP2ATR2ZvZJJWrGDh4M5l0Hd2LpxWwsQFAOvFUCBH5i9AHWpfVGLNPOyfj/asvpVwQUYBUa1ps8euU1r5cl1ox6UD0LNScX4czatgoEZjyyrHWqO0XMQqGKA0teqXhhGAE6AhzUbG4jgeWPRZkSzUg2srK1DSkYXq6w2XyjSJZmJORhrs6Z0tcm9vb6xQOTs9U5Zin4kd3s4gMLZs3DpRfNkKzo1R2PKZLXdvyEAqCj15/z31Bn3NFlO9uX6ty8cXGrRa2t5N9OVPf6GeGmqiyN3stZ0vQ42KnVEjFJ3OV5svNRuOnc355Ol7eu/jj9R7/FCD3/uLmt5d6/O/+T/q5hc/V20xU93ZgDQBaFI1nRlE/hYggLOTK3U3WTYoIgsyM8kh3RsA3mN13W7bSgkVDk0WGsSAZgUqEjcRSsSFxg2KVBQWWEyiaqSBQ8OGuWVLtMjmQwUBOOv0wdI6C3CaxrjzrWgoY2eapwY2uEzCROex0fzI0siKpLFBg4LmXzQiyZeOPLJGtWbbx4tu3+DhfLvV9WyuZaWq5tkDXbz3gZ588Inef/YDrWYbffnHv9Z6utBqMtFyMtJ6NtR2PdFmOdR8+lbXV1/qu995qvbgVEXzVKff+0tKTz9Q2j6zxSX5qmnadHMsSXNbV9XpcrjxgPppodXtlWaf/VJ/93/5m/rjf/oPdfvVZ2psV2rwnrDlKsG8sIWMhjuNFlvKmS6Pqg9rPGxJpU6vb5WXLaFR6TVbkfeJDeKGtVh6dR2waY4mk20CABnbLW2Krec8tpJchmkKkU+Hre+Ds1Orpx9fPrRS8fmXX+nVy5daYdnI+raKs2LbMrPyfdMvbElqUJ8mDk3eqtSkaZGlbpbyXGw7C6hpZS9TGtBm5fcKQAxIAYAE8LhahorMDS0aYCZWoNChVgUYbDLJUW13FD+VquBj9ltgFTH/AAaYL653VrEHA97ZquFcHRbxCVnBATaHhWBpX20BTflayLmGwA7wWa8YFEMTynpiaNywAsTa11TF4o4mF2BktaLJodDtbq3JDpUqdpGoSSrK66nXBy08FBaQHWgOlu5pfj3HpijCSNwRIAj0T0708NFjgz+j8VQ//fmvtMICkoWG+jLLPJf2B5qzqecs82wNKJImGk7Gmq0WrofzJex6Mr93bhIxbWiGN9NagENLGsJbN/RSyDkmqAC6BrhG65OWqBW/ZaYdy8FKcWpsqfqheU09cFd6FwBws15Rm9+DvSe/2EpjFAwBmAC2uPI4BoBGfyCQkS0cIBVZmraNc45mQ0tY/9S4Axb10pQs82KvtJ3qvafv62wwcD7izdVbTaYTE3fqzUTz/Ubj5dLP89Hjc3/dxeBU/WZHX/zmUzdynbm7XOotlvtYImapzgenev127Kbv9777of6F3/kdtbs9TadTffqbX+vm+q3Gw1vXhTypG2xABQz4xJzBAhrAFHCH70MJif1+u902CYM6yDrEneLh5aXVRfzsL774wgQkLNXJggbk5b/D0djjk7fatjZ89fq19xYcJE56PXXSTC+++kJ3N7fOiD3roEKtql+R+oeD+uSIbvZqbA9utNGv3VLrmeslaBUdZ8gOQR7h7LHbbw028Yffy3qlPjbSXFXA3kZq4DDvdlzPsIa2SgwQx6rJiCtIISGx7lgL86nWo2tl1YM2i5lGd7fONHUdABQmPxJAjblCIz7DSj3UwKFiZY6EAwgkD5qH7BHO/ysA31HYh4uCc5P5WsgWAMDrlYFW1n9Yu4ZixUAw89LAQ9iTmixCcx9wjrMJAPAOcJq6G43iaG4HSFhHpV+v6azVVr4vlO22yjYrg8CD2kGnaUVnzap6rI1GVY3KXvstKl5auWSHS2m7qe7piV/7kIzp4djvDdIL4CNqapYUFrAsG84FnHWYL1fX11Zy8u/kurPXOzvSQB6gTdhlGvDFgjR89/27qDl1iDWQ8Tj3OH/4EDb7swCknDe9mnsfYP+g0Q+hznmuVtyG8hdi0dGqdEET26BMphkZuarqzXChX39xbZtNgGisuFEEtjqdyK60A8wqXCGoP5WKWnnTZxbUhVitA14s55H5nZNzSx5pGWMwn04D/C7XmANG3uU9FpEDXALAASZBRAq14tFFgvN22ghSF2dQ6/gMAAcshZun+QzYlG+JcIi/m4iI5SkERPYo6j/2rjXs4FO1W03bv+ZZ0xbaV2+vywxEckJD3cq5iYrI2RRXAN6XwagDKssigEvsWtN6jFm7rVa/r0cffOjxLeqAl23NtigJ2ybXAZ6jnIa0Rf1Z2WJ+HrbGWLjnaYxXDUVqy685FLRkQOcmIFoNvN34ZzR2eyXLjWrDibZ3I82ur7WcjNWhJqAkJQsYEGNbmBAFOYAca6s/y/xziEquLYzRFuCNXZRljC15EEZQ8vL72CO6A8gRJ7p4dKmE+IRq1QDw85evTKwzkEZkC4rxZm5nHoD+DRnpAIwQDciR3+4M+JKhzFMsIPAAhjfqrjdps6mszbh2VIOYmOVqYMkLmHeCvXZdh8VMi88/03I+1r5aKGmnGt+NVFkd1KxCKLzUm+lEO6y7z86szr15/kKjqyuTK1ZXIy2+eKvNK4gwUu/xmdoXXdXaDU3XY605b85XWo43Btzi5MEezTwAxCMaIjPAz/phLmJNyzmM2ug9mmgabPypU/tC6znrOPakWiP3PRDQ0SpS4haWixJAJIYli5zv3S5IJQbqwgWCfTsA4CDbeJ+zMwjng1DlH895JtG6rpbuA5BXKBWQ+RrJOwDJdxjcYrwaw+736NDCA63VSxthk5nj1hxfF19rZTGfc61JVECaIiKDKBkAYM7krjVJ2P6/s4Eu7OpkcIsxLM/i7M3h3sP7jPxdzrDcU3FUIS4IRTquVcxtn0U32zLGJCyg2ZdYe8xTcp953bbHdoYwMRX8zoPvO3y/AWBbtG98F7ayvQib/6PKOOrs1wRwk0v97wDAW9/t+D72XGoEURUA3Ky58WRUun8F2IeDT7MEgLPdUmftlloQIhoN/7eJg9RkquHbG83uCrXTg3KGJLgi4ehRntep+bxGr7MdttrcdyBXcnssn1ep4A174gCAHX9h4DKIOEdl6pHNeXRmOIL9NrQ45kLjmsL75vwPENjtqArxlj4H5KvW0Vll69xfJgoq+B2uATiikMPL2R4dssFMzvw7E2vhetbSupr9tkHgOhFAOJFAKGFvaDXVOz11pvTLV2/06s21ZnNOU9xpT/Xekw/08UefqNU+VTXpaneA0Lf1foIzMTFPV199qrtXX2py9UrruxtNr99oP58p5azO3m7Fchyt2Vu8dyecY8IZijnG+XpfYElekiePAHBp+QzgHHeG6P0cx9MDXYGQHUQtn7xKdbpdM2wvHur1ozIfC3hmHsQO7qec0z1mJr+WxLwyUsfEoUa8XpP02fd6PSuAv3pzrZdvh7odz7XZkC8PabiupHqwM8qBDGDA+zzTtpHp8tkP9b0/8xf1L/7ev6Kb2UZzSDCQcllf1UKN7USavdX05o1++f/+M33+2Zeaz+b6T//vn9/jFfct1vsRuB+B+xH4lkbgvqB+SwN5/2PuR+B+BO5H4DgC/0G3cTBzlnygtO6GebTHUXvslScV5SmN5oYVeyhksery1ydpKOKwkl1tzfTnUh/9S6es+uJn4MUXLT5T2gAeD/80Q0vq6NH22c0wLlsVOXPNAB4KG14b/dYGNneoN4JtTUPe6aL1yL/0BQGrqdncqU/B3qbRCjMa4Bb75sxgEHaBXK6LTVj72GqY144yoVQCA/628lzNZmZ26stXL9y4anUAzmpW59DEIUex2WmHrReNymJn8Hc+n/kySnZTMyc3ln4igGXuBjuWmzSfnN+63VpJDOD7+uqtvnr1UpP5zGDD6fm5NruNbofXOj/vqwXr+Gao5z//Y2Xrg1qHmprVhhs30XQFvEmtJqPxtpzOVazWbjpcXD7QRz/+kX70b/9bSj58T1/9/Cf62X/1X2r1xRdKAUJLCyzeH+pfW8bSeF1vItvHDWuY0IDvhW3/sHzeY4VHg6VeU97vqdntWS2wWReaoECbz8KOk4bgbm2LKRoeNCw3qLDKLLZ9raFamilrtdz4wE54t9r4mfSaTTeObKfHs3LuX2RldTod/z2y4gAycjc9bH9rpv3SOYUff/Kx3yGWfqPRMDI4q1X1Oh09ODvTea+nu+FQ4znK30zzfUXvf++H+vgHP1I9b1v9PLob6+b1a63vhjrQ1CTfbTrSbHKnw2Gt7X6l6/GVehcDXX74iR49+7Galz9SpXWhSto2Q/7k9MTW37x2wOxKElZ/B+zebq/0yz/6Q/0///gf6E9+8ocavXnun6/tUnWDs6zBmpVIqNhRZ7FGfKEuG0g8My7LEdAdYLBtRks1Gn+nEX/MBLZ6uERFDcaRFbtc+ALf7HZ0cn6qiVXoI4894wv4yteSPd3vdtRvd6x4xGZ2dHdnYAzVAs1OcrKwQ18v1q4VrLMVOcI0Gbd77fFg3MgNn7N+U+eDlp85wBBdH5Qizu2ycqMIoMEKhwBcAcV43oBGs/lGzWaABs75cvGIRgIqfL4ecogbSDvU5NjMh2jLQggE7rWK62K3hRVoNLuw4sUa1WQYq0OqtrgtXUgFxhGiglADo6hmfN24pBl+zPgNIZ/X6fIgTfiH5AgmlXllDiKNtVZgnZ2lGhaFXkynOmRV7cmsLRt8eb3uDNmcBizznQaV33eg1Mxxni9glRWEqJXyVGcXF27oXz567I//9X/7W3r99q0BMQAq6gdqRBRn+wNrNVSPvEUaV8P53BaWzVYSz8QqF2x1UbVWrOxwHS8BfuzbDe3RCCvt+ADsyVyn90ODie8J+9NCeRIZas6LttJu5XnG3zeLudH31Bly0bDuNhsmRZCxtgMsoHGMMhxknYYhVpLkPa6xrW54fThXld4ijVDsn4u9FoW0BoyEBFFPTHLBZWIFYaGV6Oz0RCf9nnp5U2m9YbUNqmgs0qe7ld5SP2YznZz2vB4u+qe6GJzozfNXuji/sPL6zc21Pn3+3KAgbhTkN2J3HHW3rk+ePdPZ+bmbtKPRna7fvtbN1WvnQXZbuRXA2OoD4NBUi/VfcW6iQQ+yKpOGLs7P3Ix1BjqZwKenzqjn7wDAALvsC+SFm5jSaln9++r1W13f3nrtQBIxyEnzsl7XoNPVJ+891eef/lpX128M2p50M6X7rZq7nXp76bJeU3t7UAYg4zy+AFQBgbE9R8FBYx974cYBwIvmLIojyDklOQASAySgeqI6oFsjUS3NlTRbytpYkPaVtzsGhqMRDCJGSzTmDDbdBwgq05HmN2+kzULFOqzpC5TBEFqcqwtohhLuYFJZNcOqeW+imecJ8wLl6QFwrKK8CbmIs0YoQ46Z65C4INeg9nILv1HznImsyFCeLlDIlyq1UA3TlI/nt1hhCQ4BoWZgjblBriEzFJCF33RsWdPAzOsNZybmAPv1ulo4W2xWyndrnSVVnWdVDbKqmpXCJAkD8UWAYpxVUDHRKIVU5z3Y8RMBPrhRC7EMNS1qprJ5i0qcwtJsNQ0WGvhEGVxteH1SX+oGWEuLa8ByzgYQaXC4aLUCGF8uXCcAgbv9vkFK2sAAvIBsEBvWy7lW86n6va5arZab/OPxpHSfiL2f3x1qQLaLnecJNQtLVrL7ilpqosWffPbCynMIBPU09zyC4MbvRbUEALwEQMTmPU28tzo2otipiz32YqFiszUwzR7EHHXGfbWqBcBwSbLg/GnnCBRnbqgH0Yl6bKtLah3MlpJ8BhjPHkQ8AZ9u8kz4QtfKIMqw3wBsWKVeZsW7pNraNj5MQCDb1vbWB6vSBicDXT58YFIJZEvOLdfXWFYGiZPtAQtozu+8b5TXkfdJxng0vMnJ5QwNSN/rQ7roqXtyovbJifL+QHNIAs2O2qfnens3tlozayTKq3WfrQ0qHQo72FzfXvscQLOeNYS9OWp/Xie/K4g+QfJzViYEVFsgH9RgbY9nWj9HtYYCeGy1IHufxdHsO86EZfzZZapes1EPI5caYIrxBuRFSQvaETmgnIWyACx4vhDwILY2qso7mXonPZMk+ufnJjKQk31zc6O721sTPe18gqLMGfQHpaVbCCDKFrcfflapomaucS8xzQ8Qj7iSTtf1DOLHFAtW4mnaLa8x7hVknVNA33z6GxX7reppTfVmkF6Saq5GLddGNc2Kvertlrr9gSbDOy0XSyXdti6efazx58/1xT/4qd785JcmjKbNRP2Lnk4enWhVXWsym2g6nGp2s1KxCjJCq8kdqRmOSpW6GhBCIVZwp4AwWLrwmGxrK+GN9/JmlqqZJSYGstd7CWwBF7mTxV0rYllwUyGCoKZer6tuu2Pw/c3rN5HZXNq6Uyepjyh3Q6WNRTyHEhSwQR6zBbEdntjvcU2APBTKX5ODnUWceK+Yr9YaT3HGCTIMa4Y5gsuR77Aoarlr4jVcntXimfH7Q7l/PEc7z7ysN0R5LHd7jRYrE8cAgFFzm9BqPkesMWNhoNecScn3LSNtqG/UEWo8zismtgKKQmrc7qzAz9PI8oUEYxKdiTJ71SrkWze8l1MXOYfZ+pw5fSSmWGEcrlz8G+dTfj51HGePiIWIWARf033vjzEAWMY1AIDe8Rq2j9/5jssffi935X6/7/XD+2DMIPSwzsNuumoL4qRYq1eT3js/0Umvoxb9BPbv1VKL0VhTlK3Tg0muPtuZ1BVnCABgky73oaINQtQRVGSuxX3v6JRhIqb3syD3+Lt8Jg4SjlXnJlYFWTMA/tJSOhiC4X5WwspUB4hY1AaysAEOnbtOnARPrgQ1qZ8o6XlfKOLthEKtVCXqOnfVMnIE8iB9A5zFOv2OeifUAwgg9TiTQhiBNJE3NVmu9PL6RkPcDtpdZa2u1fXctz/86JkuHzxRKx9Iu7o2s4VW45EWwxstbt5q8uaFZtevtRphr72w3fYxUqlMDwjSRbR5fAZwzjTxMuxfnLUprbZWCVD/6LITQC+1NHzTj+PLo/DXORkh/j3GPGTaRyvzAOlDkX50bgpVPgYjUTuolZH7S8+gzGhuVB2/lHImti10rFFI+ZUs1a5e0wsU5dO1VluOYJljQrwfc56r7Hw9bkA2bja1qNT0/d/9y/rBn/3LOn/6TNNtRQW9lUbqe/p+OVIxeq3l20/16S9+qhdffqXxaKpapa7/5B/+yT1ecd9ivR+B+xG4H4FvaQTuC+q3NJD3P+Z+BO5H4H4EjiPwH500DoAZ/IEVX2yCJUzj1CDHoQgwFiVYyermEkSDhtxNAwy+LOydtcoFi4tkLcGyKxouYa92ZEzHpctNzFJ9dzQKcvZmqch04weLXxpC2PwUNFlhydKMr7mxh+3zZLXVHNWOL9rBbuZSwWXDYBEX11Kpx4XbKohWywAwjQTATT5Hk8L2QwYkwt7IVtDOQoKZnrpBRnPqbnjnyy2AbT1pWJnbHfSsjKJ5ulgvrbrjAn57d+Px4NLQbXO5bvgST5O6mbcMyGA9PJnN3HjndgVAfXJ2qvFsqrvRSNPlIoDcbteAFdmPNGY6aUOaLXX9my+1nyys/k1UsxUujT8uQTRd252uGfbOY12SUyednp3qOz/+Lf2lf/ffUePBuX7z0z/SP/ob/7W2r98o3W4NANsy912TohaNKsBf5xaSoxWKQhqQa1jOzBmaF+ThkXPW7+vkwQOdXjxUrZ5bdXJzdaXZeGhrYebWfk+zkUZ5abtKE5rrOUA9+cHttgHg2WSqlZUdO3WwdXYcHM2LUIgAUPMcyVWjSU0DiedPgxGwArVmNPkL9bpdPX36vsGqN2/eOL8zrNYy59U9fHDhzN7RaKzhZK5lUdG+kevJs+/p4dOPtdju/Wxmk4mVv/vJSB2UQJuN5jfXVjTM1wtNNitNi40efveZ3v/Bb+nRJz9S2vtItWygetYyQ7nfB/xN3Qym2QQ4Mbni6j0AACAASURBVHzzSi9+9Sf6/Gc/0Ytf/4lef/4b3bz4UtvlTBVUMFWaPDRjsNXDIrmuZtYqrcVDWRgqIVj/oZ4zKcFqNZpCZGPX3IBHcYWayxbQrBk3doIV7wxCAFryHSuy+rd3MtBsNbfqEyY/yinmtkGWolC/0/HrAZSigY6yAQDq2Xee+eJOowt1HEqGNZbS84UVIh0s2DeFdgtUPGu1krouem2d9TrOkUOJzOvhmdKMovFFE83WgbZ4jDoDII5yiDlKZqlBDLK6skSDwYm/jsbteEJ2MeqKUPWyHmmqbtaRv0uENI0rag+M9GYK2BYqIppmrGkz1ssGtZsbZcMEPN29p1LNAenEucu2L0V1jeVZaXcGaAc4SeORZqjBx7ArdlPyQG4ajaWqdvWGRkWh281Gd6jSUIq1UqtUyCXOaUADyvO+AND4HVYgh62m63GZPWquPXZ9ScMWutTEx++9rw8//kR/9JOf6s3VlaZYhq83Vu7QbEFttikqWmOFxjgw5pW9ZtjFHw5qtwBTIdUAekcuoi3fyTIHNKyGBT3P0usX+/td4cYe4F9C4zyiOa1YcEOXPYDmX6nI4yJAJmkbtVRKtTvYHrayD7vyY459RtOeObPB/h6r/b2VyTSCj8q/5WbrOsPuhwVn2HCiiKzYgn4BWM7ccr5fatXFGiISuWg1bORT56qfdro6HQwMWI2nY9feShPLuK1WqGpQtySpHl1c6v0HD/X5rz/ToD/wmF/f3entaBjN4UpNw+FEvd7A+b2sX5r/ZP5RxyjcdzdXGt5eWV3WbWVq56nHGBILeX+27HP4HSDkxuQOWzZ3WpFRCZiqvdqtthttAGcorcjpw9KXvHBUQF4jXiczXd8MTW4C9Mny3HnEWOEO2h09e/KBrt680t34VuuCNV9RDQBgt1W7kB7WqhoAyhdS03bFoRhBueEP44sOCDf4C1gf5iChiuT3mHBmIQpRBNG8R/GbtNpK212lKF87XVWdeRwKe9vLo2ZBWYeSFgXhdKTp9Stt5xMDwM6OpGHLXglwZFUPoFmogPe1qlUmhA6iwuMF4SqCcg9iB4QwakSoxmK/pHlPrUWti8vCmjFnjoK2lsrXJeCdG8Ws82gAV+sBWHImmc0AjwsDlXOsfmlUl9EXzqgOHfC7LGzAr6xSVQOXkSxTryrlu42aAMApAHCospuVnZo4RtCR3qPKkcHCJGuo0czdZGZdM39Lc3vLazgRAeZimQioCRkAcp3zw8mLt2p0qz3qJgDrDcQsAE6UdhG74cY1ilAscNstE7vYc2ybDrCXRKbwEQyZL+YGkm0vumGvmKvXDWICrwV18FFtaxU/6ja70lRt6WvCggmBDW2pPpDt5mt9/vy1gRnVcW9pGwBmraGy4/vZTwCBqTPOvm0kVvuSAcx89HssLZ+dO3z0qdTBJLtjnqFVjgZ/OSvbgsRq2GNuYr2O0g/gnx+BUwWgCvsj1pQAwIw1ltO7yIsMyCL2vsCSDeCXgjjvF8eMZfKNASe2kIDqVV08vNDl40ceWxwebm+HuhuOlSS5mlnuM+92MS+BXuy2QxELqMS/QdTCIppzOueUZis3aQ2wAQD45PKRVoDJzbby/qmG85X337TWUJuz6CIUv8xhFHLj+UTL7VoH7MgbNa3JV2aP91k/QFwUcwfsuCtVg7tN1KabrQpU4eOZapO5islUBWO+3Xrv4APFtcfa9uWsRc5IsbYg50C2pMlfbwRJcL1ZqlICwOzI1BfG9Gj5i+Wzbddx5kEB3Wmrd35u5TORDHYaWmMLPfc5ZjOf+4wG+NvNU+9v2F6v1oBthYHuFJIaz95kjq/vRyiAk6xlIiu577YGR5FWRjZA1uIcM767CUvXbst7t7+uxvzNBXGyAKRjf+kPtLy5iWzfhw/U/TM/1u0/+kP96n//u3r+hz9XF6JQrWqC0sWjc62rW43GQ02GY62Ga3iGSgCAWw27fhCdgXsSzgsAIePZPGytUS6i/mSN11n/G+e0ch8EBGZtAvYedgctpsvI67ZDTVjp25kCcMt27E3vTdRj7zN8HfETPlRVfHZkjbgsQ0w1mEemahDyYqziayHTBgEShS6kL4Ah9pqaFdbz1UajyVzj2UZ1iJcGgKXVGqA+YjX4YN+MlRakZCuAudMCVtrFgjIJKblmBTA20KviYHBuxReYsJT5jIQKm9oNCMx51XWqzL+2U4vjaqhh6wCwIDZgC17jDLOxKxZkUYBYXpLv2hAbS6cExzeVNsdHcO2dhXMZuUAd4GwKAAfRJrBQXGt26hFVA1HHdweeSWlTjFK4UjVpjJpPvTcRsiRL2DrfDkzYRh/dA0oAFnLocukawP2Z37tbzg0AnzUb+vjJQz08O3N+PBEws9FIo6tr3b291XIMqQiFd6hSHU3l4hQAcOneXLqN8SBiX2RtGRguHXoipqVUc/u/0VIOAgYkySDZxGE5wErOst/MhzYAXMbJQLo8AsAAtO5LlAAwLgZWTNvFJ16vPzgfAP6W+b/BywxSGMQoq4Arkdve7XfUP+lZTcx5AjLZEvv53UaL7dZn7hFuFVmuJ588U//8gUmKkNUuHj7WxdkDZZVEy7upFjd3Gr95o/Hb15pfX2k3GaqYT6T1UtXDLtTzpSNFGS1dOuZ87UQU5+9wY4s70df2SQZ9jxE7R0vnI/JeOqcEABw/zxnYvpcFocwC7dIC+uiYZAA5uAelcCDIgHyvbdtNYMYxCUA4iBSNrBEkGXok+zjPUbMrkFAq0qvboUbTjdYFLgAZ1T5IRgWORPS9OA/VbRtdbXf1W3/+9/XJj/+sksG5FkTxJMRUkJ6+1/jqhSavPtXwxR/rq1/9QrPJzDFEZ6cX+vf+p79/j1fct1jvR+B+BO5H4FsagfuC+i0N5P2PuR+B+xG4H4F3APCgdkCBEXmqoZwjbwh1Lxd1mvSo2yoHLL0OBnpo4MNeLWAPAzZwuUcVVdrFbnewwrkQhW3i13ZKcaA3cIg9V9kMThIuFgFWWE1BtTfFNxpQztMpm7MGGatVK3ScF7soNN1g0emYQDdMuET7ZwF6uEkXtpeoNQD5AGpRE2HJCPgFYETzhtukG0jO0ERFFB+8nsg8ggXLRXlryzOaFlhAv/f0qRW1WHrdjYYaTca+1MDkHY6xeA7gudPuWO1CE4omaZY11Wq1DQCjuOv2em6CNlDBlHlJNG9QE5EHTMMQwC1DLbKcqps2lGz3mnFRvhurWKxFbqht/rCMBMSuVqzuA3CyFd9ybZAfFez7H36g3/0rv6/kpK8vf/Nr/ewP/kCiMchlnyaFLdRCTUqDPi56ZUYbVsNl5qSVJzTD6nU3qwGx+Mg7HZ0/fKTHTz9Sd/BANzdDvXz+Qm9fPXeOEIZu5PutVgCMMKqrbrqT/Yv1XUaDv9kKNdB4osVk5oZazjPm6s6cSxM3FpgyNEp6vd475jtNCRSqYbMWtpFcOrEaRAGHIuX/Y+/NYmfb8vuub8275uE/n+meO/fsoRvZSmyUGDnCCm4kB9mRlQcSS7YA+cGv8AACXhDihSgKEfBACAhhOVESYscYohiC7bTd7bbdw+3Tt+9wxv9Yc+3atWtXFfp8165zrwXIjdR+8v9Kf53h/s+/qtZe67fW+n2nKxQcwxsz4AE5sEYdHPTUbNbcAJnOlxpOlorafR2c3lOjBzCPamCqjAs0NrhJrIMoUo3vP7+yxeI1ygKaoEcn+tSP/qhO3vqkov6ZosaRGq2gsqs3I9XJ7S2gWom1mI01ef5Ej9/5ut756pf17h99VfHoRlk81zZZWDUNsEHzuNEoei44N09F2x9j/8rcsoInzzaj0WQQP89SM5OaeU6GapWGYt0KeBr2IZs2MP/3IWc0V1cJzait7X5RpwMQzG31uwiKFis8qwZ+e+2O1/J0PA7Wc9uNbUI/87nPiqY+IAggEu/j5vrazR6avdiZl2huY6k4m6ldqajfaDgTjHApLBVZm9hxAta6qYpaa0mzP5BKbAMeBUIH83Y+j90ApOHUajd1585dK0gAfyfTqZv1tnXO6xaNf1wPmOPVchhnN8ps3RnUp9ZhAUQzxhkqqbzR9DJPOLgNBNE1DeWybZaDI0CwrLblIE1bsr9tz0392mlToaYFNwMaQiDOWK2TurXelbSC2NCoa7Re6xnW8Lutmh3yrrHMX1kFGAF4aavyeqUSShsTOGC8o3zNAQMaW25jMC9KtqznPR4cn+ju/fu6RFkwnmiK9TlZnFjjMubYju7IK8QJYO1mLAoI1C7UgFYTG/GN6ynriHW2mM+ENSqEAMA4bKBDVnFoFG9XqcrZTt1qpApkGxpgZGDm2daAxrsN+0yeC0hjcpVadd50znrNVuObbMWO5CZOssTyDoJMWVUstLclrZJM0wXEHMa2khOItq5ZaG8Af+c0WAGAcwLLkvqG5SQNVoABVJq2n6MxuDL5qVmt6qDT0Z2TE8/vm9FQ4/lM/bNDVZpkOKLWo8lW0v3TO3rt3kO99+hdW+qyBufLRLP1ygQaFKE3w7EGgyNnorJ2UeeyzpvYJDYiTUc3zv8tbFO1oqqJKuxRk8lY4+HIDWweNCARbg00z3EaCFtomNvOuHY2LoDT2kAaTcfDwyNn/7JHPX7yVKPx1AqqyWzpusoed3R8ou+8976yNFU3auqs07dKc57MFa8X2uxSFbJEFTJSs52OJB0VizooFtUB6M9JY268Um8MaObNVNaLlSbB1pPxpcajBA+GFsGNAiVyxerfjgHgEgpOFMAAPc4EpFkc7OVLeV50EceJxVSzi+dKZiPXbs4FvI6B8TybkfFDSwoATPOeMwKTCltGnlfIH0fJxJ5e9Z4clEQhu5Z17gY6zckcBGZuASqTE0j9m8bYE6Poh9iBIgwlEbnGECgKmi/I1F5rkZHxzXwEXMjl7SjsrG4JqkVb07OGIcCt1jpt1XVQKanFOlwnOqwWdBiVdVBDIQwAvHOmorvnzBTsEgGA63UDiCmWrXxGE/bCtZtvr7Jmy1XbLFNLcHGAHGL3DgMiPKsAvLu2lbCKRZG9dYMb1R3ZhZCOoiZAFzUald7Kul3AI+Yg+xdgGooyK7PyWBIASCzS2asg+TmvOSV7Mgv2opvMcQ/EOwDEsgdiK43yjpiQUr2pZbbTi6uRXlyPtC2h9EE1XreSkD0g2PtDCAjgbR0bXkgsa/LMgxKZRjh7BnseZ+NwPg4EAghRBqSs/AzqOQCDYFsaAOBgpZrnN2NbiWqyHGxe2SvZ15hbgGe8FlnDHJptxeufE1Df0EgPNdxnar43t4HekaEImWhHFm9Vg9MjHRwfucaNAIDHU59halHTpMQIm+TZ1Nb7KfV+tTIJlOa4FcA01NMk1GQIZ5w7UUzXIzW6PT144y1tq5EUNZ0FvLJdMBanJbVKZRPlWF8weYq1ipJtqnS3NnloW9j6/LfEPWW5tJV/gX0B55XpXNFWamFnzzxbrpSMp9rOFqoDpqzXKuQuER+RfwLo42M8DgD1hvoHRyY2QGiZkokKscshlhAaAbvDPs4p0sSFCmCqzVttn48yzzbw7FkQGLodtQ4O1T0+sh0ranPqwmQ80uTmWmsIm0WpjxoNohpA6XjmmgngSt0AKMX9xsB4TobF2cA5udVIU4hxzO0cdVxvUlVqFbVaDdcfrKQB4dvdvjPbIWqw3sq4G2HPfXik2uBQ21ns9617d1T+wvfr/Df+Vz36jX+mZ7//R2pTi9NMA9w/zo5CHj0Z89T9eaI0Ju8Sp4OK6o2W51mpHKz3qVecDxYA8DnKBjjNuoBQw17DfOFMyHmQtUSxm42mrhF7ogSj7jOnbWK3JgsCcFLbqDEBqNznAocaC4kpWBeTYU1WN0QhMjxRJwYCzt7phTuMCUYAs/v8YMDjWiQIYJP5UpP52ndHZ4tiNZtBDA7gLz/LanDHRYQ7aiCThv3LRBmDgcXgSoW7Dhnw251G81hLlntOIEshM+XOKcGlCnA7qCC5U/Jz9qAte3KIcSm6LvreCQEi26hWJRaF1PdASHTueR6Jwzr4CBUNAONedbuPZPKWxn22VtM8r7Mmf67XVgBTQwPZN4DL3gUgSxdx/AkAcLgD454R9hH+H/+W1+LMR83kbMZ8sItDknhR2oIa16bVUvXCRiftmt5++ED375zZUYT9fnh+oRdPnur8yQvNR6mqEPv8HgI5MLgDhJxYnkOQUufRCez7zIP8PB6A34AEB0gx1OeXdt6uoQEADbbE4cc5lzbPevZz2We679Wuth7Gcj9k27Of0+8w8Mh8zt/XHwOAc+B3DwB7XzDZBLIS5C/cjMgnr6rdbanT67iHwB0+TldarJYaL2LdzBbaVgoqQhQ/u6NP/+Dn1Tk98xkS15ZqvakuZPI40eTJMy2urjQ5v9D06sqOCeSIl7aZyna9yqO/grzZpBzvJ7jnQFRFlMx82Ud0OQmo6DkS/AtytTR7MHt/Hj/kj+ZnEsbcNQIFfm7Tzt/t3UTC31lTHYg3+T3LIH/QE4efkd9dcWUJdRF3lAAAM0ZkqZdrnNEpNc4gU4UIqKiiVXGni+FY4zl3Ge5lUTiDQxbYrlXZYaMexgArqN7ZXX32h/9VvfKp79M2amtOeSkFonSymOvy2fu6evpIw2ff1vDymaqlio4OT/Tw4av6y3/nH9ziFbct1tsRuB2B2xH4Ho3AbUH9Hg3k7Y+5HYHbEbgdgf0I/Hwz3G25+5AjiSjLl0PUwGTvZRuDn/VaXfFsERSxHMdRf2DviKK2UlG6jH3x9DEdpVmJfJb8gpxbXwVLnz0AHFQMfHsUBSswXzSwf/sYAGy7PLOiC+ECX65YIUpzdJKsNI6l+QYFXX7Jg8WZ53aiFC2SWUOWrbPayP6qqlIBkMESDMsf8tGaWpNhZA/XYH2X3y7DZzLAmOd5AgbzeVEGYEFcLurOvbs6Oj0xeDtbzP3Fh0G1O51NzPJHVYV9IWoBvgAFUNadnp35Iv3k6TO1UZIdHrpZejMaGajmP9RZo/HYTH6sUVEWpJOhmigbGds41Ww4Vor1ogq2Fl2kqRKsLVFuNhuBMU1DaZVaSYESi6bM6cmplWiz6UQXT54q2sh2qrbdRn1klCh82XYtt2hCOUjTdLnks2xsI0mjwzZYzjncqlirqn90qvuvvam7r3xCy1Wm8+cv9MG739IqnkkbFNo0HGM3Qrm0oXxyHhoAKWA4zPn1WrPxRPFsbiUMYGDer/EY276V54yFc6djSzPnimIB3QwNCy6ml5dXvhzy/KxWoJFM9i+ZiREZvDS3araSqjZC3i2qh+vLidrdQyuGUOnN41hpGgOzqE6zdrdWG2u51UbL4VwvLoa6WmxU6J7ok3/uL+gLf/mLKh+c6HK6UKvRssV0r99VtUHTf6ftfKrJ0w/16Hd/W1/7ypf0/jtf19WzD7VZLqTNSkUUZ7SaYJSzHlA3RjRSglUbICcNOtRjtsjjOVt5FRZFaF2FXy0Q5J6bZ4G52YkCeM+4zjPBgn0l4FlQaDBGVn1ysS6RpwaQOg02v6hR6gDAFfU6HTe8AaRo9MCGZ67cvX9PF1dXtjR88PAV9foHukINPp1aLdMj04znuFxqPZ2qWULVhpXiVjsAP6updm6IAzTQIIvjpebzZbBxdvOsoKgRnjVrBaUIf089Qzl2dHTsuerctE2m6XQagCXUPaj9UBPnjTQaW8FaL9i5WcEKqIGKL1evOpvUfs7GiAxc0dSgkb8nSvCMWM80CG39h70qSjD+jUqqFCAnhFzQFYAfueVRTZtSSSMs2wtlbcv8uapZttXnfviHtdRW//x3fks38VJNLBxbkZXPLXKveLbkGs6mKtK0s+AF+1zUZsGanpaKFSg5Gogyj+YTDWhcBgDZIJ3EeY4yqkfn6RXKKtSaWu8KVv5Q51hDNFIBt+tWAG9Mrrh3765BYMDf0Q02mdeuT1jWNrB2RxVNbV1nqqAmLVVVWm+s9q1HWM1t1aiT/RwyAmkkW32Rg/+QeWiUodIjfxQnAZAqGlqLeGVVQxO1WrHqkFNA4Xi5do5ZyCzfao3Shtzf7UbLzUZLsqydUVuw9TOgPEQjPi+OE6g0mUs8ZwBYCDVkGfebDd07PXWO+HAy0c1kqlfefkWdw56f+xQAfJno9OBYbz54Q9cXV5pN516rANAznAKSlebLlUHqw6MT5/fSYHz+/JlrLmD6oNfRfDpy/loDcBurWOweARM2mSbjSbDtpultOVHZzXWenxVFXttBzcmkpXawjvjCshEAuNXqGDh+/OSZ1b+22iPHt9HU2dldvfHW23rv/Q+Urda2dy0lOBJQD9aar1GEzbTLEjcZy6tMnUw6LhV0UinpoFQxcAPQT+ONmu1mHnsLe47VWwGIc6OddcR6XecuJPy9w7lLqjZaanb7itpdbVFw1rEUjtxIRYXkjHirUteqcabA8ngx0/zq3FntBoABHBwhsA0AHq9FjYQAsJPmSVAC0/203SpqNitLaC5uQ4YlAIQzV1FTYX0c5iUgJfsSCsKYMc62JnYBAgPubAqoxLZakkFJluUeAEbllqwVo8xGDQXQh/U7Z6AQdpmrYPI9jzoC+EPzNdnqfreh46iirnaK0qUOKtIRAHBUNgBcL+ISgkIyqI0AgEtRAPQC+Yqcyuylc4St9gEdcpUsxAv2DMAZ1LvULqv+c+CTQ5UtI3kGuIFwpioH1WCr27X9M+canEkAcZmbbvHaDlI5+Duzmt2Et2pQwkIgMUmQrE2Alr0dpG3N19puiHtgr6/aDQE1PgAw8zZZb1VptrUpVh3p8MGzC49ptd6RKnVttmFvfKkYy4EKfhaERIiOAJTz6cR/pnbxvgD0UAcbBGYur9fBgjYHkt36doM5gDKAG87y3ecm5jazVeyeo6r3St47zwXlMYo71JMcxKh9ZI1D6rE3Qq6Moi57fzcIZXmWM4752nIGr5RUwz643bIjAdmkEBBmy9SECQDgFupzLIfZ31eoDNd2VzBxkrVKGx5FeVRVs4FamqzcAJaRA/zWZ79PxXpLu1pDxUZLlVbbumfUbrWtNJtMlALQVUuqthu+G2RFQFVU8IDeiVbx3G4qLdyHGM/JTMnFtQrThaLVRk1IAquN1rOFMoh8nOmx0c5VpPu7RwBysPrlXRdUb3V058Er3s9uRmMNJyPv/dTMImCHnX5w9ECRGe5B9XrTNrfs+7jPmDRUCnbiY0iU5Yqah4e699ab6pOj3utaORavYuezJ/HMoEKrVlEBQh4uPi8utZ7NDKabOOK1sXLt4f2G+Muiz2JRs60kzXL7eZRtNSXrxIBks8uZuOz1UirxLJqaT2a28OYMggKu0eupdXymxvEdJ40KMOjOmXZvvarHv/5rev+3/4UuH72jCtEBN7HJV/ePD1VFMTiLtfR+FSuOg31vVC8rqje9H6GWhzTI+p3N41zBH3JkcamApMFnYr8B1A2fb6dm1LACcjGa2Brc9zkcUZwPnfk8YgDId7SaX9cKf/YH9kmTSnA3CrnUzlVlP6NuQJSDYMFchfyb57IbLOb7PgYAh+z1nR0kiK6ZApItwj3JjhQ5xwIg2o48kAvzM6BP0R8DgPeRRqw9RxkY/OW8Vrb18xhnjYy5DoGs4vMzdxvmk+1xc2ce3rMdZf4YAIyKPtRVzliOtTHhMOw7ZLN7nnPvsWwzAHkQNqyoZl7n5zvfd/bjlscqcA/mvkpGcBj/UL8A3+0MkhNBeR2od9iq8x9ODbaLzklTVE3yVutRpH6/7/PxYj416Ntpt01kubm+UrJY+DkGYk1VUamgbq2ok06kT772UA/v39Og19M2zfTsg8f64N3v6Mn7jzUdEndDFE0AgO2+wF5jMJEtHDJBfrfx7wNYHCzBX8bMviTd7PseewUwf/Y4MXh70DInk+bYZdib8sxgXs+213nN5d+hHOeNEWO0V4Z7Pec/Njg4hC/urbaE5i4dbDYMsqMepQZxh4HoQbxUnbzxCmT3tV3AZksA4JUm8Ubdo4aO7p7plTff0me/8K9I2L3P5xq+uPD3QY5Zk+/75EOl45HiyVTJnPiCTJV9NMFeBe2YmKB45035M7AX2GoiVzHb9SK8b85M7AEmw+aAr0lYVrXvSf/5hpoTlPaubMG4xGEZORDPOsjV8IyNpd7h57ok5oTzoMyGWEWETXBP4e+AjXFtCfEHqPghzHK3gfhbUq1VVyGC5LnV9XSmaQwZj7NGILRxr8M9oLSFvAWxbmMCx51XX9dnf+hHdPfNTykt1TzunM85V1xfnOvq/ImGN081n1y4h3F0eKQHDx7qtdfe0F/8T//OLV5x22K9HYHbEbgdge/RCNwW1O/RQN7+mNsRuB2B2xHYj8Av9sM5m+Yr6grYz+5X7WQAhfzHVx++qrdef0Pf/ta33PROF7GevP+BbVppctBghb0PqGjlTjkoe6zuyX9WYNUGdu3+5+dYi1AA7y0+DfYa7CLhd6fIl9egTqRhitXcYrvTbL3RZLnWNJViYkPNyM0vHfkFq1FBHSNFOVBte+f8ImHQBYWJLTLrbqQTFBkUhlhDBmtrK03dbAgNBq43bnbmF0auKQCs7V5HzXbLlxLeByoJ7Jv4/8t06YsLl2eaGma00gBOEh0dH7tBgeIONQ12n4zTi/NzN0JokgAaBYZ2yOqpAWKuFiqmKxWtgJCSGGu1jZuuWMnNURrSBPCtLVdWoYJ2CFWmLRmoK/5t1XmZJa5SNKRWFmo4a9nPKgeQzA7OLbtpWNAg4/MsFlgOb1StByvVbSlYWoU8wY2a3YHOHryu+69/RrtCVVdXV/rOO1/XajFVEdatMlu4crPEPhtgCUststBoGnOpwzpvNpk5Y7bG5/OFmSZI2TbKzrnKFQQtQGNswGlabLcGgFGc8lmevzg36OJcalQU9bpVvyi3a2TWkh9MNlwhU1ZcO3cNG8HJKFa5xOswd1FE1K0cWa8W2qwWqpPHGbC0UAAAIABJREFUC0hSqKhejPTOoycqtI509xM/qE/9+R/T3e/7IcXlmq4nY73+6pmaKEDyzDHdXOndL39JX/2//g997fd+R8lsaDUwABOUh+VyZktLPkCtVn6ZN2hrX1YKTG0AzULJzaVgRRryj4J8KrDknellK7uCFQWBAv+RDddL6jvNMVRa5ApXI1tE8p00h+JVYhtFFFw8o+F46NxD1gONIppwpycnajbqtpXl30wXM4PsUSOy6qjd7ejeg3vq9gZWBVAzIGqUUXOzHskoXS5VBujFHjSOcwVwsJ1n7vJ6rIVktVYco3IMjduAeRWFIAYQDJyrXicZMCgrAqGiYDUjz/ri4sI2owwFDW+aVzDbaQoPh0MrWXA/YOxpeuzrh62gscpeb53bGABgQNaQmWk1Ua7s4c+2h8ubvPus2aAoIMMWx4WqySgTANfCVuVG5Mb9zTw2+LsEgCzXdPLwNf3Ez/2cSvWGfv1Xfln/4rd/S2myUKteUbtRUwMwZ7t207lAFq3zuoKqKdiN7m3VaJqEpoutZFmrZJgWsJ+P1G53bV28WCZWiBpsYLZVaqp3+1bCkv9HRjZECoALGmStDoSJtY6PjmyxfnAw8Bhenp/rvXff1eX5tRv2KFkbMPMBELD4xG41Dc8fG08yl2npETlAU2adJCYX0LjizayWie3oaByRaYtzRRkXiSJrIbUIlLkIAN4oVJUl1Ac+Z1WDoxNdjqa6Gk+1xhZ0u9Fis1FMEwoCFBbcgL/khefW9sHymkZfyWQo7KWblYIK65UJCmSwDjod7VCzpSvF65Uevv2Gyo2as5EpueObkZq1hh6ePbAl9eMPn+h6NHadwwJ65mxoCFNFHRwCALf93FhHQanOPlXTZHhl5W+/05SyxHuvldCQjaZTzbGdTNaeT1j/szBQiOFKAbjkpnMekcDvvY6SVP1+T9ROAIgVxAkcHrygsAg90ng6N8g/ODzSxcWVm9EAwA2cQdjrt6nmaaxlGmuLqg5FNjbwK6m7k47LJd1t1IQ/AM+7wmdFlQsoZlIJjyeoSz1Pc/UvpKXtOgBgIS6RBnogCDV7A9U7PW0rkXMpi9Xo5TmmyPqD3BPHoiWIBfQGkGl0ozSeabtODRJz3tgDwGFtAmwRaSAtUOZTTw2UAsTguJBLibDaJBIjJ4TwnJdLZCJ5nXYURQBHDaiSy1mNnElHHvB8mWoS88UezWfHvpFYi43JFtTzlYpaGEDIHQFyxahjwXMAnedgFWSen/6w39YJpBDOIMu5+qWdLaABgMkAjgob58fvAWCa16ibq41IJQBu14LM6n7mBmQ4aiCgOp+VX8mStW04ZDKIVtRkK2iBJoNiz81a28ZnBrdxIekdHKqBOtEOEDuNJlMrLEOOe3DIBjgK4NHatsgArYBBECgg3fkIlmeQ74EemtXYCKPWtXoNcs8MpSf21g2D+JVGS4VKpOV6q8cvLuyoUKq1VIjIGw3ZggYC3JzOiVZWIkE6WYdzIXtTnovLXhD2hzxixOflkOMZsIJc6Wvlbn7whcyUgxR71ScAfL1Vt3ONzz9e7wo2waxTuziQI1lQmX3ISyWw8QCDQl5tOPcS0ejs3zIZxwUVo7Kmq0wr9kuUS9TOwtbkl3m603pXtJV+pxapaYAZoDczYE2O54bnkLKWU6HzJqez1207eoI6hy1pKarrtbc/pWKjqYLB366th7Ek5lxaTDOfTa1lZX+s0YzPlBU2VpthvWuAmec+narDM2NeDSeaPXmm1YsrZ/4CAtdRyueW8JxtsVO27XdgjObJ2AHwg5DBXMYl4OTuPc/VyQznjxBdAQCMWpJ1gLo5SyGFhbsJZ4E6FvPVanDtWG8DcL5aK61U1bt7T63TU22bTdVwujg8UPf4QP2DvuNZZrOR6/QWe+l4rt1opPWzF5qdvwhxFtU8HmENKWcTskedX1q0ArjR7ChZZyZWcaZrD3pWSwNmdLCFbUVBKb9YabXcKF2ugtuBLUxLitpttQ8P1Tk+U6XeUqnTVaHd1rZa1rtf/bLO3/u2ZhcvtFssFN+M1alEujs4Unld0GoaK8FefcnXOhCDUX07mxvb8uBoAgkDwgvkK+YgZ24IGNiDAxCyhrnfBKekjUFfTuU4fnCu5NiBRbMt4O0AkRNcfEcrWeHcxP0njjWfzazAZ5S6rYYV+Ex6iAMG0lijuUo32EoH4NZESJ+FUcRD+OXcA6GmlDsD7LRgXixWrhG4PewtnQHhgrsBPzuQAPc0ykDgyB2scveKMOcKjot4CQCTkQyxAAcHA8DYoNuwOlfuB8Db+0Su/nSEQG4Bzb5EMeEzcd9xfcpBb87bnO32NYsfyB2a/SwAwIHoaAWwXyMHMXP1KyQe7j17pbEzgXH08uuEHHXmPuc0IhQggzj6xOrWHGDjDsbZo1EPttQQnMhfpV7mandq5/XFhQnWELmoYxBJ+q26zgZtPTwZ6NW7p743tBpNbZaJHr/3gT549z09/fCpFuPUhDdvu76PGzoMxtS5E8LL3kL+XKi3LwHg76LVY3F33jt4aQ3tvwx/7zP8HpTMVa570o2/f+/O4bIc7l4v/3nuALFXAnNWCsnkORt3E9yFapBwTEDBapic7aov4tj4c56crZaK11jRl1RvN3Xv4QOd3Lunw7M7JqFwfr++uXFu9nA8UTqbaDO5UWF87Yxf9pHwnoI7w56I77uKM3nD3Al7V3A+Y38xAJvvh3uSPmd47js8iT0AHBTxe7vmMG4vez1hGv8x1TVzvIildD6u4W7KsTMQVMNWnOuHTaoKzH7mNOcT20DnKmwiNgIgH86r3G24E9OniNr1sOfsMk1wEltulWQ0OGqKqnU7C9k+fpOYNAoADJPm1U98Sm9+7gfVv/NAkyTT84sbXQ1HGg2HGl5daDEfa72BlCN1um3duXtPd+7cNxD8I//+f36LV3wX6+72W25H4HYEbkfguxmB24L63YzS7ffcjsDtCNyOwP+PEfilI5vghCxcbCd3WFYCxmVWgHGw/fyf+/P64R/7MX3w5S9bUTu+vtI//7V/Kq0TVbBdxQa6mLkZDXBqdRnZZjkAnN8jggoxZ+vuwUSDJ84WprkYmslkCNGcBXRpoQwkVwq2drLSTEVNyGBNM42XNO/lhj1nettw5axgqw9g85cKBqp7qE7cnMstsUrlYHVoJUFRh4OeCrCaUXRgH8iY8L1cKtxsAwAOzT5nN+UXaS4rNEcarQAkhkZcWY12U51e18DoPJ4rToL9MA0P2+5GkXMW+dX2uw7kC+osLuLDm5E/C0ArjVXb3caolNeq7baK1omEWgSb7HLVKmG/Lxj0Ud1AKkxZ5xJtNrYMo2nAhQdFpb+SzEgHIDI6RC7NWZpHxRIrldtCAarRlPeFztTmMIYwxQHh6BJhUcp4chnjOYiGJorldlfH917V3dc/o82urMvLS733rW+okK0UlekJbhTPscwG6F4ZZEQ5HNS/taD0WW+csUNeLPbP1UJRUbWihu28o5CpldvI0ZwGlOI9MmdoUACk09i/urkx6G8wnUZuFautrrMvIQKcnJ0atAcATgvkZ9p4UWmCSmVjFSGA8MnpqQHg6WSo2ehaHYABxrBQVbPa0vtPrnT6yif19ud/RCdvfFbRySvKqjWl20S9JhaScgbW8PkzvfelL+ndr/yenn77HS1G1yoVYPQDRGSK06WfY0ZOU61g+z8/v2xrpQ7KL+YGyusFzSWaT7n9ZFB3hkt4yOuiKRTmLdZseW/DzSassNxAdXM1qDlostVrkTqtdrDQhoCxDrbi3UHPpIfrm2vdDG9s5btXZQz6PTVoHgPmRTWt1itN5lNdD4dhPtTr6g/6and6/vlkqPZbLVuTlcg3phGWLLWZz5XN59rES1VQ0KPiA/RAbU6Te4vKl0xdSByh4FFnmI78CsBOdh0gAnagzsGrACYU1esPrFYAMLMtOAAk9qE0N50DuTI47Kw6Nz9CXQoNp7yJT0MF9RXNDVvghTXhRLocgHcjyGsIUkgAroLOJbd9g3ax5vd59ucy0Rr3BDJES0XNUciUKlqqpGhwqB/9Sz+hH/npn3Ge3G/943+s//7v/neaDC/VqpXVwsa1EPKsRAYfdQ3BIOOGao7FTSnLG5pOgs3Z+1b3Omuv5DWHLX2ShuYsilJIEgCDNDGLtbrBqniZBACY3EYrrOsaDAYGZA8Gfd2/d0/9PmSWrZ4/fao//IM/0POnV6pHZXVadY81NRXwtMNcSzNbz/MZGEvAdPLs2J0A89zcJNORdZ2kbspho8/zi1CfRwBuOBakqkTBhnJjlWpNywW55yU12z3df/i6vv3BE7339IW2larmWZYDwButK8UAkhgoCVnANIVtfc1vikUTMJqVovr1oqg8tq0GsCE7zDaAgHc7nb76wKoDrPuoMcProWqlqu6d3FG92tA33/m2nj4/V7XZ0IvRTCss+chjrdV1cHjkdeK12qgH8hEqhcJOw6tztRtVHXRb2qWJ2g3WaMOEjdFo5GxWLITJO+70+gbeaNY7S34xd8MXwM5qE/gURBIsM+dA4pSwz8zs9g9Vx4K/3tCdu/f9Xi8ur1xHsQUHnKoXK6qgYF0uFC9R/y6UZittc2cHQNfKaqsok/rFkl7tRuoVi0IfGNleIrUrhS386ckBBu2JCtQ59i/s0nMFsNXsrmkFVSFtdfsmJKA+LKM+RDlGY5s9lSZgEiuZTcPrrGJt4oWy+VRbCDVW+Icc7gAe7G3RC879XW0C+JsA/ucWg6iAAzDAfhhsqm0brJ0VhqtVsDEM6kL28pxwhlUhtYR1iNK3XNEkXupmmmiI/ShGEAZfS4pRcEP9KZRsBR9vwjx0s5Mag+IY8hCNUuyjIcqswtc2XuuVg65O6pE6gNvxTP3i1jnABoCVKWJ9oXJB3emuNPbTRVWbde+5ZB1zbghzJXW9dbPW1veMfMH13U4TzprfuUYAUrjO5OrfkCePAnrj7F8U7f2DQzVxGKhUrPy9vL5+aSPq3HCIfii1aViTi+sc8WDFSwyBX49ngctCno9pEBgL92SZv4eC57ezLTlTVskdLqtUazj3l+f6/Iq9SNpV6irWu1qTp+tGeI4AhkNkUO0yN5wVHdwUfDakJhkY5knlOesqKEmoM8HWJtfl5iTCkKO5b2IYYLFKKZAemt22iXvY6WJTjJM4NvgVAFOr2cpB5Y2eE8KFyUNhv7bKMidLGgDcIwz+taAYdwPyzHfSdC0tqWfEdPC1K6peb6hbr6tbKgfFfJoaACaPE9WflfLpSrVyQSeHfR30OlZkx0lssgJZqqcPHqrUDOBv1B0o6vZMdvCsgZhgYgXnQmrjRukWxeXGTiaQfZzdS0Y3CutVKk1myq5uFD8/1/rixgBwJclU34Q8ZYNVxXxvZf5a9cn+mtvKs7cZdIPY0FT34MjnPbta4N6ySvwZiCQgA5zPCMkQMhfLlLNy5GzoqtX5WFpDxkiKFe2abXXvP1D16EjzUlG1g4H6d890+OCeeg/vSbu1luNrTc+faj6+0W50o8LlhUpPnurmve9oPZ8bJKvVyHwOynGeMmsnfGErX/PrxhA/i0X1T46snq51GmpTp1uR3VfGAD2L1Ad15gjryirdVkP1flfNflclEzuiQOKbx3r2wYeajcZaQ3zjLLxK1apUNWi0HCOzJP93ulDGeks426PwDLbYPEOTP/PYDM6V7Cfsw/wddRcyLWdwyDTcSeIlMRxB+cm5vRqg7rw2oMZD1kl2DyQ5FH0BbeJ89uqrr2o2nWp0c6PZeKRNulYThx5H+6yVLpdBDeps7GCL71qV5+juwUqfc5jvEGtYndQpXE920nKdWQVMLjv7vE98CHZrFZ+Z9hmkHwHAAblzedirFE3QoUbzVdTGsRIFTZaJYs7q7GX8HfUElTB5uwYSAakCAIwq3TFFkGy472L9/lIFufXdjXNRsA3e5dEl4b5t8BhiF+dU7pL5WIQzfm6/m1elACgHQiDnNsh7gQgawGSf4zkX5Hb0vC5nCyI7cDyAeMA9gDs+0SE4+uAgFVyXOJuX1WrUDXHHs5lmo5EWk4nXOORjCJ/c6w87TT04OdDrd4/9e98zSmWt46WeffhEz58809WLaxMkK5Qyq0/D50f961HIVbZhRMIX4xHA1vDrn/RfjqkHgDKITD9eqfN/HmyjA9CcV/b92d6FnfH7CPTcOzyENxkiAPiymxln8lydbO7lhjpUVlTMVwYEAdTEpYJWO5xpMn+tdpBmCt4rTu+d6e79Bz7fcV6HXLaYzjUejTUej7WYx0rnUxWTqaJsaTt6K9kL0K2LdvUyycyoaWDOBkXyfuz2NLhcorwn1+fOYEHFHP7NHnwPkREfRRJ83DUM7sTHAeC9/XOwgA6XVOYw9Ztx9F4B9uyx3tf3QGIw6ROSHKRn3h5jlRPV7dNG5Eoef8ScplYWqjibMI4bzVfcY5mdkMsawW2GGpwtDQDzoHBpefMzn9HpwzdUiJp6ejnUsxeXjmNZJUulRDLtiP+K1Br0TYo8Pburg8Nj352+8Ev/wS1e8SctvNv/fzsCtyNwOwLf5QjcFtTvcqBuv+12BG5H4HYEvtsR+KWjMn0k5+pxkQNNoUkWJ2vN4qVee/0N/chP/qR+/Gd/VsPf+13VqxVdPH+q/+m/+luaXl85lwuQ9ahbtuXmJttqEa+1q4TLPE0ulCC+Sti2KWT1uJGXqyEAKbj80VznEI7SIqh/y+q222abLtNUw8VSo21Rw3SjYZJpnGxt/Yxt57YclKe+AZBtZUVmQRH2mdWyug2awjCJYdmTadU0Ax0FCo2Ys+OBm0FY+mGBx/c5c5BLChcRZ7cFlYgtB3OPJ16OpodBklrVVrkAwO1uW4PDA1Xq5DySlRW7YUCTD5tV8n5nC7LuAjDMv+dXmimAdWTbkcd2SNZYu6P3v/OeL3i7NFUdgARV3I7GCxmedU1pbtPU5WJfqbl5G9RVNPkzKxoAuWgQZEssOoP1ahnl32LtRh0XO2tEDabnzRAufXu1Ko1pNxdCI3if+YOlNmoz1KFkCNKoLmDxuFmr2uxocPZAd17/rNJtUVcXl3r83iPVCijnuEhmmsFU1kbZFqAudWaZmwq1oMDAOmy5iLWOaURim1v0PESlAmBLQ962v2awA/IFxThjwLymuco4TOdYTdNAr4TM4iKqRZTbbdsZvvLqQ3X6XW2KsPYzq1z4d9VyXYvZ0mpnwNL7Dx64cTccXmt0c6Wjg0HI51pjU4ddX1FvfvoLevP7fkjl9qE25aZt/MqltYbP3lWWTDQ5f6YPv/pVffk3f1PjZ89U3Wx01Gtru2MMVpqvlrpC+QA4Uiuq3q04Q9oEC7LwZrGqO/J3a25mzbn0ol51cy0oH0LTgnHA5hWbTJRc5EijxaBhFABk1JWODkOpRgMYUgYqDGzi6g2z+wEebNNXkA6Pj6xQRAF8fnGuxXxhAIUGFWpWVGI0ZE9OT9wkmsZzPXr3XQNjnj/bgu3hjg8OdXJwoIN2W9OrSxVRDdD8X8ZajsbaYgOaZWpUix9lAAO0g2xaUcszp6sUHNsB6YjyrlQBy2vqdBoGCufx0ipIAwyom5pNrz9bj1m9hqV2lCO8KEyXurm5DvlrgBDYigF45OsSkJwGReirBJKID6i5aMB5mC/z4WClYw8YAOCgUwrZu5AJCoWKCTeMS7bN3CSMtzstUaGWy5qgSDo80Ruf+379xF/5ab3yA583MefLv/G/6W//rb+p6fWFurWKx6iwXbkxCmhGMwdHNwBt5xm6sbJvWub5ZlaHS8s08/+niQeZBcAQ9QzADs0WgF1bsW93itepCSbUFhoifPZmo6HBoKeT42Pb4vfJiz0+8vzhVZ89eaKvfvX3dX05VrvdULtVd84k87JJ9nC9oTbKSeY6tvXbtdXuzHWaZqx15iZ25EXyJZ2DidIkqFJKlQDI0bhFhVuqFl3zsLurFWuazWIVUf8enurh62/rD77+LX3j3fe0q0YGf/21w11i57HHowFHCZrvNI5pNBkALlB7CmpVCjqqF9UBwGAOmAywcR2iVm7LUuvoQHGWeryOz041GU8VlWu6c3xH5WJFjx69ryfPz7UtF3U+SWwf2GxW7QDR7/WCze12o9PTEzdWM5R420w3l89Vr5U06GCpmanfbqndBFAvWZ1A7jXWzcPRVI0WexCqy47zGsmRRyGMqgoyCI04gK84ztQfBKIHNuDkSh4en9qKmvzMbn+gJ89e6Nnzc6vCIYtB3sCNYbuINby81Gh4rekMS/jUIB4krhIgJErs1U4tlfTGQd1AcJe8aJqNq4RiFVSONGBRMKIsAeSkPrOO+P+AkMF53muOZQZgGrU7BoBrnYFzgFEA8/4BIgrbTOt4oRjL1+VC6xgyycLZgzT83CDOFYBWeJkAwZmlYJUoZyA6tVh4BhB4p1KloBoWuHsQGDg8zx+3zTYKHVtxBnUm5xoIKDgu4KaCAq2AHTLWm0mqq0msy8nSik0+T4biG/vbIoqVkEOMlSj28IFYFXLuINZgKw94QF3aJKk2y5U281j3+z0dArhCKFhM1QMArhY0qJXU0Mb7Ltl/Voflrgm4hKAqbPW7zgJmzaOUROHHuYfMSZ5RlmaulyGj8yOY0xmkjtkEngPIxQqe2pwrn2t1A7/d/oHjKaiDKF2vrq/DfuPag/VrxWDrhhpAdACgMMAQADDAIDUzt3vg7Ga1FHtNEdcHnBwCDAAJxfsfJDWslFEclqraFCu2f78aTjTHTrhYVbHRJTHdZ9SQ6R7iPwBVrfzN1kFdietKuWRlmzMmeSUDr2EPoP5D0qNO5cmIPoIDVniPsJQsgAu8S5ThQC80mxn3kA0dazieKkmCewUAMP/W0QOcRxW+2L3tmGN76a0jIlAxMe/KxV1wQPD5batCVFIGmWgrXc0zTdc7x6iUmpEtsanrWPJ3KmWli4W/IGV0mg2fNTes0XSleqWoO8cHOui2bZmcpImfcTmK1D08UqXdVa07UKN/oHKjbYVlqRScWDgXBPIRimWeDYQBQKyiIp47dX+VKMMqejTU6upaq8trZTdDFacLlRYrlZONatiRevEXtKngMEOmKp832JeijGf02UMhwxUgPNbrBoENaRAfwJ62otkfokRQF2aOfyG7k7nDnAOEJce7pHjNGLZU6fZVHRxp0+6pODiw5WrWbqt151QDwN8Hd1W9ewx0ps10qPTyhWY3F0qfPZYef6DKe+/p6ptf13I89D0CG1wygJ2bzZohq51omkLZew0gIU4B23JJg7MTbIxUadXV6LdVadU0Go80nUy817OfVCoNFcuRHFXZjFRuRao0q9pVmSOZdnGi9Hqi+c3EIDcZmNyBONtUUe9vM10//lDz66HS6ULbZKNtyhmS7+UMQQhJsIr1fc1kjXB+8hkK8NG5slWDIKxx1ij3HeoJdQQAuMG9YLkKZwvnYITomCyvcwCkANl37t7R933/D2g6HNpydXh9pTReBDt/7hgQBl4CwOHZ7pWMtoWmlud3FavtyXXn+VK3IHaWKyba2I1hlWqRUufl8bPYEEcRu0OE++sebQygYvhzIKPkBD8cATgrAABDLsbRBQB8TdQEgB5qzp0/q+NAIJ2Y+BSs7yGtMNaMIWO9z9ZlrlCTsKNHBUwd4u7B76mNBtOx0Tc5J5By97a5JiTy2rnFrolW1A2fB0NUife+3NGKfwvhmLM++xj20Hb3Yb+vhP2YOgupDQCOs73z3OuRxwFyBY4NZyfHJuhevXih6/NzP68+ZDLejz/4Roedlu4f9/Xw5EAVk9sKJrauFktHZIyux1pMYl9ITWSkhtI7yFHGj4O/e2aNiZV8vhz85fz4J/3H+ZeSb3VrEOEHdfHL8/zHfkaOEts1xyrVQELZK4hfEnz2L7oXEecq2hBnxbEiqLrtMAZ5QxAjuIMxh3YmgSbbrRa4imDNTfmsFVWOKuodHujugwcmSJgYHi/DuW8y0wqnBchg1A0cMXapGiUIvahlcbcpmNTG2YZrE0r0UoEgmpIKnHew6GZJ7veRInMjzyhn3mHsQX1xFEFei/Pz2Evwd38NysOX9+vHRPr9WOWk2rBvhr/cW8B772K9GgAOX9wlmZusRzuO4HzBl0nzAfQN2dr7eBt+Xng2xCwVqwVtyxvH6sRpUXGK+xuklsj7KfVR66XKxVDvUF+/9vbbavQONV9v9D5khOuh10q9VlEdq33uLAdH6p/dt8tZp3foHghk88/+u794i1f8SQvv9v/fjsDtCNyOwHc5ArcF9bscqNtvux2B2xG4HYHvdgT+nZZ7rG44VOsoJeraFEpKsq1mi8SXjb/wxS/q3/y5v6H517+maqep58+f6Jf/i/9Mw/NzabVULyrp3lFbjWrBDTJyOdclbE0BjbhgoZoNVkNWA5vxGZS03KJtvQr4i2qGw3yW+hKH/XOn3fKllxy9q/lS40JF1+lGN0mm0XLrRn1WLmhbwXaYqwxNsmCz5DwxLJqxUQP04tJaLjv7aHAwsIJwvpgpXszUazeEHI9GOw0N1GYGgGk65jTXvYrDdsMfu1QD3qLUQh1E5h+Xa5jR7V5byWZlYCcDXMaqMFur2+tZDQPr9Tn2WNnGKlR+pnMEd1K72Va2yvTJt97S8eGRfvV/+Sd69vi5m3KdWlXr6VL9dln9fsOWb9c0zujsWKVGIzU0NFHPWq0LcAqYRZOVhg1KSiy5AAZna5XWW9VsHZir2Kx8C4x5HgrN8aAuDddfgDVAMG51NMu4ECVYj1nSDRBS0ZImbTVS6+iOHn7qCypU6lZdXj9/oiyeartCaTBXGk+dP42FKxayExoJKHfJE6NZyufgYstzoQHqpkTZ9mQRFmX1yJfDlM+SN2Z4Rm4+wcC35TM/m6ZFw83oZpema1lRs2lrYD4Kc53cpfUGk8K1VduoQA4PTpx1PJ9joSodn5xaEUFukPYvAAAgAElEQVTmJ02uew/u2naLjDnAvIevva37b31Gg/uvSfVWkMIvlkrOn+sbv/e/65tf+S198M2v6ebJM1WyjTrlirp5lvZ0MdF4PtMoXmrGpbwmVVsVNXpNWxLS8MfyDzC8SnPZ+ZBlrbDizUFarChpTgDo8dxsq7lavbRqhtQQCA2hsYJ1pvNV8wxA1iTf4wYT9shYuwGCAvJWygaVWt22yRPX11daLBZuYNHotfo1b77fu39PJ3dOPRc+ePqhh+H8cqQXz290dNDW6cGBTgYHGgCI3Fxb0U5+7Xax0PxmqlKWql0rOPO6GjpfJmegzOBz0fICiOSiT9MUNTA4Gdmx7XbdjUhAiQVZwXHs+rPELjHP6QTwcmMtzzWD3Y0tNWOVrVO1AddyS/HJaKxkuVS6wjIyMOVp5IRmTlAkM6YB/M19QG1JFvIIg0VgUCgFRQoNwIKWK+xL6f+XnA1oC9hSUctSUdPtVlfrTD/8l/51/ZV/+2/o7pufVLl3oEffeEf/6O/+Pf3jf/T3VYgXOmk11I7K2q6D/S7rZRlntoS01WU5KLyD+vgjT7e9qgGghoYJxAnymqnLNO9D9lxZvV7f73u6mGs4nRg8Z07sG8CsQ0Dfo8OB5xgqcLKg3aDebXV1dalvP3pksJYxRSl7fX1ty9R2va7jTlt9lP00O9dYwC5VJyexAEhQVofsdJpbKJI29MJrfm2albwP5uFytdS2sFWlXlGCCtVqIDIiq84qhJgxODzT8Z37+sofPtI33/1Au2pZSaFgVVy8I281MwAMqciRAgbIaDrRLIW8RKOOfWWrk6igQVRWE9cKGlW5heO2uLVyQ42q0iJ2kwVnnzLvOs2O7p3e0zJONJ7MnfGMEvT5zVibotTttHR6dGSyjjNp16nO7pzxww2qkh85ublQtbRVtxmF+IVywUQpGq4pNqWzuUbjqYajiUrktkYQkwIwwDNGpUijlnXBnIUYMpnGwV0AlZFzU1tWl9x78FD3X3lVV1cjDSdTq7Wo85VqzUQP4B3W7Isnj3X+7Jluri6d15xlub1yuagKyO1qp/quqFcP6zooldVXUR3U3tQkADUAXndv8zHn35mkUgjjyj4SHGRfRvWJaIh6Q7VOT+2DE1UabSvjUdhiH8q/IWZgYcvnuRUxWbywFTT7RxDEA2AA8gULRIgjAMDxaqtkU1C5XjHIFKchqxeAqdGsOWcc4hUAjnG9nNwRzjOBDADIQUM55FRHwYUAa+1S2YAZAO/leKanV0PFxLyWC1pjdcynZm/JwmuSP817ADxmPqJMo+nOnkVmvV0bIB/F5H7Pddpuq18uqbFOVVrkCuBq0QBwtF0LHR8NXotdcGlhf2UPaFbUPRh4P6TOoyRCRcs+Uo8a/kxpwj6Sul4Gq9XQMccO3rl++fmAfZtmrC1YAbfI/G601Gi2/b45B0FEgDBAXQL4xcK8Vi15r1qtllqn2LxznAmA6SrdqBY1TFABBKams69b0eY8VVwoQpvA8y8HOsj85vWzHdaQJaW7gq6GU02TVMmurF2to0I5CkQ5g1nrHADGDQMiXhqIg7wLlEK7oGCr0snPleP7PFL2h2C7Si0Nje1glBlUTvt66xQOXEsMAFfVJEO2WnF24814qkUMIScoi92Q9tkYslDYZ1DjAdrV2TOoPxAaULRv1yrbQcHIs0Ga9qCjYiOyAvjZcKzhMlOx2VX/9K425boJmlYUAhKPcTQZudZ2GnUVUAemIU4gKkl3jg7U77S0Scl+BngFlIjU6PYM/Nb7B4o6fRNrAN1ZizwrK+Z5GduKkhku1VDBAoKkiQlfm/lM68lY8dWllpdXSodDleKl84CrkBNRRQM65Er4DaRQiFMMbIlxDKo5A8B8IkAu6kG1ZpDRhCt0ieyvSeLXrmPnj2UuanGTQLAtL2mJbTYkEBwAdiW1js7Uf/Cqeq+8pqTe0oiF0z/Qvc99Tr3791Q9OVIBS/6QryJtIWEl0vBK8299XcnXv6rdN/5Qw29+3fWIMWBf8xkM4M5EJ/Z/IipKmgN418jkLknVqrqnR8oqRRUbVVW7dZUaVS2S2GTVCLSSwlmsKitUXKOrDeZ8WaoA/KCUnWsznmp7M9MmyVSqNQ1uEIcAAIySdnJ9qfMP3lMymmiLqjjZGZAL6wjVL6BgDgiXICWEZ2oCRO56wrmDguiMb37uZmMreWoA4847rZfKms24E20MslabLS3STPPVWsl640iEbr+nu6881Nuf+6wmL8519fypRpeXJvJ4vlO1DAADEAKQci7k17BeXJsM3uZqTbs0yDa5gLBW60KEBRBDHb/m9T8CgHm8Bfv0hvoWAOBtiAX6KGUonPM8AEWTj63szW2giZCYxImjipiPnAP2gDcka+oj9cv236gW2ePYg4iz4KyNItikadZMZhUu1uScsXGpAiTm2QGcUpf3b4YzSnBhCD8HNyT2Jbt+MOac8Zh7jAcEDzLtfYbmtSsm93CX5d/j8MIc83PDHadSeXmH9bqjBsIyNHEqAMY4B909O1G/0/Ezm15fq9to6BDrf+YqqvZ0reNuW0fdpnrVol06mIN2eViuFM8SK3+36x3Cd5+xTS0ySdXIpT9uLr596XREiQmEzDz/9/8DAP54/i9LkHiQPQDsuZPbEr+Ut9peONx57da1B39NpNrbFf/x97RXvHo+5hbKIY0pEGL2bkHeh30ZCGRMLJ9Xm62W3FWyEKMF+Bt1ao6YgngLaZnPwJjF87nmrG3mT67gBShnj6+WcabhnpH5XpHg9sJZI3c04XxcLJT9+iizITKG/ORwPiqWAFHJaoesFO4sJingsAQIvFdiB5O0QPLPx2oviQ4K+lwCnFtjB2vnPXEWUD/0h+yeVuW8HQh5QWUfAGC7PODq4HNsAIBZzybg5QQP+hPOBd670PE+ayWV60WVGyUTpZdZSYtVOOOVS7WgJseJYbXIAWBs2Ys6ODnVlqib1Vo3RFUsExNaiV5BsX54cqaje6+pd+91JYLUgTMMd8maPvcLP3+LV3y3Dcjb77sdgdsRuB2BP2EEbgvq7RS5HYHbEbgdge/xCPwCvT0O6VycsNurRNqVaSaUFK9CDuoP/eiP6qf+6s9oeX2h3kFf45sL/YP/9m/r2XsfKNqtdGdQ14OTvsoY7ZATuky1Kze12hSVpBurN5JVqjQNl02Y9h+3gAaUDY0EFAxc9NBk0OgqmCnPn2mG3iwz3aiom2yn8XqnWbYzWILCAdtUmvU0yqqomUsltVG0YX+sndo0t535V7IStj8Y+EIDeBAvpm5Ukwu4z3mDkU9TxgzVHCwLdrlkvwW7Ll9GUDjREKzVVKlVfVE0mGNLxbqmy5kz9mBVY51VbzWdP8qvqFPPLy5sT9toNG2v5Uw/QE58bTc7Pbz3QK16U7/xT39dVxdXQQEMQ3yZ6fioqYPDlkr1yBa7MGOxguMiWN0WzeqliUMDGuY2dl+VRs2XdPJBCyj/aFTHa9ULJTVqNJ4TbUTjeecmNCokAyG+aAV73dB0LRscJ1/LbRF+z2jlTQGaIWs6MpVIUf9Yr3z6887co0k6vbnQ+PK5FuMrA8HYHqMGoZ2HbdxohsqwqFoUxg17Pl9MeV2AHyygAX9qKKHKvhgDcgFu2JLO2XhY/mEbuTHQDwBcrNTU7HTV6ffV7g9s4cQXoDAgDVatqGeHoxvNZ6OQydzt6+j0zBe8OMmUZjs1Wz01Wh3/OzdAex1djoaaJUs1um298clPqd/pqVIkq0xKLm/0/J139OjL/1Lf+cPfUjq91jZZaL1YarWIFZUqakZ1N3oB8mdJbICALDGU7QVfYqthjHPVKo1gsBVn1MEWJxsJNcBm53VWrRbVbjcNkFvZu06tMqnnoAEgJ5Z60N9ZEzbSzPP1aOjxXoJNb+Zmk0FWmsxlnAKC3XnIKF24aY9inUsytr9YyS5XiW3ke4OeDs8O1e511ex29PzFhR69866qkDLqDR20OzrotJWhPFounBuKFfQc9Q8AcFRSG7WfrUC3BhEdl+duSs76BodaZUqWAE9kQ+cAFdmT2EsDjM0XVirH1CZtg1oT0gv2dgZI6XWvtEpQoG1VrWxNPgGwBGgc3ty4QZVRw8BxbOcGgz63IMyDzUPPKXRKQiZV+NWWyxid580Jmv+s9KxYVrYNSmyawrguJJLmu4IuUeH0m/qJv/bX9LP/3i+qNjgyWPF//sY/09/8j/4TPX70LUFdOGjU1K6hBlxYgUkjdpUGe0GD5bbGDxa3e8DKGebGKIJSj3mE/S+1kbpEnh8AOnaOfON4MtH18NrK2m6vq3YL9VDFamkak2RJNqKa62On1XIu7WQ8djMHG8dLbDBtH0lzc2OAifdHPnsTp4dqSQ2iABilXeaGHIAfCuxWFNmycrVItFtv1Wl03LTiOaPmns5nttnPsLhtRkogcADOUI8KZdvUo3hqtQfO/vz2++d6fH4jQIQVuasQjLDxtV2qe98hD9DWd/v0tgAgEHnQLGx0UtnogLlJDp5JQkGiioIj2a01B0RHidWs2cqTOtRt9XR6dKI56v2o6dd4enml959fqhxVdXpyqDtHR846x9IWokCn0zagw77YiCpaxVM7bfRakerlgjbrxPbo2C6ivCQ6YDgaa7lCIVl2Ux0yF/bdKLeZpjSb2+22xwe7wMurm7ybisqibPvWZrurV19/U2+8+Qm99+FjzReJc3aPTk4N3jFvAJ27jbomN9e6fPpMLx4/sVorWcZWRxqIKpLfu7VrxUkr0kGpogNsTbc71VepKtiVm9gT5qZz5GmQVkveYyBtFQDlsp3nQ8gB5tmUtAOEbrTVO7mrWhv1asOgkxVU1J/ZRIvxjTYogBdzbSD08FysEAJgAwCmwR5eu1wJSv1kjYqwoCI2rcQcZIDA2N9vVatXVW9UnYtpBd/eFpW9P7eg5LPjWMFgM3/Zf1G8oT5EATw4PrFK7HIy0+OLS02IF8jnHcBzBfLAbmv7ZPrd7MW2NcwzzmtNANVgterqA/BCpEOc6KheDxbbq5UqyVwHZemwWlSvUlQNRw4DwDlQYsAMpTFKzpK6B31FrUCGwmKWekhzFjIQtRIF8CoJ+anUDwPAxFrEabBvpA6nO0WNMBacazgTFMuocFFOoxhrOfOXvFvIXgaAy2R+Vj2P0xQCztJEvPDjw/kCm2bmL5bOgHm4Ohhwt3qN3OLUjXuUxKjQmOPOK40iodMlxxVldbFa14vLGyuA02KkXdRRsdpwU5zPiz2wgQWa0BCieB8Gf1BAB2ID4CvP1RPHXpUhIxQ1lq21Qx/a/xkAtvNNrpjOc0Z5ljT3USJiA18jQgPlNeSnGKJZDmzlSnKIOJxXAausymPNQ45B8U5EwmatMvEgxZ3qgEh5lmKj01IxqistFHW9SOyaU273dXjvobJiTYvVWivGrizNpmPNUeHGS+eMb5NE6yX7cgwPTWeHPR320PIHRaLpRKWi2oMDdU/uGPxVNVIBINPAa8UuCt5zII+xr2qnBi4kKJdXSy2HQ6XjkdLxUOlkbCCYL0hgxXStEnNzswvKNEctBJUeilFIEQYdUI1BZgAcg2TFnCEnNn8PEOQMRDtCgOj0lVqVitq1ms/S1Ak7uOyK2pZqupnMtStVbWdd7x9p0+ho1+mreHCsyuk91U7vqoEF6+tvqNJpqtioWcEdzu6QBPASTqXLF7r5g9/V5A++pO2jr2r57AOtyebcYO4e1Nsml+boSa0K8BYcQQDQ16w51ka3rbQsFVs11QdtRX0s7ytWhVe2RJ1kPgMmW/LcEzWo4Y5OYV1uvHdms4U2s9h7RP1goPbJsbqDgeLhVDfPznX19Jni8VQ7zlAof8EUmcu5IpaaCikBcsPeypax5JxYwx6a95BwziTrHNQO8i93CFyJysGdCNKPrdLZK4sqGqSuahKvtAYAb7Wd19zpD6ym45x5+eyprl+80GIyUnmbmfSE4xQ55qgciUKhLjnD2fLeMD/2xJFw3oHUigV0AIAhvFB5+IJw4/MzCmAeGz8iN5JybcFlIY/9+H8FgC2JDD8/AMC5BXShqGmSaL7OXNtZ6wEArvgcD/mPnxvsqiHWhjvlHgCGJBCanqG2sNcGABjONdbXRZ8XAXn5c1BSQsAMLlt8Zme2sw7YL6llKENxL8hdFUyetFU/riucicl355zUNokKADjlPL7bWbkNAMyaA6TknhdAbcY0/BlCrK37S5D2GipACs02GjQb6nC/oaYlK6/p425HXe7Fq4Vmw2vHdKxhXADS+9cwz2qosZ2jHog0gP0sL/4LzgJ7Z4XQU8iP3HkN/38qgD8O/vqH5Lm1HwG2YdRfOvrkxKb9D6aO5P45Abi0o1Ge55vzAfb1f79/GfS19XYgAYXXDURQ9xByt4+9NXOIZMnduGxHjiNWXY1m08+AM7UB/ZS5T89iHfJ7w4cJsTJl3EZwRYP8kL9PYg4gSeTEX96T54x5bLtwXst5D3vQlSB3CGH7OBs7UhDBYUA+3H1cwsJMzbXR+w0wuDSx3+/vGsFILbjP5MnnL/O07S5Qy8eX8clFAx5PPp/dP/aucoHYbWcH5w/nzkrO7Q4K4HCn4TwFgF6180qyqWiW7DSLuWNUA4GOiJBkoWrwwfZdiXPDitrK/l0p+34LAbPTiHQ66OiVN97S0atvq372qmbbstasuwKki4p+4K//9Vu84nvcp7z9cbcjcDsCf3ZH4Lag/tl99ref/HYEbkfgT2kEfqGJ1IAwOy50JTdWhRVZGSUVqtWtPvWZT+mLX/w3nDV4fP+O4sVYv/k//4/6/d/5iqrbhd6429EbD860S2Mli7mWy7UqzQOtMuxXV5rN5s4mBBhep3urrtyuiUse+ZK59Z6zubD5orGKissALJfznSbZTueZNNpIs13I/t1yOIfN7Us1DYmyIoCfSsUKYDJFUQD363UDwDTryOCiAR5sbTM3HLfrRBvUh1aABFUyTU9uNjSJwz0/KIK5MFsZzKUfRJQLHqBqbsHLJa3Zbqrebmo0H6vWqqtUqzgP6+zuHdUaUQBRy2Xd5MBtVG8YJABUIfNwMhz5ZljHfjFd652vf9P5bL7BAcQVCzo+7qnTa7oxPBpNnLlWo4EUJ6rtSoGlq4L6vb5Gk7Gmy7nfBw1SmmlYQNf4nmVqdUWlWFK2WwWlItbBsGy5jOYZO76UusFSsjIQCZFznZ34RNO+6mYPTT/AQn5Pg77RP9bp65+29RQKYLJuAYGX06G264XtBWnGo+KJ40TxaqNKraBahHqkbOvdWqkcVBMoQoolq8NpQgIitbsdNzpiVLPzeQC0AETdQCfvFwWVVK031ekfqN3vq9HtWh1HZhcg7r1XHtoukvf34vxci+lEvcFAB0dHavVRRnWUqaQ1OXTVuhrtrr9QMKSFncaLqQrVks4e3NHBQV+7eKHF5aUVDJffeqSn3/yGnj36huLrp6qKvGyaAkUlWKoWA9hBM+HyZmKVeDkquyGG6oyGVVAY0AhnTYbPRwOHNYqF7wKg2581ZHi3W0W/j26n7Qs3ubbMLaxb16tUK7LwsKxco3YPqnlbnWfYsaFwCtbH2M0x12g6YG/uXGTP97KVAlbD836yzFa7Z2cnanWazo99fnFlgH5wjG3ZfQ2Oj7RYxM73WoznbiR0G00d93sGfbP5TIUkVqtStCJ4u1pa4QgASPOLMmUA2FlRgRVO44n5lySplvFK5QLzJDKzneZWp9vzfJjO55pOw9zggp9313L1Lj8XxehG63VgnuMIzWuSd0mzfzKZap1m2qIWdP8yZNKGxltQn7xktjvPLm+M0HDMgV/nWee/tyITVTDzG7CpULLVHnl0881Wcbmqdb2r13/oB/QX/62f0o/+5BelRluj65F+9Zd/Rf/lf/gfqwKQV5RaqEBpzu5WBk95HeaBJcA5ax6lR1Ax0NQMtoPBao0GYAC9WUNWf7C+orrB8263a+CKfNnxGFIEdtk1q+9RjqMWwwI65L4FG3GA8X12Z7ZZWyE+nU78/Ty7QALKDN6iZlnHsbq1krqNmpoAQdVSAF4KudqOz5BmShdLbdONBu2+qqWqm2HM0UWy1AKQb5c5cx0bZkANSEe7bcGN/TLN9WpTj1+M9OJmpuEicWN2VSLfUQbdsYDGutFECte60E0GRKYxj/07WemN7Vr9baLDCBvosmuTHahRw5SLSos7XS8WqvfbavTauhje2G6v2Wip2+7ZIaM7ODQg9e7jx/rOsxsdHA/01usPdNht68n7H2g+nXo/YZ7RFK5XywaAC5uV3Sr67bpVZgZjaNzSHC4Unas6GmHFjHqjZOAQEk+hUlO72wsN7Wyjw+NjKyqol1g7s14BG2keo6xgvO7ff6jX3nxbF1dDzZcrRY2m7tx74Cx1CE8HVno3tVutNHx+rseP3tWH337k905GOi25NYBjSYoqBTVLJR1UKjoslnSggprkS69T1cgLz9VVbKd2nahi31sJQAmRC2sIYUF0RN8XZSygAdbPqBmbvYFqjZYBYP4/dqHL6dgW0Lt0qQ0RDCnKP/IjCYDlieRWnqzdwGHy2jAoSmOUulwju32rBfUlzVSplZ05jUI5AMA0GYvOuQ3N55DPmiwWbi7SmIWogNqK/R2SRffg0CS7m9lcz26Girdkte40SzeaxJnVuKgZTeYxeSnk2hnwKnI8K6tWrzkn2nsHZCAcPdJMfRSl2DavEtVWSx1VSwaAuzRCs9Qqe6ufOfKRd857zbYqVgrqDLoGgKkLzAvIHltcQMjn5mzDeWCVhizKPDcSoGGZoFilrmCDvFUd61mrdgHVII8FYgFOIdiSh1iKTW7TGrKYDVZAoMAiGEACQNN1KoQzYscLoQEFNT8bctc+z5JnBmGC9x1FNTsQ2L6U818UKU5SW24XK5Ga3b6ePLvQEsVV1JaaAxVqDZ8TUDxjj55rKlXYkg+7CmAwvycSYsMpgDNqICr6ew1w7hQvsFYPc4uDY1BIhrEKiqZgG7s/T2XODi3a5rc9GNiaFqLBAhcK6l1OGrBijH1iJ40hMGEMgrNApaR+VFYLl47NxvEJ7AUdSApVLPRZx1UVa5F2lZrn2QgFcKOrwek9pYWqFuSoY9le2mlJZjb28OlKjWpFy+lE8Xik1Wyu6g4AuKPjg7Z/dqvdtKo9wfL/+ERHdx+o3OoYRKu0Ogb22Ns2VmJi7b+xHXyzWFKbMxd1fzTS5PkzLa+utZ6MtJ3PVAaMBjxln8epJrh8vvwKQIJxoiAyyy1Ag016II/sCA3165eC5S5nVQAxspRZ/+nagFS33lCjXNbs5kZLyHjUnmqkONup0T9U7+yeqv1DTXYlraK2Ksdn6r31KbVffU31szsqDwb2p7UQjnmOIg1Qd5VoNxkp+eA7ev6V39HoG19W6fxdaXatDdbZOAKh2LOFdyDybVeZz2fYOUOqxIrdKlXUt7jS8BGaOQDcgUTaUq1cJaRcq/VKy12qeAOBLVaU7bRbJIqnM+/3gNscCKqFku8knTvH6pwdOXbm+aP39ezRh7p6fBmyQldbFam1gOEAN7Yp3jmX1scJ422BQMPc55yIWwe1DtcR1NMMN8CTwcIt9aoaQFTIslaebsN5tlS2ypGzK2fsu6+9oZM331Qjqmu9WNhC+Or8uWbsn0nse0KTvbCEfTcW6KhEMzslpYDP3C19QQnA30eqTYe1u447O9QfcxdAYFvjys+cO6YxZIgEtvcNSto9AOyx2CuA967QRiIDcYh17bxfgNJSSbNVqhnAOOPAazJxSwEAzgDjUH5DvrRddchJhljkyBGs5znn5mPNnc1nYN7rYpHHrVTCGQwA2ERECKIFg1X8bAg6OBXZDnuvAgb0DXYE/jd8D7WYWs+ocQZEZdpsNX3mxQEBADjifRJRxNkNdSnzE8IP+bTZWtV6LeSvpiuTn7hTQNwE/O036iZgO24I0pekAa5Z2iidjDS5Hmq5IEInkP4AeIMSlejrPNLJqtYcAPbxnaiBfH/YZ/MarN03SvIH9DFf5gDy5gBv7tKTpwYE0He/jr2Yw8/Z/xv2OZM6P/aNdvwBVA9thVDvc/JBOAuEWAmecbDjDhEsgO0hnzrULOaGz6Im9Oa2x7Ze5zMWTLjCuQvXFf6DzAuoSlyCnTe4yxODkmdhc4dBwW6Co8nZkJBCrSkArKOMZfxylNsEOD4r6zaPBbatPg/AebxhrppgRR21C1cA5VlrgdyUf7Y8t3c/XvvPGkzUcmtnx2fl5Ki8njtSyxEXQREfspnD/SQcw8N9z9E/vluFGDHfdSANAOSyFOkROLYlkMCd590oGQBu9npKdzhtbDWdMzLhTMN+twEAZk8HLMfpo1zSMtu6P9BoNkwoYzg6jZruHQ/0+ic/re4rb2o3uKes1tIONXEpxE997qd/5hav+FPqV97+2NsRuB2BP3sjcFtQ/+w989tPfDsCtyPwpzwCP9+t7rj0oUzxxZjOCpmgXCzJ810u9cqrr+jHf/xf06c/8bZOPvGm0mypb/yTf6hf/fu/ps3iRm896OlTbzyU1onm04lms6XaB3eVZAVNpguDnLPpzCzfdBUu0Rym+aKRBpjnW5QVrAUrQpzmAti15kAeLkmLnfR4IWEcuMKBj5tktWLwl4s8GHKlXFW9UlUDZQSg325npcRRu20AOIM1jg0kKgka7O6GbpViqeYspQD2hnwlLpw7X6id14PiD7tBlDzkz+WXOivtAH1gRKPCqEXqDfrqHg50PZsoajed3TebT/T6G687s3K5zwRGNcL7rJHR27TdYjyP9e63Hpm5PyPfZzxSkSzOTiswwNcrNToNdQY9WxTPFwvFs1i1Imq0shajqaoAwFzUyiWdnZ3pZjLUzWRktjYX01qh6IZ8D6u+xUrbeKUtjd56np/FZZ6LKqBVDvzumck0MAJgiQ0gTdmKv0qoSwF/yQpNV2q2O252947vqITZMnMAACAASURBVDk41YuLK7148dxs/s0q1i6DyZ4pqhS1XifOaU0SxhYhCZmA4eLMePNMmSeoNwIYHABgwGjstgGKAwA8c+M0sJa5LAZmPu+51uyo3RvYspBcuEq96QYo7/2Ntz/p7xlNprq4vNJ6vdHJ2ZkGR0fBNrrXV7nWkGi6kdfWaFrNVI5qGqM+zFZqteu6e+9Ui6tzXT9+X8+/9U198Ed/qMff+JqW15eKyMJqVK0OYZ7BFt6rWFFKTMjvnKUG4BvtWm4THgBs2x0XCm4Qz1crLdaplptMsQFgGltBSBKeVUGHg4rOTg8N4NGUWS1RCgaG/ypO3DRaJ0EFXKG5nucJ2v5ZqAewEg8W0DSgaeKut6HRDwDNFZyLccgaDhZ5AFtHx4cG5Bn/88sLW7dTW1AAH54cq0keX7bT1YsLg3oAwKeHR6puM21mY5XTWEftuhbDK60WMzfca9hjA3bQVDQ4EPIhARmZ/0A5kE6WZDSrqHqtbvIGFqQADth0zxdLg1zO4bUVWWiQAcwkS0ggKOVzgJQGLLUFIkgF6/SiFZVYJQD+0pS2RTzdhW2wNzTQ4a5GMWSo5Q0P278DHpil/pHC0YqQQrCrTG1tWTFxZZJkAhovH57owee+Xz/+V39Kb37h8+rcuWNl1e//yy/pH/69/0G/8t/817rTbqsJQEjz0BbBgPWBCQ9AhouD5757aIElz+enFjkqnbxN50UHJQjNRIBdQH9aIQBMR4dHBmyX8dLWrDQibZMKuAAwk21s/4wCGCWCbbKt3ivq6OTIoMpsPtViMfd6tUJOwVb86PBAM6zTz8/ViUq2V8NitN1q2EqYJiAjCfEFKJDsa6zgu8222oB9haJtknm/yZpcukylaumlPflkTEbiTqVyTaVaQ+tiTb//zScarVLFqBzTAAAb/KWRxB6ydzrIm1V+nlbSVFWrRoqKgC2pqouZBhWpUy07H4+6jJUtWd/FqKznwxvVex21D3o6v7lxnaxUI6triVxodLpW833z3e/o6c1Sr73+in7gM2+pVpTe+drXNJ+M1WjWbcFIFmhUxea5aIXfYb9jEHg5G6nfbauBLe4uAFhXV9cmOtiZASJH1DAwCqCLwwGfh2bvg4evuDGMZfTz83PbRtsuP9tpNAL8gzxxoJOzeyqUalqma5Vrdf3f7L1pryRZft73ZGZkRkbumXevqu6qrl6ne9jTHM5wZI0ImqJpypIJmaZNw5RtAYIsAwIMvzH8BQzDEAwIAvzCuw1YfmEYkAGZtCgKlCiJFkWK4gxn2D1Lb7XX3e/NPTMiN+P3nMjq9gcwORzdblzcWm5lRp44cc7//J9t/9YtHZ+dOZv+5bt3VE9i1aOSRidnevj+d/Qx146aL51ZlcnYoi6txEU363eqqIAjdVdSc7lUk2d0vVTVWaahDICssyqz1JaD5TO5qiiAqRcAGoshH5d9BoeJ7sGh2r09JQ2IQBWvrSaiDa41HfSlReraBEtbGtmoZvgZ/uP1c4OPYCVLnjwAgMI+VrKCFMvATJNZZpCfnEsAYDdHUYxYsUwWbbB35F5ArgFoRmVDQx8XCyu+AOsByKKy+rO5LkYTVZpNTVZrXYxmOr4Yq1Iv2RKYdRyF5hb8DWB+UPYAFKDScmYj69R6rVqhqDYkjuXS4G99tdR+paQdyBVgIIvUyjlbaeMMENHQ39hdhc/e7DSsoHeeIyruXIUzGafO5KYTy3rhvMbg4uiGJznsgMncl9l8oaSG5wp5kVkAOqjmABwcv9HMlTyodct2JtmCHazvW0Utewq1C2spwHGpXNUsB9EZR4g87PmOOSgWNZ6MvUfVakmody5RtRdUjmP1RxONZyjY6+ru7Ovx0+fKsL5s7ajYPdCmGtS3kJMmo5EdRiDIYU2OwpBGO2sMyk1qRCRTNNSLRIpsCYvszdOpm/PsT2RgB1ebPLd628ymzHWTPaw1KIxm1HYH+yrXalYKTlCvpwvXQ9Q0W8cV9vjrMRb/QQ1fL0mdakENrMmxaZXUrZbUqSeqV4g8WQWQCVU8Nt7lWP3ZUusoVtLZ1bIQskptd1+BQBlyj5m3NPgHl+fqn19o0h/iJqyjvaYO94L7Q6PV8NlgPJ9r9+iW9l+6p2JcU3+WKml1bF0MgAljw2pGckyxpMZdggduMNL4+ERXjx4p415NxoogaOACBLCe5zDnsZsmZxhgwsFgFZ5/SILMEbSBqE8hK1J/4h5A5uoqKmoDSIRduwGVyATRwmqtTq2pdq2hpFhR/+Tc5xRsV1fUhZ2e9u7dV+/lV5RGVZ1MM61aXe2+/pb23nlX0cGh1MDyOVyT8X7SVwCEZqnW5+fKHn6iq++9r+cffEOjxx+pOrtSVEjtBuToAWpUzhGo1JZrrcczFVeQXoOSjiiSAmtMHLJ/IReWqmWVk1iFqKhmva4KWeHDqbJlqqywVFZceo8uZ0vNrke6vrgKtqmbgs8ku71d1dk7bu2rvtfxeevD3/uWHn/3sUanY+20KlrNV1YAc35iP7d9K/cEMAorVnfiALrDvOasRuQGIBFEEJxY4Gkw3nYM8h4U58AXoFVOalFR6aqg6+lKxWpVL7/+ur74419T/f59rSYTXXz6iT76/W9ohGV2OnVObD0um4BlfB93KMgNrC2LtbJZpmweSDbBcjaARJwPAmkxOBJxpjHpBTUwt421vljQdImCmqz3cM2stfx7iF8BAA76xm0GsLNo85oP0M9OsuxfDguv+Ew6pu6kdsKWnEzkHACmXoWcykWirAZYterQVtsh25dnZkt8YE/xeQeCLVbLo5HrcMeXsIZOZwFIzgceJx5IffxHXIOzU6kJ7QS0CM4LueUzDjhWlBrIDHmvKK9rjZqms7mvgbEGfCXeCYclXgtyIIwAXB4ghjoLmGgiInz6fU3GM59Xb+111K3X1MTpgLxryLz8e84WaarpxYVGVxNlc3KimU8BvzehLnfZMenSNXcxWOxvwUicw3Lbf8bP98T3HcAyR2RNWNiqeoMlv/83T+AzFaoHKz8XhHzfHOm3RXfudpGDnJ81o0Psi+Nf8rkQHAoCiMnbQpRmz6dfwNhyD0zqyt09mG9k/C5wx85toD3mkVzvVSBe2OadhSEHY2l0MDtzYgzPt6Of87xq6kuO5LzudAl5iGitYPPsuA0Tw3NHLeZurp7dPrOe5K6FPlMr8/bU25wVeS1IAVuyWxjvz8YvDF1QZ7P/2GI8/HUAdnOltsH4bS5w7unto/qWPJufaXPBsLPeseHmTG+AGfICtYBdvj4DgH3eMbF1pXVpExy0mhU1Oh3hNTOZrTQczYK1GfUJpDPWTUcVEFO2djQDNQG1KG4LuItRh/faNd052NX9t99RcuueZo09lTv7qjW7jqjgc7/1r/3rN3jF/899y5uXvxmBmxH4F2cEbhbUf3Hu9c0nvRmBmxH4QxqBv7Lf9EnCNqU+CAT7HvjAWD12Oh29++6P6Kd+6ie11+uq++brwkjqwa/9Hf3q3/6/dPH8qTpJRXdv7avbrBtcvbwaKmp0baU4HE2sHKNpxiFvla1VT8IBZGvrhh0syi8Oubbao+Gbf34afbZk5NBelB4NpamVv9IG3NhNNJrGAJclVSu1oA7DJhj2JnZU1Vh77bab6zDw59Oxv1DLVcjUq1WdEcrh2MAQFnuVOFhlcZBIg60qhy6ajSGLJrcoyg+aPuhwgN6s1W53tAd4eHio4+FQSatl1c6of6m9vZ4Km6Vtp1GMFAo0UFdWbb5y/3U3o68vr/XsyRNdn59pMQUOAvwtq5lEqtfIXGupeeuOFoXIzf7zZydaTlKVFiiBNkonM4N9vsbCRvu3j5StFhpMBhqOB26uwcjulGPVOI2N5yqSDYaSpI7iaflCPRsauzDIZUtfLJANdqGMcx5SSYVKRZVaQ2MscjlClSLPn92DQyvG9g+PrA79+OOPDQCj8gGoWpFXusrM5Ca3z2pSlFk0NJOqAT8UsuRf1ePEVqszGoWoJSuxqihbaOxghwUomTO8U2wkM2wNI4N/5AYG5e+OlVeAQY3ujnoHtzRbbDRJl6o22sF2jzzQxVpL7JvLsVXAL9+96/kY12qK6zU3FRudppskzJ81us7xQPPzE109eaRPvvVNPf7Ot3X64GPNrs5VKazdvKrFsckEHKS5N1aSlyPNl5kGk7nOrxeqtUrO4oa5DyEAVSvq1HIUG5S4mkx0OZkqxaqUTNB0rcEE8E+q11GthqbS3Zdf0uHhvm2fnzx+rPFwbEC3Vq1pPplaLW7c1vbaBTeRlli+k5vn/4MlO3R8Z3A5V5AmUmYFvYESrE5nS+eHdjo1Ez3KlYqarbaa3Y4Go7H6w5EzIgGxd/cPrILkhWajsd8bq+y7d+7aArIyH6qpVDu1khajKz+jKTmSFWy6624oYC9L9hv2t41q7LzUaUrzkYzKhUke2FxzHTT/aAIwB7YM8dCUCGx1GhBk/mJrmqUruCRWswByGoug0ZJ38CE0uOEBQ3++VgG1ArBkIag5yLumMYGyhaZYsJgGXArBhbYqs0pp4wbwAoU9QBUgk5s8Za1XFT0dztV8+W29/fWf0U//4r+j2z9yV5Vey5axUbWo/+1//F/0f//Nv6mPf+sf6bBeUR0yghszNKCBE4Jd23S10hRpK6Buq2YSw2AydU43YDy9D0CeyWRky0qWMSzgu+2a5nOyhJd+vvZ3d8PzRVdJcvN/bDLPxHKFbqttAJKpgnoOZSggWbla0c7+rsHFy6sLz5u9nV3vD7PxVOk009tvvIpmRZNB3+ojcsuwOmw16mrX66pVIEusNOlfq0Eubpp63kAC2el1vV/wrK83AOyA8EHlTPMcJdvkqq/yfK1qta5NXNNgU9R3np7rLFvqaiVdkPtHnijNa1wCAKZZ900mwo0hNN62ucldrDOTWDE221fnKs5Walcr2u/Vg4X6Zm0rW2zPn5wcOzutXEusCHImZTm2qv/23Vd0NZrooweP9f73PnRG5e07d3T78EAzbIuHA++DNbJmbfk41mI+UXGzVKteVQ0XhzI5oNLhwb7zljkgXZyfazgaGTwK2YVSktTUbuME0LNiD2t2LC7ffe9drztXg74Gw5EdJJiDZCVfX46UzleazpaaZyg6W+rs7qvR7apQifXJo4dWj925fUu3DvbULJV0/fixHvz+72t8eqrlZGSiFfvIulpS1EhUrFYMot7q7Vmhtrq4ViNbaqcAELxSiXU+rwlQFmUuEIJS3T4TAFk5wGoQG0KKAR8A1bZ29vZt1w+xgOc2nYw16fc1uLqw+hd1R5UGHy4GuVEhez3Pbog1ABRFBRPyum3RGwxdwxcKHSyQaUYXSwY5UcvbbhCT4bhkpRvPO+QFgHtnxzpL3attnldeVA377VJZl4Opriap3n7vbfVnU3369EwfPbxQvV0y0ENNczmcek+iw8vawh7LRo1Chf0RUIB1G7vNXhKrx5qIIiudaz+pqFuQOiWpTXbmIlURsgjgakySJjbTa38meFz1ZqJKNWS9pyi/8r0f1e90FoIXWSOJXqBWMvmnWFRswg3kt5Um06kjABhQN7shz5VCDeGYkSJrA3bQscFbgFv2/ZA1Gp43agDGkX0M28tGq+3oBghF21xi5vI265KajHkPeNJoNNRqt6xeYx1mrmyV1AChSa2us4tLLctVFTp72hzc0abW8Do8gkg3HKlejlXGVXvEGoclaWrSHQ4DbrxTo9Ak5roXEKgCiXE4HiqDbKCVQZOgkoJfSJMZUPgFSyjML2payHJLqbPbVmuvp0qjrv5obACK/FT2UJTUdqNhTNOlFiiuAZ+p14iJ3ciuGd1aWfuthhqVYAFMXMjWuQblOUSsTEU7/ZBviC08XyXs+3HhKEdWeE9HQw2JwehfeTxweahG0k63ZVcRR2Ww3jo2JlZjZ0fdgyMDy9fUtK7LUN6GOgEgmrGoFYtqki2P0vrsTNePHmt6cqwy+YpYbGapKljHA1TwUOYqX5TlBluLAdSYE91CfQIBp9ZUvVLXuD/VbJKZBArQO1uljs2I6mVtyMItruwMYcIA54K4qXq5oVixxpdTjcZzbcgqfe2+JkR/vPaGdt58R5u4rudXAxW6uzr8kS+p1NtRoQoJEAAiP6QwLZA+96eaPPhY199/X1ff/bZmTz7WZnip1WToWgYF7/7r97X/5qvaxLFOnp9qNhirRLb99ciOMZDeomijequqcq2sQgyBca1Ou+V9aToZK5ulKmOJC/DBej+fGlguJWWlq4XXQOJkIDOy38S1uiNPDg9v2cWh2m6ajDE6O9P3v/ktnT861nq6VLceaZOutcm4X6gGt4fQADYZ0/pcpingG3twrVZ1/AfzlPXU7iKeeLgCBPW6nUYWa81TV8taMxcLkQZE2dy5q1fe+7LuvfejKk4mevS9D/T04+9rcH6s4mKuyNnlK5MtDNxZaQlJL7YKGtIfZEJIjvMUN5q1Qc8AvOHGEuyWrRYkRgTQiHMmoChnXWzs12urgKe4HJikEZwHqO/yg0WuLA5yT0c++KyYK0cBB5mvkBQLwVUEZfMEYhZrEGccbNxR/0JoRpEdlV1nQIqD4LW1lWetqJT9qYKDRFwxKAzAyp5FHIfjNIg14j4Oh15za3FigA77/hSSU06Ayb2H/XsAVGJ2cHyBmMQaG/Y+yDmNQKRbLVxPcWYkgoIolDgqaQAZeTDSKltapQ0hDuU36ywgO8rhAu4907H6133FlaL2u23du33LJMVCmilCfV+JVaYuvx5qcEysUf6sb01rcheNIFQONsUmYOeZvsFZ4bM83a0qOwh48/mV7+fOjuW8BTiKAjlnYUaAptzf/LVZT8PLB5Lki+BeyK8GdHPkEhDbM+Lz9tK59XFOwA25tRAfyipS+zmXVq69IfAS7QD+zzxgmaMeYy1zHnsOjgIAJ7iNsJbjorBeapGuPLe5UAPkgLTOxuX8jOIVu+VwLZDM+R54BgFltUPRFjznuYR4kMdYAZgCAAcXlPyfbN0tPqeOBjSnb8OZke8h5z54QFvxnEfi5Hh6ruINbg35x8vfg/ioYNPMGACuWsH8uTzmAA7nFs8v8oUD8Mu7OrrM9VlOrM1jbqyyNtk1jwWA3BSXTebj3qRzyMIzDziKZkeQcXaz0pn1AaLdWgUIiDifFCBhL1Svxep2G2o3anrzvS+r+8obylp7up6vtbNzoE6r6zn29s/+2Ru84g+pf3nzNjcjcDMCP/wjcLOg/vDf45tPeDMCNyPwhzwCf/motwnAZbBVNXvTwN5Gg8FA7U5LX/vxr+rn/tyf86G384W3VKhEevr3fk2//H/+LT1/+MgH8712U82katXd9WCiolUVHPixJZv7MIO9LCogRJAGf1G+kvOImiHP+eQCaO6ZWQ+AQzMXZRINs6ig6yXfi1Yu9CepGZow/EsVrNMAUmBJlwzUJOWyrd462FA1GiqsF840m09HWqRowNZBSZPEVrHwvrYmtLAYy9miLYK4fttAY4EURc4NtaXWavmCab21QKJ5irVpZ2dHjZ1dnY6nqjabzmOtlDggrZTNaOJMDM5Z5YE19lLa27/lJgkH+uvLS01HfZULK7VrkXbbFVUKmTqdpg7v3dPRF97V+WCiRw+e6Nknj5SorPVkrll/pNlo4uYADelSlSZY7GbvLJtpMhmqtF45u7KFInSxcgZweblWDGhViZStQm4uDQ2ash6HTcFgXLoI+TohN7posBfbTZp+UxpAMISriRqdrpqdji14yTfuX1zo+dOnBoOwheV1V+uFVTWhYRSygmiMoL509rMKyuap6tWqM3IBtbM8/8oZzTQ1SyVnvKIEdHM2V4miakRBRocGpS5K5Ea751yfQiVRZ+9QO4e3tSyUNSEPcE2OV6S40VbS2dEiqmiaLZ05eHSwbwUqebrVZqKk21KlEWuznGsBoL7KdP7px3r6/rf16Fvf1PWTR1oNr1TMpoqcZ7rNQAJEQC3FA8DcXihbL9zUx150VSxq/7Bn5Z8Trzyfy8707ffHuhyONcBWDnBP0pDnKz/oJtFarUakej02IHdwcKD9/X036y8vLjXoD636RYlG0wYFh6n8y42th2n8YhUYR7FVXig7UT7Z5hJVfjky2O18RitDVipAJRdW3YDVsa0NDY7UGwbOR5NZULpw6qb5hboPVRWTHYCtVFav3dPtw9u2gIwmV2qsJjpoRNrMsFyeaY7NdSlxtqCtvVAzj0dKChu1qmTPNjWekve80gIgZL1wYwvmPaCDLetsB7jNc8ubDihv/Hxjf0wTbm22fRWVCZnAbgiFfG/Woqvx2H8f0YWerbVAubJxG8TPwhSQlDULtYUtqoOCGDt3M+lpAuFcwPVEJauuaEIWK7guQDooar6OVdt9WV/9V/8tffXP/Hndfe8tLZOyVmWa9jQ0Fvqv/9p/qb/7f/zvGj/6RLfIeSaDNs9wLm6wpg/qMhQtNDRpOJaTqpJWO8yzBTm5qJcApBa+n4v51DbCO6wte13Np5NgYbte294ZAgxtJatMaAT2x1Yv1eOK5w6kHtZHGlI0AVEY8/q8L01EmomQBna6XQMn/cu+Hn70SK++fKRb+7uqVSu6vrpQNp95vqHs6TZb2u20DW6zdkTrjXOgIfbMxiPbIUJOwPqV1+b6eOazVWZwErXDejrXZjhVJUqUlSq6XEnfO+3rOF3qfFXQebZRCljA2gaYmGdfO69tgwIRxdO2K0f2d90AbIN1cjLUcjRTUipqp1P3tfHvsMdut5t6+OSxRtO5LYS7BzsGgUtJTXGzpVI10WiW6uzqWk+en+rg6JYtPQGKAF5wo6DFlQD0RqyBY6XTsdaLmW2gcUzAOQMgb2931+AA4Ff/iuxfmrvBuppnDQVQs97WTndH/f5As3Rmm+w3v/gFpctUk/nUz8ZgMFZUihUVY11djnR5MdBwlAqDhGIUa//2He3fumMbvU8eP9LJ6YlBrdfuvaxOpaz56anOP/xQ0XymYjbTBlUa6ncy3cgvTxIV4kSHuwcqpktNnp+pOkvVw6Z9uVB5NrMykLqAVQWQB3LXCyvF3ImAe80aYyv1vFGPwrvT3THxir2Ge5/OJpoOBhpdX2k5n9ly3/fIXu3B2nTbkNwuhc6xdWeVZ5gYg2C/HBSsRe9/EKDokKK+xZkAwBhbZshocVL1fgY5AvUcoDVxFoHYFhRYQV0S+2s4S51/+dKr93Q5Gunp6bVOr2aqNrCUJge4qIvBzMp077FR5GeYNcbWt9QpKIUB+hYLtauRdpJE9fVK8SLVXlxWpwgAXFAHAMHgGjQiMkZpSgclLSAw4HcAgNHYbTQ3sSI0k624JVOcZilAE7nZKXuAFMdlNVD1AgBn2L2jHGZ5D6oyN8LJYnVObyBqYUvMWLE/G9xEYR+VDRyELMqS6xca1oxxtVaz08bFxYWBDb8X+71JAfxb3D+mOShEPjPK4szviVOJFVfUb0X2sKpV74U6lr63VLrziq5Xa40WS9tKT4YjJSopopk+mdsyE4UyNqdY7Dp+gGs0ALxSMcsU89zHsQYTQGfCU5cq5qCn4SPnDLLnhmY5zWbAcPYD1IjUshUyvXmOazX1x2MDUMw/VHjUWyhXgYSW80zzSepamm2FjMxqqahWtaydZqK9VtPXU8AmlFqJSiIH3hnntaMkilbn4vLD+lSuN9To7XrNYD0d9a/VvzzXbDRUNpuatIPtc6fTCut7uazJPDXxMkpq6h0e6ejuKyrXmxqlCwPMEK4A3FCOAh6ViZJAPUjGb/9ai6tLpRcXWg8GqlB3LNeqsF5ZWR3sSrFUNpCIqi7P+V0WcwA4B3gaScNA7nQ413y8sDqa9SFdzhUlJZVrkYpV7FUz+8uirMeqMypCFEVF21BxGatQqanY6ahya199FIov39Pum++ocnjb+2gBotOd2xL7TpAZhv+4vslU2cm5Lj74rq6/94Emjz/R6uy5CtfnWoyHdh4ZLdbafe1V3fvaj+nWj74rtRo6fvREk/NLRbNMjdlC/UcPNTh5qnU2UjneqMRjU2Hf58xUMaBPTm82nKiQbVTCut17+EKluKRSUgqW+7VEKbb1i0zdwyO7DVSbLd2685IanZ4vetIf6PmnD3T57Jnm/YEKWFBDRvPc3tgi1gTBz4M8L6y4c6cDlKFkFKOWS9MXGbMBDwoAjAFgE0gD2QYyBsSahYjuiaW4rlff+6oO7903wXJ4cqxnDz7S1fMnWo6vFW2wrV+qbMeRXEUIBsb14aoRVayEhvAAAIwCGScLg3YsajkAbJWjM+ZxNVqFXHVImFwL9RJEjBVkjPA8btd8nyUhu+bOE/5k7B8h8+MFIL0FvABCqbkMAK9WGhHnQd0HUdkxSxAng7OUAWAU97g3cP4FcGJi4VSRu18AdAMAWoWNuwXK/MHAa2ZYQysaDoYGiHGQSYhu8prBGBRDfmkOfgf+CUB8qHl9/Tmyz1rcbDUD+WeZaYateDpXtRar02mb+DEbjzUdjDQfEaewVJmx8UEdkB+HparVkmgxx9OR91mI3Qfdtt0JaoWCGqVInUrsTOrZRV+Ti0Gw/GAT3mZ8ByQ3B2TD+vWiDMtV2MGKPLgTBWpMuBfs4UF5HghdgYj5GQAMwEjBDvCLQ5ZDXAIjNIcYc7STOsDgb6inXR2yNkFwCA/Fi06N16gXObh5TFJUsvKduiHELKx8npwD/nJ+zqO/DQDnduWAvtQ3YPLccnomzIsKjj2rhVII1sTQwCl1HAbKX+bmFgCmDg8IMrU6o+IoEJywNgCtoc9j8SzEHM42BomDU0TO/X+hXt6C0S9IDm5yBB6Exzy/Z1uXC4jCuSv/C/JIcFsK66Tn3zajOwoArh1CAIAdAxUGxWB7OM2/AHq3YK9JDKa5BmA43Gt+nzscbYHifP2B3LGEmAehjpp4sTCBJp2mJhZWOT+Z8FsKZ1P3NbCAl/tcEO18ooRT7gAAIABJREFUnittVK1V1GrV1eu09Cd+9s/o6K0vahbV9exyqM0alTXkooK+9m/+uzd4xR9yH/Pm7W5G4GYEfnhH4GZB/eG9tzef7GYEbkbgj2gE/tKtvU1QXmIVh61vsNYDwLi6vjbYCQD8b//Cz6tcLKr9hbesKnv0d3/VAPDThw/dMKiVy6rYugqGcWaFAZZsAVBdq91MFBVohGUqF0IODa2UpBTyzMgc40DMCYFG4VZNh0oCNqazvcjsLW0UJVUT7p+cXFsdjFqmUosNTvpwDci3KaiZ1NRIEmeIchAl4xfgd5lh/4PqhIye/LBUCDaNHI5pQtre2Y1MgKUsz8AJFl1xkvhnAIwBHn1cyXtCfF4akIBglUZT/XThxkan29Zur6nJ8NrA7maZqdft6eKyr9EYG2iUn00DwLDpZ9OJlulEjaSk/W5Nt/fbWqcDVZOy9l96SW997U/p+Hygj77/qZ599EDdpKnZ1VD90wsrNlDYxLVEUa2qDN2h44zJlZurSEOPAzkgPAf5dCMgRyyntuMdDo6ByRyYwgFMyxbkegUQGOI2ub80mNBVYVFMhnTcaOruq6/lWVfkBqYaX1/ZuozPRXOZJi+NgiUgMM2dMkpKfnaphMYd95v3SZdqJFWDmuQb0zChERocsTZmrof7ANAISJ9nf6F4qlRsTZY0W87+44t5AwDc3b+lRnfPjT/A3+E0swVXd/9QR3fva4wiIKWZW1CrXjOYmmDBV62ovtfVap3q/NlDPf/we1qPBzr+6Pt69t0PdPHRh6os5upUI7VrWLQBLs00y1IrqJdLlAlkbJeUbha6Ho383sz33b2abh0dKYGpDBOa3NB6y/mTH376SM8urjSGOW/FgjQAOSwV1GhAEIjVrJXVJG+r2VStVlO32/OvmcOT0UTX132DRAHspZGwVnFTNJuf32Ohh1INMM/ZVtjkZVkAf8mN5pqxdjXItAz5VCgVGOuoZMtgDuI02VudribTmRvw1YTMupaOT051dXXtjDDyppv1pnY6O9rr7qmYTlUYnilJhzpsRCpkYy0XqW3z5lFdSxRL2PlhpzceqgwjGyV20tBoChAYyAMAwGa7W0kGcBMILVaDALqjmiE3jga6s7mCraFt18iMtKWkDODQmKPBQgMIxWYVRj5dJZSjI6w4Q2AWDfUZTUXek0ahrdPobmxsT1iJwxgZKOa9IbC4+bhRoSyNM2mqqjbNA7353k/oX/nF/0Bf+sk/rXW1qLPBSJtoo6iy1unZM/2Nv/Zf6Dd/9VdUHo90GOWWr1jTo8W3yikEpc5QJaNic65dIc+/4vc8tKH5494fmcHZTO064FxXR3s7mo2HGvX7VtECagLssKah3LNafTAxILHXbZtsMhvP/XE77YbqAJmMM3aiqDfJrq0nVpJ0mk31ul0NL/v6jV/9dR12W3rr9fu6fetIDx490HQyCs+3s9xL2u/11Iyrmg1HVn03k0TtRt0A9RpVd4Z6e+a5yX4FuISqGXAOy3ir+C77KhTKSguRLlYbfXQ+0vN0pbOFdJ5JWRTZppjMV9wYmDshe64UlJIhPtCtKJpznWZdvXqiUjpVOhwZUGzUePZqJq2wTtXriR49eWIlH5bxh3ePbAtZbjRUbjRtCU0aIsrO8TTVG29+wfvJ+empri5OnUnGe8fO/Y08p7lHS6wwixA2yGKDTJFZndPADrRSMQjG/kN7jueOOY7iMsb+OWlYOcTk7u62dXj7SKPZWLPF3KpIGufVuK6olOjyYqgHD55qOJzb/hkVycGtl3Tr5bvq7e/r6cmJPvjO+zp59kz3X7qjHoo4VEcnx2oVpXgNwYP1NFMaFTVn7ldixThj7O5rM19qdHyuapqqu96ovV6qls1VxR0hbwgu8sarhVhuA36meLH7ALnzn7O8bzRaajZbamDLD3iLynA0dI4ptrbcxyqkBNT42MjbApos85ArB6AMUcFEETqxAL7LhWsYS1Zo6pPJCqmCf2eSSdl1RykuG2BK6okJJaj0AMdpFKMugcDEXkatYGvOIoS1WLPlUpM0s0MIZK7+eG5AggcAYlVWKGqYolYLrhowLGYAnxBUDKoEco4B4OXCmbB79URNVPDLhdrFjbqlorpRUa2o6PxVLKBR/LOFsv/aYSXjmgIAnNRj782zOeSdAOp4fACFAPJQNOUqGsYPy2VUtyZrEU8wngSAAUtGsiOxqSYaguzKdO59GhUmzyigAyAh8w8w4/j42DUGajbWEVTGjPMWxCDqgoYyADRRACadWIGMswbWplsnkCDLw3IdAsQEQAQHFzI9sUydp4paHdVuv6zaq1/Qg6u++vNUKfeDZxpwDeQ/XaqQy7JYz8aLeXAD2KxUQkHH+FPfldhDYw0gFq5CTjAxD7bKNJi5dnY5r2UQwVOOfSM0m8lqpHYCjKW2Jgc+KJsCWYkGP7UxzicoHefUi85axwa3qFqlpFZS1U6jrk6tajvw9XzubHVbdRoEZk1gLwv2yMwlwNBSXDUAXGv1DBSRLzoaXBsEXs6ndmsBcUDh3Gw1fJ8ApgGAsS+F1LJ3+47u3H/NOdzWHJfKwcbd3uobu58UcQToX2rw7Imyq3MV2MPTuUrci2zp8S7ZiTzU7jzcwTqUz88jE0hVVk5DnjJaBDEtUbmUKJ2GHNi1FXK8N5b1BbtmFCpYRi9cA2OVsgL6KdUVV7tK6ruK446iZk/qdpV1W5olVdUPb6t371XVXn5F60qiFc9wPVG5GqJhcvRCq3Ff6fMnGn/0fT3//W9o8OCBVpcXVjkX53NNp+TzlrRq9nTvy1/WS1/9snbfeVOFVlPnzwFf+6ou12oXI/W/+4Euv/sHGp8+xtRaxfJChXitYilE12STqRaDqTajVIX5WhEEDKxeKQPJTI+LmvN8J7EWpYJth3dv3zbYH9ebXr8b7a5BvOOHj/Xoo49V4nnEFYG1bZw5YgCyDJ+S+s9C11y5zrzdujCE+Jtgxx8AXp6voBTmuQfodXCJpxpks2ATy63F+jkTVtg1xa0dvfMnfkLd3X3NhkOdPHuqs+ePNbk6VTGbqPwCAA6Zw17zc/VkyOiNXEtCeqCupQYM7x0UvPyMFZ25qhOAkPPGwgrgYPkMGW9KbUbNtHR590IBXIDkx2fNUS72IhxHiBAIisotFhgQSfaOAAAXNF4uTdbkLEGNgdqYzG9+0DEigNMGYnHFqrp+sNsO6yYAMGNnMC+sdyZwQPzEAjrChaLmmhtCC4TNSrHksy4qVxN3vL4A8BHfQs5vAAGpayHosIYYCPZaGanWbDjaAIB8ls01JqaosFar09St20dWS64goAwnGl8NtUK5DpjK/1HJ4C9ZwOyJPH/MWc65MTVHXNFevaH9ZtPE49HZhUZn11oMp47p2M6xPLEknKnzg7Xn2eeICD6NbgHgrTKdqudzt8N5sGyTzgkOY84ewLmK8eFnA33zMyXrC1DXZNGg/HXeLHvlFuzfRkzn5KhcDux5bTByi2VTPxJZZPAX8jUAMMSD8HMGlnPVuEHgDRw51rMAALNPcN6w41c19p7Nucs25+wlVgAHcgVrO6/h+8sv2EusXC8GrlvuTsb6zpcVvtT/Jk6iRA725tvHJEdffYEGi/PzkfHZ/Fq5J87tzTPaHenFXDV1OVile58z6Bt+bouz+30otfMcX+4NtUVwug5KZTuqUffkYG9Q/AbQ2HE2kP/yWJutAtjTJZ8Y+RZie/d1NZbqNTsuEXtEtBZkYVwpIAXG5ci1P2dD1g7OSxD7eMYAgSPiV2oQyzjjltXttvQzv/QXdPdLX9G8GOsU4t7xmabDqeJyRT/xF/7yDV7xR9TPvHnbmxG4GYEfvhG4WVB/+O7pzSe6GYGbEfgjHoG/eLS/2Wa00OTHHgoLT5qAWDfTGH7n7bf1Cz//c3rt/ivqvPG6bYy+9yu/rF/7lV/WydOnKtKkCj3EnJVaCLbNNEtRN5SkXreeA8CpM69o8pOnWCsXrKKiwQSoEGwZV7bnAkyhuDfOklt6caJod3s+SH/y+IlGs6VKWF8lVY1o9DnaD6AWO9NOAHR8AIG5DfechkroodouCptK2NiFig9LNBWdk4TKkQZUfnhxWlCePUP2qe34VgCqmRsK2z7ANl+Jwx9KWJq3wRa3rv3djvqXZ5pNRgYVDg4OdXZ+ZQB4tSErqOosG5qyAGw0/AGAbx909MW3XtF8fKnh8MqM16/85E9rOE717PFznT85Vrva0PD8SpfHZ26I8J62XuPwWsTyEQAvWEmtUc3RFAfxnGeqLOUcRxjH8ywzuOtDqg93n+XtcC9p5GRuKPAdlUJV61LkLN0izG4VVWt19N6PfUXDyVRnFxc6OzvTYj7zARGgA6UPc4wGNOOF3SRMc/5Dfdpq0EjPgfflWg0OwTQqi2Ur87gXZvIC0KLWyjOsaADDegf4Rf2M/Vart+PMRfJ+m91d22ajTu/sHmpTrqqcNAmpdPMdFS4qt3tvvK6z/pUbOoxlUizppXt33ejdwNivxRoeP9b7v/vb+u3f/IcanZ9oPeyrNJuqtlqoV6+qVcNKGNVnpulqZjDBPeh1BShJ0AbGq1TPzq81HJMbXdHrr+1oHxUKjaHlxoq2uN7Q2WCo3/vOd3UyHFtVsIBV7hyxtZ+3XivR26/eUqNadCZnu9N2E75exw6zbVUczQ9UwCenp3r29JmmE5rI/PuyGgBA88yW5CsUqwZCyz6lX/cHVrQHldXECqHw/IRs2QDMYEcX2RLV1pylkprNtn+NgqvT6Wn/4FDf//6HOn7+3HbUNAr2ejva7e6p02irAXA6ulB5eq1dsngXKI9QEW60rLa1LAalOQrdFarF2TjM4VLZVscQE2hIYHy+ADjOyDsLQXUADc45z1Vo/B1rDOAMhA7ARhqbNOScAbVcGlgMdmQFk0Rm6crNGIBF7J/Ho6lto2l0Y82aYhPGepI3QS1coqG9KqheKxvIoBk0IccSm+giOXQrjSZrLSpFJUcv6+iLf0pv/vhP692f/FO69fqrmgyl45Mnqjdo9m30m//o7+p/+O/+e33nd39X+1FRnaiiVqmsehEL6JVKMbZlZB+WNF+XrHZHYdgfTZ1/5ecTq2ZymWnWAHRGUqNa1m67qf1eR7utpoZXl7bOnY7HwYoTi9FWU0m7oWE212g6NknhYHdfZ8+PrUrDintvb9eAo222PTEQR01Ur9d07+WXDN7+yI9+Wdl0pv/5r/91g7tvvf6G7r1yVw+fPwp2zoA4WabB5aVzhbuNpvMI5+OxqlHJYBrgPADfIp07K88AcK4KJGuYSWnCSDHS+OrK5JoUa8RVUY/7Yx1PVzqdb3SeSjMsRQGA3cSM3MhGcYNde2G9NDkpBmCnEbhcGvTe67as/J+PhwbfABV7bcDHmq3rAbfOL840BLAqlbRzdGjbbwPASV0fPXyoQkRDKXGj+Ytf/JLG47EefPKxzk6eY9IashWrFdvN1ZOyysW1VguUtZnKJVaQjebYQpOTZyvHAPja/g9gknXZqhYjfVp4zi/V63X10t07Jgo8P32u4XhkcgZgWbe7pyRp6fTkWn/w/vc1QD0dNzRNlzo8uqP9o9smNg3GY3300Yd69vihnT/auGikqaLpWLu4JLBro0xDRVTYaLTcaMKGgi34zr6JEZOLa9XXG+0Wi+oVpRYZiPM56ID3YZTxn+sghlzAHEywvSEAmlUgssKT68devtloWsFPky+dTkwcKFo9tg4NvxKZ8uS0Bmt21l1urtWwAMPGr8i0D1bu7IUozVh7pjNIPIDAgJvBnrLVbavaQLU5UKNZNzAAiMY8Zq9CXQIJzQBwhlPFIjisOJMSG3gsRze6HK2UrjdKmiVNyCSn0YlFb7Wu8WJl4ga215DhyKfjmpirzqWFuLNcqR0XtQ8IWC6phopskRr87UCUgbxQrVpJ5xoAEAMABOVrGvamJiSids3Z7ijFsXPGXYNGsW1VASdwVvCzRi1VULWa2B2D/1AoscdY5ZOrkCCiceNork7nMzepsTLlGbFaDlv5dtt71acPHxjExcKW9WbOfMg70K5LVthCY5VaDjnP87mvoeZ8+JIAiCFBUA/wvhCPcNvAEtVloa1G2DcXiiAL3Lmn/S9+Wd99eqwr1hOs8wFTpgsVMkDe0PE28FLcaLKCCBgsYEsQ/QBxcFQoFZUkVQ2mKIBDvjQNe4Acr5/UJdnC7jd0sIMKOBAPrOaOsPbOgoNEseiaFsCdJrZzpfOcUANdpcgRH7wHjhTNGvEYFTWrsUHgGq+HGnM205p1HhW2xV3BAYPX54sCuIRDDFbcMREBdSvcp+OJLaCxLCYzmwqctYY6ms/IPsa9YKxweyG/FdLc/u2XVOt0TXSptzq2HaZ+GE9mri03k4EmZ0918fBDbfoXipdzNaivUGtmIRpmAfJWIJ8+J3cYVATkxy0EskOoN5g0KK5Y11cQN51rHtxFAC25Z6UipEL2bgCOQHhw7jL20YuCKvWeWnt31D28KyVtzeK65o2WVvt7atx5SfX9A9V6u4o7O8oqiWYABIWCenuJiW8FiKKzsabv/3NdfPuf6fJ7v6/s+Lk2w4lW41TZhOiJSFmppsrebR2+855uvfNFte++pMpuV4Ua2dR9r/U4FKlW0+R3fkuX//g3dPL+N1XeTFUqL1SqblQsr3R1faEpluSzjZLZRiV4IODZsexSEFUrtqEfpnMVq2XnH1NnNHd2VK7XHYFy66WXVSqUdPz0mT75/kc6efRM3VpVTcAX7v11qmq0UcK4FUo5EXBtxSEbiy1ncxt+iBfBojU4b0DKicohk5XnlFib4CoVlJi54NRryTjdaBNVVWKOVOp6672vqLd36DXl+OljPXv0qcZXZ4oLmSrYP6MAdtWcg7+rYG1rASLrDM5MnOwANbfuRAaPQvZtwBE5xwRgz2Sx3AYaFxbIBADAEOb4giQa1otACtuqZMPkCzaxphjmICAAs9WKgM3sPQDAm41Gi4WGi6Umq41rjLWBt5LPVLhfcd2sJZybcTRJINmVcP2BjIuakPos8vpG3e24Ac5Pk4nXTvLUsW0mqglSJfOh02j6dU2m5axAfnmuwGZthcTE2dIg8Xpt5XZQFwNyVdWwPTgK+izsAfOZyrWKDm4faKfXUw0nnnSp4eW1RldDk405M1BbU2cTv9HsNA1eQtSb9K+UDoc6aDR0b39fd3d3layl00dP1T8912qSmSTJfWM8AwgZFLsGhfNzdwiPXQcwMreA3tqS5+k0n6mxc5DWbiE5AGz3INx38jmyVbFyJgV0f2FlnJO57YaWA+jeKXP1qvO+w0QI37j3zvdlzoQYKC9B+Z9TK8whdS+J/AmA/AtHg88DqvRCakVVUMLy5xChykU16onrStZ6zkNziG04U+RxR84nhhiUWyWHzO7tmwSrZP5s68jB/PH7589CwNXzmJPtJ3uh/IekkNddud29bat5TT/nwTbbsddeGyCiBvB6a1/uf2bSwWcZwFv77qCqDxnH25zuQHoi0iWMo59B3KNy8Bd1P/We72UOXju67AXJI7gt+b5wFixstKEXUK9pgSMN/RocjSBQsa/hPsK5j/UOBwDcaeZLE30gr1YSnomGujudkEOvpUHgn/1Lf0mv/Us/oU3S0fJ6pI+/86HOjs9UrVT1J37pr9zgFX/Efc2bt78ZgZsR+OEZgZsF9YfnXt58kpsRuBmBH5AR+KW93Q2FuBndxaImNEytniwb8BlNUu32uvrql9/Vz/7MT2v/6EhXF+f6J7/29/QH3/yGpsOhbTkX84UzHGlakwk1mQY7Lg4fHCLqCRZ2RhB9+MW6LikVVCsXVaURSxObBhVKEhqvWBZxAMvVCtgf0nxK4qp63R0X+Y+PT3TRH9hyLqpW3SRdrbGjKrsxiSoKoJBD7mKZ2qoWG9uoTPNopc025IrDZworGIB040Ymnx1WNc0/wA2z3N3YWFoFE/LqAgi8tXa0LbS7JaGJjPIFOzqsoFBzRSWa+HOtcrvimFzLNVZ/NLFptUUaTeahCZokatar6raqeuloR1/7yrvaLEb65OPv6dvvv6/b916Fbm47QGyfseMaXfY1vh5YWclYhYydpQ/BSS3+LGMKq1UAW3KiZpntDhMDDpFzirYZqeHQG2jAZlFvmcYGf2HR06+ruAGHtSzWpjSj4kZD7375xzQYTww4np6c+hAIy5fxnWJxiipMWDMubYNdb1bVbNZsOQsAM+z3NRmP3aggExR7M2svOFxuaEAv3AAGROa16AxwEOSURvOxkiQGu1o7eyoyzsVIjc6OlS717q6avX0NZ5mKlZozgWFpF0oV9fb2dXj7UNN0qnaTHNKyNrO5yiro6vREx08e6erqQk8efKTHn36kkyePVFqkapUjdasV9VABlsl95GS8dvbcvLBUZrIBuYCJJlh/kuU7Hut0sPQYd1ux3np9X7UI29eyyQs/9tUfN2D47Q8/1N//7d/RFcpwAFHfi8BaxsKq16jq9Ts9NasltVt17e7tuinkjERs42w/GmwwsSN89vS5rq+ubZOJlTZgLeNsZbCtfIOFMs8i6mMsPmkUYN8NiAFoCgA8T2dujqHAojnMgRsFJs8K109TiWZOHFe1t7enZ8+eaXDVdxNjMU210+naArpRrauXVJ0BHE37qq3nVn6gpEJlnkaJNpVYlWpiMNFZ3pOhUiwqnYmZaFPAtjnkFmPZjooesMZgBDZwtjsjl5KM8dAkaTQSPxM0LtxEoqlC42G5dNbwMsuVh8ytFZa8Vdu50sVB2WNLWBqgtvdDmQRxgnw4u00aAC4uUekEC0GejQn50uWiM065l8P5WqVOR2/9yT+tn/rF/0ilzh3V945UjBPnWC6yvnZ3EhU2Y/1Pf+M/1z/89X+s69NzHTTqinhtGkUAHqW1G8XL4spKk03c0KoUazTPvEaWqzVtaGLj0JCmbjgCUpC9e+/2ofY6TXUA70rM81NNhwNn7hocJzOx2VB9p6NSu6aMjEtyuauJrs8vnc8NiYAiHSATkCap19xsPTk+9vN896U7tqr+0rvvGpj4X/+b/1ZxoaS9Xk/7t/aVtOuhWWegdaXT4+dm62MHvdfpee9YZ6n/DCBlm1HNXWWeuEnrX5OTtvAazbVPRqOQp4nKfykdD2Y6HqU6mSx1PiMDuKC5M/sKWhQC2MOcQBWAig9lUYxCgfVL0l63o91uSyus0LOZ7ZqxJW/W6yo7yxnHhIIV/zSzAFlimqqAdth4RpEu+0M3t1AbTKdzHZHnnmW6uqTJ3/ceitsA4CGW091W3dbPqGrns5G0XlghjD019qxWRUKEcRM1ZC6Sy+rf2wZwrfks9XO6u9vT/v6uxuORnh0/02gytgKT3O7e7qGqSVPHp1f66ONHGozmisrsUUXdv/+Gert7Go2nOj091cXZqeaTkXqNRPGK/M65KotUO0lV5fVSG6tdF1qUihqlKw1Qv2BV2+l6rUGFVoMEUilrP65oB8vE+UzC4ngB0IeyxRJ1N8m3DVp6tViqBxtAVCWQDWxqbKvhWlILADAKSABECALUM4B2uBOguMzdIlgDyMJlnm6b687BswcjWY3BxpY1NKpUbcc7yzIrZiGX0CDeP9hzg/D47FSNVt3XjNU+FupBcEhTN3KTMSMiYblWtV51HrIbmQYBI00WZKoWvW9dDsZ2ClhVKoraXf8dv2dvRiELsYnro7ZCBb7OFrZubVVKOmw11SNvHvv6ydjgb7tUUKKNujiCUPdYhRya7dQzkxm5hFKjWVZ3h2Znz+sYYOoEIHGz1mg0M+GIpnocmz0X1lYUP1ZYyVn100n6Yn+gZgg1EXbQQXlnRaDjBGJbqvOZqIOweT47O/U95RlkvWSvMeBcwn47xIIQzQFozzhzfYAYYf9JNBqNvP5YNWxSRNmgDCQmlMBERgDo20ozqqi6d0uHP/JlPRuMdc2escS+e64NgwERAaXVGpeRkjvcRJAsyQFmLpHByxa/WDgChT3xcnRtdxPGFbcCahUAWNCqNaQD9qNFAF9eNDQAfCoVK2ppqlO/MDeoiyDTUMPyHWIiSBxrGgp21ie729SqJjY4SqUolamBUe7O5gYpnT7xOatXGuUhuqNkZbXJBBGEgooBOPKOIeutl1muHg4AVSCahLUNFRbAcYGYlJhYjLZjTvj1Jqqot3+g3u6+SuVYV+TnLlKthpfKLo+VXR0rWYxVW2eKmYtz3hPSFsPEtZXtIgPIsCkEIBfwtxKtVS4CrDOmJRXXsRbrkmbLlWbEOFh5CpDE/steXVIFy2f4L9ghz9f+3BEKxUZP5faeSp09FVu72jS7Ku0eqPrSPTXf/IJKB0cqJnVHcBA/Q/0IkXM2X6iZRIqLS637pxp8/C1dvP87Gn78baUnDxWzP02XGo+XGs0LSnp3tfvK2zp460vae+tdVXZ2lUYlTUmHN3or1dp1tXsd2/5e/4Nf1+nf/zWdf/sbapeJpyFbnK+NBuNrRySUFxtFKIBna8fcFOwws1GlXrUTwcVwpKgWa1MpuQ7g2g/v3NH+4ZFqzZZOj091/OSpLo5PtJjM1EAdTNnMvEw5geCAkeeDoiQ3UBhQVE/Pz6mArQLM1YVYuEICDHa0kH8CSFpC0WhnqRx8wz1giXV4U6okOh+Mdfv+G7r95hfUOrql4w/e1/MHH2t0dabyOlUZMhRRPQaVggLRnIrcmj94yyLKD/sh9aYXmRckgkBCdnkQcCET+rYqYOo3rMypxQB/yeMGALZSk3GICt5TtyDZZ4LfAPw5j5Tn08pmACc51xui5hjVJ3W1wV/sx8mgDpmuWFZTI25tjCF8bbPuGWds04GwiHBpNZu2Y3aNw7pI7nilokarpXqzaTJn/+pK2XyuailyLjLnUIgac86auXKYOmBL3DGxUWRKQ5gJAC41MnOxUq3Y9pa9bzgfa1VYuz7r7e6o12qrEddU3hQv+hbVAAAgAElEQVQ1n2AXT174wGQhhh0AGLCs3Wwoo39wdaHZ1bWOWi293NvRLc4F80xnT56pf3al5QwVMQBhsP213bYB4EDozGN/cwVwyN+1O/MLGDbMi202dOAd8tnCWpVnSOT7+yq3Qd6OOwRf3BVKeeRLUKpaP507etlaeKs836pRt6pyM2BzkjpnbUgFuYr0M7VqqPPsiOC9LUzPF68fBLsqV4gPwTEKQDIQA6gnqdPJAabeI/aA8w7719aB2qT03CNlC1I7usHWR2Est8+ogWDAWP9VIEK8AICZ74ET99lrm9DPV9Hqb25GIP7gWlFSBpHAjhyFUPta/h8IUgaArU4O+w/3N1xpOGvx+e1KAfhL34d1JHfEyCC25bUr/RP2bfZxzmDzdOEajLNssH0ORBB/5Z/L4G8OAEOqWuMYQ50HeSWPd4EUyN5s++98vLjCebY2Aa8UF/wc4ETS2+3p4HDPa1maTZXOp/qpn/s5vf71n1T13hvarEs6/fSJLp4d247/x37hL97gFT8g/c2by7gZgZsR+OM/AjcL6h//e3jzCW5G4GYEfsBG4Bd7vQ0NewNyNMey1KcAAE5Atlm28AHgYKenf/knf0KdZkNX5+cGfy9PT60SwC4zm6ZuHqDQ49CSYR8ITZuDbonmFPZAHM42ufK3ZLCBxlWZLDszn0MmjQFgfoWtFDlHKA9ohpbKtrKkycsB4NnZmU4uzt0simnAA0DSsIAVzqHBNnI0a2mcLlStJSpVSs4JShepSjEKwLJZ8cvJwsokGm0csACpuAT+PklqPqVhlQ1IZuth6PA5qxjlkJm/uXURBw3GFBUyGxcs3kqlpOVibhWDzRdzS644aWpdRMW41Hi21HA8NeP16OhIr7/2ivZ329rrNXT/7pGKm7k++v4H+p1/+k9VrdYUFStWiqZYBtoacOp8m7gcBxUnIEg58mcBTLDV0XplAKZIgxFlin+N7RuHzcgAGZ/PXz4w5izsPHuRox2HrgVNXbvcFvJML1RbiUF4moOvvvGm585Vf2ArcQ6FMPRh7nIvQt8m5CjTWGt3arp9+8AWyINBXyfPjtW/7vtk12k1PceCr9nagBRAjxVVq8z20TR9OSSSa1dtNIOiZS01ejtuSmbrgnoHt9TZP1Kju6tKrWXVb6FcVVxrWsnc7e2p3e2o1ki0Ka0ULVOl/WtdPHmm6+MTHT96aMC3f3lhq9ZsNiIBVkmxqBYZWpXIDTWnvRbX2tAnr2CBSlYv41VQNW6qPxjp8mqgq8HE4H+rmVjlff/eoQ/QvU5Hd19/Xa9+/euaXJzrd3/7t/W3/s7f0dUk88EbAAAwkTYIjeb9dk17VWmnUdXuTtcAcH8wdNMcxv/1YKjxJDMZIaqUNBqNdXU9cCMJokSr2XGjD0Ade0zmDOCylTiAzLW6D+jD0dD3b+M8qZVSMsKqVSu6tjZ1k8nEaqG93R2DwLwmP4fN9GQ8MjiLYm0ymKrbajnrlWd6p5aotpyrOOlr2b9SIw5NBaC+0YrONlaiVVWr5MPWtUlnmg2vNR4MlTR6KpYqfnaxEHaThKxgVFdm44dGUiBE8OzRtys5zwk1GY2K0KRY25IvvAZq1GA3CnizQm2Netw+ZQWly5Xmq2VQ8MELjwCCQycKXglrmhVkaWDRs6biZDBHsViJNCsWnA93MV0q3jvUV3/m39Av/If/meZR0yp1LAqz5UxJvFavWdTo5FP9V//pX9Wzjz6xJUKj1jLgwvobbRaKijZ0tc1ZCiiGKi5puhk5GE1sOWzAGqBpvdZOt6MCz+FyoVduHzinrV2t2Na0f35q+9Ai4LLzkDe2C427TXXu31ZWDESXkKOGAr1jFv/xs2e2GScTEMvnYNO6UD1JtNfrajmba7fd1nI60+/9k9+ygo69otltaf/lI1v5+1lWQbPpVLNxUFKixq1VYmdSzydT27RWsRRGcQTgT9YlKugorHeo45yBDokpw359YRCyP1vqpD/Vk4uxjgdzXaXSolLWggzsQkGjbG6Ld9ua07zG+pS9hUbYcqVqoaQ2FutkdAMWF1B1zp03iyLazwWKGzrmTNkkVtJqqrXTUwUFAraQs5nGkKNQXE3murrqe3+hgWnF+3zmuISkCgkDi9dIO92W2g2sTjeaojpepioW1gYWscHm2WSt986CfR3PebnshhlN1NA2Ze2J/UW28eD6WhNnrpJtlqjWaKnW6KhUSWxJ//DxiS6vR26IrVYFvfnm2zrcP7LF76MHj5ytW1wvtNeqSxB6srmtn9tkaNNJJMaB7+SFZmuNsXlEgZrU3CQdDUYqLhYGK/fiWDvlSPXVQlGa+c/LKHOsbgm2udzTvG8YQJ3cbhGVISA7+xZrViWqeG9eYlO/yEK9QdMdPRjjRH8Te3vbHoaMyheyorzBjiqTJikNXVtJAgDHWGEHG02eISupeI72dpzffHJ+6u/cE1Qm/atrvzdzmbXVe+sCcsJaSb2i6Zxc2ZWBOOaGHU/Yv6KK+qOJxtReEDaodYqR5oD4WciiZV3eZgDzXs5T32zUKBd12G69AIA1HqpdKqqR23IDAJNNCyhOfeI1m5zZOWqvlZJapE6vqb39XYO0gA6s51hBD0cTE/oC4Sd6katoxWXQaQUVEmsmY+r7ExTGoYYIdpx8UTcxP5udtuYo0ExUigywUzsBzvDnzGvWW1Rz/rz5PGcObx0pqMmY+0QecK3ef1AIu8McatrBcGwXDAh5PBO43AD2FJo9dV/9gpZxTYMs0yXKV1TF2IRCWJgxf4K9qbB2jYnICJatADhYmwKcofTlEk+uz02gBOQ53Nt3lq2lj+xD+dcLJXA+/4JYi3iNtZV3WLdDiAOooX7E1hyAHYJIyD2GUFmwKoxaHHvQFXM9nUtZqOsAf9eQuwCaWYoCnhHseXEvzjOIKUYhSxaKjBfA3TJXKec50Z6/4fkLK0gOXDAHkgAAU2+Vaw3CqE1gwP621dtVp7ejSrXm2m49n2g5vNR6eGaCV6uQKSGvnv1oSswEsSIAbjibRCLkA+2x19BoY5vjagQBZxGAmhWZmBD8Ik15TpaZVt7/Qu3KZl+rkpO+VdMBwJDB3lC13VGptWNL5nVrR8XenuLD26rfe1X1u/eV3H4ZFMvqZVTJ48HSuddkRl6fXmpxdaL6eqJi/5n63/tnmp98ouzisbLBmeNtMsVaVtoqto6089qXdPDGl9R9+XVVegfaVBOlAIU5ABzXy0qaieJaRTo90dNf/3s6+X/+sRaPP9Vhkzm+1LIIMWChGe4P66XKgIynWOfOjIJG1UiTFPedyAAjjh+lpOzol3KtrgYEq9u3vb6TTf744SNdnp4pHU9VBRBfrXwfmMflwKgJGZ+fR4Jy1HM7B2w/a5A4f84hR0F6BLSkzlmGHF6IG8RfsBfb0SiP3oCIVqrWlamsp6d9vfzqa7rzhbfVPLylj/7Zb+v67FiLyVCF5ewF+GtD25wLlF+m10tT/tjjUOw7Kzpk9lr9y5zKLWVzrO5FQmgA9pgXAQBGfE5tZhUwNtCAzM52D0SjoPj9LJcU0NfKT2pDnGXI/IWkgwPEcq0Jtr/cK7OBC7boJkIDt5IKUQREdljhWzKpg0+yyFKTOwB++TO+U5/ihMIZ02dKIncgTFcTNbcA8HSqy4sLja77Wk7nJtHysFP/T+YhQzycTcMzjKIYS3n2QdZL1yu+9Ws125ydYq/HKCBH6VQzYlWwv8XZqN50zd5rdVXlXDWdm0x6cXmh2TysfcQd4YiyTueaQyQcjrVfq2svSdRirRlN1D+91GQwDjnfttkPC5TXe+8lgbixtRkO4utg/WwQbyvANeHys/UJUJvRpFYP84D7HNYGatbgkZITGaxcLbr3EGr/zyl9cxB4Cy7SY8BOeElWbK4s95hahbq12aZmX1udHggKnzmEb7PMc3HqCxGxFbT0QRhfoksAfCEN4loESMuV08Nw9E5mQrvdSzwe26/P2uNbW+ngzhwU78HNa6tY3471Z42oF8BxKFs/q7PsJoMlNVE5AS02mYs9OioJoDbs0XkUkN8n9DZMksoBV5MvOEMA+FLj8HMQdXy/HVAQyHCMp4myoe5yHRtVnH1NjWDy6iz1nGZ9cU3wAuwNueOmnfBZc3m4lcoo/guo3KkPS+4lQJoC8YZsaucA28bTe6I3tLZ7ES4l9VZD3V5He/s7PnuuVqmurs71hfd+VPe/+id1+O5X1ewdKR3PdXV2YYLNV37+l27wih+wPufN5dyMwM0I/PEdgZsF9Y/vvbu58psRuBmBH9AR+MXe7iaoWSl+SaXc2v8GqysrXymS10u9/up9AwI0oS9Ojs2grNB4h/U9TwPA634qh4aghOOwhn0RhzRI76j3sBircxDmZ8nKQxXsLM5Aica6Crs2mhjNXkdJu2nwx9bOBdQfJTclzy8vdXwOAEzPpq5mu2PlhEEOK8FQUQQ2OIc/lLioftPVQtN0phg1IdbC2CmSITrLDKACgtlGrhS5UYmiyIAoACYZoihofKYJecW2HvapMhxIbGtEY5dD/HqlVqNmYHy5TF+oKBjbGflx9aaWm6L645muh1MfHmmevf3OO/ryl7+kw/2uykWsi8YqblLbo33wrd938FcJxTIWU7NUMyx9cyb1Kgufu91sqdtu6/Ls3CptDrpuzGcBrOd+IL1AEeT7BHiSA2W2UgNQ2zbKzRjOmx7O4zFe7ia2mxxRRZtiZEUGDcad/QM3qplTszTz60yns0AwMLs6zC/uC2qBbqeuN998VW+88bo+/fQTPfz0ka4vr90M6LaaJiFs+HyeK8FqjsPmBCtg2MdYppXKKlVQpLRUqTeVbYpK2t2QR70paufwttp7h6o22lKEXTVNjZAPXGu1dXB0x0rtxRzr1oXOPv1QT7/7HT3+3od6/uCBrk9ONB30tc7IPF06+7PbatjC3EQGmrNWOmBFvdG6XNAKADiSZrajKjjnuX89VP9qqOkoVacZ6/bBju7c2tfe3o7H5/bLL+mdH/+Kyl98W/1PP9Hv/oN/oL/1y7+i/hRrKuzOYytzORBjq3vUbamajnTUbWp/p2f7zMura42nMw3HEx2fnul6kHn+0+DnPvbJVV2uVKs3rPCFrEFmL6oqGs9mtmPfXiVnDDUn1pmZGzIha5EOuqzI5bG1yn6ROeO5Wqno6HBfR/v7GlxfOdsUpWIhJwGQvzS6TtVtJOq1aSi1tYOaCXXVqK/Lp8/Va0S2syZPcJBhGRiaAHS0D3Z7VoZk07FG/YGanV0VSmUTN2xJlwM8zDlfr4Eb1gNsCcNCzPNJoyyuxAEAplEEqINVd0a+LKbAKDHIJq9oOV8ZBHZTkfmPcpSstM3S31fgpLnCBPE3DrYllolZsFAzAGy1aUFzch4lXS/XulgU1L5zX1/7mZ/Xn//3/2MtIxqjZJ4vcdNUu1lWORvo8Td+S3/9P/mrKoyuVC1ju97UYo0KBVUdqjTs/WaaLVaabwpKyyWV623bs7POAB7xHKLEA6C9fXigDZZyw4F2m3Ud9dpWCMZaa3Z9rQ1Kb0EMIRsdJfZKhVZVR196Q8PFzDbA5HPfu3NHu70dWxB+8/e+odFgaJUeAEWWzvTS7VtW+aL+HV/3lQ6GysZjrWdzFbH0Y+moltU+3FHSIpexYiCXpifZ69jp0rhGfU3TEvXm2cmJGglraux1GlCYhilkhARlWqGgKkrUJFZWWGmUzjWYpLoapjq5HOvT51d6djnRAPEJwG01VlYs6nIyUrWeWCG0xjGiSG5qUVWA7sVKDXI4rYTCUp9saxpCOBFMPaYox53zikoTW+9mXd39Pb386itqdbuOTnh2cqJ+H6Bpocl4qvOzCztNmGjA+66W6raZl6hSQmQBAHCvA/GpbGtWsvXQnbBe8/6s9agig93f1u4SS7sw3wvFyOp59jFAUVw7JqOBf8+YAYyxbm6KZa1LKJXrenZyruOza11dj5VlS736ymu6dXDbFrZPHz7SfDRStbix3f1iMpKymeLCWnXmHU1BK/HYFqqaQy5ZFxQ1O1qVAmgzGo9tt9sql9RD6VwoqEumKTUFDhiAfagOjQMFW9etHMi9uxwApuEf12pWhgDuWQHG6LBWQY5wTmrk1zFQt21yOj8uAEYhJ5w8YMDGkBlpRTCAvnPmyfMjUgCiHLWAAsEkzVRrMGdjq0yb2KSTN7deWyHtqgoHg+lC9UYA5MnvY34Rn2B76aikRqdpINgAGiqU5dK2z4PlStcA+kk9qNQAagEJ3CwPrhwQVSgaALYbFQDgprpxWQlN2MlIraigOvN1uVArqbjeApTcgqhUe4C0vDYgBVEVEIggQhDNYFB1NlVqAJLsy3wZtn4sHMvd1LUSCUUPQGJw9vA+sQxjaIvQPFqE8YawhbqG9+Z5cZ6xs42Dwg1lOoCHFWGloqMEeD3Wba4dIMWZ1/mfoQCeobyez4PzSz73wafZ19jnUIgD4PNZUOdlUaJ47452Xn5Fo+VST89PNSWTlhmXraxwI2LA1skROdYBAGZ2UDsluCMQeYCaSBs9uzyxPT7X+uq9V4KyDWWllb+LYAPNPIVESM0IGS8HZ0waLJP7GQBg9mPIWbs7O/7MVlWmqbIFpKtY7VZT3U7LSsHJYOCsa5N2sDGf817BorqYA8BBvRms+fkEtjW1vaZ9ab15sbYGm1Wyz8kpDfnFAG8GBrb5leyLgJZ+ViBpJgZGUE2yYlXrdQOO2MXb5SadaD3uS5MrVbKxWoWFySKFbKl05hLU6i+CujPs+jcAwQEAjssFVcs4BG0UbchXhsRVUrpKrBYm25T8bRJd+TXPNNdpZ3erHGGLlBQ3Oqr1DlTZOVAGMarRUWHvQLWX7qp5774ar7ymeP/IqtQg+TM3SuNLCKsFZYOBzj9+qGff/h3VpueKR8eaPPq24sVA63SoNJ1oCojfPVBy53X1Xn9XO69/SfWjV1RsdJXh/0uNyjOYRPZvjiH5QBLMppp9+9v69B/9hq4++AO15xPd2WmpVFpomg01SUeed7Y6Xm40fnambDh2REGlGmk4mYXPnltck+tQa7ccPXD4+huq1+p2JHjy4JHOjo81H41N7qrjH43Fu0k3S7sjQCg1IGcnhDBnOJcBstoNiOd/C6DZsSNYzHqsOfwxv/w884yXFCe4LlWCWwFriC3ly9qUKpqtCjq+HOv+G2/p4O5dBkTf+b1/rmwyUmGNrT0K4E1QovO+4da+sHQOebpbAJgzD2UrlIVgIf4irzQH8wwH5sRW1qBtTi5lGvMNEBcVL6LUKes2JKBKDgR/DhZz/jw0T0ApzjjUdOu1RsuFprjsGPzlNYPiE9Il9xpXjtggFE5AKztmUa9QLwPqQZBkjHxWhrzA/sf+Vomt0oXYgnOCM9RxiGq1VKtj3R4IR9fnF66xGvW69ynWS84AKIEBJvm8AIuddttZpRAlIdp5FTdwD0m66nMC6keiDSaLVJNVKvxMUAJTgwECH+0f6KC3Z4tqVMSnZ6caDK69HrMHdpsNFclCh1C6WKqLMhmr6PFUi/5Y8+FMqzQ4ufiRtXoz2AHz1Fq1mts1v3D/oKbO5+PWCpp/HADg3K0HMpFw3KACD6A2z85qswz7/TaXOrc2Zp2DaMaEzcWrL64nKEmDnTOqV2rELIpCbvQaoDdkxkLi5SzGfv7/AX/zjGzzyrbC9K10N3dVMHjKc8KYQ4LjHNSouX7m3AApYDIeajIcaD7PfAbO+VVBmb+1Vv7MmPqFSt6gc86b3lpObK2jt8rfoHj+DEwO+/gLfNpka6t0GXDWRMbTCmDW6LAYsOdD/qDgMwlyk5P//BlD/nxQCtMXoRcU1ohAJCGiq6DJbOExJRsZINjW7uR7V+L8PLqNkUg1maYv6jKYV1wznxWyF4TyrUW7XcsQNkDU3BDtEnocnEXohVidzBkR0D4nrXA+cox8QUrqiepEsDTrareJF6l5bzw9fabG3oFuvfkjuv9jX9e9L7ynRqtn17sHnzzUl//sn7/BK35A+503l3UzAjcj8MdvBG4W1D9+9+zmim9G4GYEfsBH4N87ONqE3N2lrUHJTqV5BqBDkd5qtVxgY4mMeIPDCs1UQMOg6g05Z85UQcGL1V8G6FlUHBWs0kKlgHqLhi7FN8qJBNXxGrVCfhA0kzScPOi/kGnVQBl255ZaO12rDQAwzk+vVKJJXSxqOBnr4urqBbiLkgpVKPavXD/NH/4MazKairwBhwusiwCBYwp6GrrLteJSRdPRVBMrXVIrumgk0oDc5ic61w6lKY0ulMKLhaYoBTncAA7ENPBC84Gf5WAJ0zuhIZtbT5M5jDKNcYbBPs2Wuh5OdHY10HiW6eDwlt5+5139ya9/XXdfe0X1akmjqxN96xu/oywdBtXjxYWz0yLs0LJwyCfnjmtFJW2LqDW2wm3t7+yof3bhJgrgBepflAocfAHvYcFaWQKLn4ZmnsO8slUuAEJoHIRTYcheDKzbYJM5s103CsFgwT1JsR1bqoTlIupqmppR2czewWDkHEDnK1lFSmYSB32p26vp7bff0NtvvanvfPCBHjx4osE1IEXBFmgRzXHbIKJ8wwYShURRl1fnbhT6fVBqAVjWW4oBeSuJ4ibfq1oVyorIBIxrKlSqKpareunefd15+RXtHB45j6yQ1DS+utD5x99X/+yxfu83f0Pf++Y3NDw9c3PVKqtKZAVgkgSbViy7rKZeB5s6mq4cXhdaabZe/r/svVesbFl+3vftyrty1cnn3Ni3+3bumemZ4cxQTENSJmlRtA0DMmQaMuBHP9qGYT8ZhgUYNuRXwxBgP0iALRhwkESbIClSpCgmDSd1T4fpeOPJoXKu2sbvW7tutwC/c2ZwulHo2/fec07V2iv81/9LGq7mmuYjLYo5W3oChAyHIy1Qaq8S3bt5Qzd3d8yY53F0R33deuGuvviNryHz1He+/S392Z/+mb779jsG2EvYexeLbvoBvpMbBgjTyqy0125aEQzofkwzyM37qfrDsTO5IUhs7W77Un12cenGuC/YhaIvwBAfYJnTZFo3yuNKRY1m00QJLF35few6aT6xN9BUwaq71+1a6UsuK+t9f3fb1vGXp8d68vChulcXBmPIC5sMF+p3E201C9rbampvc1vtMgDwUovulZ5+9EC1IrbxRVsXLzLYjEP6CAAzje9KMassKlnWaqVuMLvP2rUaNCggARB4HKipWP+2DbMVWcir4u+gJKWJxbwCTLFCGQvOGZaTsvo0LsRKZggdacAHu0ksFoFiRgDA2HvTyE0zClH+0n7CojmaIYIEqM3Zari3XKmfzaiTSE4ArLV1/ys/qzd/7m/ozb/2a8pX6yqVsUgN6qe4HOnso3f07X/6f+n/+O//nhqrfgBT5zklhZKKlaIyxUjj+dTgw3gZAODBKtIqX7SdJk0N9ipswwEVaADubrY1Gw50eXyo5WigvWZdW7WqVewhI5zcvbBfs8eMUPNW8jp482U9PD/W0+MTzSYL/dxf+7rVxBen5/qzP/kTzZDRAPy5sZXoC6+9qt3NTS0nE42uOpp0e7YmbZKLSo4iyiAxhnNt7GzZFpZns7W17WYjIM/J8bG/Z70KiFPQ44ePA3ifAsI4PLAn8PcNVuBmELP2Y0JfNSSLbzRTF+vni75++OBED0+66iOAJlO6UHATtzMdWf0ChrhczNQoFVXL5VXGVp6M1HzB2ZrMQbpwlRrnB3nkMwPA7JWOBCBrLFqZYLR340Bf+cbXHJ3QH430/gcf6MMPPvSZAhGic9Ex4SDkViYqlXK2nqefhrp3Pp+oWa+o3ao7G50IAVRC5NlnMkF9EdwmABhD1hsNcEcArLDgJK4AoGTlsUOJOOn3fAbQeMYC3l8XkRktLbMFVTe29PTkUifnV7rqAsBPVS1V1YQsU4g1G6Iei1QGAJgNDQZrOXWeNAQvbLOt2CIOoEgsQKRpklWmXBXQNXbbKKUuLy5UZhw5KydTbZNjKqmyWqmarBRDqjGhDCAKVclnSkYrXULgsQFgcr3X6nY3+R3EFxRDKAhRFJugBhDtJjMNw5A1t1YCky2MQhXy2ZrQZXCSTitREJVyUGtnAwGNubkmw7C3NBo1z0uAGiw5AQkBTsajuep1jMSxMFyo113Cawl8llxGZVTU2HRaQUn8RlGjVaLL6VxHs5lytYbzgXuDgZuM1D7s0ZyBRCWMejNllom2Gnlt1ysG1UurhbLTsWrsYVGiwnKuMgA3yjxyeAEiDGhTwQXnF9rjNKJrjboBAMgMnNfsu8GKOIC7ELkYX+YV8RisO55MUBnJf85+6zxCGudzGuXBdr9InrVroZDJzjydOptyZhtngEl+DZDLewnqdZmogHKXugpACaU/tR41KgApa4D/B4AwAAwRLbWpZv8L2cVBEQzYjBX/iAzZuKl7b3xJg9VSnzx9YnUR6rEV59RoYvIPKA4Kogk7FdbaKPNQ4eIyAOmLFZeRAeDeKKiNX3nxJS0N9gbAF5TTKmDUvT5jpgZcAX54T4DjNNoZP5MZ5okqcVnb2xsmxDCPqR3J5YzLJc81QGDquO7lhQZXV5oMUNUDOK/s6kItAuHBa9H5zSjHQ+4yoJdVUgHOC8199iHnZQMAQy5MLbBZh+nZFgiClFQh0x4iA/UIYJdtc6NMcOqoVExEa7VbyvHTJoDAV34VFhPleW7sN8EB1iALClZy63nNneGKEhICKS8IHDzfRJNlRsNVQcqTScy4YW2Lq8LUQOha6WihfBZXiIqau7dV3jlQ1NpSJ1tQZndfrRdf0t4bX1C0u+/az4gn4xH4nX5v4zOpCIgOYeXxA73z+7+l1cmnyvcOtbp4qNWkq8VypgSHjK1dbb/yJW288qaqL7ymqLql/jKrSZJxPEqmUFDcilVslYIdMbvMeKjZ0VN9/Pu/p+PvfVc6O9aNclEHuxvKRnP1emc6Pj30WowYa3R9+bkAACAASURBVAT8naGdOvLs/7mFrrpX6g7mHrdKI2dFanNrS7dfelntb/y0ktMznb77ruvqLPUP4AvEicXK3welOBniEHEBRHjGrB0ylD2+9ooNhFCUe7ztcO5gGxzyU6nn11m5Vm5S/wC2OHan6K8zuQ6SHjEYqP6oU6ZL3bp3X8W4qh7ONJcXjhYg7iAmVxio1Wiu+VCfu4sYPVKSBLAQNet6bnKfYM37vLBalCzflPlnN4nUEvqZIh6FYCAv8J6IgxnCnyEvmiQIQLRnecBZLRMIxUElPIaAxp5HHcwd2mSnAP5yRSoWIGcFVyxAV4CnfGalLAr4TOLoCBS5nOndTse1J2MLedj/pUZlH/RzsTmx33yhWDL5iAxg6p0p8QSDgcF9znTGhJqPOz0viMo8OltKc4fgTj8YunZZ758G81Ano0Itl1SuVzVdzdWntlxMrKTlPRSy1Ch13dg70Ear7e9Jf4BYCV4Q9qo8d4gYSaIa9xbqncuOBkdnmnVmiuYh0xn+yTq2NihCg4LbxBgrM1PnDwOJnN0hIzmogD+LhwiK06AwzUbEuoTomyXgL30GQMk0u9nAI8A8Uej8OiVqfT6nNtxxw32XvQk79Uk2o3E2Y6LHGLLrdOHoBGJqnI27tiNO83l5LuEzpdbK7GgpK8HxEDnuBtTkRFfE3uMBzyHV1qoV0wyIoun3uxpA8IFIlMYH+FQMbsth/D4TUT9bB/7t1OY5NcRISRJBYb0+r30MeFqFPGEDqqkFd7BtTv+CxzMo59nrcUqhJrCzh8+WEIHDmFMHA4in4nK/PRyd2DOMtztqKLiU8cwGg6mjNT5zdgnAMn+eQ/XOXcnxNTOfjzwT+ighLiI4tnCuU3dQ17FSrC6mnmOOeZtKralxsMhlnbMNcZQDg54JILQdb9K883qzpiq1OAB9McQrUTcdPX2sKXN6+6Z2X/myvvyzv6znXnpNcbmq06MT3fnq16/xih/xvuf127segesR+PEZgesN9cfnWV2/0+sRuB6BH5MR+A93dhMK56CcnVntAgAcCumVrfVsFcj/o8zhMkvzDkUYL4pqAFBsT1PLNRQR1TjnphHqX7LKaHYB2BgwxtaTjDYuE9OpwbDAek5Z5GTWVitqbm/o4O5tlWoVA42nV109Pb3Qwc072tzZ1WBEw+DSl8/JZGz1GRcsgELnRCYZAzxcOADdyIWzLaCVq6gpi25iAXxVaE6PJxoOhraMDgqZvC9KazDcACtZtKjiUK7STJ/O3BwgM5mXlZM0WbD3ymZVLWAxnfjyQ+OO3FTGmEs22ZSXvYEurga66I6cq/vyKy/rp3/hF/Tzv/7rKidzzfpXOnr8sf7yX/2JlvOxcsnCap5lp68Mds3zhfpjlJ4DW5LRGKAxjC00qt96qawIpTEXY1jKo4kVZIDTXMYSLms0Jm0tiG0e1mA0a2igprfKzymugpUViGtWEcCCL4RcBnMaTecaTLhELQ2Q8H6cxUfeaK6gEZZgttAOFpzBZjpcYNvtiu7evakbNw708Ycf6fj4zA1YQFZY8qEjF6zR+HyoGlABnZ4epjnHWJYBGFatqi7Wmio3sV6tK1+uKRdXFeWLZvjDhsfa+LnnX9DGFll1BV12e3pydKRPP3hfjz94T/nFUGc0hC/OFS8XtsgmY88Ng6xUqgCcZs3UL9EApzlGrjIqkNRi0cqAaKUJiq98xra/J/2h1xa5axvFgl65+5zagF40bKYjXQw62rq5qzsv39dR51zvffDQCl5l5ioUy843ZiwBdmesJ5Ss+ayzHtsVcusSW24D7qL8ZK7nSyWVa01t7+3rxs1b2tja0oOHj3V4dGzlFxdoQGAUUljM0UDqdrvOZMR2sL3R9j7A+0ZJ2trY0O7evpqtln8W4C8g8Gw6MaCH4q5J8wiCxvGhLk6ONR70TDZgbc6nKw175KnG2t9uaKe9qU0axmToDvs6e/xYmk1ChmYeRXfTACpNLNY6yinyqgGIaawBLpB5jLU1xAUs0JkjfJaQk4kSLVWzP3NAo6mcc4ONZhLvCzCZPFcAT4BqN/qdyVwU4W6TcVDBIeYhVwrgl+e7oG9coAnBfF7yqEI+JAAwcZvZrBUl3WWiK5bGVluZ9qYK2wfaffELev2nf1HPvfEFtfe3lWRRHKMQkYEaDOfe+sPf0+//w/9F7/7Ob6uxHCtGrUHjE3vuWkVRKafudKJT9kCsYrF7pilFC2lt5Z1EqmK3Xa0F1Uk+6wzl/sWZFoOBmqWcWnFB9WJeaEkNbKyY75EZ+lNyFst57X3xRR31Lu28gILkl775TYNex4eH+st/9S3niDGelVJJNw/2tNNuu6ncO79QNJ8rJteSRhnEGYAeyDpkfWJhvr2puBx7qWN9CjjEsyPbExC/Uqn61e/1VavV3Kwf8GczAGAaSVm/JzcKUX2WiorKuZDLR77fZKWzzkjvfXyoTw4v1KN5h7Id2zmafBxijj+g8ZpVvVS0TWYcZVTJ5dUoxV7n09HQQIzBamzKDciyr8w1W84NKuKEUIgL2jrY1mtfeEN7N2/4c3708cf66MOPtMAaFRvxwcgEJPZxyFI3b24rjvNB0T0d2/qPPbBSDjnyyYLM34XVIUUIKIWC90HOJhSQqEzZnzm7nL9NYzGf11Wv53EpZLImX6H2mo1GVjk60xZVCwAZlnuVus46A42mZAMWbDVOJmo0WxoswCqUvaZWzKl/wdoeSslcxSKNWVTjaHBQtuHWgHopo9kqo2mU05R8cfKrqxWdnJ8GgHe20Pi8pxv1WFv5nBpKVJ1NVWYe2iozyLk+n/NnTCIlJQGs0PBHjWMA3OdWiv6l2ZHs27ynbMJ7DI1Z/o5dAlIVMGcWmY+AHqhOAy7G9w3qHtQgxbgU8mnnqOmX6g9mttdn7eNiUY4Lnv8od6iPgqU8+1XBjUTcLi4uxul7D8rjUhkrXWoTbPex6S8YAO4sVzojz7S9aQD48qpjO3/267hcVr1Wt/Kr3xlaBbzbjrVRiQ345uZTxcnSvy4D7JKjCZxqADjkfHJ2YXfOOqNpSg3I+8Hel/UD4Yc5yxigNKM5zzoc9IepmqzgcxjCDUAsf8b4UxcFbJ7PAyAMCBEACGymAZcBh6ibUMsGG82VfwYgr8FoAC7mNor+TMbZ9czvNQBMYWbiHedygfzauV/8w/fkfXstULNhVToP+cuG3SIIMysNlpEm2Vh3X3tDk0xWTy/OrNKnoMH+f+mscQBTFESJphFOEpA1lnb8oLbjHMfSFeDk6PJUg8lIlUpFL99/yXnl8/FEy/E05C4D+OLCMJ14n6ImthVmSuIIasoAtKF0LRdjtbDq52dARsxIw8lQ+VJetVpVdSzHc1kNul1nts+GQ9cgy3FQALPPQsIw0OLnDYrKM8HdIzj9PAukRMXmbMngxgOwnJDjComEMWWhpuAZzxY7TOrVCao+lLuAbnw7GutxrHINcCq23TlApeYTLYZ9zfpdZcn4Bsy0HXuaL4vVaBFwjfcWBUAFJwWIG2vLYa28T5Gu3Y1yysVlVeOSiSjUF6gZqcupO/l7uLwUay01t25qWWkqt7Wnwv5NFQ5uqnz3rsq3bqm0swvqEqSa/MNnBGCYE60y1/njc9UzWZXzGSXjgR783j/W5Q+/r9HRQy27Z663SvWmmge3tf/iG4qfe1mFrRuKyk1No4JmEA/KseLNuscpE2N/HEAHEM3lxZmG77+nt3/nt9X7+CMVxn1tVQvabFXtojQcdnVy/FTT4VjJDJvmSOUor2qx4NiH6byv/rBr4iWzFTeBXCnWxt6+9u+/oMLtOzr74Qd68vbbOnz0WLVy2Xn2EBGWo6nda3w3AKyZBxKvXZggNaaxPN4r03xlA1jpfGLtWR0MsOacafazYPEa8r6Dqt1kD1aR72VzDYbU32SfY7ecqNba8r43GpE5n9N4ONCS/SsfVp9zOgG+UwA47Pvs/4StBKca5rPz7p0RHIil1APsTezHVtsDfKf3zOAiESxj1/msOBfNqZ0WKw0g3ERSDyKWzwH/QJuir1bML4gKWEYnGmNZzz0Skgg5u8BPJktz/8y51irhtoEKFqcJFiUQcQJRumq1J44zAMDsCThzUJsyvhDLqK+Yzpw51KiQjXCroGZnr2OPtDKW7Y41OcZpKWTMMy5Wqpr8CEiK+jHv85T1zr3eKuPUVYH9jXssWb4oIGdaajCfarAgMglC9Gc24a1m0wBws9kwWYf3AAET1x+7dxAhskpUh7A9GGlwdKqrx8da9jiPUDeH+AXHVPjMTrOn2aP5vZSMEP4kgKic3ZxbBoBTG9+gEA6An0E/kHfqXgOyEELCy3XB5+oB7yspAMweGwgE/k7BjcPzixiaoAYfZaR+tNJwtdR4RiTDynnWlEfMIVcdBlyDC5gBYL/vQERjDVitzLllNXZQZEM2J9aKr6RGsEqVWo8+zHRsEJj/es9I9+Dw2cNrrVxOEyzcg3B+MlOWuZsOYIiYD4Duv26NHrKM1/nLdlBh3tilIgWX0z9/RvTiXElJtoCsrpW4/0Ts0UtNF1NN5hAiA2mBdQmhhBZMcAkIsSUA3sz3AfFVU+rosH6DUxPvKSiBQ6Y3QgXeV8isXpPI1nEYzBfipQIJMpAjqYX9/tzrCIPlKJBMZKIy64s9DNFAvz/ReIabG+By1lbmVRNSMW/I2MkNQvrh40ca4cxS31Lj7iv66i/8dT3/8uva3Nqxg0f9+fvXeMWPSf/z+m1ej8D1CPzoj8D1hvqj/4yu3+H1CFyPwI/ZCPydjY3EWa9prifFd/g33LhCozRktmBti2rIVsG2i1sGJSmXVefpZN3Ejsnci5bOmOT3sTUCWOEGzwV1MZmpWszbYhMrMppkBntoAhVC9lC1iYXZtm7cvaUkl9V5v6cHRyfqLyO9+vVv6PbzL2hwfqaL8zNdXV3a5vhTGihccLn0p+E8XHYBNAERUCORr0szF9UsADD9JxQuNK2s6gUEovmxVkekat9wQQ0WY1xInB+V2srS9EDlCrAbxjJcRuNCQY1KHLIAsxlny44n2LWFjKyr/siqMDL4uCxxYX/11Vf0c7/6K/qV3/z3NXn4ic4ff6qHn7yvt77/l86AbJSLqqOaObnQChBwOlWPRj7ZbzwLmj8bGxp0egbWC0mkWBmVMzk33eajsRaoo7mgcynCAhL2PJdPGn9w7p2lur5EhYZQsLvmghcAYDNraVhnw0UZ9vxoOtNwuvDf4znyeVD+kie1pElMjlKqOA6ZWkExxD+b7Ya2tzfd1Hz06KG6nYGbANVKKVhIpQBAqVDyhblarZo5fXpyaAs0Gng5wO9KTfm4qrjeUmt7z+BvXG8qrjY0nEydr9jpD/z8Nza3fAml6Xx+fq7HTx7r+OkT9c9PVYnIVqVRuVQJwLEAWEhDiWYT1t1Yp8JAjtygWjfWaa67UYTShoZ/NiMSWPurhbqLuU5tUbxSOZfVfqVkALhM42k4tIVvd9xXdbOh1t62fvjosc66fa+H3f1NX6ZL5aptoLGqhEBA46ZWjpWMRirn827oXHW7KmEbmqoB682Wwd/9m7e1f3BTcVzRpw8f6ejoJOQNLpcGjFBZoV5C7esc5sOnVhw26gBvFY8xinfsNBvttgHF8/MLs/6ZhzTZWO+A5TR9P3jvHZ0dPtG437OSg4xTq5GU1XCw1Eajoo1GVc1yRRuw3mGIAwp2r2xlR4MK0KFSa9pK1lbui7lVIlzIW626trY2ddW5UqfbdROBjkcpJUHwmVjLtiQEmGciu5cZGimhOcg2tgr2zyaN0P6hsQIJYqEI9Q6moKuMZlNY7diUZawKQTM3yyYGYMndYy1h4bcaLw2eOgN4QaMzp84iUQers0JJt978og6++KZ2Xvmi2rvP6+aLL6m2s6lFENKpgGKPxjvqh0FXf/R//u/6f/7n/0nzRx+rupyqlssqLpQ0HE+cj46C9Wwy1pPJVFfLlcFmrOhYpzRp2BOwAW40W1YaoHSej0daTUcG2nMQe7RQJYvKNQCfwT6UrisgNIDyUvNCVu37tzTLR+q7KTXVN77x0x6rhw8e6bvffcv7Sr1StgL89ZdftqoIAsDRw0eqFUuqYKmPVd5waGAY1wVA4HqjZLUQYBSNY+agbeadFRZiAQB/+QyFEgq4loGm45MTjUdjKwDZJ7DDp6FpAI/GTzHj84Ncycki0nl3rHc+eqqPn55rAOiRRZEq7525OG/lAqAYbH/OMfI7aZjX47LatZpiVMCzmU6OD70mUHAEoAyQi0zyhVaZxA3CUq2k5lZT7a0N7d+44YbcyfGJzs/OfeZhB7vAEjN0sBWXCrp1a8dNptUKQAtCxTzYRlohiNJp7vxf9m6UkDSo2Ac5p02AoNPGvE6dHMjv5pzrDofq93p2fdisoeQtqg942O25OQdgTQ7inPOyWNblYGySQaFQtqNHNFspy3+nC5UAgKsVWw53zo4MvIA0FeNgpY4ym2zohTNUAbOzmq8yzgHGQrG0saHK9oYeHT31HJiNpjo/7OheO9Z+uajNKFJ9MlYlAcSiYQcQ9RkA7L5xaqlo22vOB84X5kuaSRsanZQckDlCw5WmNHWBW6Bre0ZcCSCJGDSQMqiFIQ/kcQtZudFuN4T5UpVqKQUusQlcBgVuf6JOd+x122rXgnV3glUmWcDkEIcayEClIxZwwhhrNA7NUXCnUjkTSFIot9ycxYI0UXeV6CLKaPPWLccYAAAfn5z6XEWJzDmP2goQH2JCq1Jwjjdq32gyUo0Maa0ExBrThKb+MgCcqkLZazjX6ESzxuYz14F8Zs5v1zd8DRbjJfZf2Q58PCLKAitmMtlLBiyxNAcAJjOQGoh9mwYtxDIsG1Fos7MWSuv8YprkKElLQcWTzdpVotfruUbi93jhPgEx6fT8LNiV8l4M+KKUC+8L5fBgMDAAzJ9j/44KmUYxDVn2DQhR5DZbCZzJ2iq/P1+pv8pp/4WXtCwVdQmRkLMCkg/kHbLUISxRs1KvoFAlc5tzbLk0iZF9GmIY8+24c2YFMT/v5ReedxyB663J1HWv91Pm44x1P/XcXGdRB2VUICUQccHPxtUAFTDKXGqebJG815EJCuVKWfV61UTF6WhkUgp7+nI00aQ/1nI88x6+ftZWzVktlQLAKX4QLD+DvSfxJ5EB4BAXwjiwqCBPoMB1/zyNnyzFeRPpxpA8isHSnHWYLUBupI4oKi4XVCqh1AP4g+g5sROEbdh5b+72h/qPeUPT3S4zjDt2npDqUiVnUPyhxIs0wkGD9VStqFWrqZbPq39xYRIaYEimULTqVnFNxfauIxbmtbZKN26rfu++4nvPq7S7rVyzgSTSgLPBE9Do+Vir0UjLyUKTwVinj5+ovFyq5vvKSo/++Pd1+uG76h4f2hWm1mhr88Y9bd97VZsvvKZMa1fLfEWLFfVfQUmloGy9pGKzHBgonPEGxNmsZpo/fazOt7+l7/32/6vJ8VMVlxNVY2x/qc8hA0ydt56MZ8ow1guZ1Anwn6xmGs26mvKes+whJRU4Izc21Tq4qfrBgevcx++9r9NPP9FkMFC1WPLchYDFHFkDwDgkcA4x55gORORwDgcYJqgFQ7EeCnZH9jijNAWHqZsA5rDLpz5KrVhdg6Ai5uvYwxcrjZDMGs2TJovEbjyLJDgF5LKFwArA4QLb6zSDmt9yObJGAz1lsaENatsFzksGiUIWOe+a+g/SA3OHSABU95xPcZF9GMvfEEEzh+zBWWGr388A4I4SXfEenQfPz2deAo5BIkbBnLH6d8rdKApAMXUSKkjOp3w+o5haDZIoUQTcj6lxOccj6tK5alVq6wAAd666BsnJWIfQxjqkroH8wT2F2pfYgbAn2zPZ/4UoQwQE5y7nHHsoe51JOPm8iRomQKK6t0I24zsLP8tRJxDFCnnXhjg+4IRRrpZtBY11LhEn0ICKlUDO446BUw57D7EH7VZTzVYzWE9znx4Ogn/6dKb8YqFaJq/5ZVfdJ8e6enwijSSOAQByCCmcrwCCnmNe/2G+Of83VaaGJgR7Y1AAO7YlBYANqqZWxCHyCYv74CAQ/k2lspASOP8hZwbfAxPX17m3JhAY+KVeDDb02D3zfCdKNNRKfSJSAPwX3IdDnb0mEJjUYGeFEI8QEq3S3GKXo6mdOXt86kyCCpU6gpftkm1xHcBiageezzr3N02SCe87XGXCngwxIl1Szyzb/T7Ch6SnY1iaMyB1N/H4etyIAQjWa74hOYYi1N24HQG48tUG13EIi7Im1kOk4/yHrBblGG9IHYmdbwCAR7OJBundEsIRa8yW8qklNe0jlPGVciCsD/vh/Obs81wlOsIkgDAnnvWhvJOsAXbOi/ROl1q7oz6288jn7WJgbLvGgMyapHe8xApg+ll8NkQAvd4oVSGjsM+5FxHHJf9E9ox6rWxRw9PHjzSHqNfaVvPuy3rj6z+rPYsS9rWzu6fSvWsA+MesDXr9dq9H4HoEfoRH4BoA/hF+ONdv7XoErkfgx3ME/oNaeX3LsjLAKgoAHJSAuZyt+GCCOrXV9rvhQo3aj0uULYviUqoyyKiCjWMl1nw80IJ8umTpIhtFDLln3JgW06VqcUFVLrqAOjSFENEVgmUY6thGu6HN/W3t3NjXcDbRo9NTfXJ8oo3n7usLv/JrunH/vkaPH+no8SNdnJ7o6MkTffdb31KZphlKxiRjq1HI1qv5ympSsk7NNAco6XatpkShapDBYGjIDDKT1HaCwXYyNNMDCBrYpSnbNwWJbaMIkzllzbpJaZVqrDqMe5ozMHtLBV+wsa6+7PR0eHxlhi4ZUTDfuXDdvn1HX//mL+hXf/Nv6+q9H+jw4/f18NMP9eDTD1SvlrQNMF6KNTk+1wjb6H5ffTIhGWMulsWibt26rauzC406XSWTuapRTjEXFpp0Vt6FvCzUTlY42RMtAPhYBzJeKFDc6MGLNL1EYt0WbKVCOCMNcqy5yS90M5DGAGo2ZVQsl1KQMgBmY4AkrJzIzJpPfW/jEsqFFXvsdrutcqnkJgeWr9PpwnbWAMDBPo4rvcyUxnYSBWA5Lur87PRzAHCsUrWmAgBwranN3QNlivxe3RZzT46OdXZ5qbPzC52enfnnY+dK83g8Hmk0HvpijrVjFuvVUsF25bPB0EQHmp4FLGNRYZeLVvhxeQZEwaK6EGFBC1gdFNEJFrX5nC6nY52NhrqYjAwIc6dFtbtfj/XizVvKTKYada4M9sxXc5UbFRXrVb3z6RNFcaT2blu7N2/qnHyvWkPVelPD8diKpo32hrY2NvT04YO0IZBoNJ4Y8AX0o+nO1+zuH2jv4KZa7S0DRScnZ7bc44I9GPK9mBNZK31RX7Jee50LZRLUlTn/fqVaM1kCFTCWslmUyMOR9wia2QBYWGuh2qAJ9M9/93d0fvxU2WSpZjW2Cgr3AACr0XDinNeKbTQTNeOS6mRgZTOKMxmdHx1rADhFFmJccZMf+2IAwidPn7hhvLHR0q1bN3R49FQXdgKYqpAvBtv3POp9VNXBJtQZVGkjwS4Blp4HlZczf6dkOUZuChStCpabXIsZyhHs3HMGio0dozAiVwrAF7VutWgrZh7AfDLTqEMWI1aLNJsAi4u6RFUCeeHmTX3j3/139Ma/8W9q//WvaDywZ66mqLsWqCISQUuJyVPNrjT+9CP9wT/6h/rd/+0faCuaqbyYqlUsaLPWcI7zeCUNEulsvtCD0Uin04WtjcGOC8VssAmskyeYDyC+pPPTUw27HRXJcCWHuRJrOeorO58aAG5Xyu5TQ/IBoMQyF7vxCW91t63WwY4ViyhNXrh/3zmhn3z6UD94+0MVChnnWb/y4gv60uuvqXN2oQcffKAHH36o7WbLz9r78nJpQA7waj6aaqNV8fcjb9hNZFSQNDtX2GDHbs6Wq1WTNnYPDtTe2LTq+6NPPvU8dnMKcg/KW7s+0JRakgzpvXGZyWu0iHTSGeidj4/0yfGlm7erPM+SCExcJ8q2MWceb7abBkFG/a6Ws5matZqatboaZNsliR5+9JEbpjSYUf5OphMr7slKpqtI4xA1VqVZ1WA81Ob2ls8EzhW+ZjoY+pUgIVli55mxSrTZqihLV9KKFbKBaZQC3li3YWA4/B4AWWT1DWuTtQvJKRCVwh5jO9xSsGOFiPPw4UPb0O40m6oXY/UurzQejJzTOZzNNeQZA74UY3UGE03pbEZ5zTg7s0VVswWV+HizuarY4mUSjfoXBr5p7hUrAfALjehIqymACht9VstVRv05uat5xVsbKm9v6cHRE9cRg/5Up0c9Pd8u6natrL18Ts3xSFXygLHcpftvf8VAzgiAagCBU56XIuze7b4REAvOU2w/Ge/pJOSY2r0hzfd0wzjN/Q0OKLyCC2yhROYvtdBChZj9HnB0afWqrQZTX0MUIqPxVN3e0GScdrtp8gAuCLVK2eAsNt48W5wBeGYhz3Wh84u5QWA+Q6kileJiWouE/Xu4WKmbSBeKdOullxUDjg4GXmf9wdhOH9tbm6EmszsFZLqFyqiOpmMlo4GqqIuThWIUvPTFF6lDBSBZmuVptRG5pNiIzqZakM3q+g+9ME1ilHyhAcs+agv8Jc3bQqqeyVqZOxoSD0AmPEr8EJXBmlw7pfisTzN+x+NwhjDW/D0UZwC5RApA5IFkxB7ATN7a2jLh6Pjk2OfM2jaS85r6FCU0+xqOFeEMy6gQlzToDwyCsC7qjZYVxAGg5rMGALg3Xagzk1o3bipTr2kC2MMcnQblE1ais8ksgCmc//WK64XFeGRww04Ji6UtoJlgZz3Wwtzv6YU7tzQDAB6PveaI31jn6loVboUyDXYa7eR7BjEupCTqm1yUVT6b817BHkkjmrp4hBIvvwaAsRwP7jq2lSYDuT/Q8Kqv6WBsEtIzANhKqsCa8Drxs03zwgEeLNKd29EHJx9e1IEQNKyec/g6PQAAIABJREFUD2khBhv4p1BE9RtIgRA/7BZDnUtDHWvPAgQBVFaAb7hqzHzWAr5QZxq8SIGfYE8aAGpeBiOoVTlvja7QtA8A8DIbaZLLqF/IqFAuq9mou17rnF1q3B9ZoZkrVTWJCoqamyrs3lT5zgvK799U8/kX1bz/oqL9fd6E61orK62IZ2+YaNXFohZy5UiL0Uj9s1Mte12VUNNnpMfvv6ur01ONhhD5Mjq4c1/7z7+q9p2XlLR3yYbQIslpnsmrhD1vsyBVgkIu4VDl46WEQY1Hmnz8kS7+9F/q7X/2u1penamQmSuXJ15mqAw5sRnOy5niZaQ81t6zpeIcrgzMy7HGq5GSnFRuNFRpNF13bu0dqLZ/Q6tqTU++930dPXzo3PcSz4e7DoTJ6dzkLMxVAX/zJs4GRwnW/XA6TAmaKTD3Ofv9oMQMlrHPwOFU8b/O+aaOZ+1zHgWgGOWjlOFKxfcycTQyUQoA3mpLx6MsVKuWrDifTkbeSwxWWhGeiiDXCmBspIkUiCJNsYOGXFYoKZ8veg4WCiWTwaykpL4fDAwoQ2gk4gHLeJSy0+k8dTKKgjX1MtEgSXSlRGcoPtn/OYKIjFgENTCRCbzIAAY0XuDKAgBmSTuuFayjSOWs7NgSU7+g6DVIzoJi7cys7i3HJYN8ve7Q7xXVMK4e1F2Bi7j037Oyk1o27YaauIQsGjARBx/OvBQAtkqSMSC6xUSeQILke7KOuK/wt7GcDvE/1Pix70DBlYKYnJzBPGqHTLHgWgLgnHEbjoY+X7mvQ8bF6h1FMOce5xFRGavxWLnZQnESaXRyrs7TU/WOLpWbQXIMADB50MG9I8SzmCeQEg7W5GCDuqnNuKNbrPQNzgCBGBYAYP5sbQeMmXAYp6C4XecEO7Z2TUBJweDwt4J9PUTlOXEtjqlIbPc8wtElITKAV+KShm1pbftMJIyJW+uXSQgBnWWMHJ0FUJ9lrbFDJeaCODKD+A7OQKK1vP9x1kL84E4SsuDD9TzYXjNmrA1v5S4TIcpwl0k5FSZmpG4G3u4jzxFA8GCYEjKzDeva7YZ9MMQCMGccd5CqxiGaAXDzZ9QH7gmxRxAlQ08BANjOJayHAP4y7jOij6bjQBI1WYFzlToiddinLJwlJtpVKoDfJY2GQ89D3Jt8ns0XdlvC8j8cUyk4nkY5BGg9KJet4zcAzKnmTlV47gH6N6gPQRBCWlDKMx9CDEawoI58T+z3x5oSoYCDEKQNyHTUMTjSVErua7F0Tw4PFRXyqu7sa+/+a3rxi1+x01il3tTNu3e19bWfv8Yrfjzbodfv+noErkfgR3AErjfUH8GHcv2WrkfgegR+vEfgP6qVErO1aa66qRwaqTQBgp1iapGYFtRmqdoWFGYrFqk5q36DlWraGODGgmU0YLKzeSwhDY0PN8IS1eKSwR8A4FG/HxrgcUnVWtmKlNZmSxu7myo3qjo6O9FTGP5RRr/4m39H229+Rbn2hlb9nj74sz/V6Pxc/c6V/uUf/qGtzQA6aX7RKJkBbtGUK9BgbNry9uKqY/UcwAiqG7LDuPCigAEAt3UhKjXbXgd1ZGCgBpA3WBEFey0uVCHnbqEprGdJ1VpNjUbDNn1ctrHH4q4yGA3VHfR1ftlVpzd0N8TW0VwAUerl8trZ2dadu7d1//7zWoz7Gvev1L060+XZkeq1WFsAwOWKJkeXOnn4xI3PTFxUlqbndKIon9dXvvIVnTw51MXRqWb9oVqFWNFkphX5gXNAuJChR1NqsphqagVwaJBjX+vMrXVzMFUBrLN53DikCe6sZi5+4TLsZiCXUefAhYkAg9eXSdj9tqPiwh8uuTSwYPnaLvGl5z2POp0rHR0eWlloBn8m6/y7kOkYGgQ0Kmg4AABjZdvpXAYgGbY/ABsWt7WGc4DzccUNXYAkQM7j0zP1yXJDMY3CIbUX5CMCttC4D/ZcsOPnQtNJ4xarcqvT08yzBAlLIesGiVXfWLKh2iF3FZVGvmR77AXgUCbS06tLnQ6HGi0TNTYhBMjz/2B7U/f2DzS56uj08WP1zi5UqxS1u7ej+kZT3//wPWUqJZW3Wyq1W5omKwO7rfamulc9FbN57e/saXtrW+/+8D1fxFm7Q+b8EsvSusqVmi/S/BrVZLXacMMA4JYxGQ1Guri8ciMFkLXd2nATHXs2PrPtGxMa1HkrflH30KBHRU0eJc0GAABegGbsBTSiTw+f6rf+79/SZHClZq3gz9uolO0GwPoiD5rnh32mpmOVMxnViwWDj1uNps4OD3Xy5Ez9q4FazdgKKOzXWWvD0chkinqj5gbw6dmRTk46bh4eHGxoa3vbnwF7+B628KkiP+TEoaIMikJe8ykKwdBEKgGGoLxw0xDFMrahQQ1mO1G3UEJDBMBnwdjkM8rHRcW1spVnSEmOHx1rNga4Cpbxy2JZxzRct3b0td/4DX35b/972rh3X/NVQVd9wEJUqhlFxYyWC/J3p6oVIu1u1PXtf/QP9P3f/sd6+ta3tY39/mKqCk3MUkEbWzv68OmxPj67Qn6o987OdTiYqI8gHmApzntfwwa4UIxtg8pzmk3GAdSslHSw1dLNrbYuDp84C7hF9hvvBaUajdHp3AQfZ3PS0KpXtHXjQMuMdHp6qiIARLKy+vr0/EK1alm3b97Q/Xv3tLu5paNHj9yAvjo7tY1yFftpGlTkfo5GSgBEUb+yZ6CIo+lvC7pIK4gnqBFSwVQJxdfWhrZ29rR/65aB37fffdeNO4AHW/YbfCKLPQBWo1Hfe0KSL6k7X+rDJ0f64MmFjjpDK3voymFjz8+s0uCh+VnIO28XYsXl5bnJIe12S+PpJNjH8XXYTkNm8d4yct4lewENLwhLNE3LZMI2aj5Lnd1ZArTbMtFl1Otr1OlZIcgZBeBiS/MSFqohW5xGIBbsgIhRRBxDyU1xzlSDl9nIeyEAMGcIzzYPIUeR+oDL5PWlADBK8cePHmlKPh8EKRR/w5HnOdllAAfBzlJaFWJd9oYajMjEXmg+nqqUZNXIF9UullUASONsX061XGHrv1Q+zqvSRLWNxfvcNpPtWku9855JFIsVJCApU6koqZY1L+U1mM90dn6p7lVfq+lKm3GkO42absWx6oO+KliGoyjmszIWkDFQktA8zQMeshqj1Jki7H2hqQn4GCz/3EgFZKBPvnTf3TWI/2HfX9shpv8fGZQM4LBtBHNBIePmZaoWZi9gD4DsABg3X0a66EzV3uBcig2OMoem45EBQ3LRac6z71JX0PTsdCbqD1CfoQCWyo4UCO4kWKH2ZitdzaWzpbT//G27oWBr+a1vf98qdfZqnj3z78b+vvZ3drTgZw16Wg4HttKfXHVVzixVz0eqoiIHd2Dfw75yxH4X9gjqLT4r8Qx8b85uFDA0j3kZyE3VqiHCMChzDOTYrpMMVhrRwWq4hA02h5ytKFEUhxrHwOtkrAGKYOqsfFA7r58ZILDzB1N7VgAOvm6tZqdOtbI4l9UItSsWwakVJOAwNRRkEb7PYDA06It9OQQH5gQFj4l8qJsAJRbSJXO31VZ1d0f5Zk0Pnj5VQl41VQCW4jOiPhYGgLE1Zu8EAF6NxsrOZsoDqjhbcqnRcuL1D3C7ibqUhjoPmMY2wK5Bncg2uIyDY1Wor020C/ants3lM2Zz/j5EcgDCmnyI0nC1VGuj7VgGzj8a1YA4zLUJKn9yNgGAh0Fpu84ABjwwuMozoX7lmRkISMVSBryDWs0v7FhT++e1Wm5tB7rO7XwWPZkSMVgLkAlKJj1yNPK555rhduD8WICNoFpjEXMMBAfosHYZY8g73DsgAuUzOcWFonLYQmPLDCmTP8NBGccNnIZKRZ+x08kc+wIlSV6rqKRpvqrSzTtqv/El7f3szyva2VVmc1PZRj2EgvPBLfuUAVQ2h1XvUpNP3tPRhz/QanCpSmapcnalAdbgvZ5r/PkSZWBBKlRVau5q68ZdNXduqtTY0DzKK8kWlS3XlK03lIlBfiJ/f16cZ47FJp+ZuXFypP67P9DJX/ypTt7+nrLTvor5pXIxz2ds++fJsKciAATEm9FUq/7INtCstRlqu2KiUqOqSrOlUq3hfXxJBmohdrTJ4ePHGnQ7Wk1xA1opyxpazB3HABgLJk1UDPcvCA9efwBQqXWu9zpUgABMkFWpg7E8T51UbP2cKrgNXvk+lLr7PFPhpYHtzh8OZALn9wKgkum8AKBMwV3sV515HRmkDT87RMW49kozqK0CBETOFzSKIl0uF6q0W7p5+6729m+E/NBK1eS+4eWl74cAN8RrvPjC8+p1O3aO6lx11IOMNV8EpSxzTeS95nS2TPSAbF2UvcHB3Xa/YYyyWjkbPGMyHBAbufBEQhjwi1YCSq/mIjvbQJhi/KlBAVhz5bwBcvZJ7s585uBWQQ3EnTMbADY+I+RZ/gsDgzO9WPR+zFrmnANsN/GF71MsmAjW67P/hXgiamW+nr3PcT/zpQo4I8QlR0/4ju5IIByNQmQJa9kX+nWALcChr4XcfcP+xVkfMoPzPo8gZG62W6pXKhpeXdmCvsy+t5ROP32s7tGl5t1JSkZK9x3fE1NL+vV+5LN4TS5Ij+rU8jn0H0Il7pNiDe6yv6XnlckW5NEaNE6C6pe/n579axVw8MBPwV8Dvyn4C5lumagzn6szm6lPhLl3+KCq5cVaXluRG/i1cja4FwTokZ+3Sm2ruVsD+qb56vw6cKg97sGshnkfiOAA2TwTZ8QTKeNaI0QhVcuxibPMEd9PUvIqZ+Ezgpzzo1M1fjbyWWnigF3eVprOEj9f6pBqvW4i93g21QhnsFxeM/4O35/5wtrjs6BeJw5MWRWjvMqZvKNLrNqG1FAIJPh5stCEfGQy2U0CCY5ouPVw0oXzl7XEfT6sJQBw3hufO9RJi7AWUsItAx3IQbk0hoJxSdXLjFVKVAt9rBQIZ48iqmMR8saV5VwIoDznGevKhGVHK0SaTKcmJa/tpXmfqOLtJrRaqlGNufKHCBbIN0SIVWraufucfvaX/rqSXEmjlEH4i//Zf32NV/x4t0Wv3/31CFyPwI/QCFxvqD9CD+P6rVyPwPUI/GSMwH/cLCUoEWxbbNu9XApwBlvo4LP0mTI2WMlhw8RFN1gxWeHKBXMV8u6wlsIqB8q2lXc0dvJBUcwlJ87nVQb8TYGAi5NzlQpZtRo1tVokAK6UQx1cKihTyDhXDZZ3cWNTb/zyr2rry19RcWNDi5NTPXj3B8qaBbzSn//xH+vhBx9p2h8Y/CUPDXUZCoJKqaxMlDN41RuObKPIZYfMMi7brXbTaiQaicHCMFy8aUSFfKu1DVHkJqkvJ89y7mDZ0uQOF3qsDAGBUYLwvWhMopw8PDnyRYqcmTHARz5joJjLDT+bS89Wu6WtjZato5PFVIUcIDsNcOy7VmbxxzS9T3s6f3psQDNbLhkA7k/GVuN+4Quv6+LkTN3TC82HY7Wwz6UZMJoqYxUmGXwhn4/LGjZf/OMeN5fDlHEcbs1pQza4BBoICnZpAegFPJkBlnOpSx390miiNJsrWLQtaWDQROByTAPSqpestjZbeuO1VzWdjHX09EiPHz1x89CWUx7zYP9sMgIkBYgC5YrtxlDFcAkObYnQUcyQ0WwAtmArLrJysX8cjEa2ejaon3YhAXQ9d92zQvVMBlG41HIRXOffoZLAco/5TrwUFq8AduGN0oxbqpArKJ8t+IKcQaGBJfZypc5sqqN+X53JDMq7nn9+X/VayYAoVrlWGJOhe36pSaere7duam9327bPb3/0nmZ0CWqxVpWSpplIO1by3lCRzzdZql6pqd5o6Oj8xBZtNCOuUH5jhRwDDBUNKMxnS5XLVbWaG7ZC50I+HqG+G+ri7NzzFLtJlNg0C7ipAwDXqxXz2tkbaKTnsI4djXTZ6VqRBuAEW5t1Q+Z1vVZxM3HY6eiP/uCfa9zvqIwSNZ9XrULzIvYec3ZxZTVwIbNSQq7hKqjXsNm9vbfnPMPjR4c6fPjEjWSaH/wsLCwBKlCIYlNXq1U06F+p3x+6Kbqzu23FM58PgBIAxqoxci4NMLJHLexGEKzOAYRDExPwGkY+NmfMOdY+zxYwHSa6wZA0Z8wZim4ERXYPcOYsMi6yfs97SpY0sECp8prkim4mFm/e0s//rb+lL/zbv6Hs5rbOuhN1+yuVyKguFrTKLLzOK8Ws6nFO9Tir3/0f/ht99Ae/rdnhYzUABLA+JdM7k9WbX/uyFnFVH1/09Bc//EAPLs510p9qMCeLUVYvhrzNotcGaheIF1ZOzmdq1yq6c7CjV567rZPHD9Q7O1F2MVMZJQlzgK4stuNFMlZXtkdNikVt7G674Xl8dhpiyAAOsP5nXVYrwRKwVreCeHB56f0YQJnMTEBT7AEBIsmO9X6kSCVAeDaQNI+V/cQkE/aYVVDUFnBUaDfV3t7RNvaWk4k+/PSB5wI5t6hdUF15naeKM6xWy/W6VR3H/aHeffBYjy56upwsNMOuFlAPMQR2s9Uwd+0cncuoUa/rsntlh4GN7bZ6ZFjOZs5M3KPhTrbzYKhOp6vmRluVWtX741nnyrbLcY088tiqiIvLC599O9vbVhNjhzoBBO4NNOr2rBDx+qhhb1012YQG+JqYwsQCJEKGF8DfkN+OBS/nF/sjgBdrhM+CosEWuYD/xBtIOjk5tvV0Gbt3QD32pOVKhULsPRpQbJHNK1ep6eS8o25vYAUkMpA4ydhJog7RZjJXFitqGsD5xDEADNoqF5rgHCylfEn1cl3ds44BYBTAU6xW47LmxZzGmUSTZKWzC1wsRlbEtOO8bjcbBoBr/Z5K47GKq6VKZCnSjF7PyVUQ8FksaLvC1KLTjcpgjW1lCqoU22ZCRiPjMlW+pgBwcPxInU3TA5D9HWWq/2swOYC8nJccMTQZw56w8t/hvGfP7Y0WKlewRC4EZQu2/KuFz7XxYODnST1BK7pKFMR4qgngOmBQAaIIgCvWqTRoF1b295cZnS9XKrKetjZVjCt6+933PF8B9q10V6SD/T3tbW5pwc/qXGnW7ygZDpWdAdwvVM3J2d4o/+xAu5TGPazFIaexboCYVhqTLwkJygowcoD52wo1UZrR6Fpwbc8LOcqAbM4EmTXAjXqYsTPGltY/Vv/aQnrufNFAoAskOkCKoBpdW8CjYEfdFkhfjtPAun42C0og5jcki9BBDjaotpsOhLy4UjYw7jHGYh33k5TEZ0ALIDLKappk1GOLK8Vq3kQ1uaNPnzzVhCzCFSTHjGajmeYAwNggl4p2sYiwTeUMmk2VQ9W6mGu5mmuS4FhAnRapVioqY2v3oKLFGaPMGZbWyTOy5qmXE4DYQOgIWEvIseS8AgDlLHJep8FHHA0Sbe1sa2NzU/U6OeirQMCyFfhQ4/7AFtBe25AlIF1YNR9UTWsQjcY8ZINUMG8UxFGOBn8DWOKvS4mBJk2kiK/Bv1Aaeq7gYkOdxnyBcAQRKmvl6lQaD0yKo/Kj3Ge+rgEfg2YAAlnsku29brIOaxISIJbE2OZCwBPgBPEKjDVABvUkNtWQ7JRxXnkmW1G2VFeuuqHy/h1tfPlran/5q6q89IpUK0txEaQ9VdR9lqHJvFxcnKr3yfs6+t5f6OSjd6TRpaq5larFjCaDvsc+KpZV2jhQobWnbH1bUW1L5Y1dlVsbjh5RjnOooCwAOG4bBJ3y+NhbnYEJ+LvUqj/W/ORYq6ePNP74Q3Xff0f9hx8pMxuoVEhUbhaE6W5/cKV+70qZ+UwF8pkHU616M8XrvNJCRqtaXstiXrm4qmwxtmvDKgMRomrl/NnJqcaDvudsMVopIpt8PnsGALPv5pgbtq0NqnsAYAA0Kn0TPVIHXW/zJgam2b92UuFulIR9MiUweK+IgipzfX90drCzfAPJgJngrGc4EhAt0tzPYFMbiApBIR7sgdf7tOuN9POz1yf5goaZSFfLpeo7O7r3hS/qFirvyUyZYsmkztHllR5/+IFODp+avHX71oEGvZ563a7BUtvDL5YBAPZZEmmczel0mejj0VQDOIppORS8sAD8AgDMizudjYZXKLYZz5XHuhQlqmQSOzFUc8TwBJAyFxfs8MPdi/2R4WAf9T0HhwWTjkOUSQCAl4GADAHPYGDBfzfY8mY0d52Q+AzhvIfg2u0P1B+Og6224yOCKhWyI/tJAcUv4Fdqxe41nzpnuJZlD09JPAGMDfccPiMAMOd8OCuJP4Los7QjU7vZ1Fa77flF1EeOrxlM1Ds606QzVDReCV4ERICQ0bvO3l0TANLz+F/r+KYW7amt8vq9rtW96/+30jyIQr3uTPZcuwGvFexrApjB7PAcUYc6z1mR1d59SZ3lUp3FUl3nQTvJJdh6h0SkQB5bv8Lu5vtmAH/DeDkx2kAv4K/Toz03+DW/t84f9q5sZ4RAMg5uLwHgZk3Znrscq+Ks4FjldF5zfzEx2ndVyAXcYXkFsBdCQBwXNRz2w53nGQAcXHZiyMW1qoHaIcQsHDZwEkvIwuaMJOs6kLqp8YpxAIDxd0EFzP7sUsr34kCERwFPDq/7Cty12SMgQI4DuLpWeQMAr5XNkLpMwQQQh3AX4uaDRTsbBDtT6obBrx0NkJJ6qT3sNrDg7p6oSs3N+sCGmjNxtvDnYU9k9TAuhurdkwq1C2uLWoPaJFheQ1RamZRB/ArPhbsSzwzbfqIcAIy5O9TbG/rmr/yqirWGRvOlY6b+5n/396/xip+M9uj1p7gegesR+BEYgesN9UfgIVy/hesRuB6Bn6wR+E82is4AdkMH6YuL4dB88y3EDMvQyKNhZXs/2JgwTK3M+Sy3Zs1g5gJLw8sNpGzWTWqaQs41gvEMkEGzgEbidKqzwxPbXm2gbm01fMGcL2hGzrWAv0nzrNVUY/9Aue19bb72hurbO1penBu4a2xtqVit6OO33tK3/uhf6PjBIzdaaIbBds5HWVsHw/Ck6ZUpFGxnO5zSIERtmmiTnzubOWeOhieXCC7YXAT4/zXww2UBIIXxMAMbUNO2kIGRSpYwuUiAv85fWtC4W6k7GOjw5Fj7N28ES06+ZrWybRbD3O92nOO23Qrg73xCphsNoayadazuypqjWoV5im3gWV+9i44zXLHnysQFDciVU6I7d25bYTbuDpRMZqrTmJotFGFzC/vbQD+wHs0XTFIDRdp5SLNEGZqf6wwhX5JDo3BtHbhW/3IBAvyd0qCkkboGhtOmvPuf6e9hlQZgastO2MDYRZZL2tvd0Csvvqhup6OnTw51xFwoBvDX/3B5cwZkqjiKADZjN4RhyBv8TRVJ9NdDgwhLQj7b0uNjZdM8ZGKtM5mcoWnbLRumKjGovwjzPAmMb7OJabYDDqbZZgbPUEjQUGEMaR7OFyrmaf6XDXwkmZxGi4WuyBYeDd2cIruuVCnrhbt72ttqpWBTpP7Fuaadrub9vmb9vr78+uva3drSbDHVBw8/0SSTaBkXtIgLtiCrb2wYAL5545bGvaEy5CoWCxrOx87N5iJ+edk1nB+XsJPNq9vpq9cbKp8rqtloqVSMDXrS2CZ/9eri0k0hrCfbzZYZ2ACFjC0gmJtPbrQDbuecK3fV7ak/HNgGmsu6c6oWCzXqNat8Afnef+cHGva7vjDb8owmghnXWT09PvWaL2UTZecj5ZOFwfBmtaK7BweqlWKdPHmij999T7NB33MWkJ09igY9CmvUp5VqWcv5yGALSqDNrT03FrvdngFgGlMAmBBQDP6muVqopmi2rTMGDdfa+jIb5h4AJGt3DQDbtjDYzJFT5Ub6uhlJwzQdI5oa0yG5auQtQgTIaxBldYbCam9PX/yVX9UX/8avqXLjlgZLlJpYHjYVoz7Nh1zuKorifKTMrKt/8nf/c519649VxaIZydp0qixgXKWm13/qS9p8401dZAr6Z7//B/r+29/X05NL9aeJZiy3OKesc6pRmwS7QJobAN3JcqbNZk0v3Lmpr77+qk6fPtLRg0/UOT1Wjf3EDVsahez1Oc9xmqS8yVqr5X3mgj0LQIyM0VpVt+/ecaOKvQOgEZvpLHnX+Zzq5P9iLzmb2qa0d3Vp21JyKsvMYexHUS6jPCN6l/lJ4425hbU241/Mq9psaO/WbdXIOZ9O9eT4RFlyMGmIFvJqbgZraNuSz+YBRChXNVgs9eD8Qu88OtTpcKIhiro8il2+Mc2gvBo07mlc873IvCvmNZxOjIxs7W+pOwruASiYX7l92+99YiU9WZB1W1SjADw8PVWt1VCt1TRQd9m70snZqRtb2xsb2my1VOCcHU80gEhxcWGgpVaN1WhU1G43fOxyFll1RVc5WWk6HTsmAfcGfh8QCaCI85sMM/LrAcGxml43bfPFos+h8WKuztWVz1vsgqvkQkN8oPFYKNm+H1AsQjkWV/Tk8ERXlx27Z5RQC3GGJpGKi5Ut6/NYxdKsxC65kNM8WvlnAIDl8yUrF1fzxGrE+RQrUCwys27YT7PEAJI5nKhD7toYW+xI7UpJN5oN3SiVVOv1lR8OVFjMbZtJXEQObZZB4OA+sr4U+kxJrQrpqmJLyZ4IKEHDj7kwmyy0IOTY2a7p0ZI2n4OyKTCgWPpubGeZ6gGYBdDNF1GwBjtFgEhsv4OVaVAuzlZB7e+vj7BCDmpyQPzRcBDIVanNLfPKAOi6IWpV5hrfDqDKAmeFKKvLJWMVKa43TGR4fHhkoIJ9EKU7tdVme0MtwMA59vMdLQa9kAGMO8F8qrISuyugXCWLMo/N6ZC8vaAsMgAcoVKfBAA4I6tdqdk4Wy+vrp7Np2AtHt4j6hhU7c6nREE3C5m2NGtdM6ZkKgCStfKUPzdgws9jjbqZHs6WLOqnNAOc50H0yDqaAMcPgE4/JghzgIuARKkjC4pY27BPpn7fAJJYN9N4ZitjDzPoxNih1kLtFeU0TCL1E6l560Cbd27p8PxC3f7QWZ+c6cM2uaprAAAgAElEQVTuUIv0c7F3ZiFGQZqYL5UFlJxO7WKwXM40ywAUh7xpSCLeQ12UBFvlmHOIgoMGs0OGOUMS76trwoEzHHE+oeENuMQeCGgOmRHCUiJtbG/akaBSrbgmH42G3iumKJ7HM7s7oJZPUkYeNYzBBkvnggKYetXxuqmxhTGTNQCcgiTrzEl4J2sAOE0L8f5Ds541ZkUjWaW4O5TJhcz7syeTkeadroFwvodJG+RFJpEzNIeoP3lP5YqytYZy1Cb1Rqi/mBso58ktnU2k0UA53A/mswB0ANpAllhFzvsdLDLKNjdV2but1r2X1HrlDbW/9FOqPP+i1Gimcrt03ad7AAQllNyz3kC9D9/XxQ++p6MffEfdp58qmvYV50P2I/Oy1GiptntDlf17Km4dSLUtjQsV5eotFesNFWtV5csFZfnshbwi/F1R/vpZU0tA5EyUwZr8yZFO3nlLiycPtTx+qsXpoabnx8osRoqLkRobODIs1R911e1dmQyHXbQGM0XDlYD9eVZJMatVveizbJWFQFbQcDJXXG2o0Wz7jnNxdhZyl5cAcnM/k4RoHvKwAaXXam+DIyEGJwDAafEb3FRd7KwBYNY990CTtXx3ZM2v7WvXxqsBJAs5wgG8NAicWvlbyZvaOts0+XNEnLW1K7X/Oh92rfxdmxM9s5EmpijKqEuMyM6OnvvCl7T33D2NLi5DJjV3OIhib31f3UvO2ZWatRA3wRwj5iMou6k3sCIOr1E2r5NVog/HM12tZKKC14tVjuusWOa+DeA9HhBEiTvJa+nc9XImUTkK9vuVXOQ92NnY9ZrK7Zb6vAfubHbKCoCXiYk4G0B4hkxgwggK3XCu2H47JSFa8erYg0CoYV8slWPfdyAGo2weoYxfg6Jhw/HdO7zYYzK+4/j5JJCViWEqqoirFAQgH4xQA7JBlYkjCWcabig4ZaSbw2Qy9udv1ms62N5RjWx3IoG6A/VOL7XojbGbUh7V+Tp3l7Mk4Hth3q3V3el5/IxkkqqBQ950IBaEsz+AqOtxMTkI+DUdp3VsdXCqWH/NOjMWpXew8aYuGSxX6i2X6i5XuuK1StRdJQaDiQZgHpP1XnZucCggwlrxjTIQkI08B5/j4KQQnEsM9q5BX2I9UhB47ZjGUuO5cDR4D06/lW2IC0U7v0B4JnM5Ju8ZstMzP3Ts8cPPcqQNZyZA5oLonqytw0fDfgqQBicJoh7oqUBogqiI+pfs+iG/T1xKamlOhJEztjkrcOSiriRai18nkJPWnzmMBXMVQgJnGLsCQC1ERGrm4WCkGUQ8NkPu9KmjEvdXeijUjfxLEwIXCZ/R7O9YlHs8+XtpgLBLBghNobc0wf2CPU2JDg727QICgej05NhkOtbrAncGDtkA+3vAA0Xt2cRI3WBC1BcxEBYrWHmdVxtyaAoAs8aJisExDkesn/nmN7Wxf0PKFw2i//J/ew0A/2R1Sa8/zfUIXI/AX+UIXAPAf5Wjf/2zr0fgegR+Ikfgv9jCqCkw+D+v/qUg5yZC0e1i3mqM1EsprZnXbNvgFBUY2xTtLvJXISeOJlWz1TJoxz9cTGh8cvPjsktDuoddVCajWjlWo1YxmLNYTDWb0ZCc+aLS2NxUFavbp8eqbO1oY2fXCpif+dmf1s7rryu7vSWdn+vP/+lv6a0//XM9efhII5RniXyJIv8XpVapUtXB7dt6+bXXdHpxoYePHurw8RNViwXbI0/I/er3nUcHwEiDERtZWw2aLSpn9Nn6yBdXGjxLjxEqkwb5io26bQi5ZtBYJ7v1kmy72Vw/9Y2vae/GDV+uybvjModNJRZzgGY77ZbK+Ywujp7q6vxEy9nEIHC7id3j2HldlVxBo5Oubf5okNBZy5Ty/lkAEADQ5Py6ybNYqez835XBXwCZIJwKTFc3A2n4+GIbKTP/HACcgsBB5ZcqgFP7Z9S/oQm31ARAmga8bbGCog5gxU0bnnkk239maaKTHQwYu4xULZe0s9nWndu3dHVxodOTM3UuOioWA/hr5UF6R3OTOFUEA2qQeQX4QTPeGa+pgsDqHlvGBRXv2t7czwsCQ8r8xWoKACNDhxXgl3nJtETJjDI6Z6zA86ewkhVzbpbYHh1bKS7FAfjjW5M9C7AKCMy4dCZjg7+XKJVqJcWtuhrNujNub+3uaAdwCOXCyYkG52caXlyqf3mlr3/5Te1sbdhi7cnpke29842aMrWKumTSRoF1/Orrb1jZS4Ocht1oPlSjVXcTlt9HEdtqbqpWqevs7NLkB8BOrC2xxQTEJGeQN8864WHRYGjVGyEDex4ysLOoRwGrUGFi/ZrP275zhKraDfnAeg8XcvKpsK/FDj4yyIfNL2t8PsF6eOpGDN/r4ZOnvljXihnF0VS1Yk48djLE97a2dGd/X5dHR3r3u9/V+PJc0XKBttrozGS2cr5yvhQrpuEcLVQs5Dzvt3ZuqNPt6+TkVOfnZwbLaILw2azqBbyZBKX/ZIR2iDEJhAeDj+tmA02QxSJYiEE+CNwY/3lIUQv0/6AiTAFgWgsAwGOabrzXvBsPwyinJ7OxuqWSNl54RV/9t/6mXv7GN7R9667fA7mUABxbWy3Pe4NBo74WJ5/qn/y9/1LRo/d0Jy6q9+RCs+FErfaG7r10X/NyVfWf+yXFz7+k6ccf63/9+/+j3v7+O7oaLHTFpIwB9ILCwax5npR5GFmrqve22nrl/j39zFe+rMuTp/rk/Xf1yfvvqx4XrQC2co08PdsxkseFUi1vAguNUMDRyXKhyWKmuF7V/ZdfcnYoZI6LkxN7JjbLZW3UampXqwY9x72eupeX6l5cmLxTzgIu5pQZTBRNaZZllCtiDbnQeE4zFoVY6i6QiVRpNvTql95UplTS1WCoQ75PsaCzTkeTxUIbuzvBfp2zZTJTdgWgXNDFcKj3nx7p/aOuBpwv+YySAvb/ITeUeRtDCEFZYJs4FGvI/jKOIdi9daDebKLBoK9iFOmrL7+scYd84HlQYxZL3ou7/b6OTk+0sbOjnYN9Z6G/+8H7Oj079Thubm5od3PTRAecKwacDadnJkmgoInLebVbDe/P/UHPah+iESCoXFyeGWAHBIbYgLqdPRFyy3gULO2xBeas47wFFHZkAU08crlplI3GtqBFoU2DuVgo2VGhNx4rkysqh4psKX36yQNdnF1YvbdRqapOtjaYwHgijScqso+WADpQ4pGdCCkmozIZ7KVY08lMx09PNBmMQ+OP0gEiQgYlMFl6S58LNKhRg6Burpdj7dRq2i0UVR+OlO33VWBu5bJqxEUVs0Q7sEnPvUhMCuKMWJ9TqeIM4BYQkEY2WaTOdx9MNRkutJr9/wDAn7tdsiUGADjy17J/oKIn+x21EyQhIiMA462OM3KWVcaWqwC7ZAlP7W5BA5YTEHcPTyUsBSFfOBswdVZx0zbYDBvgA5Sn+YmyMVtQP8rpfDBSBIGiXndWsx1MsAkthmeH6h51aRaSQL8nTVBOL1SloTydpL/OKJmiAozsIpKxlA3lHoSCvEE8GsMA22yzKGmo3RhbyAsBaA3gL5w5GtUQuBqNutcP8w+wNeQPrvfFlFhokIK1DLic8XOBqISDROjmh643f0Zj2jay4vwmBzB8DfMawNhNf859E5QoI7HRXujWnVtuNHd6PY8t9RfvFRUwWyGWyuzu1Ka8R+8RmZwGy0Sn47Eqezvafu62OtSjjDdq92pTvYueLc2xTuX7o4kurhIV2Td4P+OxAeAkWSgpRFaLu74if5jDILX9tqsARAIAU7unYI2NepCzlYUV8hlRPwKmrbM6UXdR500mgMBY1ErNZlW1esUgDWt/NBlrOgFIclZBIHZQhPGMnUOfqnkDDr8WYqbuDZ+BI88AYB9Cn6mBXd+nICDrjbeL2QUW6JAjUJNBOuH98F/AEiI0EnJyu13lFqkCDhA4H2x0BzOpO4+0rORU3NlV5eC2areeUxTXNAHUxuJ7MlaeLNrepebnR1hrKGKOJViUV3TVG2vC98iUNCvXlL97Tztf+Sk99/O/oPzrX1RU35ByxWfK5fSQD8Al+ZKXHU0ePdLVBx/p6K23dPnhB1qdn2jWu1S0nPmzFYmkuHFLu/fua+fFV6SNPS1LNU1zRfWivDK1mgrNukrNiooNHIUceR5IoeyJs6XJqIiBqTNXjx+r+73v6b0//iNNj58o2+8oPxspGfeEkXAlzqvVQk0s9adDdfpdDUcDWzhHs4Xy00RNyHSALLlIU9wUICFGOc1XZFuvtHfjthrNDdcoF2enJmAVcUPod7TAHh4weR5yqQ2gGXyldkkzNVH/RiGfPN2mngHAgDzUwcGmNgDAqyRYFof80kDKMNCSqvPXRA0mDmc+dSh7Z8oxe1ZDBxIM0UMBpgn5pRCPUx7FGiBMAUOTbzM5zYgRYl1sbuvg1i3Vag19+vCRa55SKTYB8OGnn5iMA7GLWpJ9PMTKsEexBkNd6vp/JY1yBR0l0g9HEx0vFKIRQPXyWU0Aif3/We9FfB/WfAyBZblQMVkqTtW/JSVBCZzH3aaserNmEmdlc1PdITEqI4PQQc35GQDM2HqcAdZT22M7ELF+AfcK5JmGvYTRQm0J6si5T33O3ooNdH/EgRfu5xCScBSAgG3F9xKXH4C8kKXLmHDeASLjooC1M8+JereQLQSAcUU+9UT9Ud+uB8wTbkIAbkEpWdON3V0TmRfDsS4OT3X4ybH3gBJZxWYHhnnnJcH+tJbw+vkGwsSalBUwxnC/WCPE6+N6DfQ+c6lO+xJr5wL2sDV/Iaz9z6ya18Avyl+ieboLFL8LXRoATtRJpF4kDak9cXzPZ1RWpDrpPylbIZARAgC8Rtl9R3Ve73r//MzuGSAY1xQ6KoDATCfbQLMOQxpJqo4PH5UagriQdU40MUncebm74rJmFTiEpDQqifliIoEtlOeh5sjnNB4Nwnx/5m4197kDsYXzljp+xL2I2ooIH85rzkiUxq7XcPla+R7hrOaEvhCEOM7Uz55LqVQ0UF0jloTYhUxWVxdXevDggYa9oYl+zpV/BpJDLoVMAhFzrhkOGtmVaq265z01PBFF66gJa6qpWVJHJ2rjWqXqmpwXxeC95+66Rh4Oh3r08KHXNCM+T3ImazhmwdEq1A3TEG1h9zsIfNR41GcQkJjPGZXpHZWKdvQAAM4s58omC+cz03tgHF770pu689LLJqDg/PXaf/p3r/GKn8hu6fWHuh6B6xH4qxiB6w31r2LUr3/m9Qhcj8BP9Aj8V7ulAAD7skkGHWpOGpHB9hWAi9/zBTO93NPADKBxYMbaFnrdEHBTAHXhymAUObj1VssZjTQXUXG4MU3hjd0VNljY9HEZzWRVpuFeyhn0pFnmSwsXJlj1cVmXk6VGqE9KsbZ3tvXrv/EbOnj9NUU721KppP7b7+jx97+nd7/3lr77ne/aopNLycGNG34PG1vbuvn8Pd17802dHT7Vd/7iL/Qnf/QvfKlD2cXFCgC42Wj44kXT/urq6pklMSAK9qJuVtrmkHybmdUuAMSNZkOVatVjN18tbGF6dnlly+d6u6UXX31VNVSWSWLrMVuCkYOTiRTTHMVubNDX8eMHGvU6yqywbEY9ktd0OjJgFWcKGl8MbKPF+8CeiSy0OcxUxnO5Cple9KbJqFusnMcE85rsR/JO6b4YAk6tbPktK0XA/e1t9bm8oxQANlN/nf/LJTGbdX7XdLGyxZ1zf62GlnMZzQPg/zPSkEt/nqZ6sDc00MMFC0vZdluDbleDXt+KVBodaza4Y8RSVQyf1eNO08LKxMBKN3Oez5Oy1UNmcLCPsuIoZYxz6UM5ZutyM5XTC3dqZce05jOinpzkQ//UjPlnADC5nDSz+bxkJAVwhfeCvbhz+/IFlao1DRZz9RZTLbHY3GppY39H7c2WBmenqnFxhcnNBR276cHAjXsy7u7euuUmwNnFme1nY+zEN1oq1GrqTabqowAtl/XCKy8rWyxpDhA0HWu+GGlvf8dzr9cd6Dvf+Z4VwHuoVrAYzuR1cX6p48MTNaoNlQolK2pReE7HEwOjzAsr31ObT57j/8fem8RIkqbpea+Zu/m+xR6RW1XWmrV0dXVXN2eGs5DUgCKki24SdJUO0oGAIEg66MIbAR4ECIKOgg46ChIgkKAAihyQwyFnWmRPd09vVdWVlXtkZkTG5rubmW/C8/7m2S2de+agjiwEsjIzFvff/u373q2EfXgEUDbXZDZzgwnlmW0NUVgB7voZBOMzgADWBxPI67sgebAOndlYEE1mzqImFy1TlF5pt1NXnT8DIpdjffDOO5peXerrn/5Eq+GVrcxR8c3nWALLqnfmPE2AaDlzg6bd7mj/xm2dX1zp9NWZ+lcDVatl1VE0kBFb5KlRvFstBcBt1UAcmqDuPAWbSl4n6wj1PsoQZOCeX85VDC0Mr5MC7CDfegNi0NhEpUwu5jJKpFZXZ4ulThdzXZbKOvzkG7r76af64NNv6ZOPv6mtG7fUaHWcdch+FyUlTS5f6dGf/pH+9H/+79UbPtdH+12NT4eaTTPtHt7UB9/5jvJqU/1mV9Nq08DE59/7l3p8/ys9e3WuR4OpVo26VuVSADkLFR4NvHSaqtNMdPNwV/feflPf/eRjpcMrPfn6K93/+c9Ux64VYgHjo2Dfz7yHtY+dL8rrhLzOSllxrRLs8SpltboAjzUNrq50eXZmFUiXBhbWnqzhxVIpGdzDoa2PsbbnZ9WhJUywGmbfKhls4zVP06X3EZrqNFxto1lv6M3331Fja0ujLNeL83OtKxVNF3Mx68gJrtQbwU53DniS2Qb+xdWVHpy80vFkoYx9DwAYhwYyEQGMymWTgIJVX7BDZXVXmjU1t9rq7G5rmKL2HTnH+G//9d/Rk6/umzC0vbMbgA/Oz+XKFunD6VSdXk+1VkP3Hz7QNJ2ahLC7E9Sa2522XQUyGrVkcC9IKgNcm7jxh4Ud6woLv3ar6ebW5eWF/2zgCyX7HEJFZJAM9W+z0XSkwCZ/vj8YajqZeu3a6hpgZTzWZDSysp/8ddYM2eAo+hUnVvRPprke3P9a5yfnzjDd73S1U2+oQSN2lmk1ndgKETBzbp4DymysufdVazRtHf38xYmePnnmhjM2lLgN0FwDFHEuPAstjg1kGgCjAZok6lSq2i6V1MvnqmHfjZq2goI8US0mk32p0gpywtLNRGzfaSI7HrywW8Vitlovq9nCUrtpItloMNV4kOHgF9SMv6IyCpeZ4j5jtU9omAMA8x6xxAxAVxzUVgvsDcMeV0ghtS5hSd828IMiE7AdtaMBP6wjUZPUqwZKAKTdtuc1uPEO6BHuXKwxK4AVK4sTTeNEQ7KPk4oqjYbW5bJOL69MJsO+EVt+yGrtRsMKJe4OldVSTUcLXKkyz1VdzlUhI5Nzl6Yxyn7gpuJOx3lMMxjHFT7YgzYgAOseopqVaERPzFGcolhbe1/tdts+/8iUZ67xnrhHGgTc3JydBRwAYA5jVEc0XAE/gi9wATwVjjNBRcRYhzOc78Pc4A7KuuaZQCTkmQGac6+8eeumD3O+J9aujAuEJWIOUP9y3gWyRMgRBgBelRLlcUmnk4mWjZoqu9taYIGJXX+1rm5nW4PLoRZZUFXx/sor8lsB4nKDkeI9oEpdLbSqBgCYkVqjai/ANZxuUHfRjLcNsw8PHIMTf74tlLnbFCpKN8XdyF9pkeVKJzOls5BlzS9su5mPzv+0JWu4A3k6Fqw7fiYKT4TGhcFLyM4ssAp/WkHq2xj9bNR0r7MyrSwL9tF+moUVMDhBrQoIC0Ei2KOjxAIABpgy2JDPtZ7OtB6MbfHP+WTFebVsRdlkibqurObtO2q//6Hq736o0u237N0KmD2fTYURcpwOlZ081eDrzzV78VAryGpm5jU0mq2Ux1UlvT3tfvCxur/7e2p9+qmqd9/SutnWGpcD9rSQXVKoT5f4S6v/9LHOH3yti4cPFV1cafXqXPPTU2UnL7nY+Hxrbu2od3hD2+/eU/utd5Qc3bICbsb6rDVU3T9Q1EoUNcqKCYh0BmnYhzg7stlEaf9S0WyiLoPbv1L/iy/04vt/rsc/+oGi8UDlfKZ4kWqRTnzvadQg/NQNIqPIG6RTTbHbjcmej1RTrBZ3UmdHr51jX27VvF8AAEdJTXffuadypabzs3ON+33d2N0xAHl+/FgrwOQ0NdkVO2Q7/bgcCNa1vicU9s/mchQbJSkxQX0a8kqZxwF75J0yv8OaDWLfX6kPnZdbgET+CWE+GiTe3NdNnAsW8tyZHEtrpX8AZiGPFMLh13nRr0FBcoRxCF+udXjrtl0YJtNU5xeXPj8h5QJMQfpjjUbEFvCKqRdcM5gW5zueeclW+kaaVWo6UaxfpLmeZXONAax5f9WyxouFMJMgbof7PrUs6w67cvZeqL/1SAaBsYKul6VGpaytTtPkYO70WISjFsSxYBNj4/tkUcvwe4hKxpkm7CneOyD5zKa2BcaBi5ECGJybuBM7f5s7OUSY/gAb6LmjElinkPNQbVJ78R3ZY8h/LrYEPzvWr23cGzXHelDLQxStlmvhjhyxj+e+BwEEQ9Re8jHP1ahVtdfr6dbBgbo4bl0NdHZ8qpdPzlx/ut7h8ecF8aAA8l9beWz0mSYkFPbCv9r5DdMqqHlf5wC/Pj5e5+36/rY5X+1ABfALqBk733mOA8Y6UqZY4/lKV7NMY6yf1+vwEUnjWJriwgJhuRLcolqK1UbJz6QsnCcgToReSCA/vM4odjZ20Abb/cB1flCfQjDc2EOzBiFzVEqRf4b7KHafIvqAWJqkIDsHRzXmAsR6apXgVMOULJvMZzC/cFZjrgfCBWrVWVAMh+ImuE84MSlIjtN55j2ZQwrFL1Evc/oHkPaTJKwv7inCuWEZLJU5q4gDKSeq4MZUTgz6AljXqLW4tK/WJhE+fvRYk9FUeYrzF6pt6mhea/jg7AMAzjTXorzS1u6Wz2j6RMPhQNGmzmINErfkzOzghNPrdO1+AVkSot3hwb7/DbLW2asr9xyQqi/WvN6Kv4Z1w/06zWfu3QT1fCyI5fSs2EMAhhlXYoqoUdhvY0jIOE1FnMusW+DesnYOj/TeJ5/qzffvqbOzq6P/9L+4xiv+f901vX5z1yNwPQJ/lSNwvaH+VY729c+6HoHrEfiNGIG/f7MeCNtFBzRYhQarOZqCdDQAQbA9DnTj0NajwRfA3wCEuq4vGlGhiRkAZV+qmw0XpwDLAJRWE9P4zWms5VrPVwYeuavXE6nTrKjdqLkZQtPIuUMwNimbkrpGaW6m5dbOtr77W39NN959V82DfZXbbemqr9HpqZ49fqJ/8c//uS4vLt2cunHrlrAJ7G5va2t/T3t33zBQ8flPfqp/+73vOSO3TeaSYgPANN2xxOWdDfpXboCG9xissigkzBiNIzffXUSgUGu3DILwK6PbDCgqWb1z5+23rd7ENnk0nbnx66YcxR4WvLBtR0PbAg/PX2k9z2x/CVCmNSoh1FsrRYtYq0nuwt8WoHEAPlDV5Itc49FYtWri4h7L6FWaq6JI1TiW4T1T75HWhYra9s4AwwAsBQD2+u+LJqGB3ELNS0Htj5iCcGUrPsd3mmFNDhD2yyFPK+SkUlQGQBn7y26naZtglGjYn5HvSh4owBSgDXXpr6p/Kc4osE1AKJoE/D8gHfNvk9vLD6AAD9lPIQvJAHAgfxfpTKEJtWmG8lhtjVh0IWg35yiW42B9ZQAY/M92aUHdxBpBpYIVJ2NnBRX/rWn4Jzq8eVMLxobs2p2eku2Oto72tLWzpauTl1ZhkCGIlWSznGg5m1pF1G01tLOzrdF4pGfHT51bHDI8G3gnarZY2Iqu1Gxo/8031CMrV0tdDa9E//HwcM85vqh/799/4GYlmb97u4ce/BfHL22zfffOXVVKJDnFwcarUMY6H9ZZuNgG4+9GM7Bi21/sNIfDoXNesVeleQDYhdIAGzv+n7WBMpimPQU8TXNnuBUZwd0O5Ii2s4jrZOYt5xpdPNfZ48+dd9usla0iWC9yffLBB5qPhnr65c+l0ZXS/ljpOLf6jHkYo3hDtW+Lv5nKpbUBn72jW7q8Gujyqu/GAMCLbedRwWDPiLIX8KzI+naz3V0RcqlRhYRURD7P1tYQYmg80M/YrBHWSaEW9jqhaegAq8AoYI4ClNjeLq4obrQ1jks6Xyx1PJ1ojk320ZFuv/2Ovv3pZ/qtv/3v6ta795wXTDN1fHWh45/9WD/4R/+bxj/8Y+3OLnSrhaUu9qlVNXb21bv1htJSTU8uR7qYZgaB1oNXmo4HOh2O9NOTC61bbWFwD7hHowalFsAJjgb7O10dbHd0c39HH77zlpRNdfrsqR5/9aWqNBwt9+PZYQ1eDQDQcm3Fshv9jbrKKL7aTZUaVRM/xjS6ux1nb42urrTVaKgFcAXDfj43AEzzeT6bKZ+lqpRj71EQLBJsUOc0OcveI1BEAgDPUR3ThKMJRU+rVFZ3b1u7N2/YJvfl5ZX6rB/yQwGmGw2/FrKqmcOD/lgvz871/PxKL/pj272iQiU/EhV52AED6NsgS5GGHYCdLfKXVsLUO02/VzLWsZ7tter6/e9+pmcPH3huHx3esCU9mfLhvFzr0dOnnp+ogx8+eWT1KCrGDmfUaukM8Do2oag1sJEFcIcwtCC7dOImHfOWnHMUFTR/sVnkz+xrBiBRKm+U6vncRKegCG35a4ajkdcjTS72YTJW+R6DQV8NLAXrWKi31On2dHE5CMfBOtZkNNOj+w90eXLmQd9rt7XTqKvFWY9SZDx28zEie7gcq729o6Nbt3V446auBiM9evxUT549d74vCn1eL0pFK1tRzW5sGnEXQZnmDPmVM/SwziV1vD1fqR2t1K2Urf4FwKhqqcp6qYqteFdW1y1QRXJ3YOhLAePhz5VarGarqlanGXIgsf0e4UQQ9i9AtWMAACAASURBVPRNJOVrpVGR8ReseAtim/P4UKXGXjvBgZA845CFyL+h+rUKjUiDTtd3IgDe0WhgAJi5DOhlO8dasPQMapVwvdw4XFgRx14J6GfSCbajJU1UVgpkQbYzFoxJojMIFPlcZfIAWy0d3TjS3s6OVeTDszPF80z19UrjV6eqr5aqM5fmubqQFAB9Ua3HiVXaITuSfPeKSWwLAG7b6QdraN4PzVQrwrBwX0nD4Vgz3BOiyJamkB8gA6UzlNGoyBirACu4je9zO9hC2mmksHnGcroY7OCkUFxDDQCXAtlqYw3K9wBABmTi61kffA7fk5gN9j/uXnzN+cWFz5/JZKbRaKykXHGeJmcgTWXnAQMCV7ibtnWV57pYZBryKpsNRRCjag016m3NRjOuXgY/3PDFBYP831ka1KiogOfk+S60cIZGAXZBlMFGHBtQ7l3MXxrjVjgHAJjxjJOScxPD/KI5bVNMk2/maW5yVlaQn1YLMiED4dLnjNW8AQhkfBxPYEAn8p2S78HXrB3i+Ms7T8Hv857A/2/uQ+GOVNyECrMfg1CFBWtQfIY5W6+VVIUgwfkKQbGB9Tz3AkgCudbZHBaUonGqJqQe9mRU9ViOLpYaclcoV7X/4SfqfPpdVe99Q7rxhgdmgf3zdCICFKLRhaZP7+vi8x84oxdF8XrBwPa0qvVUu3FHnQ8+VOc731X9vXsqH2HP3PE5YcAOZxLmFef6eKrF5YVGz5/r1S++UP/ZU+X9vnrs09gAX1zq4sEjkwXau0fq3r5rVXLjxh2tt3aU4uqD2rNeU4LLz862VONBFja2PAbQyzzVcjbW5OJE45NjLfpnqqPyPT/T4Ov7OvviFxo8f2aL4PJ6rgXW5bPMcwTAAVCEvXC6XGgE8Y41a7V1SbVSWTVICABJzFfuPZ2mQZl8WVK9vaUbd+56D3z54qVf2o29bSWrhY7vf+Fznj0AYij11sYmF4t+Lt5WBToBA2JUuG0HZ6dQ+hVx7wHw/ZWuHHPSGay+DwVgdQPSFt+lqKcLwOy1NJNjjL0vuAsUInbvBUEdHx7dxrL8tcf+Zk5aFegZrJu37mgyA/y9CPcvv+jCntyxF1wgAgk0WB4XBNjCsSjYQPPeY6XVms7jsr7Ol3o0TZ0JS4zLuppoyD0ckI68+UrVoBTEkEZcEpVfDXIMwCwEMixtUY/WEzXJiAdYxWYX9yTqX8udqQND/AjneXg3RZ1S3E0Y9wAEr+z8UXPOOvsSURUVE4ggkNj5I8t1NRzq8mqowSjzuWUA2OSUAPxSy1RRcRb2wTxPg79ENZFjT2Z8sYcD2JWjoAZm7wLyh3y2WGaa56nyDJefmZrVqva6XR3t7FphPrm4Uv/0UsPzSSAfA8zy3MEfC3X5Zhr8kg9QqH2Ls8PuOpt9p6jbNvtUcXXzbyFi4ZcEBV4z35N7Oa5J9A6gy3H8p6u1psug6h7NV+qnc+FlxEdKrcpHKbL1c079DgBMZjLRK9xRXdiG17U5wA38sgZeK3/DswkAMPbggTjB3/nD98wQO4PzEeQtAEcTK0wyXpqQazeIInKLOcscqHO3ZV4DKnO20Gcp5o67FCY38PXhe/CMNsHnVr+62GfvCPUKc3DNPl5EqQQy5Vpxre7M9AV3TFTN1WrYV7nzVGsm79HrcYyIY71KdhFjwTqXeLHWaDDW+atz30PnxBKsOafCZS2KyKYuAGCAavbC0lK93eCEhFsNUT6uUb1kg8W1HaYKN65Os+mahjtXls4c9WWReb7QbJarWiW2qGTVMoC1yW7UmBB05mkgzDuWgv01AMAJRNC45B4FcxrizXwyMnEIAiJ779zEDcayrDip6963PtP7n37LJJSD/+Q/v8YrfiO6p9dv8noErkfgr2IErjfUv4pRvv4Z1yNwPQK/USPwD241nAHsBuQm67dgRaOYjeKyi2/UF68LeVsyBQapGasmLmMRGmxjATa55DuLlb5BKfzOdwBgo/lmm1lsD9O51rncIGrAlE6iAADXK758owSG6GybS0CzWtOZafS0qo2Gtvd2dXB0pN2DAzfbCz9rK0n/2R/9kVnwFFHdrZ529nZUqcNsLlnFNl+vdHFxqeMnT5QNJupU62azTkZjg1wUNRROk/E4sK/t4rYIrGyy85KKm6fk1FCE0CxtNBsBAOY1L3NwOyvB9m/c0O233tZsvtTFcKz+aGw7VayMsRHFGjXO5xqcnWnavzJgkkQrA8AUejRrhfVQvlQ+Xaq8lFXBAFs0ADs97H8rLhzd4MeyiHHPcmXjqYsYgB2+X/TaUy1IOjbKRqsbA5RZNGTXQcFbNGcBfFH7hVzfyFbJIYctWKehMiN3y8/amdGF6CKm5g8sfvJ5jg52td3tWo0GCI/dLAx95gM9GhPdfyUTzM3kgi1uNUBh9+zMZZThbmQFBaoL8IDpFCz/0GBxkUoVXnxuEG9FKic0iEKjf5ONl69Xmq15T8HKHGUmcwGrKgBugN/ZauHfea+oUDe+ihTj799734DRKimpd7SvdbOixnbH9m+TwcDWxulVX+X5UlWaFACY0VoH+3t+joPhQE+fPXXRbNBkAbAKP5ruUs22g+Wtru58dE+LpKTL/oV6zbp67Zbn73welGQGz1RWqwUol+r05amuLvr64P0PXJyjhOUh8TU0DLANWy+XajebttCMSxVlNJ0p9udz9fvYc1dfN/DBCFEZBgAYYKTITS6RB1jTmIbrHMuw0H948623tL93qE53S1vbu5qN+nr0xY/0F3/2z1SNc7UaiWrVstbzXN/88J5Wk7Gef/WF4tGlsv7IAHCeBZWGKlVQPjcb51MgkqUazURb+we28EQJRrPWM5lGTBy7oKeZYito9jOTA2jKBPUvNp/OpnJTrFjvkBkARoI4wyQJAEs39t18DAoVms1rMkfJA+V7G1BCpRWaJvNKTWNFOp1O9SrPNGMttjo6unlb/95/9B/rkz/4G2rfuKlGt6OnP/qRfvJP/4n+4p/8Q729HmsrwyZy4vXd2N7Rut7WcF3WVbrS4xdnfr9ky/YqUo2s6DjWD5+/YuPReL7Qy5MTgwsQFcJ+NtTtowO1qoka5Uh3DvdUXi00Oj/Tq+NjW8RWaESuIs2zheoAV7y/5dr7UKWO+roCU0CVVl2NXlfLeK0Xpy+1t7trUgdK30616qZoCQXqZGYg2IQUHBMyMsriArFbuwmGowHPB6AeADjNOEvgH9AQCwAwje64mmj/9m1nL6K0f3B8bMVCpdVSvduxpV2Z+UsTtz/Uw2cv9fJiqGFGTnDJADBNLYgNbg65kQXjv8hsY19AtqGVM6axcWbd4+LA32/32nrvrVsaXJ5b7XDr1h21Wx2lae4zivPt+OVJ2Dcj6enxsRqtht0waLJeXZxbFUK+WC0pq+H9g31qaYD38uLMKnqUSzwzLO0A4SEdkbmKwg6LdjcBmc/8HJQRnNd2VgiKvHAubWwug60vCs/BaGj1IXMVEKrRbGkwnBh8hGQwuhrp+MFjDV5dKsoWBn+36lW1aEYu50qHI+/VqN7jRlU37rypW3feVLe3pc+//Epfff1IL19dKF+Qe440l32B5jtgAuBtIHv57oCKkaYsAEzRyCUnsJpJ2zVygSvOBm7wWlfzYK9Jw5T1OIdAxrMLXv0mYhTCMpzra42yVbc0PWmQk0WcTQFZg83oYhH2K8bP9xnnmhbu7TRzfeZzXwnKvnCwBBiTP2PFTcMQ4sY0Xahab/pzIQlMp2P/e61RsQsB+xQWwPw74LDPqiJiA7CS5ibPin2JPXO+yTZdxsoBhCpVkxxQ4kzItuf9rNfOmX7v3vt6484d75vHDx4o61+pnGfKLi/VQkFN43ieq836h3DHPSrGGjL3PYzzr96s+f0tsebmEC7evx1g5nN1cDZp8v5KjtLoX01s7Z0kgMDEe0TOzZtMMr/voE5jb1y9VrdaFVzYwtpBAqCwAIc3VvrmIdrlI6ivAxAM7MF9yp4cRY7tMgDUpUAs5PzZ2d2xlT72jyh9ryACXfZ9TwOoYY8HaKsS7UFDO6moyzkUx3o6uNKjy3N8rW2DjvNFHFecY52UyF1kDyxplWbSZKpoMlU8y1RiHaKaxgY1gjhJU1gqryLVkqDq4gPwFwIAhKSNFTFrkPeKAgtQGweZ4KQjZ/lm01SzydTn2xL1ry1bQxSG79xuYxdKOasySyZv0eQGAA5Napx2uN8XAHBAlwLpr0B7rabbAMTF3akQiwUVYgG2BWffkLEJoIXFOXOHOzA5laiSrazKgsI0ni9Uni3U4FkWAAn78iDL1V+sldVbuvPZ76j72W+r8v5H0v5NGIJacw5PRopmI63On2vy6EtdfP5D/573B9KqonLzplrvfqydzz5T7zvfkT78UKo1fScQdrXcfYPEXiUOFkD605ea3r+v4x//WJcPHmjNGVWvae9w3wq9yeWlXv7ioXZ2DrX15ntqv/WBKoe3Na/UNVnHGkFAqCbqcXbu7VgN6s3MdwxfBKThWMurc2WvXqh//FCjF0+UvTrW6vKVNLhUenKi9OxMUZ6q06ipFHOmphpPIZQEUGe9IFe8rGwdabxcagiRrsK5x36TKMFWuIR7hlQvr73+FiuIphV1dg7U6m4rTRfqX/W1u7OtdqWsvH+hp199rjLW1uwHzNHiTuP7Gc+YesbKUt7OQhGXHcAk55WHeW3b2oI0GSKlw517A8hs9tpfcorDPhDchkL6pgl2/stwHgRL6HAEhlxqPo/3w12/sGcurIE3Aa/BQj94QgNqcoc92Dtw/Mer86tgX+wfEZg2QTUZzlgr9Itn5ogEA8ArkZpD5AR1Tl6pqV+q6tky0tejkc6xo8VFo1LSANcdXptjAqpea4wnURZ1ahJqUzstLHHUNQGoWk9U5pIDoMidsshRN3hZnNm2992AeRBdvC5DUDLkiSrrjborm/ksMQDvcyXx++QcMRmHLNvhKBAh+1PfQZhbYe+IROasAc1iTwxZsyGuifsHc4AfDgAfbH7ZMIhEAWSOir09PKEVUU3pRPl0omYl0XazpS0iJc7ONbkYKBtOpRw3AkjOOBQUNabPgXD2msRSnMO8Kep1/tFOTnbICP0JfrkU3Lh1FMRlz8sNAIyo1U4KiZZr1L5Szt1N0mSF88BKo8XSyl+cxHAi4AM/D+pZwOIFjjOlyO4muFetICoC7q9j1XCyKiz2gxPaLwnFJhMXr9EW0ICogLgGasOH98/CODpE5pRViZg/SzvCmCDkdcm6K8jLBckeMBfSN9FUdsrhbHFWfKhhIOWFWAzI3WGe8zpWSxw7cMIK4e52AOP34ix2rZIkdlSi9p2S3czrJNICly1qAVyreuSdd5R02lo3GroYjDTCtYtYEQBfSBezXPksU849GDv1HMehzKSEBevcmb+kZBfW2SYZl0zWAABexks7CfH+6eFAZkeBHoYuKICTEoRr3tLS8xZChy2dudsUNbv3GBzVKoGMRr455FJn1jvyCnJp7p/L+qAOQPmLSw1nMS4M252uOo2G76rD8zOt0qkVwOyfvEf4/atlWeki1vvf+kwfffaZbr35lm78Z9cA8G9UE/X6zV6PwPUI/KWOwDUA/Jc6vNff/HoErkfgN3EE/v5Bsjb4W9jZuvBypVVy0wwlFZ1RWxQWoBgg4yYD13xgF3AAwGQrBWY1oZkU70E1GjICYZUaRi5sdLOMizRMaamJU2olMgDcqpSd+4clbAsrtjoN8pUbe7n9X2Gr1qx6pTG/tben3f19g46UTDQGKYb/5E/+RGNy5tw8nLvBtoxQ1yzcOGt1OwZsYQv3Ty9UKyUurCg8AnAUQESa7RRqtkHF7qtQYYQGLraCsEiDiqPT7aq31bMyBgVQpRKp3qzbsnoZldWfzjREKYPdabWm/b0DNxAuTl5pcPpK6WCgeLFQD4VslmrOR5orndHoCezwbLZUaQGAgAKYhsLK6ubQiF1rMhmpiUIPayWaS4O+VRCoBygard6iuORZFfm5fixW/wblY1DkUCYVgC/PmQYIz9JAcORmNNlAqH9p4vN3ttpyayDk/vGxQK1F0V6KtLXV0dt372qr27NN7Itnz5wT69dBM6hQZ4Wu/KYxHxdql6AspoHi1+s801/mt4aM1qDoDblZ0WurNz4fIIs3acWwLeZgxYdcRj/H5cLgXbaY+zVTTDMmsJppKKDKoKGQYaVKwUpzwrl2FS2L7hF2Ud/4+CMrpshf7R3sak4/pV5RrVm3denLZ880Or9wLvMa9d8cu8hInXZT+/u7nq+ArTCnN6Bbvz8y0C4UjrWqFUsf/+5vq7GzpVmeOmMV2Qfvu9Fo687tN1VOqppNUl1eDjV0sT7Wcr7UG7fecGE97A80z1Aet9yYNngeS9u9nlrNlskfV6OJavWG1/VV/9LNKljTWM4BBqBmQx0c7AMT26Ci8gUMQYGAEoPvk1Rq+uCDj3R4dFPNZkdJvaX+6bF+9m/+pf7F//m/qrSeqg3xo1VXrRLrG++958y64y9/rtLwnOBt51qDAWQLngP6ICzrl856TeKl6gA+nS3NsrlBDJqSgJFBfbi2pTtMeUN7vwICuwFp9V1gtIctKnTHvQZoPtK4o/GzkMp8FJnB/hwaKdVEpVpiIPjsaqRSaeXsOXKhx7NMc6wKS2VNyBQHwIlipVGsUTrX3t239NFv/bZ+6+/8HX30139HP/qn/5f+/P/435U9eajP9rtqpSNNL18aZKh2O8ordZ1ma3356IWm09wK+ht7e0oHl1bnqtPR51cjrdo9DbJMz46fG4gBPMSGGGXAm7duKppntn7eadWtrCSzbXI1UrMarJlhwa8XIS865ASGhldSq2hdjpTDhI9le+RSvarzy3Md7u+76TWfTFWLIjdEYxwbRmPnIMas8xwF9sLPmbEHiMN1OiiMaObGbhzN8+BDX6mU3FsPjgIlExJq7Y72bt/W3p3b+ukvfqEvHj7VMMt0cOfQZ80Ce/q1dDoY6tHLgS6HqfcvgAo7FAAk46BQrXiuYJNHs5WGfIms2aLR2emgWK+/tiTsbXW1u9NVmUmghXbJY777tna29/T551/qwaNHbnDtHhy6qU4m8Ak5jCiJm3U3AJ8+eaTlPDN5pdts6GBv1+ufM2dne0sX5+dW6pqUYqVpUAITS8Cc4jkwp5nbKBsBfhk35i5kJWIWmN8AVmST8+80wcjIpqmOUnsR8fvU4BnEKbsnrEtapHNdvjzT2TEklaFJKt1KVb1qoiaN0PVSM5p+6ULLuKzmdscAcKvddaPvxz/9uS4HY+9VKIRxLUBBmyTBjYLDgmY5vXCrj0ol7+cT1LzMAfZ8Dp2JtF2XdloVbUMywCZxObcKmBx1ABCIQyinmTcpduFYruPWELghBZgLmB9IOqUocQ4wBBkTqfJAMHBvOQjgDPBbyWOwslAfFSBb4fYYzp0ELk7ZVsNkTE8zgPYNPBzWSbNVU71RcdNxRvOwsOwcjYYhxw57xwRbaCyNeT257W8BgNdkekaJRstIM7LGEwDgoP4tt1rK40gXo6HavZ6++e1v6aMPPjDJ68d//n2dPnqk5WioThSpHUdqYe2/XKiCSwnAnDMrI00nwaEBBWejxX0lLhTZgTRQaEt9HgEOYC+Kq8t4PNGgPzEZhHFC5cx+SbY8WbUAwKGJHYB3EwWxXkSF99ruOWT8ov4OIMzG8jM4y2zOZggKqKwBSjfnjh1kUDY3m7bnRgGM7T/xG/sHe7ZAhzx1dnau87MLJUnVdzxb+udzkzXsWLGCFNG16vfRxYV+/uJYi1qiuFILuYHztWpJTa1mW81GyyBuPppoPhxqNRgrmpG1DEmP+RBrSUxAkVlZiUqqoSSmwe/cRshNQbkUYk3WYTxQm2Wo9AKZkjsLhK98mjo/Ox1PfP+LIHMBnhSqsGDfyd0v5HLyHbnDkBfOPs9NMQU8tlVlodSyc0+4U1k9HDhOQfX7/wGAC5GYP9cAcOGsYuUa4GO9WrhrRAajGtxx2bfnWZjrAFOsxQVqVeIDintbpaaL2VyDdaxVZ0fv/u7f1Nan31H17rvSzr60t2ewYtW/VP7iiWZPvzbwO0L9+/KJ8uFY67ip+uE93fkP/kM1v/MdRdh/s+hLSVj4AFi+IwKeZVI+lqZDTe5/qbMf/rme/uiHivpD9apV7e/vqbG75bk1vhpodHapN9++p9Y7Hyq68SZ2EXo5nGoAYFepaf/Gkdp3bqm6sxUGLTBJrKone1tnJ5odP9blw6908fi+0rMXys5eKnv10nbsUTZTnGdWhnIf5b6FhXmahuxvToFlzhqoOKN6tpL66VQzyAXVWKVaWVE5VrdJvEJZLZs/81wrSuodbe/dUDoPLgisnaM7dzQ+ea5XD77S+fFD57DyAYGG/dcxLQGFDK4q3IcB/mLUg0FJCOjCHPI88XwId2xDOIXy3H8uQNkQxxLsZk2e8dzZuHCHexUgFHUIc928jmC8EmJZyIqHAMP+vC7smW0hH2rHTS6syatYU8MHxG0hqWo8WWg0nXsaeG77vQSLab8vk3iDvH2zFkwuAayCJ8CUgbyb1DQu1XS2TvSwP9DJPFcfW/1Etgie8jnUGUWcTUUlNaOS8Iyqsk59NvE6YpWrJZVMPFspX4aIHtSPod7afASrZ4Bs9gqiWUI8SSiIsAiukUntjPG1yawAX9xQfaf1/cG0Iu+VkzQ1GH5+MbA7Bb84B/3sqJFRkpObsAqgIndj3Fs2+exklEOuMQk8wu0Hi2zU0+zN/JyVrXDtMQ8SNs8c99EolbWeZTp9+kxpP1VpTl3P2b/SGsXksohFKEjkQTAayKOcDa6pC9IPr5megmMACuLJRmW+If0GUsovAWDPN8i6SVV5ofid0jvA2nm11nCxdN4vsQqogAF9AfzdpygIe+53QCij5nUBWChcsRFeRIWlfKFyB9KMAtDKc7FC3iSJoO61TXORv0wsk+dv8V449xsQyQGOV/PCIpp3/UsHq7A0GbNwPhDbU69UHPHEc6fG52ewkAPwG9xswvoEVS+cvtaMId2RkD3s/samvma86QskAezNIGRzHnOHpk7Cwr/R0OHN29q5cUO17W3Nq1U9fXmiFy9e6vLswlFbi2xuZx+T+pfMK+6qsZXuaT5/fX/nDo8Lmu3W6TehMN64j2jhGoXznboymy2cjfy6nue+gnsHA2M1PxE1AQznfUFWs1W2c+kBh4t1QQ3vBc9dA+U91QtzPLLVuec5rlaOnVio3Wprf2dXu72uGkmiixfHmuPcRQbwaqH5LLebzDLnaxK9++m3dO9b39bNN+/q1t/9u9d4xW9iM/X6PV+PwPUI/KWMwPWG+pcyrNff9HoErkfgN3kE/sGNWqjVKeRhQNpWr2iKUozZLi+oIwFYAcj4AADaWH1RWIQGXsHvRvm7LBJwUE0U2TJcuSksDCRiB03TdrZQrUSRWLLNI1mRTTLFaCyWIucydgA2DQCPnPlmlVO1omqzqTWWoFvbzh9stjuu6mFy0tT9l3/8x7atLbpBRaOM5irNt5IqWJnWaiqXEo0uR+5QhJ5OoTQpiireH0UyxYQVBbZNAoyicKW5ENi1KH22trs6PDzQ9g4gcEWL+cTgAqq0UUYmcFlRpe6sLpo0NBYBD/tnF5pcXmkxmbhJW6MwQjnnLM6gVMSm0UVOBtuWDC/YrLzelXa2e6rXN1mdc7VaTReM5OJMnKOD5VtQE8PGNvhL46qws9o0IwIBgCzSoNZ+DQCjoipsnw3oR5GmMH55PRTPsOj9NTTOg5TKuX+2Sl46vxNLzv29bb15+46Zu69OTvTi2bGLRheutsqKlPPJodcT7MVp4FhNRBNibeWarSCLHF8XwQHV8zOh28T3MuOdWWlgOVKrFSwtN7Zjge2LNS52x5FSwF/y51AQUixbXRAKcOcI0YQGm1gvNSGLC6ApCAU1n61tA7dVj/Xe3bfciKXhTwboqhIZDHZm33yu0XCgwWCgyXhk1jeNAmdEoeRuNGzNBps6HU+tpGdsRzSE+VmtltKkpKcX5/rgu59p58aRSRq7va3Q5AZImC9UTeqqN1qqMM8WKJ9yjQYjN+1v37yl8XDi1wBBAMWvG/aFRR4gFJa2DFSWzdVqt/3vKMv5hd0W6i1UwlMyvSnuvRakequtWqOlMj93jXqDJjVNqbLuvPmW9vYO1Gp1ra46O36iz3/wr/Rv//gfqdugkUwxj7A00jfee1fL0UAvvvq5quNLVbAttP1kWaPpQtN5SdmKnEhA2ZnVm6gslhFgzNxrkiYA5AwKemZCvUZjeMPAD5ZiwX4w/B6k8IXUvPjjRimFupdxRM0QAwAXhAm3UlDuNGtKWnU/58F4ZMY7oF6zVvEYrlGPxyXNyD6czzXkd+x2yY0lx/PwSG+8954Ojw41e/lUjdlYf/DpJ2pnqR7/+Kf66i9+qMOdmiaowWmQttu2lubnjC6HOn8x1HY9MiAyjEp6mOeaVKoaoYTrA8ST71y2wpo5hwIYq9h0cKUWCkAar/OF1mlmNTnvjwZxpVR5vaa8/bEjlAPgHdcryqO16mT/thsBZGy1LIpaYvM8GFoNg03qfDAyIAy5BXtQmkTNBl3atXN4AW15BBvAYU7I3nKTgQdAxj+WFJVCJhl5brfefluf/LW/5ubeH3/ve/ri66/V3dtRtd3SMM/0oj/Qs/5Ur0a5UmIG4sgqPJpStAxZNzTJbXu7ZD5j0RrUT2TblaK1Wo1GAagE9TcEjaOb+6q1IvWHl96f9ncPdPvWHWfePn363ESBd95732SVl6enOjk783lDc5UxOj15bjtKmrnNek03DvYDyLJe6+Bgz7+zvgByyZI1iEZGPLnLJrWECAXISTTLsL0DCMaGF1IHZx72541606pN1MB8LioHcuKnqOFiqT8euVHM/tft9FRDrZ4tNDy70vjVpTTN1IxidVF/JCXPESzwZuNhmNPkIKrVngAAIABJREFU3m7vqLu9pzxb6uTlK52cXjlLjkxomqsDyFTOP42doYbNN8CQ84RRA2PzuY40ylZawRBgbgF4zlZ2V+1US+rVE3XJ8iZbkY94rQaKjUJhwxwiIxVCGUsUcJaPuFDzIny1/S6gSo4IlqzleZHTHZY9vVmevaMdCpWms1ULsC60ZYtfHG+8pyrgZ02lpKrFquTxD8Qi9ru1anXyJ1HVkfs70YomLHcgMj05n8jGrmKhXDNBg7NnMp56vUUlAKBEgxwyQ1D/zkuxLc+TbttOEJNFrmyx0DvvvaePP/5INw8P9P1//a91fP++VsOhtiuJeqWSmuyF89zWpAnzgGY8athJWuTfRao1qgbq7YZvm2scPAJQCXgerJwLgAq1XF7kvhfKTuY8IBG//79UTPTPUaTa+jgogCHK0WxlbNm/AHC5b2yUvxtvWRrkrE9HbTjnknW6MIHP+diNukGK6SzVYDT294WgcQN7+PlCg/5Q/f7QFtAbe23OgZ2dXdtVM9b4OKhe0/ForK8vzjWHmZBUtYrIDYzVbrQNANer9UASm0y1HE20RpmU5V4TDTvKYPWfKEqCRXWtRJO+7KbzJkfXMSIb8gb2nAY7glJ1AwTZYnm+UD5Jnf2bjWda5nlYK9xHHK8Q1OmMKRsmzXPGkh8EQYToEu5EkLsMAKMgNYgS5vkm9PO1AtjN9AAO+Vfh2BGcMILltG9ShXUp34OsRyyJab7XG+SUN7x3p4CV6SQAVtxpqBPm3AHJtU5UavU0XJWV1TuqHN7R3T/4QzXeuad4dx/7CgkCXLTS6uJMs6+/1OTRLzR98sBgcNI/VzbNVOod6vA7f6jGd39Ppbffk7CcBcyyhL+QqLIQua8MzqXRuXR5qssvfqrnP/5znT28b2JStxky04kO4I6Ka8h4ONKdu2+re3RbanSsJj3tT5SXqmptH2j36Jbau/uq7+wo6fWk4UALwOr+hbL+hdKz57Z9Hp0+1+zqTJpNFU1TrYYT3w8xU11H1DDcSTbjXaCwRuWpJ4oUU+6cijScTZVGSxMJl7VIeTVSu9NQr1pWI88Vk0tabanW3lG7t6vhdG7C3e7uvh0CXnz1hV7e/1Lp1ZmaqIaZ4pzlheLWL8SoVc3ryXthCa1eAJWCBfQvM2k5qwJIxftBeR5UoQEALvJbC5ALgCUAwAXIhtyuAICDunhhDNGEgyL3l7si98Yp9dKanGuA2RAV4DWzIegw7yEWFGQOJ66ayYC9bahheD8QoaYASeVANNu4tL92FbICOHwAAvMSFyX227omaujRZV8v8kwX2C+TzVyRJsTEBHTO+af1OFFDZdsD8xEXGa0R6F4l1qocKRXkUnKI1ybYhVztQD70+ivyfn+p6lwb6OOewLNge+buRlQFxF+Pu8muAaA0GRHCBU4Ree54lov+wDUT7kUo9ckZtrUwcQs4UBVqRwjDxEJAWg76yLXvC0Q4cZiCvQfiLcAnzhuZgTlI2pC1IYYRMYDt+9WLUw1OzrQc5yovIXUXAHBA/Ex+KviVr10nwtUbcJ/nW+QwQDjH3cFZKiET+jWxY3Mab0D0wr7ezw6AMU40U6wpeePEIUC8LEDg0XKlsZ2rAgAZziJq/6LeK6ifBmr5O0flsibpa8ThfuJ/C+Av9xDuit56+J31BWENRyCIeNS1gOmce8WSZ02g1m5AEmXbWuaOvgH4NPH4tVNVOBvYz60QN2kssdW/XRUYh4LIHZ4rPxdieIiNIlLEa7hQBdOnYE5ZDexnuQrnMT0eyEfU3wXoS9wEmb/8Oa5UtX90Q1uHR1rV6rrMM51eXuny8sp75pyaa77yWUO0V7ALxz0usmMba5nxxoqbD2y44Xfy/+4HFbUYY8p7DeYNwcnKymqTuwOBY9MngIzMbLXDRhLisACFvY5QR+OwwXNi73r9fbGGp38V4rmSatmxBBBfmDv0l+hvcV/c6W1pf2tLW62Wzl8cKxsPFc1zlXD8SOdazlZazIimKOmNDz7U+9/8lt66d09H/+V/fY1X/CY3Va/f+/UIXI/Ar3UErjfUX+twXn+z6xG4HoHrEZD+h3e2XULRtKrWGwZ8UUdgZUkRWUQ/uZiGqW4AeIGqjpZ9YMg6KvW1goOLOuxlFMAFy5MLfqCNK+KiDsNzjfXZ3E3IaJEb9MVCql6KrQCm5Zgsl7Yj7ZBvWwDAFEhWbWKb6cZixarDrV0a87esAKaxilLl+9//vp4/f+5GOqoUGrAogW3HWK+Ylc37xqp1ntGADY2ykOeDogr2Oy0YihAsuWhmYMNHs5e8Oz7/l0rUWi1Rb6tjEGdvb0ftVlWjwZkuL8/UJyvVWblllWtNJfWGFSY0RhYUR5OZm4tRPldEFyJH3whLPhSh/HwUlxQ9Zvxjb1tYaqJo2t5q+j3SHCHrqU02J/aIeabpZGyw15ZUFFA0W1AuoDSC2U/vsLAio0EbeMKoqULGbbB8Dh+of22RBhCarYJFFnm5zjwOADDPGVUUjU0atSnK8LXU7TW1t7el/Z09Kycuzs508erMDaYlNmFm7kbOHeWXlUAFYOucSGyNYfwDuCWhoHYuktnRwcaXxjTsY4DkejXkJ3l+Yp9YCU3o4CHGayQfCAAYO1QURjCOZ1qkM1VQkNLgclcKkK+sLI4LK7GVxs4KRhHN90aFulY9LunmdkO3Dw7UBOxh3LCcA3QqsqDpc/S2tjFP0/OTFwEAyTPNAXqyVMkCgKOseqniDL8YJRhjzXoj83F/z/Zbj16d6Obbb6u7u6tavandrW03usejiV68OFGt2lBva0dbWztqNjq2w7QCeLHU/v6B85bJagWQtoWg3/vUgOn29pYLYGeN5pnI7mUukY1NcZ1mKAyXanc6ms1STdPUjXyeMcrfBAvNpKre9p4b6Sl5TFjJ7u7r4ODIr4nszhePv9ZXP/43+sUP/0S3DjpaLQG8hm4RfOPe+4pmE50/+kq18ZUaq4VzrNerWFeDmYbZWrMlnHsIDZlqSWzl/2yx1nSWBWVbkXkLGLxhimNpTLdtY2sZ8soDCBRy7IIsKtgSBkqLbUpLiB2C1L20BKwPzSg3xlhXjYqSZlXlWqJ8lWs8Tq2E7dQrymaZnLFnpjsZZCsNFyv1FStrd9UnLxv1CM+3FKm5yvX2/rb+/b/5+9qpN/XFn/+FfvSnf6q3DlqapJlGWCT2Orp9756q9ZpevXylP/sX39deA0vUkvqrSI/mc52tIoOjKCxYm7Bbgh1dSUfbXVVp6KdTNaO1OoAYNLNwE+h0NJ9hO7pQu9GyFanztsux7W0BEQG7O7tbmrMEGXssyLd7VguhUmMfm15cqEZjE1XjcKQmdnU0nVAAz1J1WnVvPCjuydT2WeO8N+xLCzW/m5xl572WyqgUK5qmmRWmO0dHuvfNb3oc/vjP/lTf+8EPtSgnam93dZWmenje15PxXCnfE8CNvdF2cignUOTVrf4ng5Mn3Ww3bDc9X2DhO3ImLwAdigsabhBxDg/2dPuNIzW3Knrx8tgZZeVSVW/ffdOvczpNNRiMtLN3YADtvN/X85MTg8xYeJMBOEYBStMW+9RIOtwvVG+LubNcUaUxIS8uLuxgkeECsQhnE/s5BKVAaMDmP1GjVle93jCASDMOAHgyntiSudftGRwmp37GOl3ktqrFyvRqPNRoMnEr9WB33w4Ya5ruIwD7saqLlXqVqhXADUdd0tjOlU4hFCy0whq3u6NmZ9t7y9PHx5rhTpFUDE4Bh6aMbYw6sTizFuQjRlbxspmzv9PsH6YrEaAIgEYzksnA2YRSrVOLtdOsqhNLTa1UW6/cVCbOANUrTUMsqTOAJpR6YAAGc4MDRxWLf6srWbXYiy81w647zXFE9vunf87noxohI5bljZVtUL0XqJgPpaBU5Qjh0wCM2esAbOecpTRmee+L3K+hUksMrqb5LFgrc6+h4VwotA3gQ2RTsFfHmQFltyD+KNHlNFfS7lnhyL5xCqjVqKva66rSaenh8+fa2dvTvQ/u6cN77+vf/qt/pdOHjxRPJmqwRrAYJw9wMlWvRh735u4ANpWaHOM82mqwpw7bGuc4WcQw4mSij/d3SAfr0MwOQ1KcpSbNoZwJYIy/z2tb7ZDBx/oLgDI/q2KQAnBmPJmE741Cj7Es8oEN3piUGAhanhMmYgWAAsUmr4s7CkDHJqaEsT+AUEFu/Yx1PFWZKIM0N9DCGXl4cGAy1OXFla2V8zjWqyzXCzK+q7HttgGBeabtZleNWkMJd4TCvSBOM5WyuaqrpZXpdYDQWqKoXraKivnTqNQFbMPhwjkaLN4Zn4VBWe6hzu1FQYiFq5v4weKSXPH5JFNO9i/gIaomxof7CGAR+7aVbii3gjuKsRnupgYJgtU0Pf4cQlserKBN9HS+dcFzKh6fn5XvgMFNJTTfg/vJ5i5sM/TCUplPatSx1S7bfrbdbti9hLsx1udTZ5Ti4BPb6hir8AyhbLmu2tahpuWGVu0dNW+/pYPf+QMle4dMsgDg7u/g7a7l+anG97/U+MkDpc+fanl2osp0ZAegqHeo3rd+T91vfKbk8LZW9ZYWqP6qFY+/8x2nE81ePDNwvD57odq0r9GTr/XqwRcanZ+o2aip6Vzrqm1JF9Qji7nvMr2dHbXI8y4lOj2/0tUo1bpcU2trX43unurNruMbyqjHx0Mth5fKB+fKhxeaDy60mPS14PzIU9vFYhYRwxzkogFORxhqHJRmBogM8ADe8SncQRLXFZxTPKxpliqPl8qTtbKKNEikRrtickw7X6mEZX61rWqzq1KloclsoXa7pxtHN23Jffz1L3Tx7LGibKp2EqmGwwVrNrjye/2z766xPPe65e7EX4e5tvHnDaLz4K7DXMAWOkSrQEjg8RW530W+7oaoEPyewz5vFa9n2kahHdTpzoYPP9wEUkc+zPE8ISM78FT50kD83Ni6QlIJmeyAnER1lCAaVSEsc7xwvrAey1rOIbLEzgSlDvCdHRt959MvlUIKyqlxi8gbNu+4oWXc1LOroZ6lqV5B/CxJ03qscYylcDhragkZ9VVbQCO/xv7coBP7FT+rjJ3wWlMyTg2kr1UtwDuTEE00LrgLnGnO+g3zBXCr3ahpiV0+WcNxpG4L9f1G+QgxmZxhXEAAwIIjEQSy0ZiooZHHnj0p7GEr7y98/3pSNcGt1WzaMYpYI4/nOjgKQLzBFhh7YIBSk4JwR5pj+zz169puN9XDRYvIIvoGl1c6ffxU8+FESnGqWjtOhP3Lzh7UngB3m7PGNtDczwL771fVv2xEAdwP6nOeI8/ttctYUZuFsyHkRENCxjFjvI4FvQfbZ0Bg6rUJf4bAyh0c1bdJCcVZZWvqsDRDVnEADbnDc0ezUwnZ0AWx3dbP/rcA/gYQmHUc/hwA4BA3Y9t0niv1aqA/BHviWlWtei3En3CvzmaOmGJtUbda7VxkIAcVcHCTsPLXdx86LezdzKEiM9j3XOyOA8hL9EYgDBJ5g0MUBFuIScE2GdIvtR1jGNTYaztcMUtLnPvLdajfFdsCurG1rbRU0tl0qv5kZjcQakkTr71d8MwCmZPajDEmJgryO+RXeJ1shTgb8P9BgR2MFKzk53EU/++9hnubM7LD8wEcDi5fYZ2EfkwYW7tYbSy4izEwbI9S2FFH4WxYLgMADOHNIoA6c7wcoiQKdzDOYfpOe1vb2seV5/lzpaOBc4ABgGN6FJm0nkUazxY6ePMtvfvJN/WNb39b+//Vf3uNV1w3V69H4HoErkfg1zQC1xvqr2kgr7/N9Qhcj8D1CGxG4H/61htr561Vqqo3aK+WNE1hD080ALTMQsOZgtAWfEtsA0OuJxdoGr3kvloF6OI+5KW2agCcuWYAkLZHRu1aU7fd1lZvy8U8TTmsg8b9gSqlWM0q7NaSulzKKZyyzMV0p9UyCDuZjM1qpWGKPXUK+53cqmpV7U5Pb9y96yKyVqvbhvbJkyf6+c9+5gzMRhN2O+BVbqCPvFCygEPxSIO45nw4AEQA5g0AHAqywH4PAOra1p1k3PD6aaLU6hQg2FwmVt5ube9YCYzC7er8uc7PzzSZzVSqVDSYZAbFyhVy6GKls9xFeZnmAapehpB81mlmi2eKHwYb7itAL82PBpmcRp+CNVuWLdTt1l83YlCy8ToAgnntqMHcVKYQoolIrU2jnPzEbBGsBRkDsnIAgG0Hvvko8nttGRhphYoVKzTY1OnK4C+CBZi82QK7qGAfDsiPnRLqntyKJqnTbanbaRmwyCZTTZwfNLXt9pzvtQCYCzlPod8bVOQ0HmgcwdCnzgzN/djqk5DxFlj9NAwA8vnFPGo1aYSiiqbZFSzKmet82IoSwK9QAdNMNbmB+c6zgulbFJ7IJZaoN1E9Y1e6lpsL88Ly2uzqxcrz9o3DbR3ubNu6nOIdK8oKDX5sPqOSqs2OPvzmN1Vvt/Tg8QOz6U+eP9fJs6dKR0Otp6mB5Bbzo8i+YqwzRWrs7ujG2++ovb+nl1dXzjg1gF1KtN3tOePo1em5vvj8S928dUf7+0fa2dnX7s6+njx5Zgv1chmb5ZbHyM0ULCyTxAARRIHZdKatXs/NeNYvIAhziYZCmqZWGJF3zXrAdjwFdJpMwvwuV5TwvssVr8t37n2kCNvz/lCnry7U6XR18+YtHR4cGag6fviVHn3xYz3/6qd69+6RZpMrnZ0912Q80Mcf3FMtWmn88pnK/VdqrxcGflDFX/TH6qcrTddlN+kFGEBuLXsCClkAYIBI1FUs0E0j2+rlkIflXkzh4Ehfll+sYTP9C1W9m5LFRmk7VL7PKoC/fB5NO1SezPs1AqRKyQAwYMAMpZLkLPPxCFVfQWoo9kzs6K4UK9/e10UW8s1R4KIY6kRL3eg09OFbt/WtT76l02fP9cUPfqA3tpp+ZqgXpklF7377U+3dOtT55YX+8T/8x6qjTlCiiUp6kmd6Nl1pHMVK6uWCtBG5qZpNc+02EvWSkkG1znqlvVbdDgxxtFSv0zawiRV+r9VRNk6tZmOejCcjzRZztba7Orp7S4tSpNE8dRNna2fb4GYNAkNc0vDkVA1eEdlc44naqB0BHRYLZbOJWs1CVbdauslEA9dAEkSONICGQVlUctZrUq7a1nwCWYYHU66otb2j3/3Dv6Wf3P9K//ePfqLnl2O1dxq6ypd6Msx0DJYGnpMU4C8CZpVtz4qqj3luZVsstbstlSpY1s00HPZtZ2oruXJS2GEvtb+7o5u3D9XbaejRkwc6Pj7RbDzX3Tdv6N7799Tt9nRycqr+cOy9BWLJs5cvNJpODHqR8R1ITJBWIjfuyEMHpMnTmXa6Hb337js+S16dndlifTSemHwxAtidjE3WQAmyv7frphuAT70WAOApNt6TqYHovf1D7WzvGADuXw10NehrmqduSFcaVU1wpkinbvrudLo+e6JsrtoqUjTN1FKs7VpDXYDrCPCJ/OZUaTp2s2wFMNfoqtnZ0mQ01ctnL0zesbEE6jIan83Ka1thAC6AplpcsmqSDF+2bUg94xlEGXIouVOwrsmozXxm1SuRDlpV7ZVidTl/l3ODbgBMFfZwmp8AyZx184UmdBdpildQcJZUJ8eQvF8U5UndtvQzAHHfBYJ/JNbPSSWQSAB12QSw4Q6gV3ANYD5aEVzsC1YGAX44u6/uuwR26TRup7OJslXuPaHZwag1KJlYoZ1GU4sMChWuHlVnMwOGYgGNPfQy5d9in3fno5l6+0eKKjyvXP001RR7ac6Cd9/S93/+My1LJd158w1959vf1g+/92/UP36uGsj2aKQdMgN5bqOR9rttE+s4q7BnzLBrxGWE5rXVvyEMdkPs42xgbCCZTCZ8LgB3AB42GelmbRTgIOsWEH4jc0KlaktRiDjY3qeZx6hWr1mVDqENkIK/52uZ82R38jncHWyTbIJe+HqAUkgUrFnIDDwrYhvItCZyYTyd+YyC0IQqnkeHGglABMUvICjv+2D/wOvh4vRcy2ypyWKpy9VKV3GkDDsarK7rTVXq3FUaSmKUROCSc1WjGJ5C+CBuwQ4eNPQhwgBeBcVzq9YKCias2iFSzmEaAO5i9zvzucpdDhAba23yC4ln2Kio5uxxAPSzzPdC7iKcO8xMW6KGQy2o+miEOxwzOKYEy9GwXwM2M6+cb7+RWRo4ee09a0Ub69K/F3bQFnx73v9KnEahGDPoVQtuEuSU97otEw5ZI9PxSNPZVPVq4vW5yma28sxXsdbVppo7R8oqTam9rfrRbTU/+kSlKg4/4f1EW12tAUPOTjV4+kiz05fKLl5p2b9UOUsNIua1tpb7d3Tn42+rvr1vV50ZOaztjsl2NPgHZye6fPZQo2ePtTx5rp3yWuvxpaaXrzSfTVRvkXWKQg3b0ADkMaq4UXA33MSCkOtOFv1KZcUVMrCxfMeJIeSuEqcQLVJpPtU6nyjBSQKSCnsDewb31VWs0goFO77MuGdAioi89tj/fee1OwygTOxzAqJaUGtCSJprSXlQWWuWSGc8vtpa7WqkrQj1Jeo36puq8gVgSaLtrV0d7O2rf/5K5y+eaza4Ui1aqgXJxfbPKPYL0xPmL8pPyIZedwDAYS8AXPRUAejC6py7OWQOkxXCHcpgcXFf31iFG+hyHmuYlxywG1C3CFMvQGAIapz7/B6AIJ5JyHMPzjtUX+HvCmv4CrEtIeN3sYB4yCG/9HmDTf4yKdvNh1qOfQq3oXpStuU21uXkskNkY6/gjgMRZjaZazbFdnaTIw8AV1Op3NTLwVhP00wvVksNAYAbSQCAi7tKo1pXu1JTM060SlOtue/wXLlkJmUtS4BdKE6ZYQHYjciTNmujiBmgBrPVcAD3+HvqoVpSVq/TNEk0JbN9uVS3hU0074s1TrSB7ARSJbKplPj5QNxE0T6ZTkyG5t/YD7gXZ1PiLtZqY/vcbtvulnXM9k+Nz33AewvjDFHHNT7PPJBXuKfM05n2tro63N3Wbrut5XSibDBU/+WpTp8cK0F1DFkDkgDnLnPW87mAQLlw2dmp8J4PDOSCPBRUr2ES4MQUCJsoo6nHcYOBsLEqRVqXS1rygZX+ipqAjN+1+vnKNRpKUwBf1NoZ4xJTt1HDxiGmqMiVpQZmyldQ5gIuQrqmtuQDKBOSOLEJVoiH52Or5UL1y9cG4Df0CF5bQBeuCai1AbBtSex9OvYzA4DHLcH3qukkEM55Dc62DY5kwXkBYncAf4NSPDj5UDujBDZJo1hAdq5i3ZokxD8FAJjPASx1X8FWZziMzYOKvADRcTHBApr3aJL6OvadCiVwnNS0qlQ9rld5ril/D4kOpwlbxAcFN/d1niDOLiEyaa3BLNdksRY8vwxyHdnMrqHXAQS2sVCIAFvl9EN43pD8yv5Hg/O8JsYwTJXCAYzXXuw/RTxBsE4P9za+h92alkvPf74OUJw91a489ao/cBXLGCPucJXE9+xGtaadXlcH2zu6PHmpDDc5lO/0s3i9i7KieazL/kTtvX29/fHH+u3f+33t/Td/7xqvuG6xXo/A9Qhcj8CvaQSuN9Rf00Bef5vrEbgegesR2IzA//L7H6wBkABsonJVr877GoymmqCQyVGyja2cTcham2N6Gxp8FN+1Zk31dkerUqLHxyfOwQME6raaapcTrRapssVMaTSHCK3dZk23tnq6uXek/gCwCXsi6er80pfyKF5pVVpqCzVZUlFtKU37AzWbbQOBXMppMlE40QAA0MMKGlCLxmCz0dTO7q66PeyQ624a/vinP9GDRw/dpOX2jxIL1QiNRl/8KRLdjIX9zKigdEtsbWvAh0KRLCeACFuWzW3bBPKbw2qdrnTjsGfw1RlJWF6bFU9zrKx02tcSeyf/F1nBAM5DI8ts/0JdDMDiDFyaRIUtM6oz906CI7IVARsLKGwC6cAAxqPIJmvQeYMJQGbqPLZur6OtrZ6urq60oCGMnVLR7FtlS4PM+TQ3qLXJqUMx4DGiWeE8rpDXMwcMRXXVbljZNZzNNM3JwcVyq1AHU9QxhthOdpoGBc3CL8O8x34X4C02ADwdTbRE7byxWcY2HAZ+TpEaAF5q0vkijJdVLjCFaVTCrq6WbZ/arFY0G0/cxHEPkSeJhXgtCU3gIocw5G5F6nQ6niuAvWOU0Wa6lz2faJQCrpDdtUyh964NCCWtxM2F0ZxmMcRfspFQjQSlwWqeq9lI1KyVVK8s9c7bb6jX66kCQFuqqru9r2p7W0lrW71bb2pVrmqazjQc9HWws6UnX9/Xz370A718+sT2u5163Q2PPk3PpKIqttCttnaPbuiNd9/V/s1bHvfHz57p4uJSiyxTB0vGUknnry705Zf39cG9j1SvY92MsrSl01dnygAZba+19DphHMajkRtwgEQ0jWF0t22lzlydK8HG3OqlkBVGDilzaTHPrRygCTrLggKYTMZGq+UGajpf6sPf/wPF+VynXz/Uz372uY4Oj3T71m3t7W6rf3Gqi5MXevbgvp58+YXeun2oaJ3pqv9KJyfHuv3mXe12OyqnU53//MfaS9bqxLmW4ysNxjPbJ6flmpuyl6d9kxlc4BdWeDxrmi00/Xn2JgBY5UwzBaUU8yjkpm6AXjdMfsXG0IqEwl6cxlOwJXfKmsEL1qQbyDQwi6xg1kur1QhqYq/4tR0INnabrK2kXtNwudKr+Urj9pbORlM3dG5tbSs7f6XaMlenLLUrJd24caTpYKrBywvd3WkYEEARU2q31L19Q9Oq9GJ4pa8fHusQS9TlWuN0oWEp0fNJrpN0qaHK2npjX7WdHYMdD+5/rZ4i7ZbK2i+VtKeV3rt5qGa9pMHkSgvNNcHhAMLEOlJ1HquyKtnaGftviCB7N49094P3NZpnupyOdDEe6mo0UKfZ0sfv39Od/UP92T/7I3XLiVrsY+lMZZow3kcXBgri0lrNet2WpRkNounMP5OxRDWAJVvI8CtZXYi1rtgJAAAgAElEQVRdq1VRK6xGFxrOVpqtEr3z/i2NF5menA/01cuRaq1YF8u1jtO1JjTO3YhG+RSryZyhObkIlviQi/ysSpG6W52wfy5yjVGb5Zx3QYmIaoXX2mo2tNVr69bNPf3sJz/Ti+OXbnxtb7X05p03tLu35/n04PFjO1PsHOxrOJno2cuXfj+9nS2rEnFGQD23s7XtRtZ4OLTzwBs3D7W3s+3zi+bkcDTS06fHOjk99dcxl2g60jgEAGZeA2o1G22TgS4uBxqQk7mOdXB4UweHN2wD/+Drh1a3oXZexSul89S2tU1nbpc1OD9TCVtd5tYsU221CvbPnOfELfAcUAeh/slTW/uTs7yqNb3n06xeZ7kmg4mDFB2/ybllx4jNGQG5KKgeAa0ZV4ApA1TzcMdAiYHbQoo63sSzhe1Ie6VIb1SqOlSsWp7ZXSMprVReL1RZr9VsNxVXy5pppYtBXymA8iqsoS7WsxyXZATTRDaBCWvDhRbrhd0ZOKMA00wIK1Q6G8VU2O/mVlw7exnVTKEYDlItDkpyFJturGO9S072ZJkp5b7EHaVeNYnL9vFkdJJbTvZiq6UWls6VyNmpV1cXquHAQXOV+8V8ZYtt7j8AnMtSrOdXY0Xtlu5+8r4eXp6rz3js7Oh3fvuv64sf/YX6z56rMknVICM6S9XgzhKtDUqBznPm1qtNKzN5X1YjY5UKOcVN+WApjLuLz+56XZeXE5P/UMhDFiOrEnCK3D8OQfPUFFR4gJHMXWzvt3e6tgSfzDITgTqdVhFPUdJoOPLeHGJFaHzzswBdAOZC/AR/5lxCWYqCGttMFMRX/SvVAWrLZWWL3Oc3jjU0sN1oj0McAq8LwiHzEbBnOp56bWElzL46nyxMYhnE0mVJmpHTiwNGb0vVRjso0ZEFzpcqr1baJYcbxRTo2XLhuy5NZshSAD5WVAuL5IajLbhL8Hm4e0BKoxEPkQN1P5nF21gJV6oaDkdWKDOmZPdOrgZaTFGQAqIEcCIpCDF5Hsh5IS81AAq8Z0AcPgAMOJc9fzmXuKvmKN5xElj5LLI9um1Gg8iTO+B6EfJBDVbQxLeqq7D+3cRp2IklECZqtZKazZqfaZ07MUr8bOYz1zadzAHueNyJiQQhmiWpal78f1RvqNzqqkQu/ebeDMEsyzQZ9DW6vHS2KGPtO1mWBUcaYgmqTalSdyY8ewrxJNw7Wcsc1CtqFRT8WDDPJiaTYV8fU2dEIZfTanfmbTF/g4w6kL5837QdOm8rXD4hswX6F25CQdHO0l8bPUeBt1Rpxc9ZFQ5GQZ238d422FV4fYfnEtZN8D4uLHBRS8bl8HWWvaKAXAkr4XWtrHkt1iCea+YszFi7jaoqOGTMl7ZhZd+/feOW9rd3VYljPX/8WIPzSy3TVM1EInTBisYiB8U/P2x4Vt7yVg32FdmnAI2Qp9breQFcBYLmCmSnIF76z5wBherP1qyF0pyx5vNs/85+4bjkkL/NPdF7hYWhkUEnInWYo+GeD0Gi6fURbKGJMSirVm+Ee6bk8zFNJ14L1W5L62ZNs1KkywlOCsD2WJGXVDXgWXMMTblWsiMDDjiQUCf9sbJhqpx8+AzbYZ4tVr8oDBNdzud6ni90vFzqPJYuAAKxRS4ndp5o15vqVKuC0pugulwSiZKFyKHNeKIy5w5T2OhDDqF2Y20acLXCFQJiIHAEl+2V7wgQ8rhrDyBxXfQ9MbttAF3UkAEsdD5sJbGqHYIJ5xCTi/sa86SW4BRSU6Ne12QwtPpzq4u7Qa1wvYAIF1S47GPkk5soyzzF+Sub+bUBGLIOXXPU69pqt9Tj3pnlmvaHGp5faHh27nOOu6iB1cJZICwsPgqXDzTmvEzWkFE9fv5GdV58LcQOCCd+jpsscRTVsealkialksZxpFG00lBLTaPIAPAgnSvf5EcX+dOeX4XDlQkFlr8H8jNjzY8PgG6wcA65s8GFi8+kDsbJwLQYxqlQ/fL1ECNwI7FdMTVlQWT2WvP/hwxqznzuotQmuFXwPCAoUCf0Ly/99yGuoqSZAeHC0pjc38LmmFx517kQiApVcAA5IcguvOca9HWYQyDDcb778ws7cdgfWE6j8oc8a1OP5VLTKYSKwEbA9jlnPa5LJi9DtBkRV5XP1celgvoK0jeuFT5XQl2EHQBDaytpxrxU0sVoqjEqe7Y1eNuVUkGMkPsIdgYpUz+XfafwmmUvBFhe4PiSWC0N+d7ESeblKtwPfW8BSF5gSw4xIvGzgFxOzerR4syKQ642X826q1QDoQwnOO6CnoeA8fHa5JBep6teu+UM+3Qw1HxMPNdcvXrdDh1Lk9bpHy0V1eu6/fbb+oN/52/pjb/3313jFdct1usRuB6B6xH4NY3A9Yb6axrI629zPQLXI3A9ApsR+B9/5921rZqJt1xGuhpMNKF4wlJrgWoDIJTmLMUwACdKjbIaraatoVZxWZN8qacvXilf0kStqdNs6LDbUbRMleZDTVcT1Uor7dWqutXp6rC7q/7VWKPRzGocsthc0ZTXpCSp26ipR67SQppejd1IRxEEgEUxSgFEkUrzkIYX9laoKVDlbW9vq91pOVeP5uFXX3+th08eW9UMmOeGDTVKkUNnwa2tgynCyUmqqlprWCFkW2srldPAfHdXe+HirobVH42ShXTzaM9A43iMhe7C1tBWulQBdVPF2EI5WyswY0NeXiicaO4EhW/oOKH63PyZwjJE9QBSYSWFvWSwgQrW0MEeK3d+ZWKVM0UNzQ1aKjT3Aexo/mH7RRbbmuZLvrTyxQrgnMI3NHWDtWOwVMMGzOAHTc1fAYArTQDgVQCAAbMp6KwO3uQA8/+xWfZksRoUp9BtVGxrxXsjJ4jsZ8aT5imFKfaq60XI6kUps1EOoHrO6TEXfXY3nQwoV2xD2EQNNJlY/WbArrDgNFBOtuImvyyOnffGa0DBikrF74+GS2GFCMDCvzmXi+YxTfN2Td39niaLuU77U12MM0WVmlYx+bcLqxEb9bLeeeuWtnp1zabnqtRKVnXVm21F8f/D3psES5am6VmvHz+jz/f6nWPKyKwcq6urSt3VhkRLtFAvWGjCYAEmTGCGsZaxZsuSPZgxGMaeBQjJQBJIagTqlnqs6q7MqhwiY447+nwmP8cP9nz/uZEpmbHL5a1ut4yIG+HX73/+6fveKZIfjtSNx4omR7r30Q9MXYQqJl+tjEWPQgMQGLXGeNCzhg9gyPMXzzUYjzWZHigeDNVgbzve02C8byrbZ89f6PLyUhlZwjQesDpbrXV5caN3Hj22uYk6fDQcOxJAtbUG+mjcb5vwTuXGWJNFbQrarNBoOLJxQ73fHw9d3jfzvosdXd9yg1FKk0nK8wAUQTlgDQDfqbNuZnO9+/1f0TbN9ObpU335xZc6Pjox0GowSDSbX2o1n2lxeaXF+ZXOyG4NdtpuN1qtF9o/PdM+qsQy17N/+c91Ejaa+qU66ZXlSaVdX2XYk8KBrt/Mtc22ZocbA5yhzAD4RS1gRAnXg7Um6Zbmr7MMowHkLOZchrmBv62dJr93ALCbH8zPWzmw2W+aZZrLpubfO1tYBw6zydBoodFj+eFRYCC6GasBMO4qLataVzvpohMpBWTtBpqiuEhTDXaVRl1pHId6+PihNSkvn7/UcZJoCLAA0LdeKzqcaB02utxmurhZ6tAsXmledtT0hnqzKfTlMterqqu/9Nf/ij7+87+hOoz1O//kd7T8+rn6Wal9gLznz/W9swMdHY6kYKer1bVuUHIVhTXwenWgEHXxFnV1acDh4f1T3XvvseZFqlm20aqE7LPVvZNT/fCHP9bRwaH+/v/4P2nY8TSkmWTK+o01SLHJg/CzaxwIihq3zipzYEC5gx30pmjk93z5EbaRWPGj6IzVbxV55HvezHJttl19/CuP8TPUy9lSf/zFc+tyXxTSi9zl9ZUuKtMaSj0/MDs47FRRFwAAW/OPLN+TI/X6ibIy1+X1pe0Rtj+YHZ+ng+nUmqkoPfYnA7149lw3NNctX5mzZ6LDg6nGe3uW/QtxY3IwNVXVFda9kANGQ93M56bGR/33zqN3bB2t+LPlXIdjwBT28oG5WND0/uqrr/Xk66cGGtGkBYjcn2DxeWJgI/Oas4PG+mqdOZW752tveqS9vQOzFH329IWBejT3igpwH6VkqPG4r8mwr8uXzw0sSZpGcVUprnfqYzcZhNqzXHKav6WyDa4gmf1MFQrnhLOytIZzBDFmubaGHQ0340xwLqC6IY+eLEaahZxr+CdblEJp54H9e8fKsKZhCehXldpiPujtNJb0XhTpoR9oryMjK/idWgHOAFiYo97uRfasb1YopVFi1UrkaVz78gHN2ApwNuhgFVmrbLaqOw5coQloVsXWHATM6QhlF+uZhiTKJ5w3ABh3O4BQZxvtetrOCQUgHvtFS6bDKp+Oci9SPBkrr3HqKNXktcItawlFe2jA9RDVYyBt8rXmsyslZlvIOVlpk24VRolTwVe1VkWhc3KCab4/vqc5Wc7s68ORfu0nv6Gvfv6ZNq8vDADuzOeWETpoavUBfwGu5awQB72xAcCARtypHJjogBtTAAMxGq6NIibUcpXZ3LHIgu3OGs/cGbDpdu4hLlyTvQ1yQMk9xvM0Pdw3xCgrtkYIm+7t2RkE8H91cekIcy0IbCrgKDRXC7Pdh+gVxwZsAFiwZliPWJViXW7EDFMY8mfh29xiQBZzcOFO0TSajPeMXMe/X8wXNu5kkJfpFtmYZSuv/I4Wgae8l8g/mCqc7MlPehbPUWeFGu6PVW3uHkNAaXrK28IcMbg3ofgDFN+s1jafuWvcAsCd3Va7kpiCrtmnzmc3Wi4X5hQznU4N3IJ4ZQJdHEYWK61mC+2ywgA7s39ucUJTRbaKbUhyZt8JNabrMg8tr7nNrb51suF5coajCISoxVnUCvGc7e7OgR078u2x4QRMAkS/zTE1Ekxr72kW/W3sCSrEmLtdZHdyu4/imMOdD7Wm5RmjJsReGCCABNxOe1/0tGvdWCBt8TOwj8aRs9pGnY4DgFOyuWoFooDDj1wId3tVts9jVKsWXOXvmjqXO7Op+FDet1mSTnjoDoS3ttbGXrCTG4Kk7QEdXu290zJrWdeeI1A2pi+zPdDyK5kLrTV8m97LMarQslMgIUBsdYCyfU/D9lz0hLs4WOnhMrZv7yCGdKN+bIF+0P+oq13oKe0CpOzsrnN2dGg231iaE9XAeXYwnmiAqrqudf7ihSnJPUh+xCm0OJthbW/L4PZXbQaoI+142u4gNTj3DOgY3+SkA8S52uiWQGCArgFjuCGwl7YgcAdgCODTfZ18Y5vNgNzYu4eREX4A5wygI97CJqfbU8xVBpUr9r88gS6ZnbGCOLG/x303S9dSXaq3N1Iz6ikNunYnob6B6AXxDNv2AXb82LRHHeVlaiS0zXylzc1S5TxTtYaowfWfhwUVgpq3o1XT6MW20tNtpRfVTlc4AHFn8SErVBr3+hrFoaLOzhSgdV0YGAVAxVwFFDO4sObu4MgpRga2KCXWI2i6zFLdFP0QlduvUe/tjYdW164WS11fXtu+Pew7widPDjIVgwEZhPfg+7LH84w3uArVOFF7GvUiczC5zVkd9BLbL0xVac5P5s9sewmEGiMDsZdgH1xvbe6gRC7TVOVmo9j3NYoTc3bxqkrZYqVssVSx3hhphfVvlrxv61g3780E+a0Xvdu/iYlgnuCI9BaMBRSETH37XwOnA6uDUPNCoryunXvDnJoUC3p1TPFbGHDpQN5bgqd9T8syd58DEN7tnU7R+9bly+78LfjLbmCEGsfHwNLYmTjfxiY55apl8qKaNiVw+6LuN+K2cxzimTj3DPsUtk4Gg4H6/b6RdajleGcAYVxnuGtB0LJnbHt74OKv2ugjG1ujrneMnMnLIgJsY8SlrZZ5t3UcwYvnbPbP/BkZuNtSXlOZg4VzFHOkdkfeYs/mroR7UKCKKJ9KuklzzXCI4x7XZiczvs6Vgj24a+c2BBlI4+wj9AMWGXd1BwCj+L3NxeY8SEtIEJA9nZMaDKMe0SasdWKFmo7Fg+GqBembvHkm9ybfGFlza+uttDXH2FsmcDv/HeiLNTQsFae+57kzPu5u78h/HOjd0Fc3CuRHvq1NCJ+QiqvUxXMpLxXupD1q4HVuTkpVQX9iZ244p48e6M//5l/Ux//Vf3uHV9y1WO9G4G4E7kbgOxqBuw31OxrIu7e5G4G7EbgbgdsR+C9+dK8BUMgL8q/I0ds5dSpNDopCmkUAcl5jzR4gD9Sch4cH1pxernNdz1dmyxpEfWtWkpl4n0KzzpUVc2XbuQOAk1hn/ZGmvbE260LLRar5cqNVltuluxvS7E/NSnfkdRWXjfJlrogCySyTO8qzjRVnZlfcNMagtUYXBUvTGLCFwsMUwcOh3lyc69nLV3pzOVOUdK3RS7PWmpUW4OsUSekmtwYM3yfpDayBCQhEM5hMMyvsaPVSDFZkY1KMYMXcMbCDonw2XyjLSrNFMnvHMID37TJqYO/S8LBmF70ZwCinzKAZeqtQtQL5NuuqVQDTbLEMNzREfEYsli3jh2K2dszX0Fe/nwj756p2Ck0Y5WQ7YRNGg8Cy5TLA19IyNWnSW2n0NkSOZhMFugMKjHHfMvStZQhTmCZ4s9MahTiZvzTJuk4BTCwOrQwUBBRVt8x+iixUkbDY+TnOX1+0jFxZoZbANM4Ka37SSATUsB4QRTc/eyuKttYB6mAy9wCOsECjXgRcqlyWEWW55YR5brwNYG9ojIQ6POQ5FWazuVmvFSfYfVKQu6Yqz5mGTKu3tuI57MeanOwpbzo6n290uSQPLtCuE1pznibl0eFE3//kezo+Gikv5tqkC2dn1iVPG5sxrIl91X5fDz76viaHx6Zq2qapDkZjs0lMFwuzVoPdPBoPjWDx7OVLDSZ7Gk8PFPWHWmwyUx2b7XE31MXFlW5ubpSlKyWRyzgFrFivMx3sH5giEBUEJADsnXnv4SDReNRXU2Mnh/0XluauCWR2g0VpVs3MOcgfqKxoRmFdSeGMUtUprlOb06wRQP5ii+UcwFBtmYw0Mw5tXRS6ub7R9dWV9sZ76vXJGe9oXW6sIU+TLumEOjs8UByyHEsDH8LhWKPBSFFV6sv/93d0FjU6CkuFxbUREvIgUhn11Ph9za9WKjaASJ6tfRrFBiYyz81WvG1wGyjlAGDG3xoXKDHal7Vl2qavs0F3fWJTArTrkmnJHAQUfAsW186GHICcZgP2jfZv7O91HCjdaRV1oW/WuysysGvpOVtQMnAgSpbrMOhqUtfa63Z0NBrqvY+/p8X8Ri+ePNFBPNSDB4+0SXP97NNP1R0lKnu+ioBdxlOfJmsOoFZbLutFXujT2UZfbj397b/zn+o3/8ZfU3c40t/7X/83vfzpzxVvMg3yXE9+75/rZJzo/tmB9o9HennxShc3N6Y4ZAfr14GCCoUYFom1BpOB9k4ONDo+1E260ZJ8U0A5Pu87j/Xxj/6cBsOx/v5//d/Izwv1aFKx122W1nwC50MNsa1Lp1yhy1y4DFTs+c3Kr/a0fzRRMgw1Xzo76n7c1/5oT7EfWSP06mqhvOzo+z/+RMGgp9eLuf7o01+q6EoX+U4vN7UuITa1ChPAlIT1vsMJgb3Htz2JM441f3J2ov2Dqc3388tzzeZz9/x5kGrMUrOpK+VZaoAvzdU1JKaCn6ljhB9cF05OT20NeKGvZDCwhvWmKEwJGfd7WqzWWiwWtj89fvxY+xOau3Mtri+1P0iMbNHr9bR/cGh5ul89eaovvvhSr169NsITnxkg7f69M9vTN6uNZfASw0CuPIZ5XXMeOLAsSJwmvv7qqctC3NXKykyd7k5hiE1+pMmwp+uXz7XbrJWo0dgnNxYA2NMA0BpiAqAgWc1ZqoImMMolMukTMiczO0P6bbPMQB/+n2ENugb+ZiKTz9MsK5VyFrV+opyBAID04Ggos11vWZdBoHS7tbxpzqTBTnoc+nqcRLqP84i3U9QhI3in2JMGw56CXqTa72iVZ1pD5slL+aU0KDv2Xxb0DqeHzk5lg869MrVHJ/LkhWTCo0hC8eQA4CSKTV23K531JfcaLEc5c8kWZlpYejRgCud643IVyY2GRFBFgeL9sSanJ5qlqRbzlcpVrt7Ol4/Vq08+cKLRdGIAcFoAUF5btqxpglDzr3IjjHGesW+d38y0gHATBtLeSPV4qJT7xXCoj7//K3rz9IXyiyt587Wqq2uN6kojrzEFMHs7mYUA2cPBxNRrAMA0mR0Jou1q0/Ru5VBGdiHTuAV0aVCvVqk1vS1/GaCr64BHiw1odmYrjm0kTeS9g4ndIy1fb7czS3Ijy63Wurm6NrUTG6kR5yz7+NYC3IF8AMLYRXOPub65dtaNkLgMNHb3BCwbAYluBWYALKxZ5hXfC4tTQNnVCoCdzG726J1qwHicJNRo5XtaRoGNp394IJ8M2DDSNitNibvLcnXyQkd7e9obYw3t5oK7a7jzpRdEml3fKNukBtigHKfRDgCMghXFHtb311cXdl/h74zHezZ/2PtsflaNlrO51jMyZLdKuHOZ1bCzioXPxLqNIt9e5lABKGkkNu4+7i7DHwAmscdAVuKMw9UGlTnjTJP/FgyhOQ4BiXOLRcsNlb2RNc80wC4YEIS7GGcm897+NX1zA50cedBgUYiJFjPS2r3yDNpzlTuiOWWwZjhn3wpimetOoc8eym4LeO8iT1hnTjHIHDInnZaxZ79uQVT79bfUrLeTwdmtOktZm8utBauDcNwl07heAECmAASa2dl91n1eO/GN1GFESXPt4e98E41ScvdtM0g5xwFkQnkKsOpgfzPXBcPZ394v7LO2gL/LrXSfzVxuAJ9bgJU1ydliFu2o04hbgUfpd4wceO/BA5vXnId5mun+yYk6dmGG7LnV/PLGlMlY5eN4YRa8bb7z26aajUlLfmuV1J3QV17m5sqE6p+FzjhGsaekh7Lcc6rfGucjpg1PwEVosB75vJamYUizIxw0AKHdWN0gNjtZFIbYf0Oo5GsAbNztuDvzPkYOAaSz3N/AzkIDjo1sQmanVGSAkWvtsrV6k6E07itPAq1w78CCGPV+npsFPrnxkDMbn/sqBIO10sVKm+uFyptM1WqrXW5aRMuLNyVzR9p4Hb2san2Vb/XFZqvrjpRyt+cOuW007vc1wlrawy64UlWTrV6YkxKAJTWfhw5xB2kJMNuxhyBNFrhpUHN0dmaXD1mQOgZiJoQNJif52sdHh/Z8Zzcz+y+kMfYxswbuBnZnsHuMgX0dU/yyHnEW6dSeYhyhBrHunR6rx/fhrsraBVC0LFVqfRdTwt2WPdacvix/F0teR6hgvDNs+7m/wG8KQg1QILMfbza2V5rqHwC4dWSixnRE5lZ12zrpQBbgGbu51ybP1w7wNAcBw+W+lUvOZyNaCKJNI92Upa6ou+udlk2jDdbCLDljKkC6dPuVY1o4Ny/2SpuM/xoA7GDdW7vzlpTBXzR2iVMAQ064zQx2u4Ij7EAKdCAwn/lbILDxzSFuk1Mrq1cdaO/y4KmfcKQamitVYtEhEMCpx3oRNXHmopsgsQBqRqHVx+zxLjvakW1Y74w153EIAcO2NWflTh3P/mOxAN8CgLF/trOJGtBs3tuceu5m3wK7zW3Bo+bvaplvdb0qtCgrZSjdbY4wy9x+xb9znkfOkcH4L+6nNUcf7Lh5FWx+WOFTP0ICtPqR8wXQGhV9RwPyqXG/UkcJ7jtBYG5fgMAHB3vmRrZKV9rutkoLzrTc7mWQ2WxsvY45jTGeBvKbS0LlLLbNHQMCkSPncO+jdgnJtU8ic5VL89SAemqFLWd/sZVXVgYAj6JEVVpquykdkYyscq+j6cmxfvxrv6Y/99//z3d4xV2L9W4E7kbgbgS+oxG421C/o4G8e5u7EbgbgbsRuB2Bv/3+pLHsNnIos1IdL5CwOiNbKiBryFn3wmoejfqmAgJ8PDk5Mpb+5eWNLi6urQlwdHhiSkIaRvvDoVlA5/lceTnXIPR0NBzodDTREOXeztdymerl+ZWeX94o7GPZ25XKjSZxLFJ//RLQYKsANW+vZ+DsarkwNYjrAXU06A9cXg4NIiwPTTES2gu1VVrkenNxpc+fPDMAGGvGbkh+lLOupdgFoCGrFSU0DHOse2+bVowNVkzGLMUaj0ZOWWoEoGlWvdJ4ODIL4tlsqcwyw1AquJwe8gkZLz4jyhc+lyuuYc2SoZNb/ipAsLOka22prInppA9mkwhLto3Xo3AHXObr1pi7BXuxU00iU9AWWWYAHwXnZDQy+yNUrYC/OflyeFntsKRqFUutVTKgMaAVNTN5fkQTw8yliQsEDaOdTNqsrJVTx9KM6tIMcwBw65ZnzZy4n5iVGP9+NB5pur9vgOmf/dlnZgnucn666pslNNamnql6aaDyM7cizDbr65v8XxqgsKDBe2lMmFWhWT87UI+inGYoynCzcYZMEMcaj0YG8i7J0lynbY4dSmFnr4XlK01lmh4w4NcZevSdgmGkbq+vrPG0yCvNNoXZ7NIQAHB8cP/MVOBHR2NTAe92peaLhW7mC63XuTrdnq5ma72+uNH+0alOzu5rNBiaKuNkeqBpa8UGwLpYLpT0B9o7PNScZgqNr7gnPxkoJUMJVW9FHnej69nSbKzJQJtOB6bmIyPs5mqmftIzYD0JY7POwrNvhLX6MFG2mmt29Vr1NrOmEOqAMkuVrlY2b8bDsYHiW/IHseODOFCUpvylWYUSYdNaR2NlSw4jedyzxdJsOrG3ni+d0sqIGWQ4byuzbqfxnFF4J5FWWao47Om9+4/1wePHCrrkZKbWJC0a7HmHGnY7+uU/+ye6Fzc6iSrF1Y09922YqAz7qjqx0nmmdIUqubKcbXKn2cuyTWX9m5bgbXOa/oD1x2G9kz2NkpxcYfsAACAASURBVJG5T7PoW7aPRqRvuzw0pDEPsIlo/9YRFRwBg5zH2ggisOtpnNMAz1CXmYUpdoPYPkfqYgkPmN5pjEF/WdZ6BQljODYGfDZf6t29vg7KrQ520v3pvh5+8Fg3q7levXihBwcnev9Xf6jZaqXf+af/WDsIJkmkwf5E9+7fU5MXOn/xWlevL3Swd6jLotTPFxv9cufpP/nP/zP9G3/9r6ozGOr/+Lt/T8XrC41RG2Spfvd///vyq0ynxxM9fHSiN29eGbGA/T3qBOrtUM2yrdDIbjQ62Fc8GaoJAt1sVlqSZxkFOrt3Tx+9/4He+9UfKRqM9Dv/3f+g9PxCXlEqNjtQgEJHJmILxKmAdRwFkbwtavTCnh3Nbb8X690P39dof0/Pnz3TxZsLUwofTKZK/Eg3l5AKbmy/ff+T7ysc9nW1XuvTr7/SttvRdVHqxTLTlzNUISgaDItUDxKTqdgcMQDbclO5qNFoMtH9h/cNfCVu4OWL50Zg4OFA+pkMsVnGPWCjTrcx2+ICIKnqaDiizQlJKjYb6E2e21z3ycg8mFqcAntomCTW4CbTlz0OBeDJ0YnWy4XW8xs9PD1StlkZoLV3cCDPj/T8xUt99dVTvXr9xvYwSE/keN8/O7Pm43Kx0JtXb5RmueQFdk4GUU+HJ2eaTKa2Lv7o9//YqQM75LTm5g7RpbnvAVp6mr1+qU6eGuB71OtphGUkDU2eR5459ShnIJmGDet9a6BglPS0WgLvSsMoNHtIyzKlQQkJIump6Hha1Y1mkH9WpRblzkB5pD22dWPxGMoBrKhE6OwHvpENaGDyGaNKOvGldweRPjgcK6lKDTqNEhRqgMCQeeLAMoRRojP+uBnssq2SfCe/soQ6U2pUnZ22HcwDd2ZDaB3TwNniGobV5qGyluMgsj2wylFw+tZoBwgh3sEAYItMoNVq0ln1o8TuBUviBXqReof72j871doUrzdaXS/VawJFHuc3hDRf44M922CKbab1em5qedTqXfL30tLILOZs0fX1+upKG5rdXkdr9rCjA2nQVzye6P4775gN5/r1hXJTAaeaSJbz3evslK026uxqU61OxhOX12xOCTg8kO97i8iBhLUBh0ZkcjbQQRTZcz1/fWnNZ8N2IG15gcugjCM772fLhVk+0/wdjHst6OeyccnITjep2ZkCevZ7sQN0zW0G0KRxltwQNQBPyO7sJZpO9/XmzRsDRdh3AYZNUc0eG8ctWdG5OOBkYaCC60ibxTx7y5Ls+PnK5hMCKFgrvdDXuqq08DraJKE6WDIfHqjbOm4Qk1Flueo00y7NNOk5C3hAGQ4XxoyzEsXsIIp1c3lt4Db2kajmuIM1u63te6EvbdZLnb95ZQDO/t6+hn1n3W4WmmRbFpXm1zNtFqnda3ph1x6FKZdaJRq2y7gAmMVzu5cB3nCfNMCstdwF8GQ/Qh3N3ZJ7JndeyFqsKwOPgaZQW0U9ZevUZVNzZ/W69OiN4Mi6B0wHkLUGPW7PrfrTgBWwSYdPtira9pxs7YadPfhb99e3zhnfKPEszcQsqOOQXMvWCZbPYfc89tbWacNUqoA8jqxl72Eg7jev29qmhY7sMzvVXfsBbzV83+4qtSC7KaH5vw7OBe4O4HaObwPA7mJgpEfs5MkOxoyUuyYAMFbm6irACh/XHS7uBuy2QHF7z7AcSQAk1hDgafuzVT4gSRuB4HcURe5rVodZXn1HXhiotzfR4f37drZcX13bef29x491c3GlzXKpXbm1e7Vlm5KF2Xp+O5KpA7UcitUC420OqFn0J7GBk4C/vHYN51etBMvvCYAVNRIgMARHT0XO3HMWsNydDbgHuKbU6ZqfgJogkt/DDadvBEZenSCyrG2cpMoKIrLLCTdrc4HdUpftDMCJAHRwQkDdWbs7MPnazWYtrWbqjXrqjAeqepEyaFB2kdyqBpicz+2cC0JAdFwKuM9myldrpbOV8su1ykWubYpNBABo4BwOmkZFFOoNsQ5pqZ/eZJpjFW+OFtwBAVYHGiexKF+RENc1Vuu8to4YQ8QSpCyIPx3yiwGZGF9s2SFUEV9TK8HithdbLYJ182KxsvtHFHV17/TU9mgA3SzNjNTrMmVRnkJ2qZya2Go+53DDfYR7ey8MNMQxYjTQ4f6eRRjxNepGUwC3Diemmn87F7jbOnKnAcC42exqFWabvdBmPjd1ddL1DQAGDOb+KXKX2YO2zsLZjhFT0DvGh90LUAa38SrOuQsSsgNb7VxpLYsttonaBEveTqNNs1OO5TPW3/VO86LSypk4iO0cxS+vxuyLAYBx93H7gil2W/ttMwGGsMDn5KiDvPLN1mAQplsdzkHC7LRvraNNQfwNecQA4JZgauCvOcTc1hzsrgDAEGc7Zm9sLlsWqVNbf2U8HmlAfR7FRvAj+gH174C5bm4KzEfnUGN1Kguq3U0Bh+1VljbXua8kQWB7t7mV2eff2d7tbKBRIEOw4WeHeEd9RxIvALKz3oY0ZFndVaOsQtkaE8JhtefVMtX1qlFKnY9NianVb8kDbQ11CwJTGxnxi1z1Wt0wNjUwttAp9tN+14BW7P/5pBAkVxtID6UGSaRx0tPAD+QTcUKkQrdr85i5O53uGVGigEAaeiprCE0uc3u9Xjnr7Lq2mBRs3s29yojljiiOU8dkjMuVc4ki9uXk3qmRM7lvEJNycXlh+ylzOfK6Sij68q2arFDEmUnDo6hVZYw/bjI79ffGev/DD/Wb/8s/vcMr7lqsdyNwNwJ3I/AdjcDdhvodDeTd29yNwN0I3I3A7Qj8lanfuOw7GcgYBpEBjTSnAbfIFKIAymkOD/tmAUXxQjOcSgF7UuzHKDffffSugTYGHMEiLVJti5W2xVzjXqjjvbGOyOftkt060mpT6IvnL/Vnz94o6nc1GfgKilQHSawejadyqyrfateh+O+p1+u7LDhjeaJWReHad3mCFIBklgJaAwBHkakNUQugIPviyROXaUcBRCPX+oOwP1GTRvZeOVmmOdZdjTqtPZ0VMWVpzF4awNj4oWIj84zGSp65YhwAPU3JjPQM/DQc10LE2mwhGiP2vRzYaApmCnRy67aFfXb+R8HmGoutNVULAKPsMiKzKRqcXWPbF7RGLgVmPw7VowmOiglAGSCzZSdTOJp+u9qpzLeqSpfTSGFvopHWls5sbF3MpnIsAX1ZgURVS4OGuofMxwKLcJPfyNivWIYjKu74KIbIWt5penhoSlYURDQhsUXE6vCnf/Kz1kLS5UPR+M83hTX5IpQHaWEKVIreMHL2q4AtfH9+flNDtORsU422DT4KXFNSG+O3a6pW/h7/ZY4A3tw2uxlny0m2fK2etu0zMMW75XZJV/PMsqSa0FOyN1FNVl9R69n5lRZZo5gczuOJESP6vUijAU1dCAl+qxzPrYnTDRKzJL26nlkzH0US6jKaHgfjPR0fHpoKEIIA5IHD01O989HHqsb7lpVc5FvV3UheNDA7rnLn2bMBWDR9DTh3t9Te/siaOs++fmagOk2E0OuqzDbag7AAaLErdX3+Qs++/Ezr+aV6KNloHuWpgcDbPLfxxE6wTHNN+kNTvtCYYK5aEznLbN7THOKZAARtaRgUqL5MMmTNQmvOh470QNOR51LsaqV1bdld802uQX+sX/3wE/35n/xEebrQ9dVr+aGvm02hJEo06np6+vv/3BTAZ0mtoVbWSK+CSHk3Vll3la9KbZaZ0jRHHm4LBPt65hGNdcM1TF3VZv61zWunKmqc4pAmdavSMfY6a6gVC7C3YRdMI8GAQ6+jJMbu1SQSpvSiiRuZmtU1usiSgxUPu9wLnU2kF4Uaksm9WukizXVR1rqBeMCL5npa6t1RrKOi0mHd0b39sfYfn2lT5ZpdX6vf+Prgw4+V7Xb6g0//VLXfNZtumvwffvC+el6gy5ev9frpc43MAnqjL9JMX/u+fvDbv6n3fvJrqsJI/+x3/h99dHJPp72+6sVMv/t//UOV65Umw0hnp2Mj+bCH18XWslOjhkwtCEG+okGkwXSsne9pnqWarVeab9bWzHnnncd69+EjffDe+xr3BvoX/+Af6fr5CynN1GO/KwsDQvwApXZoFm7sNzFEhSDRcrk2gKIJfJ3cP9U7v/oDDff3dPP11/rFp59ZZnk/TITvAntYtsls3z08ObWc1fW21MVipg4Zy1Wl1+tUzxaprjal1rnLFewlril9G2iIQhcbT1RxWbnVw0cP9OD+PY1GQ33+2Wda3NyYjTl+xswBXBawoJ1vlk7VC4gOyDsZuTnOz5MkWmChjfJI0mAytvOEBtNoj3x6bLzJCawMxDk7u6fZ1ZWuz1/rwemhnbHMzSDCjrrSfOGAq/Um1XDgXBTYKx/ev69hv2+Zos+ePtNytbb8tS6AejfQwdGpBti5V42emQL4m8b84eG+uihhs43SxY3Sm2vFTW3A78j3NUQtAuiU58pWa8uXQ/U86McGCGKRh1I2ihKtFxvby1BoQCDZloAXnoLYlz8YabOTLrPcnsebFPJD42wAA3P7s7Mb3hJ5hLwngDVrmL2cYw71mlfsNGykB8NIn5yONcxz7XU9DTkfOjT/eK5YtrtzPUNJjj12vlVUyqzR+T/ISxAMULjWHpET30QY0OPjyOCsNwU/quY4MUtr9kKsBe1MtfxTlJUuh479D6EZJC8UwICBED2aOJA/6isaj9Tf2zfl7PxipnpVKAliB6rtag0nI3UTX43HXoIV6UqeqXr4DL4pdU0RWVXmlkIjfNNpLPsw78VKDg50+PChHr//vorVRi9/+aXefPpLHUWxhrx/p9Gg29gahwCG4eN4NLC4BfYz29dadtnb7E4XZmjzF4LPwfGRzSV+/+LpM3PsgFC2Q2WHwwZgOWrdJNY6Sw0ApokcxFhJOhC5297NlotCm3WuJEbxGdlZbUALiu82T50Hb3cw7g4R2ZZ9y8nF8tHWBpbPpi7lPkAWpyPdmQLRMhIhHjnUEWtuzqzVAqV8Zg4EJpZruqa0mpFP3GmU9WL5h1MFEC/6A7OmtfsnoCh2+OQLG4AeGHDN/QE3HIh+WIAmQWgW0IUBNI44iV04Bw/zinm6nM/15vW5pnuDNoMzcdnUJRmulWUTLwHH09JAihBrSgM6XRYvd5kBe1DgwF+Uzbd5otwhq4pGv4suQLEbJ846FKIj1s+oEm3MAANQAtJk9/kZAm0Wa4vTgOzAeuZltqK3uYkVand3JzSdcSs25u7I0nAiVcCeb5S5t4Lkt6Csk+KaOvytHWt7l7O7Wgv2YlNLIeL4Gc662EmG3VlamKuDU5vxkM2xw+w9HYHyLZBlR/Ttn/3rdV+btdr+sb0bIBTgb6sA5h5o72drEatVQB2HnDZkP6tRDjBF/jFW3dxZPQBg3xTA5EdbfET7fuRfbu0NOgpYN7uOWZzy4jmzJ+UAlNxF4OKGuAeh6mtcxqflRLsB93qJgr09jaZTbTapgR0H+1NdvHpt85Dnx7ziZzJgGsCwzS+9BX7NqcYAV5f7ihrUznlAwk6jMIbAKS3Xc2VFqrAXa3p4oNFkz8hJTTdUEyQqV6m5IAHWOkUnqkWnDseq3FTfkONaMiOgEm42jRcqGUws0gQnqnXKncCpzMkPBtAB2GTvdqCzb6QhjgiLhim38vJcYbFRnITSIFGVhEYw4u4LAbeB3LuYmwrW97Ghxe2pNhCszgvlxB6dz5VerSwXvC45flrbWOqvXk9XnY6+zLb6g/O1Vn6jDFcEWzuh2W4PWgtoBwBjSZtrWxZ2/wV4pHDydgCdzta628bTUHMWRCpsC1uPvV5sRBrqlPVmYwRhNt2jo327vHK+suapOZ2y2DmU2NxHRt8WRhB9mM/cUQ/39rQ/HmvchxTqrNrZ7yGoOAWwbyCsrSTWUbuWIHOyp5D9TmQHdT/Zv8UmVb5OLUYDYA6HEDJbu7jr4J5Bnjv3bpwrWhtopzz/RvVu67PNO+Z7m1Vyq9a1DGTbULrm5rJm39ROM/FfaQVg2EhZ09i5iyuClYbYtJsFMbbD3APcnuDsClzMkc3N1p3gbfxSm9Nr+1y71wHIu1rcEXxYIzhbuSQYB47zNfY6c+9p1b+3bhCMOzU5pTN7IERlc0ugHkBNzbMhGqnfU284VBj3TAEMAYenCgjctT3f7cN8L0eGcXuW5eBydlfU8qWRTlAOU0tDqjbreXtV9nM4JwSU9M7FjT+va84Y4jssgbslT/lG9Kaep8av/VhZLS3SSpfzrRZ5o5zHGDl2D1P71kHLgPF2rM1CGmiZbbyRRnv7BsqzR3JvZg+HrAupjAv5Kk11s1hpsVxrPBxqCtGR83eTapemSrpdjSBZcN5yJ4gDhb3Q1gwkOu4LEDmNuFoU1muhpmZt1ZzBHq4jC9sj+bzTvX0VeWZuNtznH7/3rvUqOCONvD27UV2UFukBGJ10fO3SXNUqszne6wS2d3MvhSDNfc9PYp2enem3/++f3eEVdy3WuxG4G4G7EfiORuBuQ/2OBvLube5G4G4E7kbgdgT+0kHQkBtE0UUTDUDVFKeFYwf3Bj1jOXNRhnFsdrAwm8kN5fK+rSwjpVNV+vDxe8aGzlYAv5Vq1JRlql2x0CgJLMuIr3u7jvrJxOyjf/Hsub6cLdUbRdrvBernmQ74vjSejOFKgxWbv0SD4dAKZT6DATE01cPYileKOVS0HBQw0FGFJP2eZchhtfX6/I3ZQlpSDVl/FGVR2OYcYR3dsyYhTXbUTfysNCCpnPh+FHSAvtg+Y1tMIQdD1yy2OgBOKDAAFUNjxPN7XpY90za4KMIoTGjEmNK2tdiuTSlCGo6z3IK9akDnW/srbCm/sd2jWgaEbaN+2ownlFwOoEaZ4zeNNUBozGIlZQ29tolGYxGAlc9F08maLa1Cw751G5dTbBl3XjSnPVMamM1zy7QGOEGtYxZP1Q5CrAO8AmfXhxXqYDyyZj7ZgABV5CR/8csvFKNgtoaby+LkM9EAoGwkj5nfw5ZOEuzkyM6r3lo+WhPQHKsa9RNs51pGOc8KC0MDfykUfQMUmB9mXZxurJCGBd1LYmt+nBwfmm04aj8ygBkkmst5XelmmWlDQ7Xfl+LErK8uVqnOFxuzP+2PB5oeTQxApqinwGeO0Ai/zeVaLVc2oBAL1quV2UnB1KbRaTa0QWgqoNFwqH5/YAr8e4/e0fs//JGSh4+tYW/gf9xXNxqoarrW+AJsZ13QAq+9nbJ6o94gtkYNuaQO/KXxVKnKNjo+2FNTbnT+7Im++uynevn0cxXrmYYoIisY5Fg/umYDyqMaW3KY5ebj7TKRLevXbGbJdnZZUTSZDUDFqrtVgHfNai+w3G2aiTSYHYGhcVnR3Y7WXlfrApLJUO+/8z39O7/9V3R1/lIvXjzRwdGhLuYbU30kzU6v/uQPdORvdb+303FUqhd5qgGAFSrfAmyUWi9TLVEwMefjxI15lqnMtpbTBGek3joVqM3vxjVzLOv8dj6bmt0zQgNEB2dh7gwgacpYnrAp+jsaku1JYxZVDsBmtTOmOlmpNIHpxdn6ZExDXxlgVpLo4XuPtcpzvVlv9Gyd6tWu0pq9C7A12+ph7OtsK514gY73xzr6/rtqoq4W19dafPXKmhpl19Oz5Uy7OLC8ZSyU373/QCMvUHo10+LiSsOkr2eLmb4sUr0g++6de5q8846pcL744iv95INPNGU9Xl7oT37/92Dr2FqajCNNIG2gDkwLbTe5Io+MR/bUUMko0nA6NvXkxXymm8VSC9T0vb4++fh9newf6GTvwGzbvvzZz7Ui57PcaoCqZb0yMCTpRTo4mlpDGcU9zd294Z5ms4Xmq5W999nD+7r/wfcMMC1mc332pz/X8gbVSSMPG1TUNxAT6kaJqfW6Zi2XYqcYR1pVW83K0rKi38xWuphttFi32a1hx2V9JYniwcCa+Ms01fViYQ2cRw8f6GB/X1/+8hdaXl/b+YbF4SCKdHZ2ap/pi5dPzaK4P+hbHAKNQ1wkUDBxtgBWrbCUrwH4xgrCSOO9iU7OTo0YA1CxWC51cX6udx+/pzzd6ObyXBGKVpqfQhFa62a+skxnuvDsjuwX7Ck0rx6cnTlXg/VaL168MDcA7DFdhqqnwWhi6iPO821Oow/HB5fZeXx0YJa0+Xpp+b91a/8M8Iu4I6wqO387vMhQtEYzvToODNcopmWMQhaSCmcO1seoO7HzIws8HibqDkaal1u9XK71fJ7pqmgMEAYIAYgtAUkMAPbUR8kJeYLwYOhKWPmhrOf75VuFTaPTYaxfuben0TrVAc05nqNvrUYjZjlaVWNEE9Tk5OgGnGOt5WtBU5T1b7EFjVvnbYY9bhdR6FTOporaSQNs5onIWG+ckglHCLN1J5nQKZQ55/k5cDww61zuDey9SagGhlIU6uj+fVPIrW5WWpzfKA5iW/OrbKNk0LNmJjEYgGj5HNJBapYacZAYgIDVIOcTgHXBWYyKvCNd11sNIQx98om+/+u/ruX5pZ7+2ad6/mef6gBiBTnuTa1x4JlNKgAjexMqd8tENFUWUQHOGoF7IOetI32RA1prlea69+BMe9N9+7mePfnabEghiGA3j3KTuwrjBiAKgJDTFMUKlPkch5YjzH2KubheF/az92JnGUtj2ims+JGdVTTPxklL2wzurgOJzSK6JQdYM58ngjVyCcjqMhLfOncaoMDdoGtnAaBzhqMMj86ATd9yxa/TXItOo2LYU3x8pO7eHgNkJAZypJttpe62svlX55lZ6t4+YpREKPJNKcu8JmMXwNje32WdE4yBig9gCAvXi/NrnR6NzDo2hrxY47ZRKd9AtsiUrTNTBbMWLIPeQugdkMC9m+/HnxEjwjiaYs0cXJxLjCnaIHRusXkHeHdj7CI0OjZGURIbqM6djK8BKq0XK5vnW5R8Bh605EW7izo1JGPtEMhW0dv6brsIBAcCs1fcgu9mYvPNP2mZhqbHe2sXannP9hzduzoOmbsL+sRO4KTAvb4FF1ivuQHAAMntW34LAOav3YI29o5vvaH//wHg1gHZQC4DgG/3hVsA2LJzAYAdUOYA4I6dHRmEE85w6hT2q66nmAiSbaOmcOPI+9vdh7uFSaU9RTtPUcNLiix+FWLMThttDWBpoo46nFU8M+7qNSCws9iuyHxHrdZP9OiDD+z+tVosbIeCLEb+NHuYU59CjACIhQDUdZn2dml2L34PaSKAEABJw9TCjviJ+pd8zdfnr7TYrBT1Eh2fnWn/6Nhqsk6YqIkHyoy0kKnkjmSKbKzaUS06u/IK14hqq7Sq1B/vywsSdlKLUgEAxhKadY8i1n0syBPEtcwNxKG+Q5ULa2jXEGWAdWxXu4L9vVIfYk7YVZ2E2kYu591yygEAISXNZ0Qoq9utVdSZUzZbqG2l7TrT6vWNVuczra6W2uYQrG6jYTrkC2gW+HoCAPxypoXfKGXsUfLisIMDA7J1MkjxPeigrtya3bsBwKikcaepPSf+pIDzIRBhZe+Uu2WZ276LgxNKYBTQ5khUENVSG/GL2gUSJoiaxR4xB41Y6eo3s/ll324zTplmKCaPpvvmMoQTkNVcgMMNL0d2MgCP9YNNP2emfSZXb1FTUz8T12H1KS4D1AaM+05mUT8Iuur5gd1/maMAZBQngMBW07XrHxLmbda2gbztBzfQ1AgW7udgAnAPx8ll3dlp4e008xp7ZVGg3A+UQ9iudspTlNyVmrJR0Ph2F+Zc2DbUJ86xwPYfAGBTq7aB4m0OsIG4nHstIO3WNvMXAPibr9lnIqqA2vlf2fy+cUng5/hGAezAXlyBfM/tZbwg0VH7GzHb7PNDA4B7o4murq8tr5vzBkSbPQ/yG3/XrIstx5x5C5GBDRD3mcqIzQCV2H5zB+PXtn8Tw9D+u1vA3ay+W6tkAGAObwf+ujEiSor91U4t1PadQMu80vWy0NUCoouLVLH7mzu2Hbjc/vtbt4Tbh0udxV308OjEolAqi4go7L/cEX3yo31f8+XKaonlJrXz7ZAc8zDUlrih+cwA4P3hQP0ksh4QkyUihms01GS6r6jfs9r0HOUuILoPaWyg7TbHFEdR4muxnLkopE5XB5Bm1muLg+IcPbt/z4BgVPm3f0Z9Tg3NXt6l2M6Qm1MTN6YIThpPIQJtHKdYlxASxyP91T95cYdX3LVY70bgbgTuRuA7GoG7DfU7Gsi7t7kbgbsRuBuB2xH4a+9Nre0CAAm7eH9vYsoUGmbWLKJBBJCG8rN2NnMUHNjpHIyGLqOMAnG90YePHmqvNzAruSLDCoqCsFRTLNSPfGs802BA5RgFA81WuX758o2WEVaBfe2ToZjmmnLpxvaIYhObTXI8g0g9wGPPWScDAAPSwl42xV1VqcB2k2Y1wDAAcK+nZNC332+y1HItKWapVlAP8H6wRjcoJCdDK3bJMaXxjsWQgb/8zFuyUjvqRYFGg0RJRKHpirL1ammWUNTcWAJ3u6EBS6ghs3wrL4hMDUzjk0arK+DI8KU546ynXPhb7RQABrDD2m3B2W/cplyxhRUXVoJbx4JHZehsGMn/cbl8jHtCARShtI5UpKl25OWZpZQr/Pm+t5Z9tzUxhbL1b9ocVGqeMO4Yw5ZmKIUbADBqSWvzoOrrevb7vKoMlKbJy2fE9unw6Ej94cDGeoONaKejDNvw8ytj8pq1FoAtVqxBZL+HYX7bPMTKDKUVoDnjAvDoND/WtzFQfNAH3HXMbop4AF/mGKpCxpk5TSFPEU2T055jEpstNsoK1H6o6H76sz8xK1WayzS5Mhj4kA+8UMFwonle6fn1Ui/nK+JK1dvrabA/0mhvZA0gl+XsmjM0dYf9gTGyTVFTbVXC8i8yY80Dzjtli/tMLvs40nA4Nrvzw7N7evjBRxo/eiyvCzDQV7R/pG480G5HI5n5GxgwhGKq2JXa1Fgnt7ZfgJF0qBmkbSUS20bDRFev4YzUYwAAIABJREFUnurnf/C7+sWf/qFW12/kN1vtDyPVeWrNsQSlNM1Bc/dCdeJpNV/YZ2ROoqqlyLb8QPoPjlZutp0AqTxnfs1+EfUis3i//XvrjWtOowoMBpFyP1KBIsKLtD860L//N/+Gnn/9hZ589bm+98H7lreM7ife1Xr1sz/SpFobAPzOxNPIfF8jFfKVFbW260Kr5cbyxDNsWEdjI4GUeWGAR75BWbVTkaM4cyAWIwVoA2mB5wkIvGMrgWyAWuq2CUwDg2m6xQITxH2nqNvR3iDUgIxPulYAwNhA7xpbgyhNHCveZWBVHU/ropLfH+rDH3yiThTr5WKhTy/O9QTSya62rElvleq409Gjjq8HUaLD6UTv/sU/p2jS183rC/3iH/+eNYCbOFLWD5S3WYwxas/+UHFWqVltzKYMQsGT2ZW+yNd6HnpaQFyZHijoD0w9+8mDx5bxurq+0tdPvrR1FAY0vkqdoIAD9EIxd7NUkvSdc0HUVTwIXK6nJ10v5rq6udFqQ270RL/x67+qYRCbEmTL83j1WtvVRiHPJPC1nN0YIIKTxL2H91RUhYGWNBunkwPN5wvdLBZmIb5/dKDp4VSj8dhAz6dfPtH84lrlJlOnxBo1VoSSxvMNXML2D+U2MFbd9bSqSmvM9w8Pdblc6c3NUpc3qUoINt1G3SQ029xoOLSm9M16ZcpsyAc0h8jJe/PihcrVyqRGfr2zptS77z7W5OhAf/rkc2syH52eWo7v9fWNLq+udDOfWdYmTgfY1dLUhgTDWcR++OidRwYyM6fevH6tn/7sZ/r4408MPFsvZlpcX1izF/LAzWxp8QV+iPvFyKydAQMXs7k1r46mU3MwKAuiGC7MwcLtv0Ch7N2JzVksmUf9gZE6AIDHw4EO9ica9WPVWarXz57KyzNT/KKxijmRsNo1ZfvOVJLsmxCVsOTkZ+LsQqUS+4GKjbPvRzW2goRBEzgK1ZuMtIt7utykenaz1PN5ocVOytmng44qD5CbJi37n6deFNsZZ8AX53qN/R/Eika7sjDF8tGop09Op9pbppruGk1CX3EM6QnLz1pd67A7IIU8Wsvzbf3cLS4BgNFySL9R/hJjAFBJYkAYdUy9Sa6t3+kaAFznpTaLlWUg0sQlkxOgk9VtmcHsf627AOeMqXciZ8+OTXvV9TQ9OVUU9QxcuHp1qbAbmmU3Vvmcr2EvMmIEzgL5YqaUfZf87CCxs6zMS5tTlpsXhir8rlZNoxfrlYYnJ/rej36on/zWb+n8yVO9+MXnuvzqicK8UJCl6u1qGycVTt2J1TDnjGVb2962NbDBQBZT1/oK49DUt3lV62q20oNHZ5oeTc1B5TkAMHn0OLQUtTkr3OaYAihAvqP5nvOentRH4ZTENifJjkf9DijG9+L5GPDMuWP24hCKuEsAxLl7musuO9Uv9rSsHXLuzUmF8weCQ0nEAPEfUWtrjTqqtb9sM3bJhK8AClCwWsMftWOsyzTXGuLPeKje2Yk0GmoXRrZ3m5JtW6tbk1XfMaeMinxnMj63hY6Pj03JG5AVnZcOIMECfbs1QGbXABFuLTc1zVea3cw1u17q3vFIAwC3ji+/6WqbMsdSrRfYMDu2n1knW+SAyyK9jWiGZMbpwj2Yn9tA4nbd2L2x/fusQ0BFy741tSzkNt9U2jj7YD2Kyw/faLlcKFtvDDgE2IcEBvHBKdwgLkISdaAv88RUgjb3HdhrKjfIc4BsBkPe5u46vNiwnhYAcsI6l7i5Q/3dquu2PHsss+2+5prvgL8h5yoKuBbogsRZMDe4C9uG0dpAQ2a4BXzaTF23obiv36LW7tcOqnCIkxu/f1UB3NgdwKWHMvbfKIBb/NedNx2nAM7It9y6OzUAMIBFCLmlcExNxs5ch6gbjMTQVbTrKtx5dj4GZu+zU9mptFYlr9dRJya3wGA3+YDLO4Ayd1khfiXtdFT0An30ox+bmm45Xxo5iNrM1hck3aRvcQKsG54h/+XFHc0VAGSfu9xe1i17OETAhliHsGtg0Xq91JOnX2uZbdQbjXT28JEOjs8UxD0OGSnqaUUcwya1u67xSmrysR3gBQhcbtnrZnpzfanj03vqj6byw6GBwH40kOez00O2LW0fBkQty5XWq7nyfONyynkKHm5NnBOJ6iZQXWDv32gI8NftqAq7KiCgiixVstZxsciU31wrYFw7tWqhtsUOFwKfVGe5lq+utHh9pcXFTNtsa0C/ywD2LDZjGYZ6VlT6w+cXuvakNQAw+1GUmG0zOaplurbaMCJPXrVFqlADdHC8yEp7fmSPc+/cNjh8EF1E7Vi3EUCNqfU5B6g/WXvU5eyR3Mf5r51n1Hk8P0gfrFPLiHfgr8uIddbLnGPjQd/A38mwrz6XX6v/nOWv2Yq3hOPbmp46xl4t+MteTaQCNrtWY5mbDkQEGSkhpp7yPfUgfLFHUwOzKbxVAQMCt3tA68RjW7qtAWqI1p65tYmGbIk6tIRQ5zVa8vI7WvgdLUNPu9FAFfbZnY7Wm1ybObnD5LM2igGAIQayjnZb6FmuljQB8DdkIxfd4u4ZdvbcKn/b7QCIF7trt9u5vc0cSbjqY9XPptFuJ3zJ6Hpt/encQxywTrwSWfEOZEe539icJL6Juccz49wDxBxND7RcLO0utd1kyjcb2/tiain6L3ZmstdzV0K1fQvkQnIrba0DNuNCYTbTtyB8S96jrr392NiE88K9xOyfb4FcPg/EduYkqnI/UFZ3dLMudD7LNVtJTSDVPs/nNh/dAcAWx9SSCWz3N2aO+y9K9ePTMyPjc74TF4RrCv8IVxD2ouv5QjPs2AtHNGDOjrHBznOrUXp+V9PxSONBz1zgECSw3vcOp3r47ruaHh2pqGqdX1xZ7JfF/UBK32YKk64Gk0TrzcLUwUTOkKm9WW9MMQwojK39rYgA0gVKaquBmbOIHFapvJb0wLyHsBM3nhJjC1XKt6WLKwlD/bu/nN/hFXct1rsRuBuBuxH4jkbgbkP9jgby7m3uRuBuBO5G4HYE/s6/+YOGXNTVcq71cq7j4yO7yBdFbo1emiAd8sZ6feWWu1SbLRXKVxiZA5oH21L5fKnv3TvSQb+nKquUrrdK/FAJxUW+VmwZexRRO1Pq7ZpAV+taX88zxWd9DUaJJp6naZprRA4ONpdtNp2zFg4MmAO0oyimArOsN1OBtepE7KkKCmRZg5YGeH8wUNxLrMnx6vzcgGAaMfweABgry8Virn4fT6OWMUwzu9ezXDqatFjwUjEmsa/xAJvHrjVqKbQovmhMmBIS4ANAaVtplW613CBV69r3s1qztY9FoYqdJMAl70HB6CL3nHUzxTjKNlNTtEVpW4MKdWXj+0qxwEJ1THPJspY6Bg6B0FKc9wAhk0SjXt+UaxVWYxROWKzRwKdga+2pLGbIYVuuX9Z+Xt4u6ZPT1VWJdRP22DQe27wlGll1BwC4sWwfGu405BxTeqcEq8IotILSlD32nCpjtdPEpDFW08DEIgoVbWtxBrhuhTWgNlZ3KD1oVGBf2Ko5zNlrx3N2eVemJLJ+Rm2qNGct6dk8pVFNMQdDmuIZlv2glxhwcnZ6otFwoE9//nOtVuTp7qx5X6Pu6AbaepHyJtBXr6/1fFVqXmGLJ+2d7mvveF/j6diaZzTe1qtUu3KnUX+k/fHE7EOrIlNZpNpVNN4Ls+GkYASoByig4QrhAgvG4Whia66BcRwlCoYjBf2hJoenOnvnPY2nx4r7I0XJUP3hntnmWVYdmc9ivrnMMNpPq9ncFMaDOLbsr+vXL/XZz/5Qf/qH/0Kb+aUir9a4H2pvEGt5fWHNqx2KLorcLj3wvuWMkiEGsQJlB58tJeuNFggZbQH2nOT6QkaoDJxA8UhHAbs+y8Fs58NimdvaiPux+vtDNfFQ211Xm01pedT/8d/6W3r65HN9+cvP9NEnn+j19Ur9/kgH/b6++v3flb8411m01YeHkfb6oTwa/R1fZVErW260XqLwzDTPdxruj01Fwfyi6YyyarPItJg5K85W+GbEBfYWY7XTCASUagFgGlA0pPk7fO40Rf3uyBYoEqd9X3s4FrCOGxRipXwcAGiGsx7p3ZLHhSVqXmpZbA0AfvzRR9o/PdVX5xf6vc8/1zXkhihQmWZKz6+0t5W+F0Z6dzjU4f5Ev/Y3f1u96UhvnjzTH/3d/9OyQweHU3lHEz09f6VBv6+D4dgaEvOvnqm8WZoS4+BwairhX6yW+qzcahV11DucmnJnf7yvcTdSYllhEFVW2j8Ya1tlenP+QnujkapNrtXNwgCLyf7UFENNU6k38HVwOLHMVRo5gJ5k0h0fHevf/rd+S15Zafb6XOdPnmtzdWO2aQDjNLKyzdrWcNyLDEyiqQjYW6IQ7g+Nub9ab0w5a40oMt4HAz168EDL65mW13N71gHNcNsvaer5Ns6dABDY7UUZ7wuRBkb+4YF2kI7qWss0181qrXlWqASog3AxGmpVbjUD8Ax87R9Mrbc3u7lRlabWhAtomm4rnR0c6Oz0VL29sV6R1ZrEevjuY3300cd68fKlvn72TM+fP9fr83NTZnN+sKGyPxweHurs7Ez37t+33F+ISq9evdJPf/oz/eBXf6DxeKhtnun64rWtO7KNn794o1evL81qM4oHzjrSwyLfWbDjokDOGdoUgFmattvd1saNxlqPOAYja5UaRIk1FTlvIL8Mk0hHe2ObK/Pzc8v/xSqTeTwAZMMKvqrMupAmNocDUQVpBsAL+aprjUkU76hTDfiMAlOLshH7vcTGN+t4ejVf6en1Qucp9qbSFvvMbmiEISzkcQZgj2dvNtcLA+ZCNdVW3RqlEaBaIT+SDiY9vTfd19Eq115ZaeR1NOxHCj2ghMaAFOYYIBFZv+ZSAFBm9v+1AWGm+sexgBZlIPmx8UnsZdnyHc5ncvj6RjQoN7nNPa8laXHeYPPPQYtVKBsKTX3y3pmTuITgjsEYdAGBg8DOyR57d5ho3bobQIYinoL8OmyOafzTMK7IY1/MVaw3CjuMc+iiG8i8xaq119M28LWoK71creRPJnr04Yf6C7/1W/r6q68MjGnWG82fv1B3s1a/2WnM3WvD2bO186HrA6R0DSiCuMQaxircsgZjz3J3uyhiaKpeL3VyNtX0cN9UMs+fPXdgT+nAX1PZtiovzuTRsGe2sZwJnBVYXEMkxEp6gwUjVpS4ghSFckBT7kW4RnCW4ABiKmCU2h13V+v6Frdg2BfW/jkqndzsUrmH0WhmbFA7co7yGfg9dw2zqa4asxXHmpyvcb6Z9S1kCT/SNUQhwJjpnnpnp6qTxJGA4DnR8OeOggsM9ramjuNOuNFms7L9gAiHftIzxwRIFijkiEwAfK12pMNu1RuEmi+vNJ/NlW5KnR4OFXN2oAIFmsoqrWepVrONKbRvFbvco8xVpb0T7SymhbtO66hhz+wbBZazoW8Vb5wtbQ4mwCjjh0oSq1wU4HY3BpjfVbbfGXBoLhfOjQXiiNm4cg8LXWyJA0/4uVALOvW7y8z+Fghsd8s2WgQ7X1PPunORuWLW4w27Vlc1ZBXO3E5HeVMrNQeFndkGk/nIrTwCAN419muAaUib3M+wZG1xmG9lALeVjVm5uq9bPvC3Sr5vBMHO8tUBRC2JweykUaA7tW4L97gMYF7m5uzeFxUbOcEZKuBdo6x07wNBDFAsNiSrtgxxB3Y51TIe2qjPg8aT35D17eydSSWvvEpbv5bf883+uemyf23l4WLKvcK+MXd/KfM9VaNY3/vBD2yvZ84TBwARAvCSu3Av6VvkAOQJQCAcIm5Jmmb8ajgNwE9XIeBv4KsDQLRaWD2S5ZmuZjf66vkzA4X2j4/14N33tDc9kp/0jTXD87y+vnb5vezBAfsK91Ds8jmnd9psIDO90pOvv9R773+o07N3NBgdqqzZO1lrLnmVeU2KB6r5ooDoRGzK2uyUIQT6XWrAocJwpKYTqzL2HkCkb85OFbUKqmViegCAUYHmG60vLqQt+3MlL9gpin0HEFMzkA/++krzV5daXtxYbjzkH0vfZo71+lqHkV5vt/rpm3O9KhotiA8JAyPjAL5jJ11ka03GA02GPVN/rmY3BsjhpkKkhr/zVGTceWplFS4SkOpQrFISYLPMeDkiFW4rb22ZzaHBnWHUCmbnDUGKdQjBCxKtZemy5hh/3+IUiGk6PTq02mrYi+2+QB34lgzc2gdTB5F3mmepI7K28RSmLmUfYE2YY7uzP7daFaIJ65L1Sb1sSsmu/droKQYAu/3jLWh8q+y3mCHmonN4oOZya9KRQnLqDLmYgxRAvxcrTyKlkK6GfXPAWOWlReoUy0zetlGiQD0F9j1RX3Om8nKEYcYF+2PAcQfq8z+n8HWEbEcEcT7VLlf91v/HfSruVFZeQ8B8awJ/a4/v9j5AYIuOaMnV9FGIBoJUa/b4ngPluTtYFq8Brl0jVUymU3OQAQDOqCVncyMv9AP6DYERiphjzmkDNwxqfzcnICLx8bmX4PjFz0N2rYdSnOfUuma4uh6ymgN/IXdA0uDHN9cISFCsF3P28tX4oZZZqfN5oTfXpVZc7diEKd3h57XgOluac3/gZuEaCC6T3Tk9oMY9Pjk1Uq7ZcvM1+5IjKwKCX81mmq9TZdvKnE7Gvb4mPeJeGm1mMyMa7I36mgwHFnO0XK8sM/j03ol+8OMf6Z33P1CY9DRfrrXapFqsVnr5+lzL9UJNt1Yy8FWgBua+yLo4ObM+EvcRbKFZMyYsMGuxnY03ZzhqduqXYr5Up+AO0MhnXDmP6I9w76GvwVpq46P+vS/zO7zirsV6NwJ3I3A3At/RCNxtqN/RQN69zd0I3I3A3QjcjsB/+Zs/bGBALhczrRYzHUwnVoRi2dUJAm24FEeRkv19eb2hZmuX1YIFJUz3iOYlbO8i08ODicZRpCartFlsNYoHGoWhvGItH+a12YBVBohklaebvNKbvFJyf88yIcedjk7KWn0y1GC13lpA06igwCVrKA5dZp1Z+fJrp/IwgBCAGvWCNSECY2P2+n2zu6Px8ebyQmsUoR1ZQ5HMK4oobMe6qMIsO42CxDdwmOJqtV5bw5HGWhx2NeqjkkRF6tTMFGI0QGiKA46j+iWbdZXVmqU7bYOOasucbFW3Fp3jbJ2wlaY4xA4YQNCaETBJKfYqBwC3jptOZWG9I88yMrHAoveB+sjqVvJ6Sqx7awO9UGahDES9dXowNWVUBUiQbrQrc3nk0nWcuoMmLva41D6w72+VJ1T6vUFixX+2rbWiw0VTEfWkZaR6BpIx4jTjzD6XP2/1FiiiUQrymal+nQraZfQC7NJArgoa0rJmHwAwRZdZ63Ydk9oV1rc2Z60spm3ntRoOK6phxHNJoFECwzrBGrzT0Wa1sqLO2NFhZF+jAKdYxjKPPL0kjnV9dWmADQ1Ty38LPVV+qHXl6Xyx1RfzUrNyZ+z0eOBpdDzS0YMTnT66Z9auPJ/1MtPV+Vx1Xjn1dRyp2RZazi+lHcxjz9TY5I4BwrtM5sqefz9JtL+3b88zJ78S28k4shymThBpMN5TfzRR0h8q6Y00GI4VRokBrWQroVhertfK0tzUquk61eH+VGfHx2YD9+lP/0Rfff6prt+8VEweYbNV6KFW9rRZztQw5wDn+WyAXlgC0nhomNOVNTs9n8/Gs5Y8rMziWIPR2J79Jsst+9EB2KhKfFMOxP2+ETEAkFl7zIOINTncV5SMlOeVlouN/qP/8D/Qs68+12d/9jOdnJzpq5eXevjwXf3444/15I9/X8snn2pY3uiDaaBeF/UY8xCL7502s6UpwlIyFHHsG48NwKCJNxmOTYGxmq/16vkbK/KZh6j0mZ+QWsi4ymg5GujvqfS6Is07Z023IHFWAga7+Rd2pHHc0V7saxR2lXg0qGuFECvoiqBMT1yWWxAnOjy9r1lGtm2sX/n1n2gXhPrdn/5M//Bf/EttJ2MDnTeQcK6uNCwdAPwe1sKjob7/l39D/iDW66fP9Kf/+Pf1o08+1rs//oF0dqTf+0f/QN2i1DiKLW/w5tlzy8zCBi8Z9rRUradFpl+sVrqspf50Tyf3TvXw3kPFVUeDILR9rNPdqT9KtMqWevbqmTUfUX7fXN9YhvX3PvzIxnNXF4qDnYY9AITYGjpYmuabVAfTA/2lv/CbKmZLvfj8Sz397HOV87V9HppykDpYj6auaPcEB9C55p+Z6+IsUOP4QIMKQg2K7Vj3Tg8MICd3DpCFPFeyR1G+0JI021pkfQDANK3ZVzo7NWS9BoEG+2PFWCj6oRZprjezha5wqUD91B9oU9XaoJQf9HV8emrqAoBcMthobNLzQgE4jGIDTPx+orofKxwPdXL/vh48emQN8IurK6cCns1bsgu2vZlubmb6+OOPdP/+PQNe+J9lsXU81btaDx89tPP08uKNinSlJEatkBkAPJtjI824+ep4vqIgds1g8sksY87ZAdJcLKtCy/XSFJZhEhnAg6UdlrTT8UTpcmXnzeHexBrCB8ORNday2Uz5Yq4d4FxZKmmVdwZM0BDE3aEk19A1DrGYBhAyck6zs7xwWxdhVxlW5gAJWAxHzjb/1Xyj14uN5pwxUaRt11e+84zAhEWgQ2lubSyJEPBtT8OqksxVn0ZnmaqbdDQahDrt9fRgKx1UO40BGKNAA9Zht2PuCjS5yTrddRpTCWIHnW0hVlVGbmNusYfhpNENpS6uAKjOzLnZzVPOj6O9Q8UodZdrzS6uTFVjxA4AYJqwqlt1XWB2u1vsMazh6qyM2R/9XiyFoRabVEGYGKnF70bqdFDFcfcAuAe0d3nHqItjzso8V7Feq1ynZj0LaQy3E8bFlNO4aXQ6Os8yZZ6n4fGRfviT3zBQtSKrbr3W8vUbdVZL9erKAOBqvXSW3nZlwIoytF9DONuwtiCPAWAlns1z1hSuL1fztcb7A032RwbSvnnDPC3snDFLz29ZfNLs544G0G73AO44Pe5fXWs8Mx8BOLg7OQC4MMCN5jP7CZDx7b8D0OE+wX1sOJlojUIoI1sTlSjzHsVbaETAInOZuQZue8Q9uEzSWxUwyl9nqezUnNYMN5VTaBblW86Lg6mS4yMVnF3gbDsa6J4RISCABJaBCWGrVFUXlk+KVTwvHD9QC7+1PnUSM5VVprIpjEh3cfVay9W8VTgNFfJZ4QjuumYPmy4yLa9XqiyD1IFzAA4egC8TzwBQ7m3OFtqyRQ2scGHHt64TpnpjnuLcgp22vRwA7PlYQHfN0YHzCdCPPZkagKa3kRRbsLZmzACAuS9H3Acg4xGfAoHCAU+Ww8w04P0th9MpgaMAy1XnUHMLAGOR7dTAzhB11/G1BUjresqxd1WtBSptlFQBMTGeuRFErStBzL8FlW+tsVuxbwse3QI4rrJxN8Zv7t0tvuRujre+0e3faQ1NHLDlDGAdAGwK4Nu7Zwt+7RxobLbjBkR7dlfYAFoBAONm0O2oH+Bi5Jl6nOfz1irVZqgDgMksNfN6yw/mjlWr020U9lDkujxzPgHuN0RYMM6OCOqp7vra9XoKDvd1cP+++sORPRsX49OzMaZ+gRTBmoVQA9Bi2Zyteu/bYIzlsbYZo6IG2Sxt78fF4nq50Pn1tZLRWNPjUx3fu6eoP1TYH8oD1ClrXd/cWKaoRQzEgeoqF3m4QolZ5VrMrnT++oVevXquTz75FZ0++kC98bHqHEJwYU4Qdi6aOt+M7tXUay1X18qztWWd2s8SjhRHY0XRWB2vr6pCGctm3nV7Y0A2LyLpysg0QWenXZZq/uaVqmytzq6UHzYOACZPlHUGAPzmUvNXF1qdX2mXlkIHDdBqLvJRoiyKdNlIn9/M9OWi1A3nTML38l3dQ3213er4aE9H04nF8cwuL5XwA3Fep7ntJVlaKC1qlY2rZ82Ku3XgYvJA0OLubQChkT7c+r514bH6qT0PnNISFbBzUzACs+X6+pZLfDid6tH9e+a2BIjIz5pv1kYEK3Oyjgt7322R272fM541bfW0FYE7u9vbRAzcXkxt8M16JiN8ZypJA4G7XUWQm1FNQ5oDrN5x0nRMNWx2y7eW1a1nPHc0YhmMWIytuaQ19zFcyLBKHg8UH05Vx7EW1daIFhCRAfk4D2CRBQ3As6+Q9WR7krunOOJHq/a3/FsA4K4RIWwbMLIMClXnU2+1PK82msiZA7jPfQsAcybc2htzf3PKX0e4ccDv7e7m7gEQnak9eQHc2p3JSDH0G7rWmxjt7WlyeKgcEH69UbpYaHl1Y7VE3O3as/v/2HuzHsnS+8zviTh77Bm51l69kk2xSYmi9hnBGtmQLGlswYA9sAF/AOvz+FIG/AkMDOZiAA/GA4wWjEfyUC2y2Wyyl9pzj/2ssRzj939PNHvs277MIpJVXZUZGfmec97lWZn3Lb6b78W8w3yx5WNfH4VQx3X8Wgx1051OULitC41YhrWV9cCCrJuubVsTm9541miL1keY0wo0TTNdzyrdLjYmOkF5yb6JCg1bZuxo7/qOXZQ4ImwnCjKxVRDaPnQ0GtkaxPf26M5GcNX0KHA9Lm9uzQEMhoIglDNrNwwUmIAjN6EhCWxWcdWS7QMwEpDA9fTdd/T0nfd0+vCh/Cix+2iVF5rM5srLXGm5UloslDZJAhDkvV7f9g+2brbbVuMUgVVxDiwLzW6u7ZmN1LIO4NXtRCVi8ixH4W/Ch4QKFB4P3iNrbBM5/t/9LLvjK+4g1rsRuBuBuxH4hkbgbkL9hgby7mXuRuBuBO5GYD8C/+tvfbtGXZ1nK6XLmXrdWJ4VQLWUDOnvK7WmS+7wWOH4SK+uJ7q8ndihENLI21SK6rX6fq0jejEBFFeV1qk07h9oFMdSvpC2lYqqMIV/tq212MjclLRW+acjOxxBAD8m9nW5UlKU8hvwGpAI0JP3RFevI3E2pnSla9iRinCTngP9AKE4QENVTxfDAAAgAElEQVSCdjpGBENMXd1O7fujPO4Pe/Z3/M/FMDdRek08G4cWYqXTdGXOKpwkqLp7HVwmMjU1YAeHHetYtB5A55Dkd/pNZ4VUYURkPPc9tc0hmF4oDovE3EGk8zvgPGMKCYq81sVJudgtADaLqCMuz2+rgHwFoLL4KqIUAQmc2wUHEz1AEME45c6ODi2iCzV8a11qna045RipEfK+APBcvakp9jGu2RiGLXUGHSN5Ie2XxHo3HUElY0fEMuAEw+d7aoWBU4vj7UA8QJwgSmT6B5sDNxCWqdVbLetuIo7W3Mjo+4nOAuzDDYSz3DANghhrIzqsf5IDukUbOpcJPy8RmQDKfB5ABu4tiG+A0jLPDPAl0tWiOZuv4z3QCQxgAMBS0u1jh1pHaBc42zxPq01L14utPp/vNIP8DFrqDNsa3Bvq+OGJzh4TjXmigE6zTUv5cqPVbKlqlRs4cjjsqcynSpcTpau5ASAQODhZUGlbpyzq+TBsgDuInI2RYMRmZhABfC7gBbGkAN44nOOOKaujKJEfxeZghTQi5hJBAt3YD+89NGIOUOHjH3+k64s35kLuJaG268Iueui3DNSGkMYNhhNg38toQOhuY44FANGoQySoc8dwvQMc5uNDuwcNkIHcNgEABAjgkTQ6PNAQ8YjvaTKfNQ4fX3FvqIeP3pIfJFosUv03f/qnevaLT/XxRz9SrzfUx5+90K/8yvf1R//sn+ny00/0/KP/IN2+0NPeTn65MvBmZ4BPbTHF2aqyMQh6JAV0DHjgeXp09kAxRP5sqc9/8bnKvDSiBhwZAjjf1DYf0UtKtxXuAiJqAZr4+wL1N53eLXrsHBjna6euX2sQtY0A7gdt0WgXQYJZXyFuc5T4AB2J3vvOd1UShdYb6Pu//bsq277+zV/9tf7l//lvVA9HWiASyFcqspW661pvB6HeShJLUzh576FFU0+urnX56Sv98R/+gT78/d/T+uxY//Z/+0sVV1fq4rxQy0AK3OXMfYhO2oO+Rec9y1Z6drtSNOjr3oN7evrkHXVqB9SZAKQFWeUrW2e6XtzKi0PdTm51eXWt2XKl3/2n/1QnJ8cGnm6zqerKuU9R0hONS9ThoNPTD3/1B5q9vtAXH3+m5z/7UiG9cetK7WYuow+PyQylPPe3KV7MZUV0O8G8XwOquI/os2x7GvRw+jiBAq9FL3UN2WJJ5PS/A5y31fIhFWQEsMX6mhOoVm/UN1FAjEtq19L5ZG4fkyxXDbhbSxnq/SDUgyePbV14+eqlPRPMjzj1IMuJzzXCOvTVHvXNXTw4OrSI24WBV4BnxAPHBjYul0tdXV7Zx3vvvmOx3KRnAPACiI0PD3UwPjAi5uLijV4+f6Z6UymOE+U57uqZNru2ipL1BQyPaPvYQP6qoEvc03Zd2trZQ6gDgbKYWfQuqRd0rxJrTwz9/ZMTpbO5CYPunxzrcNC3iD1AxmJGb/SVRJ80ney4SUyQ5MBMgG3eN8Q4Y4P7u9vrGIDO+00XKwMiAbNx9IbdjvUr88zcrHJdLgvdpJVSsNi4q6oVKEWkUlGJACgLUQWQTXyoiyTdBa4nL8TRtMP1uVId1hbRPGp7ejeIdUZ39E7qt1sa0wcX0qsOIb3SpsJJSBQ1YinXDQ3RSqKqdQ6agAUQHrcLALQT/7CukBbR7/T05N5DBS3fnPDXby5MmGXAKl+PSwaBQEOuQAATlW79t+aS3joiHIeqH2gOcNjGydrXaITL3MV0s3dgX8QeDCdPvV3rcDQwkUm1SnV7fm6RwtQK4IZPej3NskwZD0fS0XWeW4Rxq9PRB7/2PR2f3TOxxO2rV9qtVtrOZoqqUmMcy1kqVW4vg7iC+5R+XAR1OHorxGMYfCI63ENz1LGXmSxyJb3A9kxJJ7bYRNZt9j7WK22d565v1zdS0kVm8jzyAaCMF4v9FKB8B7A1Co0AxnFmTqzGxsrcYO7piBjt0IR1gO8I+egIJyWAZ6vf6ytNM/u+SdzRmvnB6jC4Nr5Wi5Xrz2xioB15xt7DOZRcBLgTec3YT3LPHo0V0w0omQsNLQ8iOiJN6RJFYLCYTY0AbnFPZanVSVAh0Uu6ij32WC0BulPBgbO2qDLrHI06gV5dvFaaLdRJfEtmIRK2vd7JX7fV8RIVy1yzm4XKzB52J4iBcAkRfzhak/0K+0FIC/afLgqaCRESCDLD9Szz8/rsuxpQek+W8jpG9jWEOyC4RTvjmkccwH7NXE1UmtZNv7OUxG0TfUCgsEfi/t67iiE/cNdv2B+tHWEchZAC7j3v3b/sM81Fi9IC92/LMxFDjminVStt73S7Wpvwit7GXqdl4qpOW+6j1ba4XzoYqVx1UdLuo1k69rRv4/zdE8CNU7hBkb4ihxvO2G5Xxpk9b+Pu5f6gh9ocsg0PZMbx2skObQwQLPqIMWojrFJUA18jgJPaMyLM3IT7lJ8drl/EPxZIbFGqZb1Ttls70YgvjXqh/Bb7DCfAYV4iYcBaQDkvICxBRDceq3f/nnyep9i5fNkXsc7yHrkvjNzmvjShRGjzLAT7L8nfJmLIlJZuHHAAt8rcBjjNc81XqeZZpsH4SMPDY3WHIxNPsJ4S68o8MJ3e2n4SkWyvQ+JQqm2VabvObT6+uTo3gRMiYwjg06cNAZxuTOQEAcxzjQB1uyFKmj3eSvPZtcp8aZ2sSdRREo8UxwdGAHteX9tdYEkyW8aUpCO/rXWbCODKEcBtertTTV6/Umn770pxQm2Ab6JjzhV1WWp+caXZm0vNz69Ur5zIDAGh1X9QNxLFmnueXqa5PrlKdbPbaN3xVHLm5MzQEIcP75/q/umxkVc3F+eKIN5II0gLhSLxJleBeC0kDhcxkiPzuEf2zzTPpLk47WznSFfODJxz2X/yrO2fIxMD4LS185UTC9hZut/X6fGRHj984JI0bMWpLYUFApi0ETp0eOZZ3/kd8tc9UPt73hGfkIHk5pu40yKkndiE84tz+NbOAUwiiOc3Z0/qGBz5yzNlteHN+3c3JYJh14edI/rj7EaqFYkkJQRwbfUJo3uHOnv82IR8b65urGKCeZ+53YQgzAGkNOCyt/2iKyDHUW30b9Mbzji5MxTjanbmr9KkXAVyQ/42mdFfddoa4ermAZuPzQjdRKdDAJujeB8B7VIEbM5roqPZo8VRaEQwYksnuHYpX+wzeoO+js7OdPLgvqVwsJdeTWZaXN+Y6AiikVoZCGASV1hk2StYyglrpTtZf1UDYGJIhEWNG5n1qJnmbM0zUrwp7SW8hDO1rQmI5UiSQgQEgY/ApO1rusw0Szn7c65z8dzbNsIu0gwcec79ys/CYNs6YPiMG3v2sux1ozgxgpuzLfOXpbLhMnaea51fXWvKPrImbYJqEd/2anVV2l4oRriEcGVdOfG4pVGVJi7vjw509vCx3v32Bzq+/9DSszgzQyYjKCvWuVY5juGluYuJgXZVYYhs3PvnGpGmg1CVFLbF5NaEX+z7x72erl6+tGtSLJbaIWITa5OLQN8T84wzz/N/+9Hyjq+4g1jvRuBuBO5G4BsagbsJ9RsayLuXuRuBuxG4G4H9CPzv33tYG7FG71qxcgeo1s5Ap+HJkaZ0AAWRosNj+QdH+vTVG726vFFMfHKRy9uu1W3XOupF6tRbi5EsFpm8bazj0ZGGcaxNOtO2KixuZ5FmRqxN67aWnq8SAKGfGNA8kPQW5NZiqU5eKALoztznrxtHyWDgenshDAAzILwANFG/4u602D9IGFSm9LjEsR14ADKm88zIARwVw4OuAeUAYd0OPWhER7uTL/8P4AjIRbQmByP6d1C5JnTSotQmQhCHBwpqDhrESu4Qh9YWFYVaFpK77nvaglaZAw6GcWs9gOvCOXWJk8UxAAFMRDHWRBxXoI/EOZkGnEPbXpUNMEg/Eod9izF0bksjtQz4w+HhACCIZA4rREETpzTAye1JW+J+c6KzKsWt2kgO3os5OACkOFvjvEja6vSI/t5qkZdKi51akW8EYMl78hsCmPNwCNlF1KU7GBL/TNw2oLvFTlWo+p1KmEMqJ2oIYMYCbHoHH4RiOnTjAYHGeHNfAjCYetpiaJ1Cndfh3wF9u3HXIp/ZJABweDXxyny9ZwdnDow4bAGqDeQEsMBhhnNjtdJqSU+vAy3bkEYtabndGRhRylOxC/XyZq2raqciaGlwFOrw8ZH6JyN1rQd4LN+P1UmGGg/OVKalLl++VrVa6YP3nioOtnr14nP97JOP1UlwZ/C+d03cIkp57gUXP2Wq/wag7fa7Nn5uDHcGfjsgCNClZWAfoJkXxNYJnOYcbFvqdfp69OCJxgeHBpK+evFSr1++sB5ilOhE+62r3O5FnGzOacA12KosSsVRYq8LsVZWzllrwGMvVLndmPsb8j9IOuoNRxaNDAEMqMizBpCZE43utXV0dqrjs1OLb4cAni4WWmWFvecPv/8DHZ/eM/fcP/md39Fnn3ysn370D+p0evpPP/lMH37v1/Xnf/Znyq8v9Mnf/jstn3+s09ZKm9m1NkVlBCGg7XKSK6f/FifcUWydmoxx0Grr6cPH1uOZLVN9/uln1qXJc4LzELDBEcAAsK6bNG/JyOAVzmJiFnEAI3ZBWW7YEsQ97umdOr7U81vqB566iELgt1ot6922Zw/3VBDr7fe/rWgw0uDknr71g19XuzfUv/33f6X/41/+K1VRrHMIuHJlSoxks9NjL9CTONJxJ1EdE6deaU1ywbLSH/3hH+iD3/pNVQcj/dVf/qVWr19bTFon8B3Q1xAvq3Wl/tmp1O/pdrvWJy/eyEs6BjY9ePBEXT8yQpOI9FW2sqjJHeBr1Fb/cKTL2USvLy/tev3RH/+J3nvnLYWtrS6ffar59aWB06PhUOssVzpbWvzfe4+f6uKLF3r2s1e6fnGjcQcCZS/ucMCO9aozb9JnFuJIcg4owGpzke3jAZs+sb2jgK5RwETmKuZIfoMgxBnJnG84l4FZbUsr4M+Qe7v2zualqNNV0unLizqaZYUup0tdThcqWYMkI/tX67XuP3lsrqbb2cTFTu625kagf2wxmdp9jVN8Q2LF2alC4ni3W6WQp0mik7Mzvff+++ZKPD+/0PMvn1m35ng0cl29V1c6Oz3Rg0ePdO/emUbjA01nUz179oVevnhu15A5AnFDXmwVJwPlEMBrukvpbfWV4fRPU3OZZ+nS5sbxeGDOyzmdiWWhTq9jJPjlxYWmtzd6cHyiYrWyOoCHp2c6HY/Vwc2XF8qmE92+OTe3LYAXLlrmXIQpjDErYl4W1t9eVGsl3Vij0UCDXseimUkPgSDeiz+Sfk/tKFK63upqmes2XWtBbyXus7Cjsva0LLcGhNPBGhBxTHR3Rme4i5YnWhXCCTcs0bt5sVLVBmrfKt5K3+p19cgPddxua6SWDon1N0dXrQIXdJoaqBt2I+WhlO/ouUWMUKubBOr2Y8X92EQCAIR5BcHtOuIB30e9vt59+rYCeZrfTHXx8rXWAI4WG+lAZldBEFhSArjp6RndzrVms4kBgdyDrM3cT5BaaBYQhByd3rP4fpzUiLf4udPV0q4l/bL3To80IIY4z/Tys8+1yZmTIx0cjGytubi51apaKx6NdJNlejVZWCLIex9+oO/+3u9pNZvp07/7O+v4rui+LHIdJ7GCslBdlNrgvK22ikLGnmZVqcqJYndrSxC0jEzi/ZdGALv47cGoq/6gZ7HtxJADYrNyWN88mx7IAIvlpxQYEpe1ybf1gOcdURBgK/2zEMC42B1Q70hJ7p+9AynqxLZmVBavuLH1iDQC5vV+f6CjoxNdvLmwtRu3tiWk8G5sXSSNY2WvDwFsTi9z3QP2+vbfXAtc1JUXaMF61uvKHx+YaCZl32eu2rZVaRDrDwjfi0JdXZ43PaU4LEtH3OB+8wP1444SUleCUMOkp3pHf2ZhBLAftfXizRvl5UrDYaJulNi92KoggFvqhV1Vq1Kz67myleswhHBgWBErOGbBibSc3s6J5NhLMf/xyZDb3IvOmQvcz3y4jz9uHKXmBHPzrAeBDDHJ/pNqFUQ55tyjc7tGI2h7QvZlnZh7AiK65YggR4s6wQZzOhUR1Vbr0pEf7OmY7m3Kh+9hrW6ukdcKVOP+Vducsyk9s9oqbde6Wm2Vos7ypG6iZo2V+oE0sLnAxUEnjehgTwLvE3Ys0bmJqd6H4/xnp70m8nm/0d9HQxupZc5newEjf5Ek7QMK7N8s+taag10EtKUIeCqIqt3utCoc6WEJQQgFW4HaDQHM2YLXCLYQwNhcA2XttlLVWu22WuxcL2bit3XWDxQgcDU3tnPRF3w/5pI4VtIbqntwoP7JiYYP79u9CrHFMwL5zzOw/5+lHbBP9H2Lgzan6paIddf3YucHDn3WEe0IZ0Q01sjLnIxgt6xUrLfqHowVdfqq256yqrKUJM5J3IuzGQTwWknoIvA3xUqbcqV1vrJqocvz15rPJjZw773/HR09fEtx70jbbKvZItN21zKnMn3BRTFXnk1VlVNNb8/NAcxRoM/P3R0bCRwEQ7XbXWR3oimeOhCSFhDbrkXSVGH3NOtBvc41Oz9XupjY3q3fi5V0QiOA7b4vCyOAp6/PNX9zqd08t3hX9o/cABsv0CZOlAaRrtZrfXyx0DW9uImnzGtbBDiR09wrDx/cs9SdfhxpdnVp9ysdw+tVZnH+K8jLXUt+t2f7FERVRPCz18a5yx4JYQfEFJOAzVt2r7vnHpIXARjPO+dJrvsvyWFH4LJmU+FyeDDS6dGhshXrSmkVBlQWQf5y1uA8xVnTRLCIg7lv9rXYzYNhBJ2Jjn2bh21e4b6EJLSvcaIIO8P6pGO5NCu7jyztiqQrdm4ugWEvuLV0gxb1K7U9/+zB7Dna7TQpWK8lLwn18MkDPX7yxObDLz5/ptV8aXt/XrETJ/ZeWD9XaWrnAYh9xmtTuZqovaiQe9yle7nklT0BzHrN2coleTkylV8Wz/xVp62LLTbBVtMdb4RyEye9/zz778axze+2l+AsDPkbR+pSS8P1Kwv74N8Ho6HuPXqoR2+9ZcQ2KS3ZbK4lYs6iFBsLm0PYdyEmQ2BGXQfCHutecOuaRTg3InO7JoZPuGQwM3NbtL376Sx2mXvMd+dx1ghHmrv4bxsnot1bnpY41quNSm6ttm9noH2yCuIu1lP7QMSHEN66o52YgLWBs9xgOLIxRSRJ4gcEMLgCcw9zEaTw+eWVOXrpAj8+OTGnL0RsvpyrF4eKEZMhRl4u7Rlhj8Z+AYE0uEv/YKz3P/gVvf2t76jD9yMSnvh1ksGsmL5l55zVKtViudBsPjfRopHVm7XWm8pE4ybchQyvSnV9X4M40TCJ9fwXv9Dk4lz5YuEqnEiEw5UctK16xCX6uD7vP/u7uw7gO4T1bgTuRuBuBL6pEbgjgL+pkbx7nbsRuBuBuxFoRuBf/cphbapRumDQmLsTncX+Es2G+7fuD4z83XQG+smXL/T84lphl4jkSn3A8V5HCYr1KtcuL7TJK3l1rPFgbLE9+WKiJPQ0vV3o8nouvx9pSSdcfyhvPFaFo3W1lJ/nOmtJySrVqFyrW20sArGkN5CuoCZu6OAABXik+WzuCNiKQ+zO+ulQoDrVu6fuYGhALK5fAHrIX+vwaSJIOYD4gAQoa/cH8Ch0/YMc6oleo/st8MzxRoQv/ocyT009DfhHbCLgvIuUdR/8uTCAsa3O2VAUIBP3BbAPQXNzOdHF62sjPTtR48JbO+crR0iII8A0uiBRfXPgd11lDnriMPpVVw8ECgAuDmRAZnfCc4c4cy7U5l4ZxJEOOolGxC/SJYQTuijURmELYEfKl8P6MYLZ4a83xL3kK682Shlnuvb4+SyCznNOWaKoABOJ5rZeNhdZ2B/21e11rVf3/Pzc3j+9Vc6ZgNgAotvF+WEEhIDm2/MeABsjH0e0cxfxd41ZEGiuaYpqOkDl6fjwSOPRgZG+k5sbi6/dO+Q41EEE8/VcQ4esOgIZ55PFbuUoqgErHQFMrB+gXIr7k5hhL9askua4rONQR0/u6fSdewpHuNl2RpDTSei1E907eaqjwaG2eWkA/jAJ5NWZLs5fGMmTJD0jcSAil9OpkSxESHGoRN3MQZx7EkVyRH+kdTUBBDmrCwQ2XX3EuqJkx2WKM5ho5uWqsNd/++339OjBY11d3urLL55b76ADegGVtgbEWfe0/edWw+HAwBlc0CjrERBADHC3QRoZCATICyiKQprnhoPx8ZGKzdYcIijzcYNYmiugAnGCYajD02MNDw+s15FDf1aVuiGaq9ro3oPHOn3wSEcnZ/rhr/9Av/jJP+rZp5/q3Xff10c/e67D4/v64a/+mvqe9PHf/l+6+PjvFC9eq7y5ULHKtSX+DUV6iUvRPYMoKugT7yaRi6Nr48qqVWWVxXN3ItcDBp6WVWt7Tiui54hkxbWJm6Vc67bYaEW3MW5mALCooy1EsMW34W5YC787QClgdMeTEu4xAB+c2XTDtXybD8Kkp87wQIOjYx2c3Vf34FCffPal/ubv/5MW1VaTPNVyk2vdWluU8z2vrSfdRE8Pxwpj5pytNkSeXU50NhzoeDRUl9jTya12VW4dsAE9kTxERFcihAAg7HS0DQNzXi6JMO0P7HszL9LbColD/xVRpsRP1pGn+HCgH/yT39Zqu9b57Y1my6W+9f639OT+fXXatX7xj3+vfH5rTkKiQnHlehtg2Ja6Xqg3nz1XOVspQMAChYIzA8GCEQ70D7oISpT51uHYlJxDINi9Y1OCi4UGtGO+5HpZrBxxmvQsN46svfMCgNsifZv71AAqQ07pjsfRiLMIJoLsc+a0yEDYeVZpkuYWAQ3AvgbUhLwHmDKHF1GzOyNWEtxFFf19hXJEAIOeOa88IqGJjiNlosZtPNL73/qWxRO+fvlKlxdX6sWJ9YQSuQgBfEiH7cmxjk6ONR4f6PX5G7189UJXl5cWw8o6EcVdeX6sLT3ZGQIQzwBwiK35dKYicwQwYg4TJiWhzu4d69Wbl7qd3KjT72p8NNbt7Y0uXr+2CL1Rt6eDbk/DTscSITp0jTMXL5bK5wtBBRI5iCDFCGAAXUQ+68r6HU1cZTGELcVxpH4nUg/neLZUmkIOb+RFLUVdnhVPk1Wuq+VWGXHeFq0ea1FsTFixxhfkE0PLz0mE8kaz2cxAwyCJVOMcZV6km4AOTI9IdoDytT1nB9u2nnRivTvo6d3hSK00VTfwrIPRqzeavL60uMvOIFLebavEFcYatlzr+JCo77HGJ2NVdaWb6bXmq5mRI8x7G+YVL9DTBw807PZN4HD+whHA5l00VxDYLI5h54JptXwdHh6bm9vVSiBKcXUT9HMyg7N2Euc/PDrW+OyeiRK4r2e3t7q+vHDgpt8y8H7M/bXb6c0XX1iCA0KHhDj9KLJ1nrV46/u6zXJdrVZGpHUOD/W7f/EX2hWZvvjX/9qiExkXIqAPiUedTrXDicweqeUbIIzD3vokDUjPDQBmsaAWgXWcxIfraWYE8OHxSPcenik5GOn5L77QzcVVI8RgjXZ7F4Rt7E9M8AahwRrW9KWyZ4FAZG6E7OCZx43DXsu6l8NAWZ5bOgB/7o0G1vnLvcF+L8vo8CNitmvu5eVsqTzNjfANibPeIfDamjvZRZqypjryl2htotIBjtlTIWIq6pbStqcNjsqDA/njkRFyEMCA3biXcLERcUoPIATKajW3iFFuBO5PUkRIzWBuSryQFkp1g0gnwwPrGA1julxZazJdT66MECY+v9/pqkaost6p6yWqi52KRa7VbGXvH3KHnwvShW2SzWGQW+vKreVGUDA/OtLGItStd7G2/SPXwOZH9mSNUxZyhAu2N/kR6++6R9cKcMTbPgzCbKcq3xDaY6Slkbmhi9pnMHltqieYy5l7EVYgwrRUDkhtyF4j3I2T+1pnKAQr65Sbi3Fgc98utmvNt1vNdzvN14w/Eb5uz9cLpWEkjSKp7xO72Qitml7hr+Ljm+3xnsDakx1fOYT3J749wfX/PQEawUsKDfeHI/Ss2mTvhnTpp0ZusZaZcImx8NrWV7qsqEhxrmTGqxe11GmHlrLTaro22ajT+RxAgPuxJqp1vV7rCgISkUItjSNPbw8jxayrDbGP6HJN5cwY0vdUXpDY+Ssc9BWMXAyzrauI1UpHDhIxz5zhtpakG5ES0TPyi+vFfM79CxG0v6YeewjVRgwaAWMiW5nzj+vRDmLLyocEs2cyiZUkka2PpNts15m8eq0kwPVJFzadpnPdXl/q8uLcHHvdwVhP3/m2Ov1DyUMyF5poltMnxNDwaKQinWoxOdd8dq6L18+tb5uEnKPxsQbDY4uAbrUSVRUCski1ZfiHRlLW7N9bdEnTG1zIb+8cebQulc4m2hSZkti3pKtON7FnKlvMNLvE/XuplAjoSWpucxJSjNRSW5swVhnGllj1+WyhN0WpKQR5SMJES6VwHSOqCXQ4Gur04EDDTqJWgfs3U7VMba/E87xmv2kOS8/2OpzvSJrq952Q1Zz8RKOTjkC/r4ksmr1Qcw40gr+J20UYSpoC1516G76edA7GDILbYuuJsUeswh6J+ZU1HMIcQSwpWBYa7hIp9tHIrof8l2kJJs6xeaVZ88zI696Xve4WIYoTDvAauKt5P+yd7PxiMfTORUzsM+k6GelSiJkRCvltLapSi8qJK5J+rKdP3rIu5mKRWj8zjlY6hi1WmhhuiPhNqZLYZ6uVdRtBKpRMErQnao0dNaurnaNtz9jMl1C7Thfi3NaujsL9nM2U5yoDmnQj0q3YT/IsGXGOACgMbU/EeJAAwt9zhuOcZaQiY4nokbWuSRCBjGevSr3B2cP7bu1FzE5izqbWDnKTewcxG/t37mMkcIjRwTpqxFEIWnHVhi4RwkKyXEWOCZ1MPAWZ69JxTNZknceujuWr5AirRmD+phcYlzQEK2uD+agAACAASURBVM8+bluE7TsTLHhBKC8KbG8QkABjST3O9csv642GiQf76CK6dMkEKUJR1spqbXNOQFWYic0rLZZLTWcL5WWlMEz07Q8+MNI8T5e6uTx39TEIvzeVJXqBi8TNWXOZpibmbXNmTbr6zvd+TQ+evtUkU0H8OiLYnZFdSXu1qTSZzex8Qf3XfDbVdHLjYrk535HEYCKYWhFpFqQKzWdaTm6VUpVCtD61Uq3aut6Je+d5YgJmvvjz/2dxx1fcIax3I3A3Ancj8A2NwN2E+g0N5N3L3I3A3QjcjcB+BP76e8OaQ48d82AkOf9YvE9tkagC5B6OjQCey9fn59d6dTOxSFMOnuNBX6fjAwVEYq3mdmhBRR+HA3OYAH6kq6kBCtky02KRq93vaBYlqgYDtUcHyun8mc/k5ZnuRZ76eaHxeqshhG2aKq1r6/akdwai58GDM52dHtshbDFfaDqZGeDOYQ93H78HfG/Psz5VQPuUuMGNc+mayJ+zIAcLAwWd2pqDKp1oHOhwUaHmtLjO4cDixDz6pNaFtlVuh+p9FJcfREa6Eju0THNlRU01kXahp4OHY8Ujohu76tETV7fs/V68udLN1dTF5rlsJgN/m3OEOYpxkZnTwNTfLUdicCjjAGJnWY7ugGW1SuJ7OfA1MXEuMBpAj0i/2tSswyjUOI408D0lfD+A9bI0EsCnE9jisFuqQKrppR3E2uBEo6sQh57vnEyAp/h5M1w9hDsyjnFoLh+cEzh/Dg5HFjcLwfTsy2eNO4hxdm5gCGDn2ml6jhuHBTFPCJ0jv+WisX1cf64fmcMZlwpSAqU5Uc/duKdep2t/xu27mE7NcYeqlxgpPpcx4KPfxX27V6FD3tNtSQQa4CV9RS15Eaglro6dCrVU1LicAXkClcRB0vv57hPde++x1Al0s5zr+fm5ufR8r6N+Z6xhd6QOYDAq+F2pKr3Vcn6j5WJhkcc8YADUy+nM3jNRaoAl3GMlTjqAAnrkeokjQQANUHhzLxAVCtgDEWaKcw60O81XmYIoUb9/oIPRoXVNzmcrTW5nBiwAMgFcA9JsiOVF4GHAU/aVe9oRO3SMOlADkIUuSovBE1HItZG/uPEhygaHRyasWGa58qKywz6OE547Ir7oeQq7iSKAtjhUZ9C36Oi8Wmue5go7PcU956D+4z/5r/XiZz/V688/1w9//Tf0xauJWl6is9MzHfc7+vHf/DtdfPwfFc5eq7q9sEi9XUXs28ZiJ4kcM8AC51Av1qCbGPGGc3aH6zcnqnatbkxvJA6ctiOAN/xckH+edZNC+hspW1Ra7ZwD2JzBfuicwOZgd8Qz/XI8Mz496BBmFiEJEN9Wt+mrsoAwXBA4UHsDxf2hdem9PL/UJ58/06Ydal4WSnelth6dpzsdtKTTwNNZL7boM1ICfCLN5rl6rbZGnqcBiQHtmlpbeQCuxH3iclzvVG5baseedjiCAHwRXXi+xg8eqnt0ZL3u17cTR+htd7q+vDS3XR35qjuh/qs//zOtdmtdzad2DeN2oDO6LnuJrp5/pmx6o9VkYvdvJDpy2677uKg0eXWhOiuNEMY5B3ux732D5DGg2iJhXc/iHmEzx0DTU2ag0le9iQ78BJhyca6NYORrgD5/3Hs3DKhryIB91yGRtowPd3TbC+WHHShzpcVat0QKMr9xnXFB8N6IIDYSeOsELbhbANxw+ualOa7i8dA6g6N+32J5ISzp7YbU7vb61o18c40YZWGR4O++9dRECTgtj4+PzAEZEA3Yjc1de3l1qZurKwdsttqK4666vQObL4iCni8y+W3oJTcPMJ9tS5Q6GwPG2q2tnjx5pOl8oul8atF4Dx490HK50PXFuc2hie9Zn9m411fHD7RNc62XrqcZ8heXI2SXxTw2lQpcM1xgOHxxatgvCMIo0KATm8BlXWbNvxN7DOEVKN/Wul3lmqR1415rixDMRblTiht4B/kfWB84PdktXGVZZu5wAychl3AybirtjPRC4AQAvbVIwN5OepCEenfQ13cPjhSWpXoRa3XXOoFvXrxSOpsqGcRaxUT6b+1+3yxKDfuRjk8OdHTvUEESaJHNNF/NDQzk3kN81a7bGvcHOuiPVGWlbi+vtS0dgGu1DDiYKrrfGDC3oRgdjJUksUUqAojiTILa6HS6JlsCaocRS0YjHZ7dU9ztWXUDscI3Fw0BbIkkkcZDrpGn+dWlVrO5Paes/ziKmU/ISiWyfF6W1i8+K0sttlv9l3/xvxjg/Pxv/0aL22u1s0w91ToKI3mrlcr5Quu8tP549hWWlEA0JiIyi2SGENwZ0UySAmTz5W0quJ97D0/06J23FByO9ezjT3Tz6rUDzIlgNwKS1JGmpgIwGBCdWFf6Y4l0pi/TnlTuMWoX2GMR/eopxEkdhbZXg2hAQNQd9C1SnAQMhE68N1yO9GADcKfLTFWOaKqlKIgM9EdYla2InmWuaPYY1tvsurKN1DACWBY/nDGOvZ680VCtQd+EXyWjYn2jEco6FzuPkI5I3HRpiQzsj9mrWaRkhhhpI79uG3gf7Fr2fHEd4m6kMPFVbkst86XFtBOB3et27Wt2JUByZL+Xy1z5ktfCnRfYPcYe0+pOAjqbDaJ3LKMbRZszjei1/3QE8J4UtdhhIwZxgbpIaDfHOoEMfeTsA6xPcl2a2M7ubdZS6kTQAuDEa4SXLvkUcZeLIeaZRTRBaghjbQQPH5AvLuXVSGCr+GBtRBfAGDGP4RgjAtoIoK2RwLcIbBrxJIQjXE7Xl/qhNAghgFtK2KPYXAVQ/7Wf1U1LDZHTjM7e8dasK258vpZy+8u0W+eWs+XI1ZWYAIjR3ickm5tRRvA7MaZzA+4Czxygy2qjRebGmb1rL/bUbYfm3kMs2mqRIsQYcA3cXvJ8u9Gbaq3LYqsM7ZonnSW+vjPsakyCDe519n7sA+mxPzlR7+jE4o55/lucVTpRExGOIoHzEWLY/fg7Ws85AokMR5KF0K9UtS5NdEFdhM15W54t5+aG0CW6ljnMsjbazg3YgmQlNp3kJYSjYWDCoyj0lKUz7aq0IYAZp605b8t0odnttW5ub0yk2Dk41sOn7ylMBtrU3D8EqJIUEFnveG/Q1XJ2rcvzFzp/84Wy1dyixNnjDwcjJclIvt9RXYcqS94bQpXEhDUIULk35RGZXRhxjCgO4S5kDu+FNdMlOYUKY7x7Wy2mt5oRT315peJqonpSqAeJatnoptGwGOh1EIsMgmfLld7kpa5JiYnaTYw5e0jObNYerE4Q6GTU1wAXIuedNLN9vqVKWboQpJWbE9lXsE6zL3VkLyIZxMyOUEWUYKRwEzlsTlPmWqtN2No+njQGO0NCRlkHt++cxBaiROoRr+OEOpwBmC8i0gKaRCQ3hzgnP3OyPQtGUPMMuE7YknuLeb5JyeBhc4lOjgiFsOaswZpm+zTuo9AzV649X83DZ2lGm50RwKQsFXBnUWhni2VVurqUMNRg2NeDswdG/ubThbbL3PbYAYSfzWkbbcAd+EAk2bQP8NCSNmA08dcJ4CZW34hcc8a77larkHImeNex3WxLTbRovboulWkvZLIYaesTZj5mDiYeP1QSJ/ZMmKgGIrVxEnMGhSBHkGAiZ1zSRJXTuUzCFR3B3Y46SWLpEQgPxHktKyyenF55i/DGCb6jqgLClzoV5m72NZWRmfYzNJ3lJKBxDgMHYJokXcAqr3i+jRB19xmvafcKaSXMdwgFOCXbOX1jMeWI5ssKUcVaQRRbNVGYhPb9LI0NAti6o90ei707pC/dxuwjeI+2h0SosFk3SVGIDVzktInlCkQprOVtvfXW2yaGoA4DsfK6zN0HtR6WkJMYCdztdrXKXHIJ9xORz2+9/23df/xEh6dnSvoDSyzwLG7dt/vXxqQtI4O5pmm+0mw21XLJPEN39UZVnmqTp6oQxmapiUd21HRQ7UF0OkIKSHfV6pJKYTUHTmXFM/Qv/pE7+u7X3QjcjcDdCNyNwDcxAncT6jcxinevcTcCdyNwNwJfG4EffT8x1ALQ1+KgnHDWZPuQKYLIGY7kjw61rH1dLFKdz5aaLDNleanhYKDTw7Ep3cvV0iKLcGNEycBF+lWF8nJpBxiim6pyqx3ddUGootdXezC0nslsPle0XevxqKdRVelwvdGQft801bzaGMhCchru1IcPz/TOO4/16NEjXZxf6M2bc93eTJxyn00+zr8odocLQCWihDic0mtmwGSD2ZKs17goYI+SGOeji7pKs9IOsP1+bF1KdFuBiG3KHE+oqiIzFyYHRCIJUZjiary5nWmZOoDRiz2NTgcaHA41HB/ocHxk7mKiNHGG/fTjT3UzgbQhos0RkNb95ngT+7AOJjp+6dOx+GBZdGunAeu4XJCxdPFyoK6ayC6r5DPAa2euBQiZjtfS0A90EEUa+p46HEbpNeQACQlcE6UNXsWBuG39yRDLFlXGKTKMjAjONxtzveL+hfCtIVdC36LiaCUKk0CHRwO9/+33Lfb0s5//wsBzBh6HTllASLrDtqXPNbcc5Bn4DeQaLorYgCgcE+7vACgBc7hOkPVJGKmf9AykxJ1X4h6CRKgq198JMW3Kc1TpOw0AegFEOLDuu69wFpopGBdSSwGxlUmoCrSSe6hua0qnNQ6jbk+9k2M9+uA9HX/7bVW+9PLNa/3405/bARNgqlWHir1Y/ThRB7dssVK+uLY+NOvZrQF86NerVKQOPOYvUJAfH45NJe1ix3fWs7l3/wIsALbj/iUaC2crjmdAIrp3cdWePXxo/ZIQ2nlWNQSFc0oDMOV5ZuBPTIw3LrWs0GKRmbsHtxIH6qPDQ93eTC0+Ew95CyCY54qeZJ5hr22/74JA3dFIaVGachtAhV7ifVwn3VbWXYhSvBNpMB5pa7G8uCVjixbDXQYYRkzXn/zzP9PN8y81efVKP/zBb2rn97Xe+eZkOR0P9dP/+Fe6+uRHSpYXSs9faQM4Um21pfO7iUc3sQQOoSTQaNDT4XBkkV0o6DeMR7EzkJVnHNIBYAOCAwK4wuXS8pTVUgopU1bKtnL/rZbmgNVN7CO4IFGFzA/AxQAVRnTifgIs3Ej9GBLYVxiERk4TbWZOURT0YWzX6831RF7Y02pTqqjJQHfNoJ1drQH9yYGsZ4p46S6A5NZTd1ert63Vr2slvuR3PHkdT23ijlHIl4CMbUXd0ABXfkaLdwwj3X/vXXVPT/RqMtGXr18bAct8dPXmQv3hyKLqs9ZW/8Wf/pG2UaCy3uro+Fjzixv1w0Ang55U4had6vr1a108f6lh3HFAaVEpv52pnC1AV4z8JfYTN5gZk+neRuBiAIzz8ZMysc8cRGzjIvUcCocTxTrvmoJHSBvnZMNN7OYO+9UQGvyFiV6Yj5r5nd+rrXOh8b0dkEpkb2IRnEW1MyFCxpwGEYFQgvhAunX9tjneGSNAZQgsnBYpQNW2VgdAHmHQwcj6hUlBAFzL12tN53NdX14bAcj9WaWlvv3+u9a9Swzg0dGhAaVlVdg6S0T19c2NI+K90J5fnBCD0VhJZ6g351e6uZ7aogUI3sWdWe+0nE4sIr/MVwZ2P3nyULt6q6zIzLX75K2nFhc4m9yYS4FJdxDHOj0YqxdEml9ea3Z1rfUq1YD+M0B+xpkbuHGKcE1wZeY5pAHdpG7NROAwSCKNIk91hWhlbWPVDrlvaot4nqwqzUuSMFyCB2KavG5rRVpBubUUCWLk6QvG8WmOQkQcAOUQX9YryjwGwbQ2INFca7Vz259Enp72OvruYKxD31c/DjToJzod9jV58ULp5NYioGf+WmUb4HQrpcydUn/Y1eHZgQ5ODgR8TEccxDkJCJCT3CuJH9v6si4qLW4R6zh3E0C6OVgB36leoNNxK/UHQyPGzEmHwAbxDOtQGBn4irigppZiMFD/8NBIWOsAzjItbm9VpqmRTLimhv2ORQ4Ld+BkYqRNg8pbPCO976QwrNZbLapKkzzXm/lcf/A//PfqDft6/dnPdfX6pQIqICQNW20lALDzpaqsMAcO35uHhfWBqE7WEhML4T6EgKKDV9LtLFUr2Onew3t68t47ao8Gev7JJ5qen9v+x5xMawBg1tqWuajZ+5W4y9lXdWOrhLDXQ7ADUFxVytJMYQDRGpqjCTKK+5bIaPYfgOLEq0MAW28v16UNWE3XqZSvAIU3Fj8ZepFFoeIITrFiujAER0JCWPjOqcb0wprKPinHgcpYjg/UGgy0jWProkU4g9ORBAfKt1t0bkLE4A5OlyoRJVhkCSLIwpzh7G9a3B/0j1OZUG4dARIHth8iip6vI3azQwRt0jGyhQqMNoQec3VeWVIFjFMH9x4gvblq1w2ZSqR4U4PRZEQ7AsLtoVz6sYsodr/ohnStlCZU2IfINPMmYoUuOcutWrPJpNl7NZ2dRuRC1LtuZ6cmdKkMuJFDIyDadk1wce/JXzaq7PEaDslIAvZctodjf0e3ajtQm5Lftmf75EI7rbYbTREgNPtZ9ujsDaksYd/a9UmY8CxhAzIPhxZ7OoiKr//aJzybKXr/nq2vu4lANeKnGZ3//Eub9cQ55ZjLzOFLB6sdh1ibXZ0BZJaJixjrMLDo2uV6q3kKWc/eta1B7FsiRhtnNPsDMi9s/Wpb+sFCbb3YrPWq3OqKyhXmpEB63An14bCvJ8OR64+FVDwYyDs7ln94KL/bt73zDge/j1iJpcxF20Jec72YNxFLuThgiEDEBE74wLPHXMJ8jXuXfaVVfZSFpT8ZKdT0epqrr+Xb3gXy1/Nx7bXNlZ/lqYkSup3QBCvZcqIt57y6MgdwUG9UrwtV+VKr+Uyz+UJV3VY0PNbJw6cK4q7W25aRNm0/MsEuIhButunkSudvnuv1qy9tXzrsdTXo9xWFOHY7arWYuzyVZa2Wz7zSk09CS+N4Jy0C325ZIejZNGK92shfKnFYO6kX8EIEw2vNpzeaXV8pu7lRdTMVGcSIZrjXLLGIoaQyww+1UluvV5neFJWutzstgpZWCEnobGddgMhkLtjWOmGN6fWtwoAYaM4vdJyz56Uzmo5z1gbuWSoA7Pxt6USkICUuktjcnC5d4Su3LXso/smcl26d5HPtPm0IfCOTrSMcwevGrVnM6b4TVvG6FqNLVUvj6uXaM59CzO1dwK7WxQmOmM+NAG6i9N2E4AQRRmw3ne6siXwLnt8gxI3sYgfcvOREKiQ0I7Sx/ZZ9YmAEcA4xx3OedDQcDHU0GmtxfatitlTAPpq+Y94feAUJXNpq29q5dKKmp9d64GvGzMU+W6etRZzTuUxSEM+p69beE8D7+OS9uMs6dBsnthHpllzj6ktcZQHR6U1UN2NrDuBEHbpt7VnjujSOX34+1hwSOTiPtzk7tE10w/ffIOJr1To+OtKo27c+5XKV2b6M9ceSB1xRu/3MEMAIbFkzLZIfUS/x/SQNmNjJt7OGb+pQz4nDWddZ79vM37GJyYzc5lxBUkdzVsbdyv4HcVK2J1croso3ysu1pTwlVDh0E3Neuz2Zm2hJTDMBWV0rThINDkZGAHNvsKazlvM5vBeIYASF9t6bPnmqI8pyrfHBgQaDgT2j7F8hgUvEeaS0Nb33iOkPDw6MNGZvmuaFiTOP793X4cmpDo5PND45UX90KD/qNVlNnouEZg31ILY3ykrIZzrHKyeOWJfKVwsVy4XS6UT5YmZkcM21WleqWfuZz+kBrrfqcq6B7Oe5NfzC0//0kzsC+A5kvRuBuxG4G4FvagTuCOBvaiTvXuduBO5G4G4EmhH46LsmYjWQZ+fwXdclAwFsylxPrU5Hfn+odv9A82qnq0Vm/Yl0ttAXOuwP1ILI4VAJmGiIe6SM6Egcs21iawtH1qzl1O8tT0W3J390oDdvLlVmqYaRp289PNFovdZBUamfFlgsdJuWyunoJUovk45PD/X++2/pex9+qOfPX+jVy9e6ubm1wx3kKgp1fgiAimKzMZABd66RvwA3e8fY3tGA9nXt4rsAzDhQgGl1El+H40RHhyP5jmW0A0AvCaybGMKRgy2HFVzAqGRvpnOl+c4AUHrfosQXXa4npyd6+513dHR8agfRV6/P9e//+m/07FWqDBdI3DKnCKAScBExYcsCUN25oXD5Et3KwXST5eaA4qBocbbtlnIiHBsSmK838KqJDaZbmIMzTt94V2sUhhoFgQYctOnDRbErHIxcP1wcrgwYkBkCPSfmuomvhCxJIdQ3lbG1uLI5TIHyLTI6GneKO57GR1394Nd/1dTJP/vJT7UlUrAk+nmrIgcsbgACl0ZloNqe/EW9jeofss4Iu4YAhgwmUrzf66jX6RgB3NrU2pQQ81UDRDuXK85aizxrVO8cHCGOOaBxiMbtBAm8j9a2bis+F2dANzYyrH84tljYlxc35gaORiMdP3msd7//oeLvflvpptKrn/1MH336mdY4O9q4kDzriYs9XyGO8XylTb6w7jGejXXJ4RoAw0WiQQITyQcQjts1xwEFoG73T2BgBU8lan1T2Rel3auQQEkY2vjOl3NdL6Z6/zsfWAzp7e1U528utcaxZk7etrIUkigz4hdFPuAD/dlFvtN4TLzeyMjfo6Mj/fyTn2s2mamFkxTe3g7wxGE7ApjjLfGjcb9vh25zkiG64BnAUe55Gg6HJg5I+l31D4fqj0e6nN7Y/Rz3hqpboaaLVLfzpVZVru98631VRPQtl3r7yTv6wW//ofx4oNlipcPxSJ//+O81//Kn6qbXuvz5p6oWqeqSqErcYe4eApTFreGHno4Ohnp470z5fK5ytdI6zQ38g2d17kYXSYyzZYv7V21zLRIHnFn/LzF1tTlzUrU1raUVYwAA1K6NECTKjD8zprgGjQDhNqqlLkkGSaRunBjQz3XAKQDo5DpjS60K7r9YWV0ZkIXT1ACindSh885vHFCedBB4uteJ1dns1Cm3SnAFtHfaxS3tYMMCHEqOoML5EIQdTSaFASoQ/DX31/vvKjo51BdXl/rZy1dGyBMrm85XipKOeHoXm0LvfPgdnT55pKN7pzo9Otb558+1W6XqBYxr16JlL1691PNffK57kJTMtYulrl++lkcMMC5ACHHWE8aj4Xktea5xAAOmWQS0/SNzDk5A3Bauo826Cs395gQIe8rXMPsm7tnxGA4k31u/7M9Nj5tF48Orw+c0QhO8GKGPey3QekPH4cYcvYhnFuvKRX4bsO6c7iaCgjyCvCIWPmfu2yoa9IwA7h6M1B0OVZOwcHRoMdC/+OILvXl17rrGvUDpdKanjx7pnadP9JhY4cFAq3SpxWph4B/z58XVpa7OLxS1IYDpSo3U7Q2VdHq6uZlqQddp1LG4e4vrXS6tHw1hUpEujeQ9OT0yByouS+KHn7z91OaH5Xxq0ef0muEAvn90rK4f6oqI6pevlM0XBjziTOG1DQBuQE6AziURwxndbi4qETKdvt1hGGjY3pkbgj0DjlE6MRdFqclqrUkqc/SRJLL23O8bL9KiqjUr1jCd2JBcqoBqE4mQIoCDfrVIbV6vcARBstHHbACorGeULQYCiQeRrw+6Az0eDDTuEq0b6vHJkRavXyu9vZUftjRtl6ra7r2HRMUXhfywrcG4r/tP7zdiiUxXt9fKsiZuOUrUCTvmBM6In7ydOSGDJXX4BvQ64mStomD9qZV0ukasQgAT/7glZhUQmHmftAzuVZy4w74C0kAA4G3fVJsLG7cPRBMuZ0Q6zB9UbMwBItPUxDU8N0EYKUq6irp9l56y2WpWlHqzmOv7v/Nb6oyGupnd6s2r5+p7nnqIJpYrdYpKfuWISu5T55B10bMWA904CI3QA9ROYuvpTgvXAz8+OdTjtx4p6nX17PPPtZhMbByoW0AwZMTfmh7GxJ7rYrNWwVzVwzEU2Y4TANiiEjfEJ5e2luOGd0QlQqOt1VuQEhDEkf0Z4YG5yoxzdfGUdDwWWWmvE+LqbwdG3uerQlkKKdw4TxF1NV25+5hP7u8K926rrRlihrMzc/+ug0CVYy2M+ILUJ+aeGGj2t8SR0yNYbkqbr0HbzVWOW6tYq2Z/W/Cx0SZ3blj20R68Fvtp9tYkOnQQlESqiKumvgTHGo6+Clf/1oQzA/Y5UaCEZxJQfsdaQeID0d2O8DG3rdvqGvBvQjpLBfklAbx3q/J5axP2GR9i8ybjfnKMKNHTq1cvXey77ZdYQXBDuZqOdeVIU3v2A/a0jrRHyGMdjvRGWlku1xUHPderIVzd1tCuB859cwLzPzoa2YtBsFkX6FbZurS9LGTonjjGDReRiND27HdSCkzUZ+x0091pBMSezd1HYrtjjTvPOLckRIWRFU738NWvxujpxJbmTHbxzlv6YyGAWVONcK7lNeuZqxuQ2kls89pys9V0ifvx6wRwZPtu7pt2a9PEjre13LV1vav1ZbXTq3WtKV/jSUeh9DQJ9d3+UN999MhENuyvk+Ox/LNjrTsdZRvEg9yiic212bawwaWHE1e8zTU4QnGXs075oeIIxzx7z9JIKUS5EGg9iBxLtlgrz1c2n1m8L25z6zXHMce1JsY1tu/JheF5XKULcw2StjIadZVOr1RlM2mTK2EvYgRwqTVipHRl+0QEdsFgrNHJPXlRx4hV6nlw/xIXzz09md5qcnutye2V5rMbnRwd6Wh8qH63r9o6atkHI2BsKUc84ScmNk66B0bOtSGxUQi16BbNtSXHvEZkwcLB+ZNo6rWRzXRrs/5CMC0nNyqmE20nM9XXK3WaCgvmRrZ1RK3svFB5y9NlXuqqWhsBPPXaWrRbWlqXsxOFQLsmJK50e+rQzczcsakstYiXKtlHkLLh+0oSSG1fZeHEqyQXQcRyvnGx6i6VibOCVb5AHvqBzd3Wu41jl/mdSPhG7MrzzHkCAth11UP2ElNMvzB7f+YTdzZi3t7HOkOWMpft913WhW31GpxBPUtj2O8LuD+MGDbBMkLD/A/uiQAAIABJREFUjTIE3k2VB9O88caumvmrPaCTo7h9OhHwlITbGbeJZ4achjRMokS9pKNe3NHk8sr27z1ES2vWGVfNBBHKXIGjk9+tn7ZJoggIjkbQZh+O/GWcTIiFcIvKHdtXkljh4q/NzWzzFeSv+287P1q/Nsk17Flx026dSKJxcPODIqTkWlJ7hJiX62F9x5ZsA1m/tuvLfzs3Nz3FqKCZp9yh4ez0RAe4VhGiLpZKSf6gqsnWaIQdLp2DYYs7sX0vBAe8QkHSEUkRJEklkMOROczpb0aExbXj6hHhDLnOPccvRAecryGASYlhv8IzgjB5Pl0oS3Pb3xDdDL5B7Hu3T6JZovlyYes5e0SErkYAW2pArQg3c6/bENWhi8wneYNxAD8oXdIHf2eeA+49cJqcaPravtbVaax1c3tteyLEk4i409XK5roD9t1gPhnkb66iWqvbH1iySmcw0PHpqZL+SEEyVBAN1R2O5ZHqwbnN8IqVOcg5k9Bvb/dVmZvLd4vjN0tVpQjmVjaP8W+Q+Bl/ly7llYU6pAGxJ2w7ER3X9X/8aHnHV9whrHcjcDcCdyPwDY3A3YT6DQ3k3cvcjcDdCNyNwH4Efvo9h5/b2XHj+roArTiPmQuVwxMK806i5OBYC5TudKzJN2fojt61XUtpmtuhjY08scu7tq9yt9a6tVU75rCeaVtAzEmVF+lluVYaJfJHY11d3ZqT7uxgoO++80CdLFUyXygmPrOsNCEaj4160LaoXQ4fDx/e14ff/VAvXrzU5eWVZvS+mquT+C/UpmTX4fIjEnVrhyDXUes+HEHaGBs45Fe4fpx1DKCbn7/fC9XvRa4bd7NW2K7ViXEGtUw5DUAN4MOB22tYKGKmcZYRy2v9kXzuFkJspA+/97Y++PBDcwu/ePFKf/Mf/m89fzO3KFrIXz+JjYjCQQUhQTTpPnK52G7U6Q9MzQ+rEVcbA8VwzVhPLyTGdmv9lEQ0G3nf2CFQtlqvI86eaqNoV6tLVCngp+er6ztnBY6DhJhA+nYA8+he4j1sdi46G3Ic1+ZmbY7QBIequeToFKwtDrjV3inp+OoPEv327/ymqc8//ujH1m+3hkTIISca0Dkw4bcDB5rON8DHfS+w9RJzOG0I4DhoGZHRJ963kyj0fK3mS4tDBnTh8GXNRnaQgxAmWhmOgQ5nFwfNwdfirUpcZZBuTt1tUdCo8i2OK9bOb+nekydqR5G+ePlSi7JURLfX22/r3d/4dXm/+qsuuvUff6yPfvaZSkN3Q9hwU1C3AEU3lVrrwpwQWpcGqMZ+7FT2SOCbDi3AbQ604/GhHdJ5H4AMxGZZZxM9jVxnwz23JrSg39ZcW9u10iLVzeJWD5480mAw1GKx0nQytyhMoqYBgOj7qncbVSWdiZX92Zx+da333n1LD+6faUQke9vT3//d3+vq/MqiHNtb1yHIXFC2XBR7yZwQheqODoyYAvSxbsbEgVaQeIAhs+Vcp8S1P35gjP6Xb14Y4BclfR0dP9S2bmuWZrqc3Gi1mCqoCosmD9qh/uif/wsdnDzSgqjoKNDls1+onrzR0TbTlx/9SOV0qZr4dLoXk0YJb8+As/eMBn09OD1x4DlRawBsRIPjziLiWsRd42SKDYBkvlqVlWZpoXleOtEDABlqfP6t7Sutd8p2PJOQOXRhAxI3c4pF0jlw2WJVidwNAgOtzOGN+wIAcLvTCkcyYDyzXh0ow7lbb7T1rHDPeg5HQUsnfc96TbttWfTzGJfBeuuefayt9UYVUf1+SzsD2mpFAe7EQEnY0/lr+ikr9XvOaREfH6o96mtWb/RicmvXke7a2WSuomKe9+X3AyM3n7z/rk7OTq3fMr+ZyqvWFknb64Tmys9mM92en+vB0bFi4lSnc10+f6HQeg7pHZdqh285QqKJAwVsYYExQM6EOBZIauAzzyGgpcVwEm9IBPCeALa5zCBO9zVfOxHw56bazQk6zKXhCADAW/tU3g+cDe4Qc4TgpGu7NY4YdQHir1XgToHYsc5aUjBgLVyfNWQUKQeIAHrjsXUs0zu4aSLR33r/PXWHAz17+VKffvKpORI7iCKWqbluP/zOB/rhD35gIPWc3sHlXPm60NXkRtPZ1Pp9NxkrAPMUrkiAvNhIRn52HDFxEGlyfa3p9aV6caDT47E5E26vLs3lCGi2d4aMxmNLE0iXc5s36UIcJIlFQPtbaXZ5ZeDqajpXHBDlGRpRwDpqT5FFHErzxUKrFe5Q3K8O1IWcOogCHUKwEYGO0z8O7XkgHeR2WWjBtAfxizvKnNWB1hZ5vtWsXOvw/pnCQU+LqtCz89cmFhkfHiqJu5pdz1VkhYqC7mEA643N3xB+i2VhkcTEwh55bd2v23r38EgnvY6GSainJ0eqbicqZhNzgqX+VlsfN1xbCS5kov3oPe0EOrl/rM4w0ba10WxJXH5l+xic1geDAy2mC91e3mh+MzMyBfAWsLOLO3VdmUumzHFYhYrY/7DgWIKFry0CMdZcnKK4XiCg4ljR8aGR36yhAO4BALIRDi2rLcjL1DZjOAlH3UTpYm4R2/YsEN0ZxkYAh3HH6hmyHQ7KnXWonjx5pGDQVVoVOn/zUodJoh7bl8lE0SLTEEKo7Wu6WDgC0VxmLpbSev+Irs5pxJZF9tMlvWu39ObyVkHMeB0aAHx1eWGgM1HGkOa4pCGdUK/RIc8zWTXvdzAait7ENE9tvFinI6Iug1ADkiLY89CtXeQNAQzpQGoCWSvOEW5T65b36zZtCG4Q/0A4mrPfxFUIuyC+XFUEIh9IKqtPcJu7JrKSNAsp89pKo1Cjx4+lXk85zz3oOqkNJjRYK2oFBu6y5hr4W6QqNqWq3cYRD0bEbN3etiGAWedZm8ui+kpM4WI4HVnRYlPjt2zPwH5xP0cxP7HmAs2P/JYO41AHuDQZxzX91xBeTXpNE/W5dzgzZ0JYfDUtNqSoE8+4uRAjNc8uJLQJw4iJp9s9ifXqxXMXFWtOZ1zArhZlW/2SALYxpW4gosMRVseB+uYYt+8N6cHein04Mavu5+U94my3hBe4cItwde8BNsNi+8356/KmWSNcMk/bHLf7r4GMh6SG4GsZt8V9sU+J+CpMwiZ8G4evEcNWpdFE0Npff40Cbrb97r3Qzfo1968djix1gJjP/z8B7HUaAnjtCGBMs5Ap/cRTtxU54YCtbTKX82xT63YrXWxrvdjUuiJlBMGXDwHc0pM40Le7fX345IkT7XhSH2HP/Xsq/EC3i0ybdVtJh4SVQKsqM+ENpKDfiDhYd/jg2rNHNkIKhx5kEiHkdLnutupwb9H1Cylj8ffONs8cBrmFQIGzCutQGNBLj/vWc6Ki5dwqcTrdSKODnuZXr5XOr7UpV5ZMAqFNlybk95YI5PXWzjZ1lCjB3dztGgFqtQKstY2Q8eXLl5ZUA+Eeh5GODw816A1NXIhYAmEU4gz0motVbpUOUTJUp3/UCMWI3mVFR0hC3KzruOa8RiJDmWYqlqmRZ3G/Yyk1RZGamKqaz7S5nWjz5lpBTi2Okwk40Rmdvb6qlq/Jeqvr9UbXm61u2i0TkayIk62lRbbRowf39PajB+oFoS5fvDQRYnvHOkAlqWdrZIHAzUKGItubc29aYgQR8vTGRqHt3Y0kZPuydrUMrrMdEtzVDBjhyn7LhB/MjxsjeuMYB6jf1CiQiuWEMOyv3HrqKmQQzVjks5GejoTjYx8DzRBsiAG2+at2zzPJN6zFTu/oEqvYeyNgQbgauLnGicVYD1zygolUGlIVAVKNYCEMTYxkYhn2zb5vojneG89+7AfKVis79zBOlghC7+1m7dy4bPcaAtg0tUwhgsxkBgPN+CX5+0v379ber4mf+D5GlLvSJN4fe3d7n/so6EZYw+bHoqDZyxKb/LUuYJ4/UhHoqucsZPtRE8QgeEJIszGS39zYnFV5HSOSG7K5XZsgo590lBDRDG6RcWYm/pizqjurIe6zDvYwNGE5Pe6Q0aSI8HqMH1VHHheBs67nPpzYkrmVrm3+3QkuWNN4j8yx7A8RO9Ukp61STW9uNJ+vTGi15r7YcrbvWsIIDuDb6a3VgLFvJ9HCrkWz1lDhwJ9xCx+Mx4ZFsCu3dBdzAzvnr/tAMORE0aynRV7YHMRrrBGnFLl6/Z5VpxD9fPHmjd0T7LF8qrfK0kQvxHLjjKZ2wiok+n1tSfxJhuofnOn43iM7s3YQbg77mpHmwbiydrVbWsxnypZLqw2CDI/YO/CuTfhPallhCSCXl2+smmM9nykoCxPZEfkect0l/c8/mt3xFXcQ690I3I3A3Qh8QyNwN6F+QwN59zJ3I3A3AncjsB+BZ7/pm42AzTeEmfVFWcyjU9NySAUA9JJAw9MzLcuNVhA+SV/FFqeqZz2aVzdTJUnfer2WaebATRyQxHFFdMgQoQPp4audDPRsnlmnsNcfap5m1il472ikbz0+UWs6kXd9rWA6U6eWlqvMojUtYhOyLAx0fHKkD779gS4uLnR9favZbKlVWpmS05wZjeMXApiYVwNfiZgk5gf1LYcR/s5O1xBJDuQxcBEQJ8QBHJrDalPgcNhq0PF1NIrl4cYwcMM5JBgrA2CsWye0KGgipAFt6QPLVrWBom+/e6hf++FvKowTXV3f6tPPv9CzV5dacuCJ6PQLLIqWSFqIiC2dpJu1lrgFy1Jhp2NKY3NRVBvrCoJsM4dwE52HkwolNNeNn48DFwdQA88gJjko8bWobD3fHEao1Z0DuNaoG9k4cCjDIYfz0ymIHZHOf5sntel53UH+Euja5hoXans7RREAhq/f//3ftUPaLz75VFcvLlWucATUFuPNmIUhYLpDWL6K1rSMZuL2HBBq7l9IYFTPEMBh27o0ra8ZsUFK3KMjJvZR0qZithg8/h5AxYEfkBwc9lEYc2i0/kEiodp0PhNxCgEcWGQlhOXjd99R2In15YvnmqD47SQ6ePBADz74QP1f+Z6y9UYvPv1MP3/5RjXkQBC7viWIcJT8OD+IvET8UBY2/rjlIX+JqsyzXH1i0D0iiQP1iBKnZ3m90ZLoc5TOHHKJDQag5+kBmGiIYEEGc0Bt7bSqVuqP+vb5y8XKiD/U1AYirTcaWKfSRkW+UhjSQcVtAVBY6lvfek9nJycGsKCu/ugffqKry1sDowFBgGYQgkD+pjzXAEndjoZHx7qZTE38Afg76BKxTdecbwAFAMH49EhH906sH22azi2K3fMi3b/3VHHSV1pWenV1rqvz14o2hWKi5FaFOYBHxw9U7toW2XX7+pn81UQPw51effxTbZa5vB2RhzjOUZjXKuyZJ9aPqDBfB4OexahCXHItiJknzpPxx0WNMxbggihWnD8rujTTXAueXQBsAG5EJJ6v0vetCzijr7AqNa+21k0OsQW6vcPNB4RkQFLLgF/cSgADxFV2ua/oZ6MvcL4ygIuOYr8da7paarYulOGmlDRuS6eRp3s94sRxQEm09/HhbzYKq50i7tXGjWxENF9IKmdA/zp9313dnGdaF2v1elw/aUu5dr8jb9TXZZ5qCzAcJ5rOl3p1MTMnbP+waw6/h08fq9ODRH6t7HZh6QFJ6KkT++p3EhOhAGyejkaKmB8WS80vr+Rt7G3Y84rb2p7tZrFxeD8IIsRiQ+Z+BWrhbHDAmBEDTMvEWVpspfNymUPr632/RgQ7kNbIDyOCnRPNRQ06BM/cXzjSmBiNRGg+D8cDIgrcUVxbYtGbvnmuK9Ar5C5CItYcgE7ETcSW0uPKM8DX3PKcJpHe/c53dHjvTLfTqT760T+ozEp1w1jeZqduGOqD99/Tb//GbzjQj4jpeqNlttKPP/3YIqCLtNCaiGIfYJ6YPtykgL3cUe65Ys1ZTG6Vr+Y6Hg306N6pCXYm11fmkoWYIR6vPxgYuL5aLZVnKyWRp06IICFUN4i0zUstbydG/q7zwkgCAE2IF8hK49lIl6hri+9M0602FSSq8eEWCW4EsCfF1n0IARypqiFCck1XpbnVcKavqbRredoFsdbtQNNibT3b7334HY3un2qapfq7f/wHFbu1+sOhet2BltNM2Qr3CSTaxhIQcIBAbNwQV9vx1I19DSQly1LvHR7oQb+nk06sR+ORPOoAiPIrltpE/Cx0R7eVyFeRpSpxG3o79UaJ4n5MIrg5O7l9ut2eke2D7lCXby50czFRusg06HYsNtNA6igych33CWRkGHQVhrHdb8xCtowVpTxceEamrK2moSYV4P6ZFEeWSgLx6W1rRSR8+IH6xBBXkDylaMqmt7nIUwPtIbu4l9lLQDYjDmCvAV3LDLzkuTsYKDoYqN2JNLm5UgwIiwsZB/kq1xBCp27pZjp1jkiLra/NAQwBABALAcxzatcC8jYM9PnzV1AqOjwZ6uAQ4c/CRFREyC4Xc+verRHO7bhX6fZ0tQEtv6WTszOLxl4sl5rPF+aCSuJYRweH6vXoQd7q/2XvTZolWRP0rDc8BveYI86Yc968Qw1d1S2BUIO1GRgLtIBfAAYrNiz1D7SBH4DxOzDTAhMYZqKxBrXoRlKXuqmhq++tO+Z0ppgj3MM9wh173s9P3tL+Lk+WHcu8WXniRHzu/g3vuFqutFqtPjiAvTdjLN1BCekAcVE7gSFK2a9SJ2LbV4jlZb1nrvBewI8tccNE2tJTGTYIkFyO3Wa/lMRqnJ9o9OyZDnGiFSA9c0aTuPfK4hcaPSHoYRYgybhHMgQ7kEoQyoDWB5y7B1WQwJBmiJhaTV9b1l7307MHxR1rUSVOeIX44yOOwDBBer4iwaJeAx4lbT0aBQKf3F/6sKsoOKZM1NUxyY6IhTAF4L9/IUce81lD6S3fw762HUP8fg+nPH3y2MTD1du3OtixHt4/wDr3BV3KOO55b5iR4RijNik/KPdw1QVHHc7E4FSU7wXEIo7ODSZBr2v3XyS8MAdDAvt/H6KpqQho+FrbzcpXLQ70Hh0XuFU8DTVj3MO1q9dkeADx70mm0CRQF/7609/3Bd//+X6NqL3Ajrp1JFAgpIkCv8/VRgoJ+cv66/ce1iESTiJ63aOGNrjwN0WIgGZtx71NZFF97TkLzfJC10Wp94dKV5V0XUlLC5BCzQNimiedpl71uvr5yxfe6+JkHZ+f6vTlR6rinhbbvYpjM+w1o4Zd0zgm6dxkbronUQKhxjUL4gieOcR/kIMooQJRGKJoiUn2fHP/eZ3ow/OGMxEnKdU4ieKYzmhIwoPW64UaFWkyTQ0Gsa7ffqPl7EpFula3Q1JPx8LLe1KE58RnCe5vSM9hT3Ev8TgfqsJuQlIwvvvurcWOE+J/T841Hk6U4DzmnJlxviMyGTfqQcvV2tHUnWSkuH9iZUQDobA3HkRLu3Ta7kESFHbrrfvU1/OlJpOphqdTxYOeDkeEqRsdVisd7u6UffNGWmdetxFLhEcqhIAXampJv31R6vp41JUqLahFSRJV/YHuljt9+snH+oPPPrWT87d/8ze6fffO0bL0EZMcwyLKWQoijHWk3+1ZEEOSAvMMcweCHEg9hKzMbUTmc23ZG7FO8/S7/7fuXPUcYLEC6RGIkcJZxyQx3ak80wjZnDrBCS5EBZM4FP6bObLp5z04gEO0PCd2xL+c8f1dbN+o8uCM7TjlQADbGXsIzxCJBzz/TtpxAgPzU90v7ohqhI9BxAdZ531HLQyJ6Yz3/jmcr4lLtvMVEYZTvQq7Nh0dzHr4e3UfrgSHAMZpTs/47+0xfRZGUMg8Un9f+Myh5xfy9D5C20Jhz6d1tH6wFXve4bND/iIc5bmDZGetZJ+GaII/s9YjpOJMS7QwvyO4gMjlM7EmMV/yZhFguJ4kQjSEWLljAhjiG0cqiU/cFwgk7dqtKwy4OHRmJ0nsa5qnoW6C+4b4cJOanD26PbW5NxlH91mzV8PNH/Z6EOrM++AbnDU4ayNaS9cb3by/0nK+dCIaImUuGOKv/ojnravZYu7KBhJ7eC+efy22Cnt7BNL8nPFkYlEPY+P9ud3eQdjF9QwVI1QhhXWHfnHv9ZtBqM/5b3oytTiQOe4Nguw5iSz8+4b3Id5T4KZvm7L1F4Q8Iquq1VUyOtf47FKj83NdPH2qj370qYW8ToizkIK+4aW2VAbtUkc604MOEdxsVOr3uq7mYK549+6N7t691fr6vYr5rVpF7oot5jqu63/7r28f+IoHiPVhBB5G4GEEfqAReJhQf6CBfHiZhxF4GIGHEbgfgav/OKkACyDMCkfT1kQaBw0AoFDrplbc0vnTx9odCndktvoj7UoiDXt29Xz37k5VE1CzsiuQmB/AvwpgNcp9ULA6t5moNznXN7drLfKGosHIDqFev6uzSV9Pp10V1+9Vvn+v9mKpk7hjJWyaFT6EBoAu0mQ60aeffqq7u5lm87nmMzr8Co3GuGPaBtroJgVkzTlomMgOBDCHCiKVDTKa9EXliQOYI2OIvcLI0wHogizODkpaDZ1Nunp83le536lJ307dQ+ZDOa6cTtfADDGhjAFkGhHGuy2HT2k0bunnf+8P3RUIKb3Jcv32iy/dB0rvHB1SOFAgI9Dqx6OR45ZvIVfSndE34rVxzjToY4TYsMstoHOh34a806bdN3Yd5UHt7XgrznA4A3Ac4/Bpd0zmAHA2AIkPhU5HfQOAKGoznGe4gnB/EjXJIdPOkbaJBruPob0aRwOD1RGQA1VzUFP/p//Jn7iL9e3Xr/X5Lz9Xtqa/1vU5BhMh4NqcemtnRojbwh1S1YAbvwcyCUcB1wBQjEhrDs6AAwCJHoe6wzr0/dbglw/wIT6LawSBAAjCwRMCmN+JIeRgDwFsh0yno96wayL26UcvFfc6evPuO823Kx0A/4dD9c7Odf7RZ9pWTX1zPdPNJnOkJ32WAAV7HAzlIURqA5DudiqI/zocNJ2M/X7Xq5Xubm51cnLuyEwcfzi62vQ6pqlu7mZ2VBMVGQCfEC2HkxRtu5XbOJTaLXV7HRVV5n5AAKHlYmUgx6aXQ+lI6X4P8gRRwlYn05EGvVhlmWu7Wen5sxBLyzjNZjN98/VrLRdbx3QDqGJfgSTLImkDipzE7j49ffxYb96+989j/kC9DoAB4cHXJt2p3e0oHvbcE52MunbkF3mpy5Mn6vVHBsKuF3dK1ws1sw1laNrM15pefqze5FLt/shOtNe/+ztVi2s9TxpafPOdon3pKEk7JhKe99BNXbZiR4GhuAeIvTwZ6WIyMpGyXczUwtXk3sbMzzvxiICK3OdE2G3SXLs9fVngHcFLQncnkdcFkYtVqXme62qba36otIVUgACmw8yEWXAAg7Zz7YlHhsAdoEjHiR5J6TqzMxgCb9Du683tjd5u1po3KvU60tN2Q887LV3GiZ0wAYhClFE4vtVuwWPdhUhEZU0oZB2pbAcH0rSdKF2Ebs44JlYTR2ulRr+ryZNHut1nao3H6k6nmm22+tXn32q+3WowHWhydqKLy0sDS29ef6f59VzHfK9OE2IjCnMGwBsd8AkOtVINegW3O5VZpbhR+VllMO437jXsbrDIJHB4MuukAUQM92Quzy6zcCPcv+5sDAREAPuCoyNwJcHp61u0ju8zwGQksI4AJWYUMcj9QsZr1M4eeJ17URCObkQ3JCngDjQBDIBnIrTp7mbHXzKvQuQliZLJSJtDrnd3d4p6iV58+qnOnzw28fWLf/ML7YktTHom9gDVnl5e2gU8Gg304uUzDScjLTYL/dn/8y/07bffarfeKSoa6nZ6dsFamGA7W8NgL+sgzzCOBObEs9FAj85OTRSu5jP3rUMOAm5fXDzS23fvtFwu7FwA98e5jSudePp8Q+/szF1zzCt9opcBBO3QKC1+gGBgLYQATndHHQsIYEQo0qDd0rjd1CSq3NMJmQBRuD8UWm55jg4eO0IR7KTnWW0ndgGTIEIH4h/98T/U5asXuttt9Gd/+S91zfOJIKk70H5XabfN7KJEqMP8NOzRm5rr/fV7NfttC7QA3o63G70a9fRqNNDzfl9PhgMl9AJmW61WMzWIkDCJQ3dwK/TFF3vlWNTbUrOLEykStaQxBG2v7y+I+Hffvdf8dmXy+3Q6DH2MFrk0tUt3nm+rI66hQNhDaBRHQN+jGvvcrl5IXUD1DOC5G2v04qmaAzowj+7BhYxvF4Xvk8lgoAMJDZA0xyL0aCKeI7HBgDIxj5D1gM8dZflRB64nwh9VSulKvTjVydNLg8+72Z2q5Uq9/KDR/qgeLq489FQHB3BNAEctA+eA5Lh6mojDJmODvXSMfvH1d8qPuSZnQz16/Ei5+8YhOIkYX7hugLj35jH0kEKgAjZDAD59/syOu/Vmq9ViYVd3p9XWk8tHHmcA3PlsoeVy6TXZKRgIP5jXTAQTL97x+8Kdxh6V+QHyt0SoA9/jeO7abRqW9Np1VotKcL1a8MF8UnrPWQ2HGn/6Su2zM+3U0CzN6k56YnGlLN0rqrvd2V8UdB5WPP+F0iNERIilNgFMIkNG7QRO0UCUOKbUQrTQ07kv6AFmD1snaSAooWO+JlHu44nhrU4lPem29WKc6LTTVtME8N4kvF1Wwcb6IU409Dnez5yhKz10hNYOWe/npU5M4kkgbnFbXZyf+9lf3t2Fegn2gXUkOL8jjMRZ7e5Pkz/hs5nIqglgxhP3KUSjnYysnxBJ9eeqa90DycO381oQqffXrHba+fqZsK/J3/ukCKdBhCjwvDx6Xmp1OyZgg5k3dB2H7w0xnAiJiMy+55bDqhF+/T4xbNerSeaaLK7dwaXjn2sHc93/6w5jE0zBFcq92cCpifsTFz41J7jpGzjCOkqY8w7cFketi4Njg98Upd4cpVsSJ0gG8Puk8qHSWJVOWpEex239/NVjDSHrVWo4JKr+Y3VHJ55HD1HHZyHIi/x4UDfpWXAHcR66f7kvIl8TB+rYpY5LLnPnM4QGrlgISbupmWuqo+O9eYh47oKrk5HhNdqOXnaSXJ3MAAAgAElEQVQHbzPED5MqQSx5q0mfbqV3r7/S/O5K+2wTalr6PUf49pLEjlUGk7kSwhExDrHw3WGiqkUNw1a381u9efdO1zcLRz4/efRE56ePlcR9tRqxymPDBDBrDGOPoJgEDSKqW/ybzsid3ey7nZFN928XorxpgeRqtdZqvtSKZJzFWif0rZ6fqzsZeO9Y5qmOJEPczpR+9Y0O9BfgbPfaAbGMkAzRVqRtFWlWSjfHo95XlZaQTuOxepePNN/s9PTpM7169sJ7pN/827/W+9ffKttufC4iwp0biLnfDskk0bA/0KDXN+FrhyhEWoWQIrPgiecKISekIuOICJh9FPsiu3WPXMfgJG1GEHycj9p+zhEO4aBkXuW54iwRIqMDkbyFZCamHDK0STz0fa9wUO6x38qJ2bUgsk4PaAYxXsbcwP7MRwR2IaHrw+Rw7ViG7HVClp/JOia37sSF1GQMzk6minnmIfQcBYCAtxACV/Z1DkmunaOQviSx8DsEupMh7jUcdfpO6EoOZyY+K//+Q+dvCH0OHb5+r/yOUb0IImTijBGwWjhRU8hUJTgqurL4BbITZys9t5yF7SImDprY9MNRm83G4jDPvwWS7jC/cCZx9zJjz3mdnmmSqcAZoqPnXv6Wn49YmX9LXHeoKmLu5hlv+b0QYc315AzOe8Zl785vYvKJCOezQCaPxuoOBha4gjmQKtWiQiJG0EEqVOk9JYJ2bvWYwYCUXa109eadCWD2YEyTJIT0R0M7axFGr7l3qFtilsCxC7nP+7H7V94fsc5YnNJuW9jBPcf96/qcqjROtF6v/cVZlc8d9p9SCWncaak7HGgwHlmsy17oltQahGSkbIHtZCHZYNTve/5yhYRKvxcSoYpGW2U8UNTtqz890dNXr/Tzf/Dvq9XtqlCjrqog+SS1oJyUgP0us8A2uLWli4tznZ2dKOnFupvdaXl7pbs33+rumy+1vrlSabFYw5U//91fvH/gKx4g1ocReBiBhxH4gUbgYUL9gQby4WUeRuBhBB5G4AMB/CedcNIjfdSITVDTmwgl9gblL5t/OihfnLmTCvdE2Um0LSP1Th8pnl7o2+uFrhZbzVY7bbeZjrhfux1FcaTNcavtPjOJWEVEF53perbX7thSezRVgx64Xqxuu1Jy3Gl/9U7lza2S7U6Ph10fCLMdbqmD3URWzA8H+uij51qvNz48LJc7zReFRpOuugMiCCM7+ohIvHcAE70FsI0DAyLKDg73e4V4N4hFAKT7fiWOMRCPkLiTQUfn04HOJ0OV2dadTgYbyqMBjk4nVquN3wYiqdB2lykllokDIAdM8MFMevL8XOcX5zo5O9f45FT/6q/+Wl9999rkFYcRIkWPHOBaLU0uLrQ7HHSzWGi2XitHBd3umBSkzw1ylwMUangOWHT7JLiUarB0u0utrsWdzC+ASMBvfueQOOh23anDQZiItGqfmdDh4AMoS28XIDPkGIAuAG4UBfdTgqoYkFso1iEA+JAcFOnlo4NM+pM/+SM9Pp9qc7fUr/7qb5VviDgLYxHiwYjfCq4VxjwQwCG4Kxy+IPmqcDBtEQcG+RuZ4HJEWITTOPYhFqU8EVuQFAHAhNyDJK77naKG4yr5wQBRjo2q3wiYAx1HjtdM6HEa+P6Znp64x3m+vNW2SB3blkKI7A9qDs906Ay0jxI1h1NF9C51Y3czcYfSIYRrp0c327FStsGBsFKctBzPhvv33dt3GtFR1CY2rGWQm/4iDtYQwPz3/bUDyAFcBpigp68EpK9koG3kPqaZOu2WCYK727m2m1QdSGUiaLnxAA3yzCAyB9nxuK+qKjSf3anbje0A4xoE8CI36MvwmIQD3MFl3uRZPqgzGmny6FKPnj/XV199o9vbmQEqNPeQ03QTM9bD0dARhelxr+HJWC8/fSUaouZ3S/VafRPMONaPUWk3X7maK7u90Xq2ktoTdSeXOnvyQj/62R/o3/zFn+vdb3+p6TFTOV8qLpt4sxw7SqQmVy91t2MnCB/2AIENvXg80qtnlzod9E0A4wTOcQDWsXIGiiEjiQOmG5N50Lallo6Alo4rC6Bz1WkrbTS0OBz0bpPrqii14N4BM2m3HBfN/AI4h2OIdi7qebt0IatUHyU54Fl+1MlgoCdnJxrFA335+o2+ni80a0inQ+lVp63nUVsj3FQoJgD2cG4QJelouoZTAOiWa+JcAFxiXu4GAhiAundoOOYXoB2gEMDFXYG9RMOzM93stho8utTp8+ea7XP98osvdLNcqd3raTyFQDx3PCug42wx03Kx0Ha9cmc1SnfiHcs0tXORSPku8fGQzOu9ie8Yp9iH5t4AmENA8LfuqWwAALHchLhXxEKQK44etHupqQZOqzr61U5Akx4Ni1z8fXUHpK+gowXDzzTBW5PGXFf3ppksCQ4Efx8kLtcU0YRwJpWOyXYEtIU4Afg0wOmkBXrdWiqq0tH8uFjHj890aDV0u1nZDTw6P9Xw5FRxr6ff/Oo3FtqMewP1W7HyzcbuipPxWC9fPtd/9Cd/rOevXmi2nuv/+L/+T/3q17/W7GaucWekYXeowWDkuL1divuDqODcsXd0Doz6iabDnhI6nAGf872y3cZAMWTAdHqiy8vH+rvPv9BqtXTEp/O4j4V6nY7GvZ6OWa679zd2egDS09mNSAvxCbGMBuBYF3CprdZef5m7mXtxeXabkaPJe2WhPrHjnaZdHogvthkR9l427Eh3F3PJODfVJLaY+bCSPvujn1uMMEs3+su//ivdrhd+fqJWrMOBaM6j5yKAVKJA+92uScd31+/VSFqhi5TrtNzpcdzUJ4O+PhtOdIlApRPpWGRaLW4VMVHSU3wo1W2GuM0j8ekKscxHiK2O1OnhcOkaHIU8gci8eb9SutnbmXIyHQZhAeBqE3dV4fmZsMrtam8wGDJhf8y8brWJAG+2NB0M/QwS6F/2Yg2eP1X3ZOL7L93s3BF9WK6dyjEdDNTis8UtEzOb1cLXDxc0oC+pIvSntum9bRGf2VAj7qpMEotRXq8XGjw61yd/+FNdXl7o69/+Rndffa0kzfWIOETqO7Y7J0yYAHYHcYiA5nljDWB9ZD/RGwzdA0zcMQK/osw1Punp2ctnJgOJanVs4paWdOIjG3awE+HvdbYstcsOOrs4dVcway4ga7plH1BpjJuo2/Mcvl6ttUv3fl27qD0vNAz0cy9iOydG9uBImjDHmZRhms9DNHRwVtVJAHXEL644O4AdW/p9FHSBC3860cXPf6Y0jjXf57ojHhaHFvnikOGQ63Tc40KHkAB6byIMOZoARuxQMkfZAUy6CqLAQL5mRea5hjFtQIbnB+3pOKT7GAIN9y+pA3QRE8t7T+ry8w/StJKeJC29miR6Qt0FkdM1AQxxAqHxYV7DsFnvh+wEDrOgyXwTRGZvgyMaR1bQJxFXXHn/l7CuUY/AWlpHQHsvDEVB/Qd7I+ZuK21CBHUnbpn0Ca50qk4CEQGJy16M/WlYS8McHmi0EMMeRHmYWyuTwCaFa6dvcPCGqFLWCC63naMIKIqjq1EQ6yAsva9w8ariZAJITxx1EEDf93lCjoUI2u8dwr5/+G+v/7Vg0F3PYdPDmnQvSjIxxHsnead2mPMzmdeoTdg3w7rBWYNPws6E6PB2iUuzoU1+0NUu07ui1Ouy0jvJ+4aCGNbaOd0tj+pWR/VIC2k09Pd/fKGnk64G3KfHShdnjzU5vVAyOlGD1KQ015p78wiJCAHc9rhxX7grFhILopB9Hy6/A/NooTGxxxF9ohCKzriwA5hPQ1SvPzNrNckZnAIhfwlCPbCfRuAX25292xHLy/cj0Ml09f47z7X5fuckmeGgr2FvoF6vr7iNkI0zRuG5AhddO4nU7uGo3Wuxmet2dq3buzvt81LPnr7Qk8cvNOidqN3sqxXFsEHuIPW9WxbK8lSr7cp7gYjXb8Te75K4U+WQb3tH/BOPDSG0WCy0mC2035K4EGlM+sDZidNOirJQxT4r3aqczbT74hvtEf0ggK3rkOjlRujDiSdvdrRSU7eVdNWQ1kmixsmpRs9fKCfanJhmYumrStev3+j2/VutlzMlCeR16X0cJBf/Dfk7Ggw17Pe1IVXBMdCBDHSdCu7KTsddve51ttgC9yZPjY+fH8QgRN5DJoaWjeaH55wzIKk4EHO4Vtmfsh9kjt+Q1uXeXsQTgQB2ehZndZ5dovwhgHk/FoDw3JN2Q38zQknEeySasOELoj7mP84rTiwiLQMBi7t1vz+34YgtuX+qQp+++kj9TmxhUg6pSAVB7chl/8mZhn24Y5tJu6lFz450di1AEAh6rr0XGOJ6tzb4e/LYruOa/OWzhqSBcP6EqOVnMg9BwLr3txaXMCd4/vB+JlJv2NNgOPT+LJCZLZ/JGU/OkcvV0uJvyErGwckBENnMLYixa+EOe1TEEqSzsF92n1S9/w2pbKFGysQq16vT9hc/D8EyoiJ+ueKJ8wD/jmtbi9ijVkfd/kD98USNVts4yI5Ukk5s8hr3MPMtogMIYLyzvkM5+y8Xev/mjdOKcPwjDuOeIx2F+PZW0nGKWhjTIKrye3WNC4lWYX8UkrX2HzADzuuIVezUZa+d77VZrb3+Mz7EvnONSIwq+cy4nIcDx1lzD+/qHuUjawyCU4RR+7331uNhX0Wxd0oE6wHiD0S5h1ZHRSvRmv0DuMfpqcWaowvqPybq9AZqU99BzDu4ym5vgpn5qqRn+3DweejZ86c6o17Erumtbt98oy9/9Qt98cu/0fL6xvP02WSqf/znbx74igeI9WEEHkbgYQR+oBF4mFB/oIF8eJmHEXgYgYcRuB+B7/5+VFk9b/U+B4kAinCIADTI96H7hUNePOgo6kpRr6X2cKBjd6ju+RPFp490l1X61Zev9dXrK63ma/XU0HjQUytpan3YaL5dOzKXyOhKiXbbhqqop2RypmoyVKdP2F4hLW6k1Uyar9RJMz0eEKXW1HF/1HaXm2xJjzh1enr58okP9tvtTmmWK90fHc+EEpfDD3GdqO/pxsW15UjXewLY0aPhl/HFRmnXIgRkANwLtSBsEgDcnsb9jgb0/5LcRI8q3a4oegGx7kkN3GYcXohOBjjjIG0HXsuHON5/f9DT6empLh891qOnT/VX//Zv9OXXr7Xe5Wp06CBrqnJxUkej01PlqjTfbDRbreziozQXcngBIUCsJAeU4mB1LRFI9LByyKcvC7AYtw1AcYhb4v0cDLBycCXGigOZobny6N5a4jxbOI3ywoQv8W/3MaSbDf19kYElFOYwAkQsQ5AnsLRlbvU9BHCxl37202d2dRfbTN99/hY2y6Bi6GoKB1vHBvqgHQ6wjH8AIYmAhvytggOY7kWT8fcEcHB5GHio1dVHXOY4dvxaRJyhpgYUDMBgr9v1z2UccJMEdXjo3IVE52DNwbjb5SBZ2Q2GeeFQ7pRXhcUHAJC3m0zbMlajf6pk+kgVcegICTpNDacDxUlT+91GRbo1AdxrdZWnqdarhaJ2pd6ga2Lt7uZOvW4gpQPAGjnm286w/b4m2QEwcD0FUIgIY1TPxHXjMiFqj//++ouv1EtQ/re02+21mG1MLEPUOz7UB/TQ2AUYDvgEWm3SnHvYVt8AVH8I04YQcGxlZXIMAjhTpd7piU6fPtHls2f6u89/p7vrOxPAvDdA0m4ndp/w+eW5dkWqbb5z5N/zT18ZUJrP5gbhNpudXTzJuK+kVam5W+swn2l1t1Q8uNTw7KkuP/mJfvZf/Of6V//r/6Iv/u8/VTS7UmuXqXWIFB2IhyNmvtQesoRowgPuihB92Tg29Oi0qx+9eqZn56c60t9InyZ9b7utD/egSRYlHHgGAlJtV0CEij4KjjQDQPycSGkUaSXpJj/qfVHq5lBqcZRSiAGc0mYwgksS5y/E75D+XQO8pUb0XpeVTgY9PToZa9of6/X793qzXGqpSuNYehk19VRN0Y65LXMdIEh5T05QaBlkcfA6MeMkFwBct6QDBDBONwCmfaXEYHsQ9gAO8rzw3HcHQy32e3XpWz0/05ezO11vNp5bIYBxxZ+cnrhza3I6VSNuKcsz3d3e6evPvzTRD/lcZakSetpUOfaZr81soQqXQR3DGu6qYPIPBHDdPwnBxv0FeMQD6+eMXupgGzOMBdrnVEMApvsuvhAhbQK4Bp0+9LWZyg/dkI4MDTnG34PirA1NXK64944B5G9FJgF5rnEFQi5YKERnLYSWY6j5kW01o5YJCWLAl4dCg4tTbnZtj4XXQwQCjU7HBPA3X31rRwsEcJv3QfQ5z2yno9OzqX76s5/o8sml1vuNfvHLv9brN2/sDB+2Buq2u5qMpxpNpnbkc/85adxd7oX6CVHObTWIhC0gqFId8r3dE0ncVb8/tLDkuzfv3M9aVpA9O69nw25Xk8FQVX7Q/PrWQBexdThasjzXlp5I1hgIAI9zw+tAniFAYQ5u2emJuAGorlPlGnbbFttAHqQp5E+w5OAoAzTkOeJR2+4LNTtdp13gmD979kxlp6W73UpfvXvtWFz6ldMDSwWR28R+spbkOjs99bqDmOVmdqsqbqjZgZjH7HUwYfZRO9FPegNddojQ5hZAFLRRkyh+z00N9ZodxymWjdLus2NUWQBQtiq1uw31BqREBMea+4YXqYlA1jtAeggW7kmINABOophb9BrPNr6f8xJQfO91Ki5L9aOWx5zvA9Ss+on6Lx6rf3YSOjDTvQng9GamRpb5/uh02+r1E6dc7NONyd/cYGpmx3CI2WcNhqhsqd0fKqLDttPUFzfvFeGE/uln+uSnP9bVl1/o+u++0OHmzgQw3eHHXeb1xcQe91bJuts0ieqYXbvFgiCJLj0I4NvF1u73ZNDR85eP1O3Ffj+3tzcWi5nwOAYBCF3JjA8iqvly60oFwPZ0F5zNRGZD3JLg0E34uaxDkBtHRwC7frZm9ZjnuD7B5IurNYiS7BZlMQFTJ3rU9bGh39ulBfcOYByO9+B9TQJDEB7aTUWTicY/+kyLstQiL7Ta4+ylFiKQ68xBiNZwGNl9xzzcbpoA3pkAhjyDNK90zI6q0kB6AIinxzzEgzIP5Uf3KOLWhsTcHSttykq7KPK6wdfB75Pu9NLCgdFBumxHejVq63mvb3KwccxNFSOUMTngpINAft6TK2EvD/EcCGCuJeKDENMZqiTYT+Cg9H1MTCjPOUkx9NITw0nSCH/v6GvWGUDw0D3p7nUI4ITo0/BZAykVYpv5vwHOWX/hJ/hygj/7o1r0B0HF+2OfZydwHcvP7yGuu+n1DjqGeZk9/M77+Mpx2dwLrj0I4S/+FWpr7l2Qda+m1xoHBtXR0IH0NRllURXzR9gfsqYhwIghUG13C05YrvmHRBocduyVgg7JZBSpMOyN3BsfLJMhkpzwHDqpD9KikN7tD459fq+GbhGn4m7GpVgThR06yatCzYoSi4b+8OOBfnQ51uOkq2q91bDZ02h4otHFIyXPngnJxQ6R3gFRYLiudsXfC3hNxASSkPkDkpf7pN+PHd18OGQ6sl+vcC0Ts8/9GohyhCnMTez7I8QcZVN5RrRwSKagLiBLd3YOliXxwnstF7dKmasOuR2fFh92EiUd5tNEEUKs/KBih6CpUNVE8JpquZtpvr7VerdSfiwUJwM9unym6fhS7Qbi1K7azZ6iRmxXqUVi4hyJ0GhdTwSMGBUvbacYcT47FKmjg46NoyNlF4uldttUbbV1OjpVtz9UB2KJvQ0xttVBLZyQy5V2v/tG2fU8VDIE7Yn3XiiPIacO7VjbqK1Zo6EbkmV6fR3HE0UnpzwY2meFHYT0hm7nc3e4F/nOc3qabk16sR+DJEeAYQJ40NdqsVS63YSu4jT1s0GiDg59xBns4036+YzOcx5IORO6dX2G62yZRx29HvZXTjeCXOSzWACCEIYkgKYQCXNW5e8gMHnOIYQZa+4lngHvjyyCDAQwsc2cm0jYQpgRCODwurwXbiJcqx86famwcQx8iIGGdDXZeczVaR71408/dtxu5phuiPfczxj/FictZzXIXv8PIhUxAeIS12vf98IHISfvwckRdrIHsda9C/ieAGbMHNlMmhKCNsRKjtgm/SC4aO3+tTi8duxyjsStm7R9Luz1+z4rIrbmweL1OItCUiKuonrDYgf2fTh+zbSGpCrmPW+I6dSN2xokLfVZBy3SCHO752YSv/wcsrcK6x8/C+GNhd+eZ4NIIKaDmH9v8SmXAIK/o3bS834f4ThCRkhgnMHGSJgEQSxMSgcCuIHQbLfVajZzLUC2Cw5m1gnm96Tbt0CwrHugudZher9HU8JhPohr2HuHCHK7f3mPpHfRUR2H6Go+75ZkEPANUpva7BsaTslAqM+eutlNnNgGnoMjHpct+ABCtnS1UpWz36KCqKuiyDy3s8a7MZkot25XVW+gjHQ1IuxJAWu1lTgG/kzj03ONp+caDMZqN2Md89LCPK4PogveXw/c5uxMo+nYBDAx86vZe337xS/127/+hWbvrm1UmA4H+h/+NVLeh18PI/AwAg8j8DACP8QIPEyoP8QoPrzGwwg8jMDDCPzeCHz786i6j1yrODndHy4BwYm5gzxCuQoWBMgSS61hW/FkoGh8Ig1PpNGposmF/r/ffacvvn6j2e1SIzU16iZ2AM3ztW43S+0hYKO2NptCVdZWqzlQZzBRPkzU6SdqVbkOd1dKip203pnoOUsineDIOTZM8hLBuqEDs9fXR6+e6frqWqv1xkQohyN6XMmpo/cGxzExafckMD2mAPsA2472NMATQCIIYEhGg+wcYFBod5oa9xOdjYfqtRuKAOCyrdqOfz6YeAudW0GFbDAKFX4ZSE47BNzdCKAFBxDikogyos/m6bPn+uJ3X+q719da4ZxJmj5k0yfKgS2GZG9E2uW5Fuu1D14g21lDerfbaQdRbYIEwDYQs7hzIXk4j7n/CaKTP0Nk1Tl+RDJxALTLBTeJe0sVHA5ENvEZINNWa3fTAjZzoMS1Gnpog8OCwzHK27hZWcHcpPuQFlb6mfKjnj4a+XB7SAttbrfCUwLQbOUvqvMwYHV3bwAHUDM7hhAHlYnfugc4quouYEiIEBVtlwdAWu3oAx1GyMB7DI6S4Jjki4N+N4mD+v4ezKRTCtcohDDRuqixuzjAeo6cM7HUrtTs4NzJdITka0Sa7Qpdr4+KBmcaP3qpfSv2tSAKuDfsmADGAXzIdibnkijxYdLRoO2jwVPIA6KT+72BD8pcI0AOAHfHeQMq4LollxpHJQdwiFhitXDXo8aGcKKzkQ7XL1+rH7fU6wb30t3dynFh3AtBzV+Tm8YhCM8l/hpVe8OkTai/wwWLejr0DuM04N7C6YSAAgIYoHNwfqazJ090+uiRfvOb35rIJmqYTupOBJiRaDwcajgeOrISEjg75nr88pmjw7Ndqgzn23ZnEDUZ99TSUclxr2a603a5Ubt7pt70Upef/lT/4L/5r/WX//R/1q//93+m/bvXSoqDGs7p5bPQ5w2oftSqKLUFeK4JR0C7YdLSTz5+qo+fXSqOKq1urrRfr3SE+N5DoNH/bXNkIBY+OINwUIQuWsDqVlSaiMC1BXi7UCP0+eVHXe1LbXg73Nst7u9A1nVUKi6PGnea6h6Du2dCPzZxj0lHp6OBTsdTzZZLzXZrbUpAyIMuCulSTY3jRJsGvZR09pXqVgB+wY29B0MrmbOaSppNx6kfosLRrMzZuMhwiofuS+BROsBDx1a3m+jAc9Lruwfzy/mddhCevHffe00NhgOdnp3q8tljRY4YLz0fvP7yG/VasWJIhqJwp2wCuIcbbp9pcXVtt/u9m+JDBDT3d+38d2Rek1jJOgIaNgcCm07q3yeAbTcLBLCdGzXA6M45Exv3buEaXKylC3b33gODzEgQG47pb7nDjfsZUgvnZ9XG0SeTMtQL2G1YMwSQn07AMIMBYBpc4Tg5U9aL8RDli45EK0/HSnGLc6/Eia7oQ1akUW+gLokOgJo4+N2HJz16cqmTc0jAhj7/+gv3oyJY6CpRVEaaTk50+eiRbm9v7U5hDaGHDNCUJAQAr8NuG8hfd3cG8Ix4YMYWEmu93hmsOtJXekzdnT7qddWLE9/7dCHuVmuDnxB+xrhx3CEucAcbYGpDmy0/g4jEhpJmRxX90zhGmF+PB01GEM9BOLXbFbVDNriRbKEyCd/Qfn8wCBm1Y7V7fQ1Op1pkO91ul1rst4pHfS2yXLfrvXIh5OrZ9UUX6+n01M8ULtLVZuW5tl6wXD+QZAc9rZr6USfRZQzgDAh+CKAm0dgl0eRNdVuxX4NY0GbSdPwzhB5EQdSplPS7oQsRUdC+MDHJagJgSbce9xL3JHGMuFkhi9vNRMU+AOdESzPPD5KOEvYQVcPXn3kcApgObgjg7tlUUdwJVQvrjXZXdzquN2rzKBDj3EfMhUMHx9jBhN023WmzDk5vkh3iTuIOzGQ0Vmsw1CaSvlvMtG83NHp8oc9+9lNlxBV+91q7d1eaIpxj3d0zT9AHn1kEAzDfjkKcfnAdMfWFdRoCFkR1s8/dTR+1W3rx0SONJ0MDu+/evdUe8U+JKCRSYx9iE0lEQYy3XG0c682zv1qlJlMQ3EAA83sSh/7e+7khhNGE6hEcu+yheKb2XhsD+xh6d9lZhe/lxnWX8QdBGVGeNQnoRIYQ3+l+WfoWcQUmHTUmY/VevNTtPteG6PdS2tm6zvzUcbILbiDIF/bAXIcobov2X6pQMruCAbErHbJCh90+RFEzlzZwxYb1k9dYr7YWKBKbuiulDRUlCIoQVZF+EPGembNxjufq7yudNRt60Y/0ot9Xn0QUL1I1A1732t533953p5vsDkWRgVCvHcnc04MB4h7mtCAmYN8f6jfqOGa7q4lKZ48V+gzdrcxn9+eHBA6kK0kmjpI2AXz8ngC22Z7xQjjDzwr7GsfO8nUOCxQAACAASURBVMg67pQnytEU3iTbDVxHQ3PvQzKxh2Fe3lI9UhxdO5Pdk7/s45n//Hbva1zu1+6a7L03LLsL+N/9dV9D6S52E6XsWxrq0sNN/Qv3S2CsTJJw21mQiMu8jvj2nUjErsnoSAd6Lz2eDR3yUkWa67A9WMyCQOz9sdKMmPGoqWWzpYy9VYVAgHjho5pVrqbYhx3tNPzooq2fPZ7q1XCoxmKteN/QsDfSyeMnmv7oUxVJT3nZ1IEaneBV/EB2hXjwer9X3ye4fiEdEaOS/IIDuIGttcF+eO94c8aCz+QuT3po40TNqKPyGDkFAcFJrztQN05MzBXEJuOcJUkh3/m8aN8we3jHsdM5CzndUYODDaRiFrpwizLVJlvoavbWBDCFAd1B35Uok8mF4vZIZd5WVZJO01PUjHUo2LUiEkH3AiEU3MQ4/rgeXafthH0IRBBzelrstdlttFxvLG4Zdkd69ui5Y3DV6VhIsMtTd9t3uI+3W22//Ea7q1ulq632R2ov2DuZKw9CNOo1mi3NGpEJ4HQ4VNbvaxcnEgInRA+4Y3ep1ou5iXLEPKRLzGZ32mdbDfod1xoMiH8mLWcwcC3Mbr0xCbxdrLzfxxFJTL7Tmyz2DSQwp5xWFHpnEeqEM3zoAGa/EPb2geRlD8B8765fRBuOqGcf0tI2DQJQSF2Ew/zZUeu125i9NKdWJ2W4jxUCmHMjFUusdT5J+OdA3HFOtPuzJoBx00Jih1SnemtlGzfO2IP6nYY+efXC73uzWirdbDzf2MmKQIY9jmPs7+9v9oy1UfZ4XxNSx3S7oDgkuuyrIiS8mAaszzwWi4TYZ6/bdXxycABzCAhpOiap62QwpgHOXrhlIfCJLmddijuxXb98bjuT/dJhP0tVAfHHpCl570ZqE85pq2NC+gw3EmtDL245zeVkjEh4655gzsUkkCDmDokNVBQhcM8sXGShYK9hYj9nXyaTovQGBwKYvRfnUBLBcLcm7rVHkMV+jnojrlVI0GGsHQ7kxC3SZNLVUou7O129fe8KAETF3YQEnDAnMM9xP7C+O+XC5/Dg/LV4nnuUpChIZq4BpLajpEIVEwQwYjriz/l+rjH9u96HMvnVr4/4/QBegwgNzADRQBWEE4g9EC3Nr6+cNgcOMep1/KwlnOOpBcJhzlpPNDfd4f2+K5yKZlM3642OCNySnuLBSJOTC11cPNF0fKq43bX4g7kZAphqCq5zb9B3rzB95VVJb/hCy7u3+uq3v9by+tZ7fATZ/+Mvlg98xQPK+jACDyPwMAI/0Ag8TKg/0EA+vMzDCDyMwMMI3I/Auz9qV1btWgMK6Rsk9WzqAc5gR6zFbwawhXLcZq+tzqirsjfQutFSGvf16LM/0Fe3C3379lazm4V6B0AVIr4OutmvdLtbqyJyqNvT/G6tziFWq0qsgt9BAg0StSFZlncacpDdpdIm1SiSHvf6jlJElbw6HLSm+7TX18effqQ3b99qNl8p2x+U9Ii0wqkRqTvoBrfFvrDzODiAA1iDk68CpLgHOyAXcbOi9iXEGbdEu6lRL9HJsG+iplHsTRylq4X6HTp6IhMsHBg5mKOiBuTmcGk9LUAYZEAn9PHc9y5xaGMciZkE4L+bzTWbb9wfRiyanX28LkpYkG1UxZW0TnfqoGSlt6kq9XqzNqGOI5hDE6BP4J85gId4K78XQLQtHVDEwBIt2VXS65oQyYtCm+3Wh0kTJJAyFe4PQJ9K6+XKwAp/DxiI08fEqk/guHkDYAlJi4OzE0FI4drFVXTQsNexoyXf0V2K2D62CjhEPxGrGABKgAGigyGeOXwTR83BG8DKfChR0ACjUegownHMnwPIC1AdDpcAixxWIQrsXHF/UnDKcD93u/UB1WryhslIxhuhwG6PizpSbFd0T81GbBK6xedK0COsfN+UrY6WeaWvb7ZS/0TTpy+1BujkngIoagOGEhmImvro+MhyD/HTUX+QqNkBLCDCLtN2s9NwOFaHrleeFcho3NwopHtdK7xxWjAWk+HQ91u+3bhTmHA/4lhTyMP3N9qvUpNCvR79VEPNFqsQj4b7DuAnQB91nFjLJAggIa4gAAueGQAC7omqAaEYK05iAwO7fWawm8+IiGJMH9KTpxqfnupXv/qNZrczA1KTwchxdd1O4rhWR6R2WirKg97fXmtKRO4o9GjO7+4cDQZIAxHDnU+kbEy3V1aojHpqJkOdPP9I/+F/9V/q3/xv/0y//tN/rt37N0oA49KjYzeJJiN2dZ1XWlIbhpO03i02a9fGpy/O9dlHFzob9rV4/1aHzcZOkUOaqspLE8D+usfWA5bjeyZ06aGwr7Q/lnZ6Z82mdq2O7o6VrvZHvU0PWkIg4MxFXY5Igu81aH/QNGmrp1KDqNJpt6OEmEfml35PJ9Opic/dHkB0q2yRapBHOu909ej0RGkn0nq31W61VL8M4gviibdG05uajic6GQ3Vi5vaLK+0XS3cY0WiHDgT80AbtxbYE2TWofI9goOBuMJFvtdNninHOW5xzV5Jn/7ZjgGPs0fE0NM9GYiCYru3g5QuWZ7J85OpEj53lmp1d6vZ1ZW2y5Wdje56rLFoC2RqAthgkcEhgGLr9O24MsFgVy/jXwdI47CzQIW5tWlRhp0pNYDGRGtg0R6gOgL6A5HF/d62K4NXAMyviMrGASe6UwFzI1/TXcH1DaKge1cYTzFrjh3l4f/4EI0cMa/TcQ+hi4vjZKq0RChxtHhnvlj63Qz6Q03HU5OYOEqYn+jljZO2RpOhJtOR3l+/M2AWA5aXLXfOc12fPnmiFY6YAmCsYXAJpYLnPmaRlF7xEFMHQHy/jjta3SIXxEhEwNIrWOp0OnYXOPM3xC9dZ8F1AzhOUkViYHydpSGJgs9L7zcEMGsExA9AYl4owjnKOB+OmozohwSMLd0VzKVrt3GbRwqisjo3toTAZU6INRxPlIwGul7NNMvWOhJ7PBnqzWyrb65Wnmvi7kR5UVkwwnhw7/NZ6Tq2IC0K7v8oaaixzXR+KPVRs61LIgYrepJLjei5yzK7+7pNwOjE6yFEQqfXdA8l5AN+NN5mpxsHIQzOlF3qexEBVAJQ2KE3nbUGx1NTKzprIQjagPQTg+ZptnPf5ph5GKLYrkp6dfc6QECO++q9eKT4bKpGN7ZY5ZDttb261X62VCPN7a7vAZL2uhoMk9A7C5GRbl15wTOAsOeeAO4Nx2r2+n6WN+VR62OuvNnQR69eOiL8CKFwfaOE67bP1YAEZotF7C8RlVXYqyEisAvUq7y8FgA4t5NYRQV5efAagQOYhACIxHevX2u9xiF+NAE8YL+yPwSAPQ5rCy4phHmz+dYkpxF59zWiZ4PNCT3fQRCCazREezbbIYIUTR9ETCtmTxP2qPTIu7qDd8scUYPwYd4OewPWS5xXpgH4wMTvc08mLQkydDJR8+JCc9x1rH/Ntna42txfGVyMfJZAppbuYI8AkxvEOOdK6V1kv8L7IZIyxUUWkk2aVFvgNrKDKNVisfEeAxdrWhL93NC+2fSagZiHzllHuLJ/OuTq5tJU0mUiPe0lGkFEsOeqXWomE2x4C6R26FUPv7z81fHePDPWtESRhsOB/wwhxP4DAgRSiPfcjtqqIL8dCc5eKsSjmmR3By8uPHqDg7MXkRtECIuCHeN1vP49YRy0OQ0djiGRg/mf90wqC5/TYbF+vZqr9JwPTxHiaUkJgPRfk0STl2F+5lmpuyGrNut+vWb49QOXff/5a6NyTYwGJzL3ll3D9zXxtT4F3pY9LHUNI+5JE9UIBULHJqk03EuOdWdsaneixViOKufeCbHV7LNJS9htMmWb4PZeV7JbdK1Im1ZLKc5/EkYgsNjcE8EK+cs83SoFNzlNpJ9cTvXZyUidTao4PWgQd3V6camLn3ymzvRUVZukGnpH+XysUaFTFaFCeSTh5iBHoCNstWAy/BkmE0cwZDzCCPYfBZU2XBtH/IZob/aldKnyPndO/8G51/U8SBID+zd+DmuLY1dpmcBRCQmHa9PEHesubvqGxYrKEIHgHiXV6FZvrl9rt1+r04t1dnGh84vHiuOhqmNb+5Q9GdHiCGE6vo985IlxYrKv3Jt4PpDGdDx4zkSYdHT0bmbCaJvttNysPZcjjDoZnejZkxdhjnfNw1G7PFOn1VDMurXfa/PtG63fvlM6X1r8wRRlvQLpMiQM0cEctbSKWrqNW9oMelp2OrpljrAAcqAk6ihdrjS7ubHA4ORkYvfoNQLEfKPppK/ReBj65vsDDUcjxzFvEQOtVtrc3NlRSDcuRJlrbiCAcX2yhlbhvGZyL+Fcwd1Z6ngIvezMC7g2A6lL6hF1QVQ64f72bk6NqKWU3m/mB+brTlL/2xAD7d5c3LzWWlIzEpkAZoLlWgRnMXHpYdL1a1pQQTVL4bMcBDB7RcTSQWAc9mkQje1GqXG/rceX5yr2mdaOwEYgwP0a9nqIrOqtZx17D09bJ8KUwQ3Ml2UvPsPwJCEWyX3Gtym/FkfUyEYgKx0VDykbIqtxnwYnbHAekwLg6OYmwruehkMqbfrqD/t+XpyS5jkXchbBQeFnkJ/HnEqdRppmXjNcmdThHv4+XY03xZ6L1Kbzk6Een4+1Wc29F+NczM8cDUbeJ3MtEAguliulOJURGFElkGU1AVypz3MJAVzHjydx4hqR4Wjs7GrWbcbGMd2u9ggd8RDvzG9OymrIXdWr+Z3mN7e6vbrzcwuZajEaa0K7bVF62OeGaimeedzQfE4+e0aXbppatEj8N79D7gaXNWkRkcUPo+EgpAlkqRazucfLe1hqsFj3a+EB9x4iMDdVR5zR2W8RR9/W9ds33sviXEYAze84gceDrvdhbDh2x1Jr5oeTU509f672aGgCmBS1BQksxdHVJM+fv9LzZx/p8uyR9hZzBQIY0R33COJs9kPXtzfKso0a5V7Naq/bd29MmrOPY/38n/7q7oGveIBYH0bgYQQeRuAHGoGHCfUHGsiHl3kYgYcReBiB+xG4+ff6lV2iAEy9vvsziYIEAAUgwkWJi4YOmyI7anw21vB0ZMnom7uZ5oejim5P/cdPtVGk+W7v2MQBlEfZ0KrY6+1+qdt8J/UStQd97dNcF72pY0rnNzMdUIvSb9MiJiy1s6hMM1XbveJCetrvaoTis5SWRaFlltsN+/jphYGs+WKj1SbVYNhWmkEAE1XUFRTlbLnTks45HHMR0UJyx2OrR8RhO6jJq4OIYEPdT/wx5AlE47TftfuX3/cQrquNCRDcAjheOTSZgHRMbIgKBQwyiAloVpOy9xaEAM7Ux1BApU7bzmWI6j1ORA6ruCruu4o5uALEAyQCQpq0bgYFa7qzG7PV7WowHmu13TqSkIMSX5AVbXqJOx2ttzuDugACkLscElHlQk4C5HAQ5QBdNtpK6Q5t93wQy+gwtlIbKgTitwwdkPWfIV2i6mjQcpAAvhRSnqlZHnQyjDUZ4Fg7aLsGaDY6YIU4gO99TCsOWZwVcdVQuwpeBg6mdmFzfm8C3kL0VUpaDY37TfUAEAEBiqPaBiHDod3kr2OlSgPbJpjvnRCOgSSqq+lYvvXuqIvHE41Pxj5Qf/fmje99gBA61SBi2hEgMIR4ZSCpGccq27Her1P9+vVaom/ykxeaE8eN+wFceRDbBXHcEwF3VC/uabvKDD7RURTHgBd0twVAtUlMc69n1yC3BkpvIrp6RPFKWs7nyrPUIApxV3RedlvEbUKyV1rPF5pf36jFazUUnJuXl1qsERVkfj0+F8prx3oqcsSaldYQekWuIZGwACe1G9p9t0aNIQtb2heZXQA4DdKi0PNXH+vVp59pOJk4AnoxX9oxhUuvwPmwLwz44mhwxGS7oxRSSfLnog9yvV5YJU80XQPinW4rW8O4ZjipJ2pEbTXaHT375BO9+/Ybvf3yCy2vrnyvFDu6LAsdc3oNueeJ5pXdVIDsgPBJu6H9utTZqKOXj0f69PkzpXe3qnY7NXFE7FKVRI/uK7s77ESqASNrHGohjPsFzWEFcUaOEzFqaddoes5bHirdZJnu8qNWgFIMHTWYPL+HSsOkoWG7qUnc0Rn9WYfcztnJaGChCm6/fbrT9bt3JrVPx+d6+eIT/fRnf6jGyVRfff53+s2//HPtr6406vVAQP0z08NRP/97f6Qff/axmoedvvrFv1B6+87kXIoLCQADgIt7OImVu0euMHCI8wSBwXK39XwCYUQE9J6o6xYJBDhCwn04m8+NrnvuaAQXv8H6VqRPP/tYJ9OxDnmmb7/+yn1c2Xpnh3cg1492EXh8GReAaO5fCBK+wA6Zr2qE3u4/JzcDVAWw3r1yJnHCNSIaj6hSkxUAsgB3cMiQSKH47QMhwH2N44EeSfpI6Y6sYunQgYAhzrGlxe6o5fZg4J3mN5IKiKdlpjPQeSzs+CsgfBGf0M/e7TveDwcFUcS4HBGAlP5cLW3pZ2fBasUa4V4llhiQLk60Wi/d7YoNkntgNOwawN7viBs+aNAN7gh+jp3/EGOHXLvtxgkJdtMYXA1CDeY73JyQZo7oo/5gn2uxXHuOAWSbTEYajwDc2nZq3d1caz2bK6e/FRIoxwlqmF67LHfPW5R0lEfSyr3gmedUx/OTOFE75UiS9zpwHxzPs0K8LnsHx20TIQvRAxHK8nDUoNfT2dnULuxZutYxbmr6/LHWjUK//mam3347D+Ks1sAx3BCRHTqxiRRlNQLINglMeS33bC4CoycN6TKKdNFuaRo1NKQLGznWoX7fApCkDgFSPFgPmzgOIXvoTqTHGLSfaNeqdHQo1xIRF4RrqEIIffW4HCH1eYaYp0aTMwOk6Xan3WqhUSfWKXUMx9LzNsB7gzXyZKjWoxP1nl6ofTrxnog9wc3Xb7R6faVyttWwIDKeVI1I/XFi4vNQIRLJHAVN/COEKeAwKzP9dTiBV2mm7nCszT7TbLPUydmJwXX2Kcv5TKNerP12657FbtzVZrGwE5wWY1xDdP9BAnre8p6mFmQwD7I340lsRppOx5pMT/zszu/mur5emPRCcEMyQItYaiIxeX+uWAiuMuoo6J0NIkPIJkiD72M6a/4urD0WfIQvHiOc4LgTWavdTQ3WbkavJnf5FuboYDj3reEIft4PzlF4XGfgtrQiSOXiTJ2Lcx2Sno5M1i2iPJvK9oUFAri/nYbD/fZ7eza6KMMeTVps1r4erGH0jALyM7/m7F0RBe5x2hYWIab5wSTmFgcwaQPs8XBMkSrgKGKIVgQ6uRLu5XbL9298PGjQaOiy19VZ3FYfYsXO4yBoRJRElyqfmyST0H/LLNYIc6IJlyAcAoj395HQcgxOfb5Cf3rTDkkT2E6wYJ4PkaLmk2sHIc8yscM8NyZyIYXqw4S7OOuvwPGHWGQPn53FYR/J/pqv+zmjNiwrJ8YbdR8iAtx/x6P7c3f0MpJiUxPAvGZWJ/h8IHd+nwAOPEddaxHulSwvLfAxgdwi8UHalNI2pIgroc+c/QmiRubXNlN3pE4cIrK5U3n/jolW5AQWEgVCbUxw4OLGwxXJ3JvnCIfokJf20LtE3EKcIKS0SxFxTu2OtvIsWOJ5ythrjDrSj56c6rPLEyX7TAnx67hcO22dXJ7p0YuPNTx7rqI10XJXOCXoQKSzQzOCsxfytxURWU3sLFZsetwLv+eY9Yr9DE/1h7QHqdfHJR5pu1l5HXUaDMJQ/Jqs5fWzyz0W9pRBIIfwxc7NJmevQFhCELJucJboJR0TfsV2oXy/0e3dta5uruymG07Hmp6eajw98ToZRbGqCvEEN0noIPb5pITAjtztCTHvvRrVLPtU6W6lIYlT99ch3dmZifMV4pP9NrHuw/5IJycnXhdDKhJkKAKCwweB6WG91tWXX2r13Xs1VpkFZogd2JMgSDpSYN9KpPFIm0lfb3XUd5xz88x7s24zUadoaDdfeZ0Yj0c6OTvTarcOsdVRof6w5SqYyemppqfnGp2caJOGPlQqAfY3c2WzBRt0dbsduyo5qxFHHxXSOIqVtBJVrbYWSOioYGhC6iGTCJHsrvtIEu8RWNe5PxEQ7dgrMM8j+DyEcWFtY46GEL6Pg2ZdYg7nMqzzXO1uYsKZZ3vB+9ztAinHPFaTv6GCqWXRFpgB55YE1zDfX/GcNZ0UtN9sLZAcD4n4jrymklhlUtK5WZb81aITUjDCl8V/H5y8IaUnRELXUc+1Y9kpJkFJ+KH/+4MahLvZoohwD7P/5H51RznrRd0LjIgz7J0mmp5MNBjhpiU2G5KW5xVRZOlzMgKgkJRG3cXBawJkIW91Mp2oPwz77eFwpC4Rxuy59wd1k5bGw1gnY5KR1rp6916b1UbD/lDj4TikkTAvNxq6vr71WR4yd7NLTeTzXLBPZAbqNNuu3+knPTuILRKLEws5EAIEYQb7hyD+Zd7iM9INzl6yF8e6ef9ON1fvtbib+UzyoVed551x4XzN9Wo2FXc5syKSbnmMOOtxDYm+Xi0WHlP2m33uG0Q9nC/3mdLt1n8/nYw1GY88jiTdZNRuIS5BbEilAARzq6XVbqtNllqEHIT7kQbjoSOZSSG5vbrSZrlwEtIxPRqvOZ/0fZ8hIEhJcnFsRUeXr15p+vSJinZL8yLX3W6nm+VK7+/mOru41MsXr/TyxcfqthOTv+zHDSEg2NrvfWZlX7jPEF/mxjwgzRkrYtt5Rv/7P/v8ga94gFgfRuBhBB5G4AcagYcJ9QcayIeXeRiBhxF4GIHfJ4A5KBV1nDAgGY5Bx4sSUQjZSpRhmx7eQpOTsQaToQkhCGA6MaPRSBoOta4qrbJCaXrUJJ7qUEVaFrneH7baREd1JiP1JyP3I513R2pmBy3eX2szX9RRvRBgaVCvQyJlB7UL6SLpaNgGCGhofThqscUhGOn8YqSkB6C+0d1iqU4cIqABwHv9gQGf2XKr1XZvUhXwx12PADxJpBadqXHLjtLmPrX7EDdbD9LKLr2WxkmsMR00u51ynLQej0AI2eUHQWuHrylLE8DuP7NjBJAhdJ+5W/Q+jqp2F4aeM8Y+fDmqCjcdZDvkHK9rJIuwrOBg4OB1bDY9riayu4mG06nWgAO4/CCnKuJqQ3kV5Md9hFaI2QMYLA30EqEEGWgkCmJQba0LgIROiNYlOhNVfO1mvHfm+r+N2oW+NIDqYbdjEL5BBw/EBp3JcUtlUbhD51hC6HBgDx1/du9A5kAklFJSRgbWAKJRCgMsAsyDvgBWQqp2Ww1NBy0NcN3RB4Zrlz/XivEgWCDO62Cwg1hIsLkaw6wtJrwSCuhIn/70U00uTpUeCv3mV7/ScpX633BgjaM49OFBPPM+eNsQoFVDX1/P9e260PjFS330h3+g7+itzXaOWm3TJQlQjVuK7tWIOG7s86Sv0cEJlEgnL9HbgdxqJV1HlsMgAyByXyRJ1wDFaj53LBokDeA97pRRF2HC2D1N29VK+S41IUz3F87h6fm5FpuNljj8ioNdvq5oqgHzEoeWQWIceqWSbs+gOwByinvAwghAbtT9exLVHYdob1irrc9+8hN98tmPLTB4f32j+XxlZx+9o1m69xfOL2K9iAF0XBodYQZeuA8qrWoC2Gr6VlPdXteuE8gZPj+OiP5gqMFw6C7ab776Wm++/daO5+lwrN1yo8XtQuk2uMVJZt0DBCU4O0InWht3S3rQKGnq8XSgl48u1Nxn7tpUuldFBGpKZxzPw/drgonH2i0UOoFDrOT3FX90NtIn1Q5EsCLN9nvN8kILx1DjJASoDHF7xMv3mpHOBkN98vSpwbAOvWB0fOqg09OpElwV67Uuzi41mFyoOz5Tj3jo3U7fffml3v7m12osZhrExOrHKpK+Xv6jf6Q2Qofrd1K2Uvr1L6XVrRoHuiwj7Y8NC27GZyfKIBCJ3k7piyUaNwrPCWBLp+W5cR9VysHfUfvjpnFHWlPb5dpkADFzgE52w5WFe1SfvXjqOGNEGp//9m9NEiMsSdc7HdPCscYQfyGmNYBsRIcC4kY4kHiuAJqtngkpBhAbdinUtQMhZrTuvIT44voa4+b76u93jGlwKd+ni5occLU9cxtRz6UK7om2lEYNLTG+95uOF91lxC02FR0jNUtIYJIEcOVDQOQGQA8diP3IrkoA2Ao3ZYlrqy6hxImHgy0JoGkKaRG11B2fqNMfqk1nXLvjG201n2m3Xjop4PHFqXoxpbWl5y2LJgDlWYeLwv14vsfzEPV871JhPewPiJBv+vkrilLtpKuo2TbotVytDIwOh0O9fP68dnZRC7DXYn5nUdMh3bmfOKKfvYq8PkBetIjLxz1RFtrsdnbzO9YbIsd9uiRlhC5NR6ez3NQRrwDArD2Q96xrkGN2AB7pQO6qz3zQbAQBCNUBg0TJ+VizQ6pvZ1u9vtlpvj1qf2y7VMAExbHSsBWbAIaodEQjztEIN3cuiOhRK9IZz1kU6VTSuKo0AAyHBL4nuoi6dmxsuCntFsX9AgEM+QvQz1zXIEr+WHfdQQITqUhvXSA1WaMAuRl34OreYOKOaEh8CN9RHOus21dcVkpXa7suS+6NSU/Js0t1Lk/UuTxV53Rigdftt+80/+a98quFzg5tdXIc1oWaCUkVgK50sdO3KIuR3FkftbzvCAB+IE26vb5dQvPVwuP+mGcTgdPrt3rx0YWFVNxTgL3ZeqsDrhuEVHRbMh/iEgYrxXmEiGG/r9NDWDcDMZt0Y8/LgPTr1UaLOVY9xllO+uC5cXchPd+87vHoeQZnrQlEswX13slzrSmYgM/f/153+Nq/y5oOA+j6DuaF4DarM4BDt6LVJTUBDBpOvDTRmPx1HT/PvulASswwUfPiVM2TEx3aiUoILkQlECL7g92CENpOUGh8n67izkT3o5LyUOp2PvM14e+8X2k2LXoivhVBBTHVdC7uWBP2wcnK2sAelGeL9BZ+Lt8PcUucOnM3ZOSEGEt+XL5X+IqxhwAAIABJREFUpyp10evpUaej0b5Qm+535rEIEdBBrW4ggDNEHCZmw9rOXop+Z34PxAYTK25N4mBxiNb9yI7OhgCuiRD3KeMKw30ZXMCIBB0FfaAXkcqRWsxTdw6bTK5JGK6H91jsY3l269xoi/1C3XuYKyBn3OsZeoKJ4FaHGgVSLnBuUR8Run/ZD/PEMo+zVKc8w+yz6rvGLsF6+rcWoO5A9Z68aigtQoR0zvtqRdqW0rostcIdyfuJGkpIWeBaMlcQGU5cOAR3LSpCcACJhQiPvSr/HtKB5BUyNryngyg3UXUfZR7eb8F+gbMBe/5GWI84G1gggyAF8t/x0qxvUi+SXl1O9MmjifqNUn0qMtgDR6TIJ3r07KXGl69U9h9rkXGP5cpLnJ+IP3HKQgDj7A5pOaboEBltt8GxF4ekg6Pn0OC6Yw/gXlNc6btdHdmKE7zluSbsF8I9wLkndHoy9zQtQOKeYt9lcpk5ssg9f0Ce9BJIKuLub3V3+87d4bgaIR5PLy40OTlTfzgK6UlOyGU8ea4YWSSoYR4gnclCTm/srUzQIU/dlU7FC//IRDxzWZCRhthmiH3mcIRYtQiIcWffghYS8h0SLOb+K3Jdf/WNll9/p+pqrgiXNj2sOAARsJBy0YzV4Mw76um7Mtfvdlv9Dpd0t6m4amqgjqa9ofrdvscHtzrVE7tiq6MyteKjhpOBLh4/1sXjp+qPJ8oQcmV75auN9u/vtJ8vlK3XSiEcS5yIe+13hZNyRlVT/binZDiSzqa62a60ytauPog7xAd3LewkYcZd5nnh/vh0l7kPmfQhzoWcU+lq5jpY/E0tiqfnyIQc5C776S0CJsRoFh01HB2NUNwCu3YggPkdsRTraJ5l3h/gYI6ZS9iHtDs+u8QQmPOl8jQNguJQjxvEI7j5vVkMkC9rtbvMLVap14q6yig85AiuQxKAnzvvH4Pw8YPY2p/nPtcinMODcIF9VVB8OvoZZ3Cd+OOOcu6ZFtH5Q7u16f4tG0ftdlufte6FeHxWzrnuOTd+QlJGGA/WXsRSveHAZ6Iu4j5HO1P/gPA9MgE8nSbabZe6eX+t1ZxzE6lDEPchTp1ncLXZarvL7AjmOrlqhujudsf9v5C/3Tj27wwE+3eSSyCC2VNyTmYfBwl7/9kg3xEf+vNWpW6v3usWceBiqWORB6c0Y+XI8BCxbSyFRK3BwPcKfz8YDCw0IPaZAWUdTGsBOd9PfQk/60gv9mbtvS2u4kG/ZzJ+uV47tQYCmN/9rHIujmNt00zrdKsV5OuxsMM7IZ3o8aWePHuqu9sbvf3utZa3c0VFqZNBz2lPTYSHBRH3oeKJJLjxo0udvXyu6bMnWh4PJoBvOSunmQU7k8mJXj7/SGcnZxbvsldiLOlTR0CLkJl9lYXKfCH+oo85Q+wCAZzqH//TP3/gKx4g1ocReBiBhxH4gUbgYUL9gQby4WUeRuBhBB5G4H4E3v29pAKw5dANadRomsYzQMehYUcXCvGJccsqV0f9ECHcbmiBkjjuKBoMVDiauNKGg2aGCvNMx0ZTa9xGOB7jpgZnUw1QTS9XGtFVuD9odzvX8ubWpCoE0Gq3MVjoSEsAo4M0brfVA4yih/ZQarHODRhNT7o6uzzTervR9c2tKseZNdTqdB1juskKzekazQoDL5DWJlY5trTkaFQiMce9WI3NSj0Iurijcb+vRpGbdOuIv4tVQbQAhnJAxnXmjqtwsKzzYu1w5UBs5T/OaINmAWSzm9X9duFs679zxyLAFu+7Jj5qsmJ/KL8ngCF9cdJwAObA22wqJUYZ6JluwvFYGYdO+oLoCCamFrWtwTXAbVxPuGKJR3NeXPiyOw93lI9xAgbeHEKTL4duCGCIfw7xEL2oXB377AMhLuJARiRtyKGOgcsm0XLVQT161RqAhXnoGoSJYXzs6qndgICBgM0QwFWzJoDlgxYHLtwguOryIvOBCwL4bNjSEJdLgcu2CDHRuFXoLCNemt5jyJAccMcY679DADOGqPmJt/3JP/wHGlycabVZ65f/71/q5nbje7BP5FWnb1YxKo9gknaCNFqMT2kCeK6mTl59omd/8Af69u5Wy3Sj4pApavDvIzvlIICPBa68scd+n2417kO9he4l3gtAPq+LA5hnj1gvH+z5u2bkSDgUxhUEVJYZcDwdDvT88WNd0b+Ig4/7gnsTpy+uwX7PggDuAQjb6XSk1XJjcIWoT8bNIgbHfkMihPsSd9N2n5n8QRzBM5IddyYguNAQxESK/egnP9WzFy+15WdkuVbrnZXpRKECKgESEr1NvDhd0LhF6DruWIxw0DbdaL0ltj2zA4P3zPUA+kE1j/obxfyTJ0/08tVHmj5+rH/7F3+pL3/9ax+0L05O3V96e3WjbBMc7O7d5tno4ORr2znmnrHyqB7O8W6si+FQE/rS8r37NpXlqjIIYMQQNUkZEilD1O/vPatBBV47hPn/ICOabR3piWy2QjT98ahlcdAMgjWGUApkN84qgO/z0Vh/+OPP1KxddvTq3myJAxxrksSaNCL99Mc/Udnuapblmm1Svbu60eLuVsViriTdqE8EH4z8aKL/7J/8E91+/rm++NN/ruX1a/XW1+rmdG2XKhodA+eTj17q4z/+D7S5fq+bt2919/5KyznOEsCL4P7CTVO63xpnWuVoXsAr96MDrmW5Y73pQMUhgustzTPtD3tdPr7Qo6eXHrzf/OZvNQIUOlSOoc63uToNHFR0HULi0CdP3DyGO1w8wUkM8NS0GiLA+Y7oxPVa94GaILqPfDaJgFsudBpDLt9HTdvBXXdUmgsO2aeBPIAcAvjHpdHrOHr1apUrp3bAhEVk0gsUvHGMggu42VKO+zffa819kkjdXlvDuK1e0VCEGw93FT2tAJTgY51InV5bxxbzsJTxOkSjjyYm7iH7zs7OtNusNb+91nJ2o8fnpzqbju2MByR03DJze1VpMbsLMZBx26KBbLcNRIGdTrmfR/d80zVKlF0bYD84GdfbrZ9tXCeffPyJiiNOqEJFlWuzJrJu6xjpfL1W50i/JX7HukEdp1pVaksnHIChY7aZrys1SUqoo7pZU5nHPNQmgJuBIMMpz5oBgFtvNqADn11cOooZYBunSEwsfj9R0f7/2XuzX0nT+77vW1Vvve9bb+111l5OT/dMT88MZ0iKpCRujiIjMBw7kAE7dmAEMSA4CJBc5m8IIBgBggC6CoLkIjexAUdREih2LMeBbFmkKcqkSInkcGY4S2/n9Nlq37fg833e6hnBt3N5enDQy5xTy1PP9vt9t616m7mzUcETHz8fqzfdaomtQhK5gZ1GkIxQqi6cMw4kSQbkYr1QFhfUjkvaK5fUkdRer9XcbIKKEiDHMK2hodwTMtcoWi0YbHQhJnCvMbAUhfmCep79BLWLoxMgY1nNihorKHEh7kTliifcggbtZKx6nKidVpRw35iQl7kw2WNTiZXdOVB8vKfszpEy7C83W12fXmrw/FLri6GOC5kKo2kA6LczFWOa7EUV48g59WQBzyDqsN+xDooolFOlMQQDGqgrDUcjdftd7R3tGfx69/3HevtLJ2o0QyM2AdCZLbQcTwz80pQ3wc3gOpEDDU3JsByiIg+ZqCbFmFRVzEEe8vvmmk83VhmDny+nOFEEog9uH6xoE+EckRFUWh4ygBxAFWY6jiA5+BuiLMJ/ObqX269ycAcVL+CptwqryvOfzOWkVgDDpVjkADCfr0VlBee0zsgGPO5o22lpw72VbFFUYOTdAsyRNcseNwcA5u4WHF12r4umOkAv51av3/ekNzAM2WG1VK/b05D4hTn2uwA/Bd9Z+9O5Bsutply7+Hb28TxPkzsk4JNtR9crVUoF30MTFt1ybmB4P0l1WC6rPVs4QgA7X2yjp6iQUpry0ny5NiZilWShZLcG7/G57So2xoYlcdghT3F3D/13AOCQ1YhCLCg9uaQGdTCuKthv85ZtlcrayW1Ug6I4wPhWaedADHu396x1uO9BYjO3LweA+V4DZOzdgL9FzqKCpqjnc/WvNc8QAWyWHL7X63R3JufPHbJCd2d1IPvxNVttTBBbMM+JcNiiAN5otFppGgTpXhfVqOTG/m7yWaO+c5QgfjNXLwNz8D78RfQIe58jUfJx2b03gF4yPAGec/V6ICCG92wVqq2wQ71jUiQORJLudDK9clBTp1JWrbRVpbDxF4SAzv6xGscPFO+/pvG2pOl65X0QgKoAAFzkWSD6cdxBci0arBj2cJ4IUQTMY+4xnodWegLsQvqCPMA8guaZe407HijYEANcMWexoAdM9TmJNTFzyrEpRlR9Zod5BikSjHWiUe+Fnj75yLmaLOi9gwPt7R+pWm9aXUodOl+gUAdMC3E2uziIkCscYkz48nwDgMGhZjH1e+I5UbLyGAau+fl8bQMq2bbbgCIWxzjVrAPIz7iWAcywCNnq+tkz9T9+rMWTs8BMwBWH/Wpb1Bb5uCKtKxX1s1hP1nN9MJnqAxyrGmVVCpGa5Ux394+t4iQj/brXUzFNtCmtNYcQPeuq1anr3v37unPyiuKs6vgQr5/pQuOnZ1r0hyYTDQdd75HX12MN+hNlxY0qi62ycqpap6PWw/t6fHmm635XlaSoVqNugL+W1XR8dGQFN3b/V5dXGo2mur66thLYhBw7SQDiR77fB9Iy5+paE0iSELm4CzCHqRm9V0LqCfM233Bcw2L5z/nE58/5aHIw2alRZEJUp1ZTO6vZaQvXIvoAthB/GfeBgjm4TnzW9tnPE5DGkFvr7TyAkYxXUHMH0rrJYjnJgvdm694cAA4czvzOiwNXbjPNejCBDVJmDng6s5Z9CychLJyzkP3LfXA+n/ouwffy/oiloD713OS5IRZAQE3KJg03Ox1HrgCoc6Y4XgclNY4taVn1RqpGM9EUhTj3IkcqYJccCrNAbAlRA9wPg213Dlz73kVkVWxSV5akSqLIP0s9ltXqJkuwhniPtvLn7sA69fsNcUk4qnAnhRiI69RkFOpFCNafBYCDdXrooRgA9j5HfZyYtIzavVrNrLwd9PoaDQdaLmZq1Ot2AeB5AYbpJbC3cu7hfsH74g4eYUPOGZGrl4lkQpCAArg3Hmk4n2hOzZgmah/t61e+8XWNx2N99OGH+uBn75kI3UxTNZMKG4li9gD2/fnKhOgSOeMnt3XvrTc1L0e2hh4ulyYqPTk98wy5c+uuTu7c8/lJ3U7N6tqVPdakB9yQqBAC0RtiJPFYAMAAxP/5//J7N3jFTYv1ZgRuRuBmBD6nEbjZUD+ngbx5mJsRuBmBmxHYjcBHb2uL0g6G99V1z1Z5/BlQ2NZ7WOFRwMeRxtOFZkuY8ZGa+xUpSWxnRnFIw5t83+lyrd5gpFqt6Qzb2Xaj4XZh+0OsvrAUvTh7oTI2cljsjGdakVkJO36z1vUANSGFpl2MX+YOOt+mUNZivtaYn1ltVKsnOnnlRKPxSM9OTwWgwnMW41SFODX4O4SZSbFq5mpuKQooQwGELWs901GrruJgoFpRalcz7bdaWsLmtEJqqowmBycQ+Ulk+MIszdVmLthtL1xyswGVK6CeLeDIVMvFYTTKQmssb3bmALAL1tyGzlmTufrXADDFnzttgLMhG8+mxhSdUUlzmqmw1snzpBDMUpUqFY/5ZL2yOoTmfFavu2Cf0/AFwAb8oejdfdlGkVqzpAXgL80pK5yC5ShqLcCIwOrOFSa2EN4VkSWDwKinsYPG6g0bb5EdStbvEnVqMPYK3rH8FtQggDnxtmAAmKQwGk8ARYBSJXy2yV5dzJyjSGP0sEFzpaQyTZz5MmT9wYImwyqCpEAhBgAc8sJimud5zx+gkSYpLPbOYUcP/tK3le3vadS91nvf+SO9OL82QzpNyLHNXABin2clFo1B5rOKupjMNY5SFdv7ivf21V3MNJpPtS3AaiZHmSw9lBIUhmtVax2PwXQ0VCsrW5lqa8zN1oArhS9ALaAb9mwwoPnFeuD9kGnG3APkbVWrOuy0td9qatDrhrzkzVazEWDrynMPqyyAGcgWrb22AaAPP/jEzcvDvbYteskrAuzJ0tTZYzRQaPwMyW6qJEqqicpZ4m4kjWbAYQrxdmdfrzx4VY12S4+fPrfa0OodAG7Ui6j74tT/7hzpIfZYcyvTsB3Ffqw/6Gk6n2q5XlhJRVOuWq9bdQeQxt6DFeGbb72pr3zjG6p/4Qv6F//rP9SP/uBf2marUa1p0h9q0O25AAcUpsGBJSqKIUgqNGgWs4myqGRCAk3Taqmok/19lbEFhGUPGWI21yYHgD1HrdzZgZBhl7RIIAi9wp/zWFPndEdxAPtoWGvrDM7udKyl7RVDDrgdHpdSK6vq7ddPlNFwI39tU9DZZO61h3rxbjXR249e10W/rw+ePNfp1bVzet3gYR4OuiZWWIGbpPqbv/VbWlxd6r1/+Qf68Z/8saqLkfbSktq1qj2oJ8uljr/1TX3tv/j72r77rt7/oz/Suz/4gU6fPvNaK/PYzuNlrcVWx043K6X1qhs7bsRtNv6+tIxyJtFsufQcG03GVoHcu39b7U7DYP4H73+geq3mHHEUdLMJwDHZZInfA5a55NMxyKifOVMs4sibbX8xxDEofnY2pdip09QCE4HEEELWASV2Uu1Pz3QD9zsbaZQtKMsB88olXU1m2rtzoKRZ1enVlX7xZOz3k1aCKso9bJRHhZCB6Sy32ULj2VpgfK1GqhaWdvwdggVnzpaGtc00VYQwUyurECdWqeEYUEhrqjRaWhkQkt5+5203riFwfPTBez6Dbh8faW+vY7XDeIz1XknVNNHps6e2SqyliWqVVCMa57liAys9VD4AwG6CrtYqYWXLGbQIyl0AN2yhb92+7cZVEeCdvOhRz6opMu0Hl5eqkvO+Ds4OlQQjVJqd5COS3bZyPjsq9RhgYE6m+9rnLXqmRU4gccZd7mDB2cRapFfO/2fdVGLpzVdfVRUiDXN7OlW1BpmM6Iih5sW1SrW65sVU731yrbP+XFMO10qk4WJuFe6ugd9pNrzPorjAcrceSftJpKOkrBbA73Kl+matWkmqYBnKOmZvsa3vLhc214jtMA56yjt5Iur0NFJMlm+9agUPNt80X0ejkUao14iaIBu4XHFOJraa7E/cHbKobMUTY8alCnKOs9QLa5XadXXun6h9/0TZwb7vPP3Lnhb9idL5VrfipmZXPXVfnGkyA2TcKErKSqsV1Vv1YENIhrs3oxBkSpM/IbseEhTzbjrT+fW5v38wWeknP3+mL3/llo5vtZ3PblAUoGQ00Xw0UlosazYcaTmd+Vw+OjhwM/r6+to26CEXNGRL506X3tcWYTmrWinbCWQynOdAey7G36lvw1YSmAI5cAjoEOxRdsL93A7aIGUAkHaKfgu2bfGMCji8FoO/efPeyNnOArqMe8nW4DtqOUgi5F2iwpwQN/DqXS0bNU3LsWaFSEvLtVA4BYcS1g4gEkARfzfIACHOquuQNckv/k5zHeUn6joIDRMsJ6czTWfLoKrcyOtgMF1pBDEwj/lgf7CdZQ5OWG3LnVQAOyXV4rJigHGszldLtaKy9osltRcLVX3nYZsCTCIygonL/RAySgDXAe+w+nemM2vWgB5z31YMtrzdAcBhPfA+ANSCCph/AyDYAcAmCaLwBZCdA3aE83B3Ju52310OLy8kuO7k50ju1rADTp1jnn/2JkAytwAWsNqUAonRrh444QT1L3ffEHESvheQJfd3tZJzB0DvXkOgBgQAGAE5sAezk5plWihoQizAhrsyZLyQUQxYamVX/n4hGu2ICPlV/1O7+3w6c6+y3bjsMG5lMFBHRBwE4HapoCkEq9zxB5AzKH9D9vXunLX1dg4A85j7WUl3W6lud+re3zLyocmun4yUVVtqHj/Q3oMvap1UDcjM15CzyL3kjgIBEhB06yxxrKOZR7jGmCiYZ5iynjj7I4AWcr7njFBRzVpdCWQiZ1yHs8UkCuxtDWRJ5IxikYvan/VhVbkXecga5jlMevV8W2g27uv64rmePP7Ij9FotvTg1deC9XM5WOGzv+BeYaIJNvLUc/mac4538PzOXZcCwLyhzsB5CHcAVNWcxaQDWPmY+HEAgXmdPAZ56vwcCmVAYH6OWRIDlCfczQoaXpxr8OSpxo+faTMJdr+2pS2UYUVqs4FIUNZ1UtTT1VyfLBd6upbqR001yfSNMiWKbNM8HU/txpG1GurgOLQc6b0Pf6pmq6ZHrz/SgwevmgxTSGMDacyB7kfPNOv1tVmgwgx3tLOLc529eKHVZK7idBWy26lXHz7QxaBr9yzufkf7ewbq+SwO9w60v39gF6bHnzzW2dm5+n3Il6YPh9xau/JgXRzIl9QBuEhAIjNRBTcISI7jseeC1bSA6vn+xSeOk0+cJnbJoK7mfOSgYN7tNRo6aja132iqnqZaTWa6OD1V/7prxTwEXmeY5/ssIPDOTSDEEASGmQkLJvaFdcU+Z2I069egPlYkwarbRKHcMvolAJyDwTv7Z0jD7EEAnWEvC9bQALsQA2zpzF6Y35EhJAIAo8bmPgvQmqKstRtKuKdDJoAc5DTuXCWL/Tf1DfVR97rn8yRNUxMnGo26snrqBIL1ZuGxALDkrkzdRA3J++BM4vs5a7iDQLyA7LyEhDuZqFwouU8BMS4l6qeIFXtVtWYnEK9xfsgJGahvrYL2aw7K6PFwYOtngF+iRrBWZu8rlyF7h7MgWEBDpA/uZOwZ3hNtIFB23bV/sK+9vT3vB/1+T93rKw37fef9ViuJ79RLSIXjkclmnEN2RmMMo0RJhegwV12eY6xh6nYIb7hs8bWifxMVVWnU9R/81b9ixfmTJ0/0ox/8QKvJNNQrzCmylONU5W1Jy/nKCmpibrL9ju699YYqB/sqVqta5Tbnf/bTn2k4mujw4EivPnhNaZzm5908kMvzucZcJIOYMaH+5OqB9TPKcL5+83/6nRu84qbFejMCNyNwMwKf0wjcbKif00DePMzNCNyMwM0I7Ebgg3fAEyM3vMn2KhQiVWstxWmm589OA7PW6sCNBtOlpnxPXFLroKJylmm8XGkE0xJro1rdapb+cKQoSVTGkisGqFy5T0nWKSDdOUxLgCsUlnTIsCDEznCzVa8/0ISOMUUv1od5zY+KjBzA9Rxl6spNKkCEuyd3/XxPT8/8HIUkse0mDaTRcqUxdkmw7A24BtABxulyOXdDi7yYO52Gqsu5s9Zgj3ZaTc3Jnen3NB+PVEmwWCpaaQjT05lBIf4n5BFZ4ZsrXMmNBAB2VhrqowAk5L0uF6k7y0MDSfZADU2qKU3HvMG1AD+1uMhee0Gh6UZVsDQtpanm/J3njmMDwLBiC5XEADBNNJrwFGrYCwMeo6x29pOT7UIj3LareUYjb4W8IBqzAMDDPvmzqL/WoVDMLaeYOxTpAEIUabQxd/nAKIZjlFQ0V3LgNndYC/xrv+fQmnNT0irgAAI7AzgHfVAc8UUziyYNlqPVqKDDekltGjWwsym+7HQd2QLLSoR5UO9AEIgiVOy0/qnjydstWxnAmLb32nrwlS8razXNfP743XfV7ffdALPt2HJjRjWqu+1y5mZWifebZlolmaZJVf1NUVcU9bCnlzOVk0iHB02DXDQUnINYjDWZ0zRdWYHRTGAk00wLNokUthY/0nxGmWIAODRvxqORHwuwCJD31sG+Oo26X9Ow1zV7GzCssN6of3n9Ej+jmblYr0y4aHbafh3vv/dEaVTSya0957POyIXG/hmLrfE45FaR2wZpAXZ8NValnqlUTQz+MudgYxfLZbU6IdP0yfPnBq7JoCQfGPCK+QMRwlbsxVLIHKMoj1M1Gg03JmgujEaDkL9G4za3HqTBQjMKpR1s+y+8/QX96r/3a6q+9Zb+9e/8jv7k9/+5XpyeqtNsWcGM3epkOLLtGPsD64oiH+cC1igKdsCfLfNwgcptq/uHR4qx08YyHkARq04DwAGo3WEOu/zZl01yekvBCTwHMXitWG+GHMdFicZyUC7NCzSvV7b8I89qMWftBaX8nYOq7h7dslJPaV2v//K3dHV1pcHzpyp2z1RPShqY6b5QuVrTw3e+pE67o3H3St/9p7+ntLh1Q5Acrre+9S2l9ZpevDjT977zHd2upXrr1Qd67dUHmk7nenJ2puoX3tI7f/fvaP797+tHf/iHevfPf+L8tawUe07RpAPEqDZqbqoMFlMrDUMeGxbmJVVg0XuVo4rE/lRmumMl/K1vfV2z2UTPnj3V2YuzPLeNXjNWjBs3keNyEppX2GMuc9WNyRmR5zC2lcsVebpBvvWpYiPsOTSiaNJZ8cdeQUOLxjmKQjcIA6hk1bebmSErlERF9kX0EuyJIyzfRht949d/RV/86lvO6P2H/+if6/npC6VpwSr/EAofyB4QMFADzqYQSraqV6X9ZlWdLFOJzFMahG56o08DgIK8UDKBopikFg6R97lirCtVg/mbQknf+va3Va9X1e9d64P33tV6OdfB/p4Oj4+0LUQakPXNOmvUdfr0icbkqS3nBti27Afkz1kxhkIjqJ5seY+bgvNgS86JtQIf29I4cbOdz7XWrKm137BbwXI2Vv/qXKcff2x7ZfZhx+oWabyXtViTm8z7n9kynHlQLZaV2IoCde9K3dVcSxSZuT+6z6/87JmwL60AwMJZxnXgwd0jtbOKItSKAGiQstZLjecTbeOiillVq1KqF/2lXvSn3luHm5WGNIqrOBOQ1cpjJSJYHsByOZpZ6bsfF3WUROpg479aKdtuVC+RQ4i1N3nRG6W4RwRjxZewY+hiBgthAOBCXIRl4NfDHlrvtJQ16gb4yaykmT+ZTJRVMjUbLVWTutYLSDhTZwADSqMEpAnJF3mhfF5j7hSLuTZpWSdvPVLr5A6dRJ1fXdv2cTtdq1FKtRdlWvRHGl5fajzpa7me26b4KIrKAAAgAElEQVQ6q5IZ2TLICJGGhjjAHQNSKpaVoa4C1JzNrU5ljaIexqnh9PxK91870p07h2rWG3YCITpggRUoBJ1SpCkAMNmNKmi/3XEzuNvruXENAGzRLSQ0QELfAVChh3tQJcGBo6DlDDvJoFrykg1cKP856PtzS33OGNtz5EQPN4Fz4Neqy3BP2gHAwWM0gH7OqM/3BQ5PG73mCmCnLTDcy6CkJAO4jGobNT57M3Eijx5oUcs0IrMZICdXl9lW1jmfAMALn4m77PHQPCfjNDTX7TSAwwvWkuOJulfXBoABVTjLIX9APORORwbwZLXN82cdIm5VndNH2TZy61GuO8ybCo4Y5E5zR7Dt+9J3006pqMPtVo1SiDfYKIBYqLSwfmYKG/zcKazZC43Hkb2bN/G5dXD/AADOLaCtxi7k1uifcVqwOwSgBoMb/FcNEGMB7aP6pU33Sxz/5T3XBCLAT2dMMhGCApjbWLKLT+GzN7ALAIylNfElW++Z2OcDAHO/5e4OMfKlahZzj5w4mTvFvsyS3imAX5IKIBQSDVHAgBj1cMgPhlgy5fctzwXZkgOeuA8A4NwyPlfkAvD4yprP3Z2jTxjwkGWMArhaKqjKeckZxXvNsztXKAfTsqbamFQTLEnD+eV57CTvYIsdVMW8wa0a5YKO62W9ctRWrYw9NRbUa437fd8f6gd3tP/gHWV7RyokZS2w65+Ng+uIkeug1G7Uq85ihUg4GQ61cYY0z22v7wDcVSsGgNk3sHjuNDpq1OpW8dtSGfKnvZJZz0EJzhnlbHSeJFf8Ao4BngG2Op6lWLAybjIeqt+91MWLZ7aAJSf4gMzNVx44goQpAtEK0NH3X8hppXKoL1w/BcWj7whWdrI/ABQC1OEsEu7cQanPXQA759T7oYm53krCfzur7sUCQto8bGBEBURFZ5Py+7TX1fjshcbPz7QaTk2aRRUfF2MVlwDNzKOirovS2Xap59uVzktS6+4tZVndURJz3LO4W1qZX9LtV17RW196W+PFWP/s//0nWq0WevjggV5/9VWVAeiTon+nBrr46LH6L65MkmIsb9+9axvqCQTXyVSNckXz8VQX3St113MTz5r1mm5xN1dBV5eXVmDWaw2dnJy4pjk9PdOTx099RzZZxO4/gWnN3dsKVYh6q7Xvrbi0VJtNk9lGi7WjlrgXvtzIc0tmk8/IkaVOxhEMog1W49gf16u6fXiodpb5jIHISiTCsNv1++AeF+rjoOa1mw9xNjuQPydKhEz4/G738lIeAGwDwHne7u57HPCQW9KHsgIr90/3rZ1rlMF/NxnCARXiNfLdw8VAUAzbAcNOBcGieueeRL4xVva2yjcwHmyqqZkA0smqJVuWjGvq5cuLK4PzjkfYbFWrVRVXyo542EKchkgO0QUXCthVxueDdpnoBdYBedB1HJNwU+r3dXX+QlvIt2SYowSOY4OXaVZXpd4KZFz2V5M3Qv/CV2U7nwfb+kG/q/OzMxOOWRMBJGbKcbfga0fo2AHsBc1Zp3Z9Kataw+o8UqPVcuYxd3HyhgFEUQFzz2dcbfnPhcC1wMKxJrwf93PiVJWsZiICimD2GO44WEFzRtiJB6J1VDSpppjEevuXvqTO/p7dN54+eazzZ881GQxNGPc4cJclvWQWIg8g/KzKkePIbj18TYf37qnSbut6PNZ7H36o0WSmVrOjO7fvqpJmrmcA3z0/89qPORZiWohM4drIHjczcE7N/pv/4z+6wStuWqw3I3AzAjcj8DmNwM2G+jkN5M3D3IzAzQjcjMBLAPiXitvZFGY/OU0lNfeOVNu/pW0p0Ud/9ueazhdu9E7JBwVEq1RUqsTaREjiSm5w2Rq23nTj3GxxbLXikiq1ipUrsGZp8Lu4LRbVvbp003ELSLQpuOmFgpPMpyE5N3hnYomXkD8UCg0eO4liF9QAxrs8yTt37th+9vmLc1uslbJMC4AnVH7FUsgRw7qH10QTNU1sa7wia3i+UiuNda9TV5vGG3axpZLZqlgUoYChmYt1EcUsoCIqWvqEoRkR1IK7ztAub4yC1E3STSG3CtoBwIHp6oLZhSRFX7Cs4nfASSt9ycG1dSZ5c1Gw1Mztgil4aYBil0bTCub/FvsuXlAS+4v3vImxp0WdnSsnaNzlYAlNHQAdvweaOVhB56zgWrWiNEa9udSo19NsOgkNHReBfMH2DzZrcZnc2mLIhlsuFWP3hRU02UfLuQE41GsJBAO76uV5b7msIiiyAIELKq8Lwdo1b7R5bJzDFvKWnX0WF7VfidSOSkpp0tF9xsLMapdgV0jRSYHNZwP4ix0ZjQCrdwDqsFzOLYaPXrmnCgzg9Ur9fteNdWxTRzRIVmvnKQFm0+V2vjA5tmQGVqoqNA80KkR6MZ7o2XVXk9Vc5aSodovUwbUqlYqzoypZXc9eXGk8Co111MsGcWx1jEII+1isDYOokUZbUDBsXDibcLBee85+9UtftOVY//paZ8+emV1fS1PbXF2dX7pBRfZ1rdFQt9/zHKM4B2i7vOibxNBpVs1aBjyl6+asR3KhsMHKyR6Il0pppLSReL3TXIS8weOi+oRQAABMIymuZCqiQJTU6w8VVypeE8Ph2OAwSoMFlsg5Q5zPCABrMZ24cUKXgfVgxwH+GpWU1WpWCL9y/75++Vvf1Cvf/KZ+/kff0R///j/Xj37wQ929fduMdxSQNN4BNGjMQ3CgQWabS5o36xU4jnNOt4up0oJ0u91WzJwfj4VOmPzL7QIAOBA2PgsAW1yXN0pY8rZ93wHAL7vBIdOPtRZygWkyb6w2BT4gV200XmqxcFtStaSoL7z50CDBJq7pr/zd39Tg6lqn7/5Ylz/7odLtXOW0bGC32unozsM3PI7nT5/qu//s/7ECqFZBDRir2mkpqtfVn8/18/fe1/3DQ7358KFOTu6pN5zo7OpK2d3bevDNr+uDf/1H+ukPf6jnT5/ZRjfBKt9rLwCuNQCuUkGD+cRKdIMfEASisqoRaoON1846zzWj+ZokZf37/9Ff19knH+n9H//YwCVnwRKwA3Wg3SSCjSPrx40+B/yF/CzIMeTVYb07XUxCc5f2rcc5qFGdZUlv3uFuEE1yq243gVn+IZvUajD2UdQbOWBAw5/cL1j/kw323EtdjqT/8Dd+Xb/+V7+t6tGxfvu3flsf/Ox9N6xQN0BkgOQAwA4ZZDpZaDlbq7SW9upFHTQydTKyXaXtfG7rPMgybA3O8YTwQ2O8kmmpoiZYymJPHsVWoakc6y/92q9ZKUED+vHjT9S9vlC9XtPRrdvKGk1dX3c9Vp1GQ/2rS12cPte433WOY6tWNZGEvdX23MuQ04rNJGsrARjFKno+N/GCswVSRlqrmyCVNSpq77fsjFDYLNS/PNcnP/+5GuXUNsClDXswSt6yySCD0UyDwcLATQ1QupKqgrKNbNPVUpcQZpAjAg6Yy7WxpS6g8IyzHkv02UpjrOAj6aBd1V6tokY5URl7fVsR5i4NJZQdkVZFSEyJridznfb6OqUZT1ZhK1PcyOwMMZ/PDIxB4NB4rspKahULOogL6pRLqtAAFCBKSRXuEhCfUISgaNm5cvhIClEB7inDwUkKVkkD/i6LG9U6TdXaDSV1Uji3Vrqzppn/WB7SJEyLKSwDjfuoZyZ+baCe5NvTIK5j74/bAw3C2dRRDfffelPVw30TR0bzuYZ98niXSlRSvMjBo9VC8+lQkynRBCsTFFqtpoFdzjkr9y1ZLqocxWo0294HIdG9OH9hq/YlyrvlTLPlXIfHHZ2c3DahZDGdO4dxOZkZHEc1NM8zgdkTahAWAN9HI5NJWB8hTzMoF1lkVjIuaeiGDFWIdbls3/30nLNhADjvpQeA0EsVu0deeyDRBcD3MwDwX5Rx5qBmWOf+sgKYfSFcxCwgszqYszTEbphcViiqkqTeB2bw3Ro11R/e17KaaYxV+pas9OD4EN4jzpFzqwRRte2AxN1lDxt8N+jnC02GE80nM/8+6g+t2mKSb8pYzEfel0dz7PJXPt+dL43NKxbSAKQGFEOeaThqAhDIGU/UA+ubiA7meUVb7UHgSmM1IbZxxqBGIyO4xD0z3IECISYoS61Cy0F07gbchaIC+2sgruzU0/w/wDbfBw10b0IEizNXg7LN514OAJMVnH+ML0lRQXkcFJ8es52FP0ScHADm82LtcSZ7zX8GALZdNMARRInVVoguUf86B95Wz0WD+ADFzohH5WcoJrzHIAzd/f7yUh5U63bSCVmmc4Bf9i4UxiiNUXxb0RasZXldBkj4yh1yTG95yV7II1wQXSNgz3+GnFMcRjKygddSvNqqvAx3/FW5qHkaabrFRSWoaZesmzw7PQD/EJsKtpMGIN8uNgZ896o5ABwXVCGKBCJTv+u4kLjeVuXgFR2c3FfaqGtdDBE6Pg+9JZMtXTJYxPyALANIESxgATw5q4KtPHcO7qKQWyArVtOaOq09nymQiVCQGvTIVfuANl7DzFOrA0OED7UAeca7uzfPw73g+vpK3asL9bvXjjpot9vaPzj0FyAtYzIeT51xSp3i2xK2tSYn5JkxObnBpMEgE/T7CFVYIBMGdwHUvrEBN+6dgMHMadYz4K/dBagJ5zOfwc6Ct606NUPJVtDY+E+vrzR+caZ5b6jNlEiggpJCrGhDTVHUbFtQr7DVVWGjy3JB/ays7NaRxouVptOF6pW6NF1pPVn4NT1652199Ru/qsVmpX/y+/9UH3/4C93a6+jR/fs62G8b/V9vV1ZHXjx+pv75tfcW7jiP3npTDRSLSWyA9OTo2ODwR48/1gfPPlElS7XfbGm/UtfF6ZmuLi59/ldSxrrjcUA5eoX9M++NqAmzT0q2KcZpaoqNdwEH6qVr7nqzoebengmOl/2RPx/AQs5+XJoC+zmse8Ye9S+qWv7M91E/tZt1He51TGZZQyYbjRxbs+a5fMcMNvs7cB/yAXMo3AXzs2En/N4Bv54PwU3KdtU7++d8P7Xq3udJXpr7vP+U9GWziFzpG+pao8W7gyhwwWyLH0guu18hg3xnOhDIMXbIsuV+WAO788J2wdj5V6vaO9jX4eGR9vb3NZugPg9g82Q0CcrvclFrIicYhjwHmfXF+ISzLcS0UMeZc7JZq91q2H1mOhyqe/5Cm9lMEfUc1uzc+YiEAABudhSn1KQFk5pwKPFYOHplqxlkshl2zV2TBhgH7kQ7sBzg9yW4nWfgUD/TBMGWmfMrrqTBwWm78ftl3vC+6Pfwbzwn2b9YQeNYxWOz30FsxlGN/8/nzZoF7MUFgLOUeo6zEfcozufpcmGHqjXnPGdCHKlzdKDbJ3f8nNzNPv7FL3R9cWEgu0aGMD0FDvgppJSyppwvEIBLRd169b7uPHzNEUP0t04vLj33AaFrtYYy8rtxuDLJINjAA0iHy0YgQ+FCQv8hvL+F6/X/9Lf/5xu84qbFejMCNyNwMwKf0wjcbKif00DePMzNCNyMwM0I7Ebg/a9F2+FgQ9SY2o2y7jx4pLh9qNF8o49/+CMNxhONl0srqErVWPW9joppWZdYTi0Adsn4jNwsmFG8r1YuAqNK0faOMfl9y4VVYrBJKa4BFVEVLWBlLvP8ODro22Kw25xunHML8LQqlVxQw91FTYZttOb8XMgJvn37lmaLhS6uu1YPkEdMJid5nIso0ogL/3Ku6XLu529kqRpJrMJy5qK+FZd1r1XTPorj+VwRWbOVxExZmuguZLH11daqxtmM5kauGAr+fSHHDiDCqpeg6rAKwwAGapHQVAr/jM1tyFmy5V4OANt6kMYbLQ0XsCFHzRZcVqMFMAkVsBtVMPqdVRqyqRxhGkcGaPi8SrXMkis31bA0BAR1jRv8Lg2euJAPigSrTMk7zmJVybvV2o0IGpBmRefVLe8zMHQDKM/jUSDREOWzrWUVZUms7WqhxWxq5S7Mb7LfaNY657UQGmMubnnsbbDLgwzAq9uB5FbUxQVVk0j1clHNuKhOXFaLXEeAXIpJspcYZzOwAxgdbOgKBkNovNAwMYvXtmBBXV4mL6lWc24V1qL8DlGh2+vr8urKxR7vB3ICFsKVNLWiEDBnGSWq3rqnTdZQd7HS+0+faoYKkNcbrZUmZTVbDTVbbaXVuj58/FyDwdgAcI3X4IJ4ZaCIBgyfNc0CQHXPudxGj3VCFlS5WFCnWdOvfvWrVqQ//eRjdS+uFEcFF7mVcqL+dd8q/nZnz3avz06f6QqW/WKuCqq5HOgDdEWRBmgFE5vileYCgB+KVTrQw3GQo6SNspJmUxVynRoNKzVQSQOUAQIDTNZbbRMV+qORzs4vPKaAm4AQuUOn1wfgu63ceG+rtaJVYGjTPGROMyOY2dh9oUblM6g36nrrS1/Ur/2Nv6Hu4yf6/r/8V/qDf/H/6fWHD92cDfnIKCTwPAxAMp88CmOTFjyZllpNxwRL2z65laZKUPYsl7ZnxYUgAMCQGIJazX2jXG226zkBlu4awaF5wlzdKZjyzNo8H4s8vriaBltlbHInS82xhF+EnNavfOmRwfZZMdHf+S//a80GfT3+0+/r4+/9gRrllQ4O2s63ShoNrZNMvdFYp0+e6enP3ldaWKpZj9VsV7QqbbWOY6ulrnp9nRzd1q2jW6rVW7oaTjTD4eDoSHfu39N3vvsdvf/+Bxpcd60wK83XwdI3VycmWerm33g5c0MHEgKNPgPAtvNGzbYMIArWdmQqHx3q67/xG/rwhz/Qz7773bCnQw5ZYUe51RTlJ70u58lDDkncLCvSZFoulKL2TsuKykWN52Pvi4y+Mysd0w5YV1S05WfYP4JXPpbEwXkh2MEabLDtX547uYUYE6L7yKRfkisZFZz1+KI/11/69V/Rr//VX9PJO1/U//Df/AP9/Mc/c/QB87WcpSrQZC0VbKE8n6y0JW+vIB3VIu1XK1YAtyqZ5pORJoORs1LTFBCOGIDQmGTdbwqRMyzH663VvwAaKIO/8su/rIOjQzMKrq6v9fz0qa0fD46PdXj7jq6uux77ZjWzbefZ08fqXZybTPPK7WPnkk+GA+fSY//nTLU5NnUQXspupk2s0F6aqJFkVZXTTOvCWhG59/VUaUJ+3VaT/rWevPe+WnGilCxb5jTjXIysXLweTHTdRfEi1Stl7dUzJQg4FsH543qxUJGsO7IWsVnF+YL5wtxPYl0uZnoxnup6SgKuVE0LamaJ2klF5fVGjaSsTi1TC9LVcur5sy6WtY1rVgI+u7jUh0+eed6le3Vlew2vrfPLc1sYp8wTmvOTjaqbrTplqZUUvcYrBakRl1Qn7xIV1nJlFwneC6CL+7Wec/kvyEaokNOS1hEWsStlrUyVZlXlWsVNchqbkNriNHVzMtijSNG8pGF3aAUw7iKrOYDBxmutmVU9fyGsTGYz2G568NabSnGf4F6VpG6uT8czk9Jm3ZGqcWLb79V8otEQFe7U4Fqtlhlg5pxDBQ3wC6ELq9Nms+1m+uXVtZ6RD4/V4mKi1ZYIg6KaZE7eu6uDvXBXuz6/cr4350GCPTnnEnb6a8IgAHtxPFloMpkF5458+w7K3HDnwTUGQNCArONEd9btu3M8B39ze/2XCCHAYp55yXwNdp00nz9tou8y1w0yBHfPlwAwHWFHWOTEMl9PWP+4CdBMLoe7BPevSrWmwWzmpm+p01b2yh2tazXNULkrcj4sIAJWtYBEnJnkZXMisZ7dfPDr3yhLMyv6xoORupddAzTLSYi5WJEbXIy0KJc1jsrqTqcGgHEaAFxm7tgWOSesAL5xjwNY870lz4HljLblpi2XueeulGw3zrd+rV1VJy4ZCORM2wIAQ14kNiFOTAgxwMidx+8p3Ds5ZwHluM8AHBgARhVvhVlQHnL/Ds4Ka6uymNt2WLF1dHCLCV/52slJUTaxsd3vp20a33Wd2cx+Eqz6/VwG5XM76h0AzLbOZweosFhpuIBcgmUzmcAhBgUA2EQ5O6dw9SQWJZ83zpXOg8h3js25XIv7KZbR3KGx4IcehmsRSjCgvzlntjNDc4Wowd8AjphckCvhdu9sBzfa9jQmB7RgYl0FoAL1L+Av+Zu4GgHyct8tSbMY8HmX9xvIoSFXHYA9EBUARQB/rQBeLO1Y0kxxDWmqlpClCll2o9l44KiZTVTROqnpzquPXJcV4kjD6SS4HQHu4rABSbCaufaB9Dca9PMM062VwWSbYtmLYhjHC0DC5QKCVqROez/P913YJQbbWe7U7HsQUNg7d589n3+wmc0BYGd7kre7Urd7rfPzF87Hpk6AtAvw22w2Dfi4lgGUn87tGGMA2HsN4GC4Z4XVvLN/DkSRYGPN3T+Qd3guvh/QBtcLwGpqU9tYmwQacoqDtTx72ywoIkPCaiBgMP4x1ukLLUZ9jS/PNe32tB5MVZiulajs/7ZbnK0KGhWkPneFaqJZp65Ns6ZPLi7VG4718NVHKk5Wmg8mvj+98cV39LVvflNRlun7P/iB/vAP/kDxZq2Hd27prUevKqqU1Bt2HfvQfXHhu8VsvNBqVdRrb7yu9u1bSpp17yNvPHxoe2/uDh988kFw84EsN13rFz/7wApcWxpDIFYggXFmOSIGZSZRBgBvOCfhHIU7EuB4CVL3QrPVSq29jrJ6w9m/z19c2QmCewn7H+4RjgcpRcEGnDXgM5EzYeW/V7OK60FsiZfTiZWZk8HANaXJgKxn6jiM6W35z2e0YwvlOc/5HTuQ/UK9bMA4t60GYLQi3fm/gVDjrHD+vjP2cG2Yg8HsxbnzAfsaylSIMy8PN6uEt3aN4D2wN7LhMX9sN+29lJo+r12FG0MgR4fvDPst9+cldUDKudzS4eGh5z09DEgTECpRaJsQgksCaxDyqCM3AkE4kHmgM+G2VQ50Fzs3bNRu1BwXsCZ3tt+1mwoAMKS6IuQdlZRU6qp1DlVtoMgNa5a7ot8Xe+5qZXvm0WioYX+g0bCf19GBjGTniNwa2ySPfL+28wh9GUDnuKykmpkgjJtVAINrruNqjVoAgV1/Q5Qa+L4KARiSE8RmQGGTkd1jiGzXDtEeIBUFMOTRSiXz5868xQKakxmCJvsdRNvb9+7q6M4tVaoVffzxR95ruGs5VmG1VXG+Vmm6UQypMQeA2fur+x0dnNzV4ck91XBZghTBHZ1YH6JmkopJJOwO9Jg4g3jvJhhwLsMswtlid16Yz1zQ3/5vf/sGr7hpsd6MwM0I3IzA5zQCNxvq5zSQNw9zMwI3I3AzArsR+MlXoi2s28K2pGrW0NHhXS1XBb047+rp6QsNyP2lmEpK2rt9pLRZ03y71tnFCzfKUFtysT46PHIjDMvg7WaptBopyxI3/tcrrL0mZrDSwMQ6jLwisg7J8w1gKaBkEWcg5y3SSCskqRSnbtjQ8ECtqNnMtoVLsjNXBR0fH7jzOJxMnROorKplkmhSKGhADs0SFcZM08VM5I5h+bxXrQidYnmxUCeOddJsqL5aajseGZhwQ8Rs8dDpSlMyFsk4XTmfODgXBv87Ciu+KfSKsEcMXoXBGrmgxWThQm6nTgiAcSgmX9oi7ixLc3tnFxjYm7q7AgAMSLYxAExh+7JLSnGKPJYGCrawZNmUihpgF9pqKKpmWpOfw88CzABEoM5zXuTGGcWAKbuiG4AhLQLMlTxWgMKANtii8V6wOQL8XS4DkDWZLWyF5ve9WjvXqFHNnPWDzRw22qjVUJahmKNopmAnwwebumAjGBRnzmbMs38MAFOIl6QkjdTIErWSSO1yyerfBuoqPmvsqXPfXitScqtCA45ueNIcpwm1A4BzOzlUCyjNaL5HkSrVLNhIrde6vLrU6fm5C3eAKdQ1qecAzZONlWyzQlnNuw9Ubh1ooqLee/LYDczVdqHB8NLgb61edcMF68HzLiquhdnCWFfPaXJhgU5+FJbINGUWCystUMwy13aFN831dqOhR6/dUyPLdPXizF+orP09FKxMCXc5IV3UnMF0dn6m4Whode+u+evxX4X1igozZP1J1WrVWYJTGsoFaTQOCpJqO9XJ66+r0my56AW84DXSZNlZvB8e33JTFvD3k6fP1N7fd+Y0Vn7OFqax7cZw0dmI7A8o+KulSPVK5iKd5jtZq3weEB6yWlXPnj+3Gvr41i39Z3/v72k6nerPfvQjfe+7/0YPH7zq3F/eyysn9/TnP/4zW2+huqapjj0rCvY4Ckr/1Wyi4nqlahwplfyV0NhebVRyV3mtNUSInQo4DKXHIgDAocnjPDA3fj5VRQU7+EBs2DX3p8ut4qysOItVYh7FsddvbzDV07OhvvDGXQMN63Km/+Tv/1fqXlzog3/7PX30x3+o262yqtXI+cu4GVxOZ+oNp5qMZirN1qonUpayLgoqZ5GKtZBhNRxPVU9rKhZj+DHqTRZqHBzqlddf1/1HD/XnP/mJfvaTn+r06VNbp2cqBQA4V3d5fwPwQTXZqodmLiSFbUHJNqREAqz0Vgs7D5BX+4W33tQb3/ymfva97+knf/TdkB/IHgQ4TyN/Lk0Wwf4XYKhRS1WhKc3hs1goLZA3WzboNlqOQ4abreGxfiajGAAYpXIxgL85iISNPc0Y7Ap3wC9WoYDt2OIbqF5vNFtvDb7G9UxZp2716MfPnvn9PXrjob72la/p//jH/6eefPzMimW/zmqiQkJeaCHM39lG5bXULEvHWax2XLYC+O7tY02HA3Wvuup3+6okqKECWMQZkNWb2hYjA+GQRgDjAYC3UVl3799X1oAoQWNprvOLF14jrJ3X3ngrNMEX5CdHatdq6l680OD60mSa105O3JweXF9pPp64obYgTxuwl0YmGfLYLE5RZ2AbWFVcrXofAtwuljmj5lrMRkqKG21nUw3PL7WXJs73ZS+JSiiCyNNe6Xo0VXe4ssUs+3ojq2k7WWg8nGk0mWvB8QOIT1MUcgzOF1GiLbEDlURni6lORyNdYDcMcQeTCrdFcBsAACAASURBVJRsoBQz6ZXDph7c2det/T11ry9tkboplrUkazGKdX5xrY8+eWxb3+pBW7WDtjOqn2KZvibXu6TydKFVd6Yyub+RVE9LboaiLsY1oo2TA6AmDUqauwCVuwzT3UUobFG2TC4kQcnfm61UaZdVaVWUoDxOscWvusFJJrABkxEW1HOV5iVNumMrQlHYkQlXgDwWldUAAObsnQHIzr1fvv7OO6q0W7Ynr7ZaVoyxP2LNfHV2qSyKVa+QQTfXeNTXbBLiAMinDxEDfB4V53DyeYVMRkg20mA41OX1pUaTkW3asdrnsGg0Kjo5uaN9lEjTma4vrrSZL5USr8HZOV9qS6OTewb7fK7zhFywyysNts7BZtX3NohvtoQNjW/myc4ZJeT4cl3J7VsN4IRNddfQN7aaN/9zUV9o5Ic0gJeK4XC+7/Zl7gzFPAc83Ctsk8kWXYBssVU5KeV3tKLirKohjXUArMN9RUf72tbqWsWpVoWyFbpWSwP6LLnjsAtugxowCRES3HOJTaBxPx6OveYnw6nvd9tVsE3n/21YN4WSThcL9TnPAbYBdFH/ckcg55S5mBRVwRa1QpM5NoED0NXK2xxYZfB8d8SKf70y8PvGYVMHlVgpZyXuIPOZYqxGId+x5lAhQfiD0AWIkMeMvASAAcy2G5+H3vQAZiFC4XCC9b1dYbgX8lpykMOECUs8DYparfwZdV1Q/n76Fe66AZC1qm3ny8w0zF00gn10yPJkfHx/ikoazpcazjca8/L4WebTZwBg7s2+32EDinvKZ9R/O4vOIJPLFeuQFHyvzt2EUN6t1iaGEhPjXN5dzAr3TgO+OWHTpAQYBp9GP/AcLgsAbcvkmpcMvnsNARoAwhA/AsktzzJdFraa7uK6yT7OCYt2t2Bu8LvdcEIGNCq+whpL162qcUkHrapqaeRsaFt/r7inFbTYFjWmBrr/QM39A5UrqYE7XJNwUCqRI43jkYG5oveky4tzjQY9K2fJnW93GiZWTGcTq0+L7CHromaTlRr1lgFgW1ZDNMBSlf2mzL+RnxvAqAAC8zkH9SBjFgUfXZNhAIAvLq5MlIrjim2f252OkiQNUTIAkFhNL1fqD4Y+y15mv+aMEOZbUJoGe3gTxbiHRkHZTg42duh8O2Qk28vnKuKdhTSgTQCA+YyJTWDNLUIcgF93sK+mPoVesF5MNBt1Nb3uaXE11LY/U5m1XuD2WNIS94BiQWMIlO26dPtA3eJWH16cqzed6/WHj7Tpz7QazeyS0Dk+0pd/5Vd1/Mp99SZz/e4//t/Ue/ZUd5p1ffvrX1G9k+nZ88f68Z/9aYhoWRcUR6mqFUiYLZUgV6a4bxX1xhsPtb/fVLGw0XQ60NmTJ3r+wSc6fe+xrp73fPeFuOzaAteqqKysBpBWVFqtGuhFTTlhv6eW4DOIY+eqArABAldqVU3mC112B44QYN+n3mDfWExmdpKpphXVqzXHJKH4DTnMayU8ph0hNlZ9LmdTqz35M6QKbwms3xzsNwkIlypcwfIccz63QK4OBI9dIoBjk3YgcE78DOTPXE1srkpuBW5gMRCErdrM68ViIWTgQrQJX4HOmdOjfZfii59lvnCnMoHaubSwUnzR82ZAFjCPEUio3E3DGPAz3uOzTPV6Xft7e2o1mqokFauHceHwPZYaqByZzM0dGvVq4DqsQxTBcu5aeL6AsAD5a+n6vAhjlfm7XKhGHjF1Cvcn6nT6FGlVzYNbakLkgGRElvCcOAncWjZW/15fXWpIpAUxQHneNHuFuxSsE5+tAQj352HwnNiWQMCBOAoZGEUwcybBKapZtxsHrkJYvZscslk7Z3g8GGhOZjH7KGMKCWMGOT84eOECt3PxwiKfeyXkBe9365Xnq4lNUTEIBIpbdY4OdXD7SK29ti6uLtXrd137UgfGm4LipRTPtib6Uh9sUFPX6+4XUWPt37mrt7/yVTt80XfiMxmMJnboKpWJHAnW64GoHEhIzBbqaGLJAJtp5kCMYd/52//gv7/BK25arDcjcDMCNyPwOY3AzYb6OQ3kzcPcjMDNCNyMwG4E/vSXki2qIbJKtxvsmyJd91DUTkgYc25WEbVkq67m4Z5G84l6w74m84mLO5rxNI33Wi1VrEDAGq+vuIxKrKwkLbs432ittIJNYd0AmZunthgc6+Li2g3QYB1a1GS2FnrUUpwqrtS1gC1fCAXZcjKyjdQKu72V1GzUnYfFpbw/nWsZJ5qXy5oUpcvZTIPVXNMVdldrN347lViHWapWVFJ1u9VhJdWdRl3lyVhr7NOcrUfhGTpV/JlmE4UYxTQKCf4e1A5B42slml31gr1byOQrWZEKcGOFbW4Z7ZzKgGUEle/O3soZZ65WXYZa6WAgKthr0uxyAQKD2c+HqiS3PYR1jbokLmtZKqk3mynt0DCoGhSmwDQgslxrbivXkJuE1RIAMM1dGntYjEbrhZtO5E1i1VQBAEZBhT2x82lRDOcA8HT5UvHM+8sqNAOqVgBTpM5QEFNwrteKaZpZAUxyHWBZnqlqAArAJzSJ3bizdKdoADZJIlUAj6KiFTBHMKppss2mWk9CzhSsaD6XvE2XW3qiBIhCQ8vNhZBZ7KzmvLNM09dK3yRRo9V0wY4F3lWvZwUhNqlZUlKVRhpWyYhuAKOyuhq3H6jc3NdURX34/Lkmy7lmy4mms77SLPF7cMFKA2YNMILl1VYR4NRw5Ea/FcBgYWQOWtW48WfCB0/joVYh53LttfXmw1d1fQ4QdOVGCupAmjwbmr3TuTNwd3OS+QVQC5GBYp/Hh+3NbIXtHiKYAymBwSLbF7b6lOKaXO4oUpIlauy1dPLokQE9W2PDqgbByS0eKY4ZN4pzbNivyRxrtmwHhkXj+cWl1zfKZogSvD4+bTeQUQBbwVY22A8wwu/YD/Pz55eXuri4NED/t/7jv+WmwOnz5zp7fqp7d+9aSULz/Ovf/Jb+r9/533X29KmtPmnqkC0GAQE1BxlTm+VcRVTcsP1RBhaDYqcEwxxEY7nRBiIEKl0UbVat5tPR3d/QwDdjg8+GRi9No52tXK4iNHBBNlVU1hItf4yaua7O4YHByYvrvn7x8amOj9pWB5fSml774lcN6Pcef6TV+TMdN2n7bk3oqLRSKydRnmM9ul+tKxKKsJkWq4lm67nK9ZotZa97A3WwhEyqWmyKenbZ1yZOdXRyotfefKRnz5/p/ffe1/nz57ZF289qVgqwj6aoiLFDXK+cr1Vnf15hpb40GFsgvxqNTKmoIfOmVNTtW8f68he+oOPbd/Sj7/2JfvLDH4W9KS7biWG0XKs/22pMjwqlU1RQvVr2WgrK65VBeGeolYuablAZ5hltO0KIlb9BKbVdBetZO/VZr5Nb5QcBphbbkK8I0YU9zsAruZ9bqX3cVueoo6xR1dPT5+r3p25kP7h/rI8++Fj9Llm5ZL8WVKARx35Pg3i+MkEgA5yNS9ovl1UrFdWsVHTv7m3HBPSur9W77oY9kjMht/is1ZuCXsGeSyY95yiK5GWhoMY+Vo6Jx5r9h+xF1PeoKL745V/yWGPLt5rN1KxVvebJAY62G+23mj6jUFOgMgXw4cw1cMG5gErFe3vILYOoUSjHGi/XanRQgpBZ2tNyNrKrQorqcTBUA8VLvhawF8WqmpzM3nKp/nxllQprmCbgfDjVdIT9LDbgsvU/LfPSFiJUySD3Moo1jYo6nU90Np05K30ZycQwgI71FI9w6d5hTfeOmmrXqxr0roMStFDSbIWBRdU5h73zKz9vtVVXtYUCuKLL7pUb0NhSJ8uVpjggQGxIImVpWUtHPCycLb+fxspQHqLI2YZ7AEPv9fsy1xvCVcgB3kQFKwV7862q+yXVD6qqdiBUpVYfk5eZZJWwX8+WWo9XKs2KmnZHWoyDJfh0ODaQCjBUzzKTf5zVTON1tdT9R28oa7fscJI1m1Zk2fKwEGnUHVjRBfS4oek7n2o+HbuJznnHXg4hBWUfiqIElcq2oMEgqOcCkWiuxRogM+QzLpZTr8Fbt460t7dvohFju5otvBdD0opwJFkstZqF3FnAXc5U7Cx35g00ZSGncQdg2+OOg/ME/87+TWyDczbzvM4dX+1TEHiX5RmA5F2g5K65vxORhh5/bimcN/Sd8+tOgFFNK1QZV1/VApvMxDIAN9/RDOxFVpai9BRWuAf72tKgBgSJUXWngdhn4HRmMsUaxTTEr4Qs7KJBIqy9e72ebTuH/ZnGo4VKBe5PgADBghsQnLU+kPQJdrbcj3NptCMkABM8NlvFadnnF2cvqiLIdaitAwCZW4EaPM8Vt6uF6qWt7rVS3WnWVEe9xv48myleLg0ANFD5L+Yv4xzYF50znGdY4lDAvAFkLKGW5E6QX0CDuikQ/T4LALP3slY+CwBzxr60f80tYP8CAJxntIbzMCdRmSyQW3bvRPc5ym/nBrKXi0UDwKNcAfwXAeAQgwIAHCzEuS+vw36Rq4J3ItF/FwAOIPMyd2HAzWhCRjMAMNMIVRf37Pxe7d9zEiJ1yu75DCRyO/cdYKsEkCOJlUVlq3YZT87UEio8XqettEPEB0A4T8G9DkcXgNWoYH+gQOJbE4ezMThvlbYdTPLnqJRUr4boGtz2o2IgkC4BSwqR6p09VZstVep12/ninsQXIB/ks6SS+h6FEu/8xZkuzs80n0106/hAt28f+Y4NQXe9XtqGFYPx1RwSZez1bfU61tRW1XKPAwMkd5e6xj5EKkDqNFgbNNKew8z/VZ4DOubxpUqlrnbnQNWMzFCUv6j8wrnCfsK+FADgoIC0rfNnyAbBvhmbFiybyb7mPXKHwKp6lqvdceIoue7ynYQqDQcav17qp5CByrqGnAwYCEDF38k/DWAUH9pSq/VU06uuFuc9rS/HKky2Bu9M+oUUxxnPnaeRabFX11Vhq0sy7e3W0NLqeqx4U1KdfPZKqkfvfFn333xHaedIv/9//xN9+KM/VTIf6xtfeVu3XznQk+cf60/+5HuuZ9IkUzWtq5I0NF1ulLQ7JvZON0vdvnfsPPe9vYbWs6F++m9/qJ9+/yd6+rNTlbcrx/gwrqiqDYVyGYZsupRaB21VGlVxq+tNxnakKKMSr6RKGw0DwBPAPPLpL6/0/MWFzi+7rnGtVGdEl2tVypCUMn85w3pnp5yDrtSAgOwmfVpZH8jLKID92eSOV+Ezze93kETYb6hTnLsKwTi3hAYszR0NXgLAdqrIlfW5Bbj3Ihbby4zzPL/W+xL7NTfqsBZ5zaiA7bjgwoYLJnOLORMAYPaABQ5BPF6MFXPyMj93F6PDXOR9MN93pxpzEOUve7yJgdhqZ4DliRLAwxL9kYoi7uLVqskbBppdD0K6Cq4UfPEfjhQm088mmo4G7oUEIqVUB+DHjpk1yNnvHJ+yklpLjVYnvObcxQs1MWDvoN/XxfkLA6VBdbwx6clkqt06syoeS/Xc3SbPy7A1O/e+LDXRhPpmsdmoQnRNk57N2gAw1uScoQkOWzhiDPoadnt2oIAMAADMHYQIMPYa+kmBDMXnFJ4bQof3ZEieuGUxHpz1xOwUt2ru7+ngzrEObh+rPx5oNB1rMB7p8vLCzmLpqqBkutVyOHNdyjyPazWdda/tzlHv7BsAbu7vK63WpFKsIWQ8dnsI5Jwd7p8sTdSmD8Qd6rCz78/z9Okzx4Wxv+A6cAMA3/RXb0bgZgRuRuDzG4EbAPjzG8ubR7oZgZsRuBkBj8APv9a0pg3ccjJZaTRZaTjB7lMqVyI3EWhQ7h8f2lLs9PxUl1fnKhT5qQAgYe1GMUPeD4UgyiitF0pT1JWJkloa7HET7PhStTpNF0QU+mSKXl731B9ONJkttVgXNZxgn4R9FTa9LW03oclIg51MPPJDNyhUYCSrbCY5YNpwvtC0WNIY9e92o+5yrvEGEDuEbWHm04ojHaSxm/mtYlHHWUW36jVpMtR6OtZmtQjFct6ApFMAaBnUruQY5jkwuQImIEUAsrCXaSLkDUmaRWSOzSl2Qx6R2el5sFAgUtMgzKOH3EYJFlZWAOfqmQAAh8LXQK0zrni+YA1FWeistKhoC+hFVFJ3OlclB4DXgIxJbACYvGYDEraDDo8XsopDxhmNwfJmZevJFHtG1KO5WorPCxVMsOnaGLC03WcOYvO6qhXUvyFDGFB2NhpqMZmARirNbbA/CwBbQb2zeHupDAoZf1hLlROY/EUVV3PVtNF+OdK9ek17WEZjVzkeKUloPsPsz7McaQjkiiK6jzS+nChaCOrYnb00jViKbZr4NAsANml00wgGjMQqKsrtp2tpHGzvUFGrpKjaUuP2faWdY63jip6hGr54odF0YAtoCvYx1p3YcwHGFMtabYsmCDAWizE5UCgNAKfzcaUpjPIgz8OiIQEoAtiDVfLtw0P1Li+cn4WqukK2L2QB8pfn2PHRsCi6GYKNX5lGha1ZaYQFlXfotwYm/E5Nwfej/kF9O19iAbjW/mHLbOp6u6lyraZrbMLGE0/1KqpymnPbbRhPZ/B96g4JKAyQBesdALg3GDhDkvmOLR+AL80SMsDicuyCGV41Skgek4ZlvdU04Pz0+XONJ1P9tb/+1/wzWKb1ez0d7B+YJV+t1vTNb39bv/e7v6tPfvGRCQb07dY00slOpHmyIid6peJ2bQUlWWQZNtPk2UF6yBXAWEADKpPNt1Pmm+Rvt1MyuLAXD5ZfAMDJrpGbW2ruFGoABzT3x3Ps9Iqqt2s6unvb8+mi29Ppiwuz5rEljbEJjhKN+j0VpiM1BSC9MPGkXE3UOmzqYjhWpVbT8Z272r97ounz55r1rgRFBjIOQCVKL/Lejjv7igqogRd6ctEzCNs4ONB9yAO9a704PdWw17fl62GtaSXwYgyJoqTJDKtYMt4T79FzwEWagCiAxrg6oOwsaYaNaJrq5O4dvfPoDT/WD//4R/r5T99TnBScs4jqbbTeqL9AbRUA2qIVpCWPe8Z6o4G+QQ3KfkojFZeH0JhF/UtjHEWp+3Fr1mrIT6QBREb6gj7XemtQFcUfXzShvKcBtObAMOZyh3cO1Nlvej/pdbvqdgMBo9lIvGePJwvNFth2l01OgfAAUEfDErJAIyqpHUdqFkqqSMrKkQ4O96wmGg0GGvR6L7PeeXLWeaPeNKiMgmZFs5iMVXLcUc102raCLqaxklpVjU7b2bCQlN566y1bJ6Ls7V5eOieZLPb5aGTSAWozXA8ggaA8QDG42/+coZq3362UYi2gnEAVOl+qUsuskkIB1syKurPXVBOwu9tViQxhW38C2pS1gRRQLKq/WavLOb2CzMI6BfRcqLDcuBHcwAaV8z9XbJdQD6NCLxTU32ysAD5fLNWjgYaKtwmosNVyulRxJR02E7WrsZJiWXNACAM6RbtV4HgQ0+u32qhoIIO1gwXzZD71eNTjRHXmb6/nccn4njTWAPvOwdA+4PvYoOLiwJzbrgywAMLQ+HXWH7sY56tbrNISMaykwVKqHRTUOKqpftC2ghyFeFSJFaVxiG8gD3W+VQQAfD3SYoQqdOp83S32yoWSagDAuTKNNcTcxJo95t4Rx1YAAwA7K52xX6yc0+5GOTl7m5WWM+zIUZqstSGTvlDw42LBSRYxAOs1SrVlaCIDxpLtCdixwN1hOjIovH+wp/39tt0/WGdLO6qMcxtoOqzsCRPvo7s8QoNuuT7KCp1F3hC3sLjgPd3qJ8avEEhenCshi/bT/F+DwMHF1et6l/MYODYB7A28ut2fAzrPvmB7+DwKdAcAe+xzT96XADA8HZ4f8NgWkWWN8HevZYpaLcV7Ha2zVFuy65NMxSjzmJGhvWCMZxAbyawH8AI0WtldYtAfqNcbaIaKe4qlP5mFJQMDUOeSpGJXlNF6qy6WqfO5ZjlRJahFURPlqrIoWC6jqLQNtrh7T23/6TMmv8MwXsxOv9/VXOl2pb2koPv7DXXiSJXVWmWs32dzr4FWlvns47yHVEKTHNcGPhM2VgBg1gwUoxLnPgCwVXEhHgQiKPcPgAAyPgG0mQeoOdmPrQBGqeoPJdxzw8f1qfrXH7DvhAHxZd8PxK8AAIc5lav5cgAYIgw2zJjxGgBeBgto8n/5f5yjkGkCVh2U5sxrz7OdA0fu1hEcdgKRMDhWB7WggQODB9ICkth26zXOzQRSDgo2g0q55Sz3b2IalhvIa5xRwSoW4Bc1P/cInw1J6oxxIk64q3HvpS7yHZ2fZ/PdbIWQPBBPAIBLIXoDEMXON1iZY8cdAOAS6kTbrwZLYngMdfbIJOSVMi+5q3I3KUJqjGKltZpqzZZqrbYKEHGxtgb4xP2gkvruxXtAAfyUSIHrS+11mnrw4J4ade50zJuFibalQkySsWbTldcoqjbufQBHweFiZQDYhrfMM//55ckThtEEw6CgtkobpXkxVjmuK4pwhgp3P889K4mDspD7KW5Cvs/ntvA55SNMLcA+E3FRinIvywHgOPqLAHCx6LUarKq3AQC2cnhjpw7flVeA2BAFg0JxCQluPsvBP2y0t9oWl5qxr55ea3k20HoANTn8sgU+FuNJrGkl1rCaaJhG6hNpYdZErFV3rIpitWpNldOKbt1/Tfe/8GWdvPVL+sH3vq8f/+t/pf6TD/XOwxO98eYrOj1/rD/+k3/jXGQcuaqVhpJSVRfXA+2dnKh1+5bOB13VOlXdPTnSneOORpdn+tPv/LHe+8HP1X86Uj2PowhY4MpkGJYBNd9suVW9XVelUTMJDWeEuJbZ2YuzCDXwGMLLcq7GXscA8LPTcztxQGbgPgjhIS2UVE8qqiUVk/ggErJXsuGbR4Vyn3uKaw/obyE/wC4J7Ds5h4QaOJCLdm4R2KrnuejUvSTG8HkzP8hO95zISSVF9s6crPEZJwBAQ1sm51lML8+V/DBiXvIZMgd4LhS8wcI5EAEgPwYOcrB2Zg7PcQfi34iXcA48CyG4M+DKEWpy6mJIV6HOQtn+4MED26ZDSr148cJksIR86mJkAB2b4bTeVKXd0Wy5UpkzATXtbGoSn88+rTWcjDymPs/nU11fvtB0MFBhuVAV0iz285CWHW+z0pK+A3e5cqxao+UeiS3cbeMe2yGGzN8XZy9MGGI9MU4GgPNMZ9Yhvzjndpne/hwc6RMA+lKCU0spqHIhrTbrBoGxh260m6pkFY8zRH3Gdcw5enXp/g3kXO6xEM64xzARZlNc5ACjqQVQ9wcCd87CsevPfL20ixjPN91s1Drs6Nb9E917+EDd0UDjxVSj6UTPXpyqCHFisVU83mg5nCgmF7hCnFNBZ1dXjseKqzXduX9fr7z2UJ3DY0VpFhzTAPTz2AHGERXwEMed1UqPXn+ku7du+9763rvvqnt97X0pKcf6m7/1393gFTf91ZsRuBmBmxH4nEbgZkP9nAby5mFuRuBmBG5GYDcCP/j68XY4mhqAHY6XGs5CUyGtZyrFFSsomp2Ojm4dqde71unzJ+r3rxVT4NJMdRO1qMl4rmYDdmuenzTG8rmoCraf7ZrzBzdFwKaCarWKi0Fn9+Qs4O5wrOvhVOPFVn0u6zQXS+RXNVVY0ygBBN5qPh+5aKfZWyJXb7R2AzJJE4OcI0n99drKJVTA8wLNQDJzS85RaxQL2i+XdBDH6sDQraQ6zCrSHHu/mdnBAMBWsVipiypzpckMaGBrkAPmenANC80s15Wo6ZY0znb5v7ldIU1AcCMaX3lhGJQgOQDs/xfAX1tYUdTmmVXUrwDCFL42PTOAHKxGtxsA6ZULFVR260haw4IvFXSNdeVeU1Et07oca1UClCFnFpZuUPAEE7UAsPDLWW8oDaOyWrWawUUAXJoiNEpQA1sF4vwblC9LK0ZcwFOsFYNKkWKYn+UzIq8WwBJLqoofPYynGbx5w25nJ8Vg24DLzTgyZrHORdW60Wo0VLZe6igu63XYvsD+AMCjoSrV2A0omkhBLIBiCdUTDajwWdH8oaHSaDbdEKLg3Slx3EhDUQBQ4pyfrZVDi22wPWU+AwBT+AKQkvu1TWpq3HqgxvGJkmZHV6Oh3n3/57rqX6reSDWdj9UfDUJekZUtkdUnWGeTubieY7lOvyVk7vG5ojqoZ1UX6Din0WTtNBpB7T6ZunmYMBdo7gOWkr1Jc87s9ZJm07mLd4YPm/JKFgfm+Jocw6Cw4HOywsh2XmFOOfuQmW0FOpa0G91/cKJbd44NGD05O9WLywuPrzPbYsYbq8Ci9vf2rYqiQWMVdaPlsQV0rzeaGgyGVgBPrBzfNTewvQ5gqln+ZtijSl8a+Mfuq9ZsmG3//OxMvUFfv/6X/7LVvUOsTS8u1KjVrZZCRfP6a6/pRz/8Uz1/8lTT0VhFq8JCk5CGptcz7WOY/ygACwB4ZdVohDhfNqhvnGtmEIY9KSdlWHEU8n2LZfKjQ5ZhAIDDVwxZgVmXq9Cs8CkXNZoFEKLeSrR361iz9Ur9yVgjLPKxXs4yRWlFF92+VVnNNFY7iXV+eqF6p6qDuwfqHO7r6fmFWnv7evDW28oevamz7/9bzV6cqtqsaTwZ6/z6Qv1R3w22W822ZqOpnj8/dwbwkJzfRl0Htw81GA1tAcmbS0uR2pWqgTsyP1GbAsDTaC9XsQkumYXPGKLSXgzHbspaVVTNDEjfvnVLr909sZr9xz94V48/fqp6A6eBrSbsSeuthrY+lrBnZvEnZfaXyEoF8uoA5JwHSTMnxzmc4cf8dLY4zb9gVT9frXNb540BZh53tg5fAKvO1cw7xSbZlIKF6HRT0MGtfVWriQkt2NoDrEGc8BpMU43Jw5vNrRAGiCWHnnMJq+JmHDknvsH6BAA2cAigzRoq2FJvOpoEANgkl5BX2G62DSxhJccejaIWoIHWYvv4lpU25PnV9/Z0696JFQu9Xld3bh87D3c2Gevs+XOre2maoWYl75v3YLWxpKuLy5cqKdvcE5XgzTycGWT2oeofCAPWxwAAIABJREFUzhbqz5YG+EejqfNf33p1X2+/eqL9SqLh2amW1z3n5LKXEDuwLEXON+yuV7qaz3U9m6k7XWgwDnnAtRjwt6Aa58YygPkZTc2kKtqrZB935wtdrBe6Xq81QBXOz7XJwNtaJQshIyujPJWW0+Bo4YZvSFFQA8eQqKyaSp6rtibMw3s5GzhnyKc+yGomnfGxY3OZVFNdda90ddnVbDjTHqp2FMSFrVKiHwpb/yw5dEH5wx4cXDFo+jGfAIcgD6R7MgDcPO4obddVqsYqppGKcWTlC5314qKgGAvoq6Hm/bEWrL3La20m5LMWrRLhaIuSVOWsokKlYsLWFkJMtao6BIDJzHs4Tc+0FHsQgkIm7P2Q3lB9Y/m4/v/Ze5Nnyc70vO85mSdPnpwz7zzUAFShMDWAbnazm3STlBQiO8JyiLKXXjjC2vjfkCPMjR1a2N45vLHDG9uyQiHJERRltiRSEttkN5siGw10Aw2gxltVd845T86O3/OdrAa9xvIW4gaAuvfm8OU3vN/7TFlmtSBrkzMZNTsqGR4Dlw5UKuzprU7LqBvKuPGY+TVWp1O3dSht+nq1ZivPwdWVXyeZ3Ci7IG0BUi3nQY3kOgQlYETDvaAZOcW4tMyDUwXqHb7vHHc+WwM/mxxPtt2Q75i7uYYGfm7p6hM7BxCdI5tnyW6UwAAX5JNi7czZHFAgai9qlwAAs+YMALvTH37eZRgAbrmkq0mmZLujdGdLcavljN6IRnCZjMKaXVDYGxnjaTYy4I66l32JTGdII91uzyC9IyXWwdVgHcUaTcmexDGj6szsi3Gmi+lc7MgzK9gCWEnNltqOt2xXFTKZeclBsb/QeEJmdyDYBQA4d5ixtXdREY4WgMCrue7tN7SbllRfrVUFNJhkqkcFtSsVZ8cGcBA76oJrLVeuxjjJ/UbfKa+9mNogJxpC5iNDPFilygQqLKCdU4saLrdF9jmXZx56u80/x81nGDihQR3ON02YzDOE/X45azc1s9GFgtYASK5RV+rPFhrNV8IgAACYWtA2/wamAxlgAzYG09dXxjH+/INzR04csuNMkCHPsK01SSiojSGo4FRBLi+AMM8B2dKfr+siauWFQWCvXQAdA72RSWPYPeMG0SiVg5sIoPl8ahthVM9RzDzhPsA9ZeUIAX4H0Jcv1q3BX9vuB1UxADAzhnln7WNeDrNeajWAp0CWqlSSANrk7i3T+UJxuaJGu6Pt/QMl1YaJDwDA+FQDPJaxGi8n6vW7+uKLz/X85Ilq1bLefOOednc7BvkBlvh8ChGuPw31eyOfg0TgtNudQIggwmSGq1G46AAAzxdTA77BXIfPOweA81tGsEZNVYgrUpQqw1EER6eYcyzSZDL2PkNdiF11WMRhD9nIfzcNQM456hIIlABVnMNYUkPuwu6eQfM5wZ10PDaRbaMyDva1MhGC9egYFCuQUb0vDP5uAGATF1gopaVm3b6mzy80P+lqdpVHFuWEXq+VpKRxEuu6FGnebqibFNQvQkApaz2YqTjH6aSsdmdblfaujt96X+9/92/r7OWZfvSv/1Cf//hPtd9M9I1vvKXr3kv9h7/6sUmU1UpDaVJTcV3W6XlPb7z/gY4fPNAvnnyhVbLSDnbwnbpOPv1YP/vRRzp7dKrSVCYksB+aCJvfGRlJyCDsBbicFNPUSkjuJ1hTN3a3NFkudNbr6mo01FxLHdy6rf5wqJdnF3r58tw55zWy5is1dao1VYuJnSMgElKjcFdk32Cjh4AKuSUXnRocnk3nrtsZszJ9AlIgsJp3nnwgBfEfAI7ch3xHwTUDQhT7UA4A22mCtZOTpTek3o2dNL8PyLl50HDzzr3b8zlFGcEcoJZKIUeEzcngNCQ5kwaYy0wYyLEQUtiOksiArt2WeKwlSu3E5ArWTjYlXZa2SYgWuvf660rLZY0GQ714+swuacEtBfIjytaCyrWmmtu7Jja2tzqqc78hkgCVPWS55VxnV7ghYdWP0nip89MXrwDgCqB8gZilYD2PsxFnN3UzZxVziddcSSuqc7dPEo1GQ52fnev07DJXxee29glONgGQD25mAQDm82K9urw0CZ37ULgrm8BDZVBOlDbqVgX3xyO1Om3H+bA+tzpt9xAmw6G6l5daTnFmor6ZajbJvB9CCsZhY5rZd86gMyRhf65+5rBPZ/Op5zLn22A2V3t/S3cevK43vva2znpXGi9nmiymJmXPhxNFw5lKg4WUzdVoNB1Tg1vVdX/gngjWz3Glorfee1/Hr72ueiuQaOws5HNg7RgV7gkQk4kp+uY3v6W97R2Nrnv6+Ucfq3d9bRCd8/13/5t/eINX3LRYb0bgZgRuRuArGoGbDfUrGsibh7kZgZsRuBmBzQj8q69tr697Y3WxKo7WGs6kGCVnu6VKnSzThi/lXDqefP4ZnqpKaOoQfIZlWK7gsoXdIlyYknit+XiluBQpqRUVt8paFdcq18qq1VKV4oLG3Z6VLpU0Va3Z0mV/oKfnfT29XJqVT65gDaueYsUKGxRHvojNByrFPAe2k0VnsKHicuNYZDIFBfAIJVcS+1K7WKO2LCol37Ig7cSxDtNUbew4UdIA9CU0DkLTKoB9M+eihuwfVB6hwUiDDMWNCc0GfckOBVQIOXirRd4Uy+PuQvPql4DSRqEA2BZAyAAGWwma5xY5T5hmRSEoWGnuAj7xFfBRLmAo4uYaT5fqT6UCvb+iNEJFsVirsbetMnahSaKLwcC5YG4EVWu+/FgRSuMLOyyaUoVY5VKqrea2drd2FC2XOnn6WOViQUtyeqaZ1QvBRi1cxgBVAYIBhwAf+SxpYnGpm2KnTZNoidJrZXDBLN9ItuTOaC7SjCwFcDY4Jdr7iw6NQXg419gyji4maheWutdJ9fVbx2pkUxWwXBqNlKLasyIh2FSiFLc9nm2qYf6jtkmUMqdr9aCOwl4P69By2UAXf9dsNXV2duYsNIBIckTL1ZLq1US1NDCmyX9aFcuarItq7N9V6/COqtt7uhz09YvPP9OLs+darsgOktWZQ7I5aWhXYNcDPRQ1nZBbHFjUG1U1DXRswWzrWa3ZmhQFWJXLL+uKfKbxyNlw9KSKpswvQ5Zc3gIN6o2wqq224J/cZntjM24Lw7yJUkzKBjadSUnTDytewOdSYpUYmcjVesXK0W7vyuPEvAPwAgSu0aAiF3kKW5vMr0T7+wfhPTknehns/NxQ4XOchc+HXCUavtiiA2zkLgC28kMBjWKd1xmjSp0YlHnn3Xc9x3pc2q+v1Wm3bQ2Gaqt33bXFHKpELHFX0wDs5R0f71ussEBgCKpFxhAwvQYTnzVtOT4ZnTODGzPWcnBy93ylEY1yKBcU2JoVIBkAmCyuYNmIvWWwr6uk2NgDhKyV1mMd3D5UUq9ZqXt6eekGCcrQ695A/dFCb9y/q92tju1kL6+udf/r7+veu2+6QfLRpz9Xo9nW/TfftuX4+aOnXivt4yM9/exTDfpXGo96Glyeq7paqXd2YRAZEDcm+69CtlvsDPSNagbVbiOmcR27+QzwiL08eYvkasHqB4ixAme+0HKcBfU/DbOtjm3UAORbAEhDGluX6l4NlFYiVVpNg2c93BiYX1a9BsIJzW7bwdNUllRBwYPqyerwYH0NWQFgn+bSYDjTcDz3XgGIzGONVmuN2S/zz4VsWLP0c6fIEH9YzBtTWMRFzuPGlh7LaQECo/wB3LLlNYG0sVUBjU5bJ8+eq3fdN5GgkURqlxPVcrvVW5BPOm2fXyenzw1G0EBeTBcGCGaTEIfQbNR06/CWQZ2zs4uQOwYgSwO2WNQb776rxu6ealtbauzuem6cnp/p4vxUe1stkxWwxgOUYmxGvYGB+61W24pj9lEaZmenpyZz2N4vLlltj1If4Jfpi539aDrTMFvorJ95X6SZxbx+87iht+8c6qBRU2E8UTylUR0yQTlq+7OZLrKJTnHoyObqz1fqzdfqzqXdVGqnBTWTghrRgkNHjWJJB82qbcghg3WHYw1nC2XlknqruXoQgmJyqxMfkEH9sVCzmljNOhhkv7Red7QBNvGRalFBnVKsSoFzMLhxsNfdun1sEthqMtVupa5Jf+Bmc6PVsNV1bzLU5eWlehdXqvKZYMWMQsUq+5XXvfM7cztHK9WwSiaaIrcPn+IiWZFaRw0d3NtTfbetdRprWcJ+MPLzTCdTZViKLxP1UYn1xipkc817Iy0GY5WjWNudLU2x3MWWs15VoVFzTEOxWlN7b9dncr838GORKVfFmph1Nws29tjBDrvX6l2cq5Ykyvo924MD2jq/sFiywg81EQ17XFWoeTrsKai5JiNNsJCeL1x/tVoNpdWaOq22FcDd8wsVAELIms0t7teLhfdDmu/Or82zVF9FXcyx7QxFDnr94JSyNtGFtcl6Dk34SMNhpgxLSprJRbI6A2muUonzDMgg6TJwYxA47927HiIWoKC0UbGSGZU0+YaIzThrDKY5biPPB2UXKQQb6AXq9iTWmCzs3W2Vt7YUVasaWO2PPWUTv2+/R+dTzoP1tWgwT8aOsBjgfjEcO9Me1xuAX84CWtRLCHCQJQAYJQ3GU3WnC3UXK9tAR3E5gNJGLleqVsuqVVOr1Df2uJCnADBYs6E2CewH14W5etVqSUqj9UylxVh3turqlAqqLVZqqaAG1pvLpcrLtc81wDQAzGKK80geuZGrUq18jyQb/eZWxdStKNxYX3wGzCnqB+rb5XxllTuAiclmOfCxwWE3wtsv36hCFEWebRIFkhp1s2MEXDMHC2PqLJrpq1LR5Jghc3W10pj1twwuDvwM5w2kKXyUDS4HBsCrmAYLkvP5tzEhZr56zkIuIZ86f5wl2Zsof7lL5Opf1MfU6XyPcyY45KwCOQ5gM59n2N8CeJXXnF0FNYqxzxQD6lYPctdYaIE/B/MvtxAhQmAX4AjHEUiJhjdCtAEgMHt8MBVmGYUcUtNBo0CiYJkRRVmpkuOKihawM2TwJnFsdwzImOVqXY3OjnYODlVtdbQuJSY2McYBBE6db/3pp5/os88+UblU1Jtv3tfRwa7StKTxcOC1hAJ4tSxpNg0AEGpKMkwBN/hcZ7OJ9xNsap0FnGfnViplVatpmPJG8wKAS62XViBb4BhTdl1uUMf+8EE16czpJXsNFruQIIP1b7ACDo4AG0WwgdycTRLsjYPiNLj5BMU5P+NoldxO2hnYPDbOOc5wxVqCx4GQsHAeKqQkzgErgiGdFJdaFpdaj8dannY1f3GtyflIy3lO+PO84MMpaRIX1S2utdrpaFgra1xJVKhUlSwKyrpjjXojbXW2Vai2tP3aW3r3u39bh8d39ON/83394Pf/qbLr5/qVrz/QfD7UF48+UwyRNqkqjsqKFtybSvrVv/093fvgA/3sp3+l/qyv5TrTdNTVpz/+oc4fdrXoL9SAaJDntdpCOc/PZb35HsohSc2TO0Ox7h68/66OXrurZxdn+sGPf6LRPNPO4ZY6e7vqDobOb768uNJyutBuZ0t3D451Z/9QvdNzja66ygYDzYbjMI9zu/Cwl+fkDNTVtn0OTkT5Zc/nBWvNhGrfWwLZL5BOAkjP64c4y3bic2hzydnMrhzk/lICkM+STVrAhkRhBXI+Z8I6C+4V5aTk/RirartqcajlDlJW8lPbQ3qGwOT9KjgL5FyjoO5PAEeD1z1zGUelai3cN7kvUY8SkwHZZtInFmnuz6hZqfl8jAolFcoVFUtluyrVG3X/fsx6I4JgvQwROdQ+K+4nU41GA5PexjgsdXvab7fVKCUqAvwOx67rw/uA2BYIu6yrWq3m9cF9dtAfaATpjNgG9pklwDyEo43rTug3hJztoMpm/TCU3AfYH7mnQSjAjjmpVnzngCGZ0Seipm411SIeLE2931AvkwNM3UH9xpNOxxOtIehkU42HIw16Q9cqEAD4PQjcvChAac5Isoa9MyWcvVLSqKh9sKvje6+pP584H1hJQcNZpiefPdTo9ErVjJq1pmpa9V2HeKHxxEE9fg/cEjt7+zq6c1e3Xr+neqfjTZeaHZUwhIneaOSYmXffe0/33nnH1tUPP/yprs8v83kiuw787u/dKIBvOqw3I3AzAjcj8FWNwA0A/FWN5M3j3IzAzQjcjEA+Av/oTnWNcmFMs1ZrNbb2VSNrqF63IvCNN9900f7pTz/UxckzVWNyr2IDwahTCsW1re2wSgOM5KLkHtFcipMgk5uVaLisVa0l6rRT1ctlLQZDrcnoK8RKazVN1itdZnM9H851NZratpLGZg2LtVWsIk1DZ/lOfGEBLAPMwboV0HW9itzAwXYP5c6YBgLWx6ughuDyQQZgq1jQXpI4S7aNCkZrpUVAmxjhky/+NOGwAgYEDjbBwetuo3LATsk2dzn4C9sWtQTqQN9M8rumFZa8jjyyLjgZhVwjLh6btCzjee6lBsTOD5M3AgtcsHK2rZtRAFZcQlczA8ConscoFrEd01ojLBpLJXWOjlTd3rLSpU8OE50wGiBp6ry54WCoyXgULJ65nKqocqmqN+6/q3Zjy9ZW3YszA7iAuVw2UaVx2aV7O0MBTMMszwqlsQdAbECS7KeMHFayV8kyjFRcBBUFPU0snAAiuMzbSgrVGRcxgA3UOeVE6yKX7rktGQdnE7Wipe61y/r60b6aWEZhLZ1NbMnFRRRQN4xvMahqbAULwIw6PLVFIwgBDYWNPReNVS7+/BpZTS9fvlB/0NcMYH2WWa1ODmC1XHLDbV0saVksa7QsqLF/R+2ju6pt7+l6ONQXjx/qybNHuro6V62ZqJAU/D6we1Wl5iYxF8nBYBTUr9iUkVU9HNlaEFswMiOD9e3SNoMNrMZQPEwmtoCN+L6biMHClIaC7fJQB5UAz/JGGfPBIHP4Y3tTEwpyZSBqTsbJczMom5lnabVilfStW7espFuuyKIa6/z8VKMhCruggoGYQW4sIAHzBLCCpso2DXYFCz/Y/s75cpYUYDzqJgDgosEqW7nl+ccoWa3U5rO32j0A0uSi0og9Ojzyzw8HA/W6fTUbDYOEAMDYmAGGYS0HEYM16KThXHVqXTl29aiRmOvMxdwKGgWgsy/NyI8Cax5rc+yg57m1Nc0QAGCvy4AsAxi7ie7tLTTUN/bTjEO5hJKaMZeSSkG7h7sqN6rOVrvs91TvtJwD2h8M3PY9Pj5SOa1rPF5q5/BYB9/6FUXNun7xg3+v+Wqu/Tce6M5bX9PqcqhZVFKhSg5qTWef/UKr2VCD6zN98pO/UGHQ0/DsUoOrrkrlghswgE4oYWkcsbcYMFIUFLiFOACXkCAACrCbo6MJq9+5eAEAhsBhpVcpURnQy+rZtRXU2MX2yD7NFqrWywaAx4ulutgvlkp2HiBnCyCCASmtVrapwwI6odnKY8HCB/QAREdRbfWUNJwsNcyWtnmmB+p9HQCG/8ZNnX0T7MnKd9Y2akPy3fJ9pVTSmjxz7FJRZNCwNVNo7mZvhtKjXFLarKlBA63T1umLlxqihp0tnI9bL2Ktt1ZxPtftgz0d7O+IRveLi1ONxmM3NQH+ed7pCIP4ona22trd3vX87PZ6PhIglPTGU01V1Ld/89fV3N9TkWZcWlHSaOj04kyXZy+132lomY00yyYe/x3Aw/HESkTQDJpkKD5xvcDyl+b/hjx0ed214h7VL+PX7Y99rgNojgEUnYMZjqi9ekl39xoGbeu4NzCng0+klQ69Sabz8VRn45kGkGnYt3PV9W4tVrNM/q7UBhMYL9Usxtqv17RVaykbTq00ntDQTWINVgsNOBOsFAm2ocHbe213BUBOLHABKlikqLmZQ6PB2nbhu/XYKv1iEuYl5/Jbb96zXep8MBLBE4tx5jWPfXmz07bysT8a6PriUqvhXOlq7dzUZnGteLE2AJzGhZBD7vMPMtbSjctssQzEBcqcRGoeNnX4xp7q+x2t06LWZWIAyqq3G8ommca9seJ5rN7zSy27I8XZQsv+WLPuUKVVpFazrfFipjXkinpdcbuhIeBGtepGYwwZB5LUKlIF0JDxHk+tRsIOHGVq7/JCw8sLOxdMel3NRyPvQ5wX1EnYUpK/PplObb9Ik7PZbrpNjsJ/MOxr2B8ZAO5st1RtNNRutjy3uufntn7GOpLzhXa8c2Ah8MzIkg4KLQBJuyO4b7vGACZXbQXbXWhyDqZgb0QNBFEOK+3+WFkG7CafeXbCAITPFYVWvTrXNajqvffkFuZsPFEpUqnGmYGlKMpoSACb7F9IhwEA5kVa7YWjAC4GcaRxMdI4jlTd21V1Z1dxo6HJjHiHigEWqkjv++xXEI5QAQ9Dc30yAJTHijMoqXhdgL/kimNXjEp+hvuGIrse9CaBKDHEbYX3UsqVYhsAuAL4S2Yz2adzgyJkL3I22gUjt7gHmIAkFRX4CjanqEKbtUSvHXbESVLKMsXjiWqLpVprqQqxZr60uwUbqUEyMhINAAetrC1zAXL58l4YFMDBAjrUDpzxtkVnP3WGLfV1IOk44zNXZ1oFHKq2V3epLzdpciNmvw5b7n4ZAHZedABUqEmd0Sxy4+cin5e9/csAcAjqDjVimBcBAA724JsvMiKD4jEICTcAMEBgIBuS82tLfKv8Uf9CLEIRHNmCmox7FJG2zbY7kQupcN4rMgEvjWKR6JlGUYgyAP9j3PJ9jZp1c5by2vheI4q0h4our90C+Eud90sg0X/nO0bQNANyex1Qf5hMAIcwVqVettrV5CViSpwJjqsLKtiK0npTO/tHVhQm1bqGKGBt1VpWWqu4Vv7s81/os88+1Wo504P793Tr6ED1WqrJeKhSkYiOROslJL2cZMHZWSkbeA6Absghnc9zABjSx2pppXCFmgPgLwfSeCcQEqhvymlDKta0XLKPALxC3N1k74bcX+YJAC17DkpfAOGg6M0JacztPPc5AMIQAQAReWUBADbRkc8Tchbk0JzsanAZVaGtp7lLobQOYDXrnMgL5wsbmJxrVVwpSrERybQ872p6cqnhaVcLFx4B/EXVDWE1K0Tq8Tr2tjTbamqMs8Z8bhLTfDQzUblWqSkqN9Q8vq/7v/o39MG3vq2HH/2V/t8/+Gf62V/8QO++eVvVSkHDUdfKc6//Vaz1DPcg6b1vfUdvvPe+rntXuhxdapT11b+80F/+2z/1eVNaouwPOb2bMXDtv8nItZSdEOmQEY0LRSEt6/6772jn1pEevTjRD378kabrhQ5f2w0AcL9vALh72bWKmZiR2/sHOt7e08XJCw3OL5T1h3aSYT4bMKXQthW7Z3H+GUO4C583i9bODibyUasFZSlzAmCR/Yians+dBc2ez7a+cYgIl/Gw7WyilXIv+vD35hUAXgZniFcW0LYvDvd4G4lAVkcBXA73wE22NE8GKYbzJNyP8+eB7F4Kc9HEhDwWidcV3IyI0lrajQwAl3snBCLfCbDNjmNNegOPFZ9TLaEKt82B776FOPHvYJtcJSIG++RykmfZA9xHPmMhQnGmTydjn1HDq2vttdpKUdHiANIbBIt/OxMBqoezF5ItOd5BxT/TJEPJH4g/YfzXjroJ8eWArcGCHoW81cfO3A6qfc8r1go/ALBbDK5GRUBriFerhUqojus1iwgajZrjoThvBv2encGcxQyYbDUwd6+ZpuPQm+AexgfH63XPhJ9jfiwWmkLq4AXHsWaQZJKikkbVpHcc34jqwIp6WZQefvaFeifnSiYr7dRbjioDpOceSZSFZ0ROMEqqNbW2trV9eKjm9o7decqNhmNtxpBDCkW1trf0/je+YYL5xempTh89cRwR5BLmCr2Vv/t7//0NXnHTYb0ZgZsRuBmBr2gEbjbUr2ggbx7mZgRuRuBmBDYj8L/drq3JNJkCmJUSvfXBNwxCYIFz1e3qzTff0uDyUv/2D/8fzftdtdOy7UrJJJuMB07NK9CYRX2K6o8GXfChVAHwoShn8Y5nUrVa0G4n0W69rjLKktnCzX9Un3G9plWtom4h0uPza513R7ay7dTr2k4aKq8LzsObzkNOL51IVFpuTAFpRLFBVZpxKNAyWLul2M0e/iFLUdPMaqL9SqpOsag6ygnA4cJaSYXmMxc9mgbYaQbw17avGwupvOGF2tF4Bo07LqzO7woXT/4detshT5CGIQAwF91gUReQqY3lLheQIKSBCRxyyIKCNaiODdrlNrnBBivYQM0XmQEyZ/sChhQKVtzNirGiWl3Ng0Ory6qdLVVardBUzyYGnbiE96+v1O9eu3EFmJMmqTrtfb39zrdVKtUMkMxQ8c4yLacT20EDUFTSxIDjsNe33VXIdVta2bqaT92oRA3Bf2NfSpMkxR7VxOqQDUdDkjGxvW6ugC4WAH8TN6po3tJEBvwiF3J0kakdLfVao6Sv7W6pPZ2rDIPYtrUh82+TDWebqPwLmzkyf2hEozLm0useCJbh5ZBBZuu5YkGHBwc6Ozu1Rd44y5QtMisKULhDDnDeI4qfYqLhsqjGwR21D++otrWn0XSqp8+f6YuHn+vRoy/U2a6o2qyqsd3R/t27imm0K1J3NLbCE5tOGqyVSkVX5xdWMdGUWkxQxWVuwlfikhnia9QRo5Gmw5Ez5vge6p0No3yTsVVKscILzVvmoXOznLUXGrzMJr+HPA9vCmDKTCxhqYVaP1atUbNq7PV799y0HQy6KhZXOn35TMN+z6Dv7taWqmnZoG//6tpANGsRMDio6UIeNnZxAYQO1t62EHYTJwDAISlMzlOCjQ7wy9cGpLcNN+rhxcLqEwA+LteDwdDqUwB0WOI0C7h806RGHbbJe95IAGhGBmvCnPWfq6Y9jjTwooJKUVElFIb5uAFes/cgVrA1OypTgCnvJUHJ6uYf9qdWAEe21LTC1Xbe5JuHZjQkgtZ2w7mhqNIGk4k6+ztBpTafqt2sqFJtKJsxP9b69vf+jmr37+nF1aX+zT/633Xvjdf0+ncrsGifAAAgAElEQVR+TXsP3tHww89UObyrZO/Ic3H06AvNeuc6ffKZfvjH31c86GnRG9gyPCEvMM/nmhdCI4557iYOzUvAWOAPGk/OisQ2FaAvAMEAB26iOeswVilOFJfLVi8yDjT7GMNsNNJ4ABCK7XhFMVao86UVwFGlmmePz5XRwcRW2U10GqcBVC3QZc6VZvynG1UOaCtoMgO4XBuMm28AYDDKJOSzjtmDi5HKlZIdDJhvswlnA8r/oi16Cynfi6zUqmJzy/qAgGKgbKpCraTGdlsdK97rGtEY6g8VodSfZKo4qxgZ2Uz7ex3t7e+ogf022bbnF1bAA8ZORpkmw0xxFGt3e8uKfhrYNJto7pEddtkfa7KK9Tu/+ztq7G5rvI50PZ6ovrOj615Xvatz7TdTzUYD7wM4A7z54IHzii/OznXy9CTYK8aJz4p+H7Unlr9zZxhjaTecTG2Xzf45mmzU08E6jzPI4AdgUSRt12Jt1xO1ILmo6LHhc8XqloZXL1vqapLb6eb5q8zx7VqqWglby5WaVRksR6m7naZqlqpaTVCPzq0kXqLkhxxG4zeJDU5yXtjBA3cGgK7c5jCp4BRSMPh7PZmr2184T363hXIt7PWcHYCbH3zwluL1yvmMyWSueAHRKNh7QmThubBCvu52NelNVFquVC9EahfWKi8Bu1n7kbPUK6itrOAhIzGzipWM0DHN1lhqHNS1/8ZOAIArRRXrZdW2mipVcZCYKRtmKswLGry40qo7VjyZiyyN7Kpv1Jx9vj+duB4pNuu2I1alohJN4mrNYFVSSFShAVxIlA1GboSyQ+JM0b261ID8937fVo+TXs9nAmQG9lvOMxwu2ls7gWwAuWE2U1qF+BQs+wf9rs5PL9Rs1rW7v6O0VrUdZDYc6ers1NbBWHlCyKA5bWUc+y/KVJThBkpyZWoOAtvK18S30CB3nUPPHuALALiM0lXBdpzcaDfcQ2xEAK3yCAQePAcf7cBi0CAQCfM8BCuuIfIEe9hgDZ9jTCGTcAMA5zmxhK5OywVlSVHLWkXV/T2VOx0VUQDNIYHFiotk0qcGfxkHmulWVVHboGqbjAMokJ+b7HuuLddyrZXRGAb85T1icz5d2n2Fs579q1Ai79rtcr8+aicAB45MwCZn9c7JE0ZdHGmGnT17pDOCsRUtuR5ExUhVs7PV0Dffe6DVqKfCeKR4kikejYMCeAEAPDdBAIKPQUTXWNTjoe4KqrdwdlGjAQCzvxsUKcRBmJfbOgPAGIvMgToTnHz2BeWqq9j835u7xF8HgIOdK/+w/zIOrs347KlHDNxuQNdgx0xWM6As9v6QTawZ95MG+/HwrAEANonk/wcAU+Ns3HQMAFN3OD8eEljYA1F6AfDyfDhT8BwGgAF/IaiYzBpIa86hWa7yjHPOrYIqhUAa4xyzihrCErWFc68hrEFGBLwldkaqFCM1CwVtF4pK8/gIg7+BURHGeKMotH11gM1semr0KQDcq8LaBJgkLalUAXZ2Bo2JKxsAOC6VVSylam/tqr27r0Zn20Ra3mNUKimt10wEe/z0iT5/+Lmz4O/fe023j4/UbtZNOuIsK5HjvuI8DfC+540VgIZLrfilduEeQBYw/+bvWNvkrwe1LoTMQEQA1MOdIEmbipOmM7N9F3DeKncowN+QQ0otYqKof2/uGh11pRX+dpbe5IsHgJ69jeqWOsv22zmplHqWkeRnqBM3xE8ey5b1npfhPfFZAKgBQG3yhbl7MPaleqIIIsx5V5OTc/Wen2nGhcv1UwCAcStCiTikDtztSPvbGlYSffHypRYzCATUl7jNoPRsKN27o903f0W/8du/rVn/Sj/5wR/pD/7p/6Fb+00d7LZUrZXVG/W8Z64gLyyKmoznOr51V3dev6+0WddwMdYqWnif+pM/+GNpjGvJQrMx9vU54QKHpxwAdsauiQQAwJAuyN2ODNgdvHZb9Z0tnVyc6y9//liLaKn921vaPthXt9fXxcWlhr2Bdlpb2mm1tdNoqVNr6Pr5SyuAcYihbuAe4P2E52Xs2XsMPocoGscgvVJuQ8gIa9LnQE4Ude4sexV7Ot/L7y8hKieQdzeKcO/LudtPsNoPB8nmsQwYb4jb4QTLSS7hvDAhxjVI0fPoVTbBK9UxzxecD/w0ubW789sh2uAkgHOEY3V4vdxb16pUq47EYcvD+pnH5b7GnW45nmjFWbhYKS0UffdwvIID7oPjF3s/UTi40vgrTU3mjFlb3I2x88bFBkX1NLOquF2tKYLs1+trcHWtImp65jhKdlxvgsWW7wCbNbEhDwLwssjDj0C8DgQr47u0RXIA+FVUAwSD/DOG0GtCAeNUSX1/h8jHqsRxgDogTkpqt1tq1FA8r9W7vrIVNI0S1iCRLADAJoRAvhtBLglxJqh/2cO5X/DlqBPqW89lFMDs4ystcC9iX6yU1NjtqL2/o1KtoqePn+j86UstuhPtNdvhjkdNQ86w65eQQV2EgI37Qbls8UN9a9uq+J2jI8d0vLy8UrXR1N179/T2176mTz/5RM8ePdFoMAiZ7jkhgL3wP/m9/+EGr7hpsd6MwM0I3IzAVzQCNxvqVzSQNw9zMwI3I3AzApsR+Mfv31oPxhM3huu7u/qt3/6eDu/etX3Zs2fPlERFPf7FL/Qn//r7SpcL7TUb2qpVVFyhZuyajbqiSVEqaAIgQBPeDTBy1lI3719gU5RJuD/utYo6bNa0Wyyrvg75QZNpptbhvpq3jrTcauiT58/08OSFev2Rdjo7utXaU6OQuOl53b3QeNDTDEve6UopDN4SKp5gaYsWEZvNRRH7Z7Jmg/IxKcaaDwdql2Jn/qbYANNAWwBSrhQDABe413PRoMERGMu2GKMxHu6PITcSZRkXai4PNDJzJQ5NLrf7fOkNFrBWr1nVkgPA3CidlxeASv7+l4BlDgwzhiiPg6exL24hDys0YmhuzFZTjWZzDXMLaGxRo2pZcbOuYqNl0LF1cKjje/f03jd+xZexFy9f6Ec//KHm04kmQxQufSteZpOh9vYO9O7Xvqn9o3c0nRU0Go40G/WVFNaqYQm7XOj5k4fO9kUJzCXu5YsXBgVtQzcLts8Rls80j7Gcxeo1iVWnsZ/nBttWj4s5nxGKF8YQMC6tKqlUnSM0Xi40J1tsSSN7osVgoe3iWq/VSnqz3VQrm6kM45yGTXAG9GfnxtNGSZ0DyjTGE5jWxaIm2fRVE8HW01z8Fws3gfb3dnV5eaFev6dsOnHTgmw1wIlqFXVFWas40axQ0ngdq35wR829W6p1dt3EOL88t6riw5/8pdpbAQBu7W3r9oM31Do4ksoV9bJMT5+/0NX1tS+y2Fs9e/LUoCHgKZmPq+lU1VJZW42maklZvYtL9S8vNR0MzZ6maYBy1covq2rc5nKzipxrK218yZ35osu42xaRZsyGaBCTXUh+dGBQgJtWaqh/67YIu3PnjpuLvesL2xlfXpxqlo3UrNV1784d24ID/j7+/KGatmkvGADGEss9egt0gkKLCzzrYpMBaQUwjW1WCgpyLMCm01+uD6+H0FRDvWFQF5VtHLKgJtjVOliMNbHWfLpSuRwsg6cwumko5BbBhj3DcnulAgh8ew+XASBAUCuBiyWzw91gmM00Hk+tumAfBNCgwWB1W96wtSUmADAOwlbV5uAvwCYNW+cchg55UiEni/zXAL7tHO2qhIqwuNKdw233nc6uxnrRX+q3/v5/ZVDq4Ucf6l/84b/Ur3/3O3rzu99V8849vfyzD9V57W3V772pqNnR6tEXOvnoL/Xxj3+g//An/0YdrZRYsbtWrZFY9YSlpVnyvMaY+REpQiU9X1r1TOYrTTVAX/IQM2zXc/tLPkC+3yhXVK1U3YiaYwNXCcASdqDYE8Pox/rMIEJcCqAvOYmNprLFQsNJZmticvacAYwSgT11PrXCnWbYcooaDrJCUJDQ3OF1kCVLnvCEZpqdHaRZEmzuSVtDsYziogABCBLAZKr1POSVl8o0y8sGswCca1FRdTsYkGGaqTfKVKwX1d7bsuW5bQdRQJLbOJ5q0esrWcxVoMmdZao3K+rstNTabjsH+fGTJ5pMpqqkNdvpjQcTFaOitjttqwLY/1iPNMHIFr4eZJpFqf6z//zvqbLd0Vl/qE+ePNXW0bEJR9mwZ0XtYjywCwAKze98+ztuNj96+Eg/+uGfe12hGOR5UfsORhNNZnOR4Uke6QQ8nWkXB1COxpzXRLEc7GuxEAQAX1i4oWosg7nkFAKSk3vsNmohEg6gI+IXchdbQNNaMdJWUlEVVWYM+WtqRT1aT4COalSyW0cBMN/quoJBLeYX82Y0mniPqKWc2QABOXknjpTWqwbYutOZLsfhfEuqqRrthmaaqzcdajjP3Dj+te98XcXFTP3np9L1UO1S2Yp0oguC+jH2eiOzbTReqByt1SpGqi/WQe28DKp9FPx1VDflxI1OGquz9VyT1VJX06WyglTbr2jvXlv1g45WlaKSdlXbx3smhkAqmmcLxatYk4u+1M9UGs1VGGaaXPY1H5MbW9TFaODHKjTqqh3sqb2/r1qr5cbjeDhxnEUSxYpXkca9oS0RbdnYbOjFyYlG11eKpplVhFmvq+Vo7HG3WrSIQq+mzu6eLfQzMhknE5N+mmTylYoaj4Z6cfLMLg0Hx0f+OYDpUb+ny5cvYazwZkzI4HFZ2zTfAW/IFg4XcEOZBoYM+tIk5muONWVOlskBYOz8ef38GeHoAtmPhju1E6pUziVvpnnnPm/U8z2DFewD7Nu4nRSCgww2uLyXYhQb9LKSOM8WdnmV50gC8KoSacXE7jTUun2syt6uVmQxTudazXgXEBCwWa1o2Oupd3Wt/uWVwV+A3yVxApz/YTH4fKKuNQCcO8yMAH5RNK1WGrDPETPoKBLqG+o05hTgFSBDcM8I/BMIRlPXiRuFHk4lrGHIGwDFOGDwvNRI7A2AZZ12XR+8c0/ryShXsxe0vL5WOpupjPXodKZmkhiY4rOjZvSXVbN/HQB2zmxO8LHqkvojt+UNUQYbta/lYJ6P/JvxgLC2AYE3jZlfxi7k4jwDyxsVXbDl9Znt14JaNyhvAScN+kK4oBawPTP7VJ4dnyOQzkF2LnJQegIA50kkASBlXHNb2L+mAGYOsyFSg5tsGRwGDADnX9SQRHXMSwXNUNcyLsRiECEyXylZsDdGqkRFpZx/Bm5wYAkEQRyJDHmhGuVszWuASlmql2I1C0U118ECGvKV/2yki3lWdr68rGbd1Gqc36jf7YbDPokaDxC4SoZ0yHnFdtp3EOrdYsmEymq9pa2dfSuBC8R08DGg4m3Uvf+/PDs1CPzixYleu3tbd28fa6fTceQEAHBcYI0W/TkFhI3xDnawBqjXQckJ4E39bBtoACeyeK3e3eRAByA9fC9VQuZ22lSh+EtlPAQIQBMWvD+hXNwJ+EsEAo/H2thYQQcFeCA08Ng8twFg3Br834H8BUi3UQFTz5kQmefLEmHiTGfWCgSk1UojSJZZ5vcTRKQru/iUG6kzVWcXXQ1PznT55EST0Qx26isA2OA07hqs9U5L8dGeeqWCfvizjzWZrlSrNrTd3lJxGSmpdhQ1drXuHOt7f/fv6WCvo2dffKz/5X/6H1VeT/X6nQO9/vqxTi9OdXp6qul4pmqp6ixp8oBbrS3tHuyrst3U7v6uKqWCvv/P/rmunr/QqEsthqsTAF0oegNgHsbLdEz2IOe2hngMasO01VSpXrNl7hcvLrUsrNXZb2nncN8Equura80nU90+OPadBKcQCNn9swvNOYeWa/89xZttva0mXWpu++FAqN48f76Aw73XpNqQue2zYONcsCGYsMbyzNlw314EQnSu7M0n2pfo2WFpBXJBUACHn81lwBsA2JySAGKGPFvGaRkUxvmYBdJTACiZf6Zl5Dn0nJvUnMwTcqadx81jcg8qRKpWq669UdhCNGR+ocqmro/ZVyi+iERaUW9xnoX91CB3fh5yR8IRCRvoUqWitFZXuVZVUqu4jmI9el2wn2VTZzMTFdQ9u9DV+bndouL1An8L7/OBAppn+5IRbxeGnHgFWSlnyXIGYHPMnslHyTFkYnER95Uwtq6vDJoWVaL2hlBAZUDEBcQlnJzi2MpfzkF6RM1mw1bbzAtcWbCQp3ahlwJAzZno/49LJpNv5gzTYkp2dE5E85rn3sp9ppSYMIjL23g512g5V7ld09bxnnZuHZqAffrypZ49fKaLp+fabTZ916BYoa/FvXvhe8fCPQIcOLhzcC5VOx3dffBAt+7dV3NnW0+ev1Sj09HrDx7o3v37+vM//7HBZWp87sWhPxTOvL9zAwDfNFhvRuBmBG5G4CsbgRsA+CsbypsHuhmBmxG4GYEwAn/yn/7mGkUNVmioIz749V9XrRmyBp+fPNfjzz7Ty0eP1T19ocpqpU6lrHq55Axg8lLn64VBOJS+NMawvlvBIm+0nYE0Aji8OHPeSmm9UrsUabsc606tpe0kNYOa5nipUVO805J2mlYMj1A9FGId7u6rU6ppPcp0/fJM/e6V+tfXGvdRaExt4VhJ0twqCDZqSQUAv3JZQy7+G8YxFn0X56rHRW3DVEU9Oh4bRHTGF7I0lHImMoemEc0cfn2jHgwtLADgDTM5FP2bS2qwcQtNk02OL80sbOdowlvd+Ar0zYGqXA1M+8OYWZ7/O4PhmzNygwU0DZeVL5bY9WbLmZVS/elaVyMUwFJ1p6PG/o6W2B1X6jp+44G++d3f0Pvf/Q2Ne119+Oc/0h/+y3+hRTbWuHelSf9aJfKRi9Kto1t68+1vqL51T6W05UvR8PpC9bSkrWbNQPCzx1+oe3FuEJh38vkvfhFY+1hhGQAeaTXPbA9OM4kmYyUpqZKWrQglR89ZoyY7F4NNc67Wq9aaBoBXcVG9bKIM62lU5tlYhelauyXpbi3W6+QmTueqZHMVyJVyk5jH23h9Mc6oTMlKK9te0xZjbgIU3HilucT/Yv1F04L/btTJYez5+WwdtwIIpOEg1cixTiuaF2Jl5P0VUlX3bqu6faCk0TbZYTjq6/Gjz/WTv/yRao1UlXqqaqepzuG+Du+/qXKro9F8ocfPT3R+cRFUr5JOnjw1gN7gvee5vzutlraaLc3HE12dnWt43QsNetRZAL80NrDQxB4PRj/g3XIWFJ58oZhEtZDNrB70vHWDNFg98jeTOWq3kGlYr0v7B9va3t7ynmCLZdb0nIbYWNPJ0E2MZq2q+3fvGjjldf38w0/VwfYXu2vGbAMA5+CAFeu5Hd2m54ldJ4rITb6hM76Y67lCwU0GW7yxHiAIoBIJCmX+oM61PaUbgAGAsJUo75kGNSCuG70A3rTxfqmAMtM7iLNszRjT4EBNTa53HCuliQWobIAts1LMKnXsb2Hde20GoYDFOVYHAAIDJEfBXjrPBLSCzkBGUB/RdOYrNNfq4qni4lL77YrqdSyhizobrHXr3a/r7PpKT0+eqjce6O133tD99z/Q9tFdnT081ToGQLql5tFtnX3ysT78s3+nzz76C82uz9WiKbQIwG6jWdEKQMvKXtZcAIrM3Lfd68rzKI5YhwB0AMWAqiuTLxh7+kMAwPWkYtU1zR6VE1vsQhQAJOh1u/4ajcahcUQOGqojPkiaKouVsuk0qN6JAUBtih0/44ODALaP7HMmLSyD/R9NsVJiIDMjMwy1+WKpAWDLWuqRDwmOmxRs/8YO7AYhgBDgrXNJsa3LG1SoEZz1HqvOe1gv7F5wjTojidToNNVst/zhdsgKj4qKAa26XRXngGJYRmdWy9fIG9tu2h7x4aOnGo8z2/VlZMGOgiMCOd6j/tjNeeysmZ/z5cLK6Khc1e/83f9YW8fHus4y/dWnn6m6tRPy8CZDFWcDTXvXAQButfW1d7/mOfnsyTP9xZ//hefTYDBTfwBpgj0Ve+211sW1FYSjBSrCoBpj2ysAoFn1H2sEaBaR2xZsegGA/cXeMAq51hXAYD66JPEanc4WVjiQ4V5RQVvlihprAHysA+daxBPFcQCAKzQ0VwWViRMATC+gBKHfFkAoGpo4ZqB6qZFzayBwGRwcaEonRU3JAl2udT1dao2ahCzFaqy4nujx+amuRl3VmiX91n/0HTtAXD5+qsXZlVqlVBWUdWTEQqSBDOa4gaUmWNxrraoitVeR6ij+AWrIrmdOJokqJcAAmpwrD8g8WukqG2kE6Wa3pp17W6rvt7WqkINd1+7tQ43nme2oFzz+sqDlYKKon6nIZzOYaHo9cm4ic/k6m2jGGmw21Do6VAd3jlpD0bqg64trzUeZVtlCKzLIx5mBGGwkUe29fH5i8luZBmOWaXJ1ZQDYzgNhd/dZ19zaVqlS9ZijAsbJgnONcw5w5PzlSzdi9w72HbuBTfOge63zFy/cMHbEgPePAACzx9F0H40nwbbT6iq+WG/mUXhvRuXmmomGau7swXnsDEfnIgbAN+QJhr2aWgbwdtOkz+Vbr5Ribj6T7ZmgXJeGs5VI3ignwa1hsQzRBcwtE/Py2iyAjsEyfl4pKdpqav/N+6oe7Hs+jSYzFeYhOmQOCQql+3VX3atrDbpdjz0Ncytd3dQNhCQiKyY45aigLJKVv4C//eXSADBzFpt06mh+HgEp2anETBhUMxAMWB7IJ6idgr1t0WNhxWMei+CsVZMEDSvYytsqrTV28zNV44KOOi1brg9fvlB5NlWKynK5UAMrSsBawGuDCpvxye1MaZwDJOa2xXwYAB9JqWxALfz8+q/l1BoAttNNUOahiDPR60sK4I1yOEdgAp5JAZADzxsnkA1Bjz2JRjvxAJAtAICnVnMFANhnba7wZW5YJWcAOHc1sd1Oro7NAeBApAzOO+FthLxO5lnuMe69cGMDTbM/w4KY54MIF0ealYIjD+5CpcVapTkOEDhI4B4BUSwOGase3KUJghs6J4Cw4yWiQKThnKsVi953KtRrzvzdAOSbzyZXRW46XBB27H4T7J8hQPCBUduYzBoXlEL05A4WB+DK1smeY5Dk1orjsprtbe3uH6naatvNaV3iXpS4rr7u9/Ti9KUePX6o27eOdPv4WHs7286/hsIaMrWLOUkjWCIzRzbqa6JBNlbJAMGogfkDwcxWqFYTBhDOVs+rleIYRXuqdQEr6TzX0+plbJdDjQo5LYDaK+/hk/E4VwCHdUId5SWZ01FCfYW6kazglabTiYFp7ktlzo4iZJU8Y9gqYBTGBaXlstcm9rLY/wM+9aj9x0Hxz+8aXEtixeXYn+eiO9Tg5ZnOHj3VsIfl8dz1I58pREADh6jUucce7GhQKupHv/iFSdG1RlPb7W3Fi4LSWkfLcluDuKlf/c2/oQffeFezxUj/7H/9n3X68FMd7bX1/ntvKVtM9OTJY11eXKqwKmi3vaNmtamiYpPpyu2Gtvd3TKT6yZ/+UKdPT2w3DGGHGi/cQzeW6Zs8bu6OcQCAed9F9tWp1e+4LuGmcj2ZqNJs6PDusXaPDvSLzz5zLAaA2W2IrLOF3YioH8mahcBdhlhXqQTL+JyABUiHjTX3vU2cUSAQ5XEC+Tq1E1S+Z29E77keNijPAWBxxsoV4Zv3FtS+YTZY3bqRAptbsXGQCOBuIJ/kf/KMbfajDTgcCN7Yh+fW2XlutQlLeW400CyRS5z3qQmQgcTAPY67Ii82WECvTDxkz4E4FRORBSkht5Gv8H4g2HDOLtYGgImzojZms/Jb8eaZq44hvpQgMlZMwCzXq6rWa67na9Wq63IT6pKynUMuT099N1tPpyouZwEENgk2jIGjdzZ3LRNychIVY4CS3WdqAH99+nBWoP63zUFwcAjnVaS0kqhCVnGShMf1Y1C7B/C61em4VzEhKsyk3bVm08z3BdYiJFKcckwmWSy8FrmDAZozf4J6fK1JNjMAbBepXA0MgQDnEzKH13FB4+VM16OB0q2GraDJBMbZB5Lk82fP9fSLJ6qyB7GnrwuqJ6mJDLhuzbKZ70auVTgTcJdLU3UO9rV765b2bt32fuwIrUpFzXZHl1dXjniBRNao10N+eL53fO+//oc3eMVNg/VmBG5G4GYEvqIRuNlQv6KBvHmYmxG4GYGbEdiMwJ/9F99bt7Z3VK7VNB6Ndfedd93Ue/H4iR5/8VBPPv9cg4sLxTSXyE+iGeCCHYBl4ZwkAw1Y8UIXLafOWesc3VGxVtdoPtOzlydusq24XAIix7HuNNra4gK+RPUws5IralaU7HdUbNas4EEt2EirKs2weuzr+uW5ZpNMg25Pw/7A+XUVmrdYOJZC04xma4nfSbEfDZcZAJ1sMtH5ywsrgdrVkmKygceoxZZuhqEuyYWFIW8mkNJD9lCeA+R8o/wrMNVzi6lXzcdXd9Jc2Ss3tMx0NiN7A/py8dpYP9Pg5LIXmNAbyy4rgHOmMs0vLNZgsZuFXODCE2wqJyuU14lmMPy3t1Xd3VNUbaq2s6+3v/FN/frf/Fvaf/BAF8+e6sf//t/p9//vf6r+xZmm/Suts5FqKMCSgg72DnXn9beVtO5o5/A11Wp1zUcDFbVUNcE2dq6z5880GnRVBQSq1/XRTz/U5fm5s1lRBS9nUy1R/qLs09K226hD3RBy3uvCDYHNZZkmKQ1O5x5VGopg/67X6kIswI4WC+jZWKXFSttxpONyUbdKibbnS9VgUFtZFsK4uOAyxoHlXjI7GPtnmNS5FsVKPDIbAYF5RQDTeUvCqhtUUqgFuMgBWjnfsyCllVgR2Yu2foy1Shuq7N5Sub2rUq2lIpfW+VQvTp7o4w9/DB6stJY6WxRr8+M33lKhWtP1aKSz62vnatEEJsONDFvAhxoA83Sqdr2unXZHzWpNw25PGVZZy5VVwZAyrHx3czdY2DnPCStwZ7yGnD5SmsgTXkwWBsXoIQIGuZGNSikHiQDqGJvj47Ju39oLADDNE1RgnucrZRMsruTPkSyMUO0AACAASURBVAv6XbKlS7Ftxj7+q4/USGmIBjUdYISv+Yu183jZR0KDn78N7HMPKPbNBqmCcsLNbxoLOegYFFf5WsgVj5vMLRqKBoAhDwA+4NRHcyJX/wQrr8DEd34edsY0ef3F7zJGAURfGyykYRsFFXApcZPZGcYzFMB5piDZTpD22RdQulmiHIBkFECAwDD8Dc7TyKThaUVabiVJAzFvaEclqd6mCRpWPIru46Nd1VodZctUF4OxXl5faTgdWemzf7Sru2880N7Ra7o4H6sHuFSqqNxo6uHPfqonn3+iaf9St7YbWnR7Wk/Qqa1VSktW2qNNAMxic7NdG84EU8CeZXjNgPH8HQCw1kI3OKOpvMk7RrmAOhpSD2SbdsuqRJpczD0s5SeAWzgmeC6iIMDBAIIB+elBqc3nBWGhWo5VZnKR507O7XLh5hfKWdtu5iADDWMs8di/IQOhsAOM6+MoMV5picwtjew8wb4JEQBFIv+DKoIvCBHsA3xGzF9ygMn0VrTUdIYCeGhwCevqOvlla2m/2VadMPghAN61zz3rG5YYzbGuy2ptNdTe3tbjpy8MjjkTHueJGTZ2a7tNoFQ3AMxzx9iK0hBdq1BJ9d63vqnX3n5Xq7Sqnz16rDmNe87U2URR1tfFyWNb0mKhe7C373Pm+rKnx49ODNiOJ4ByC8dihnWExWdQ1Izma02x5YWcUA7raAlgF6Xqo0gBtCijvIErRUZ6wYDGfMT7lFIIRgb+S0FhNZ/788c+u1NKddhoqQz5hr1+NdG0iN04+ZhSsljbWpyft9oF142NJSrnaEjnVjmKVc4f33EHtmRdKSNDsVFXsd7SeF3UNfaG0TLYLjcTPSKjfdLX3n5dv/bNb6i0XKh38lzD56eqAtIAfuAogf08+xCNbdwOAJiyuaLpQh1FagDkQAahWbvWK1cFQDrULnEa29WkNx9puF6ovFPT9mt7qh0EADjpoADeV3c8cI50mLdSgU1ikGndHWnZn2g5mjqeotbg/ay0BBCs19Xa27PyF40lSrLBZU9Zb6TZMAuKFIg0zNVaRfV2y84UgLPYbM97XQ3OLrQcjqxeZkydV1iIVW01VK7VVUDNyVwYj91kLWOHulrq+vLCIE2r3dbWwZ6/B+h58fKFigucAxZW5G/2L4Mx1GeoVd1jD3VLiLSNXgHAVgAjEM3JbgavvNWHazt1lPO985iLDQBMrRPAvRxAYa9iT7crCGpfKYbgUYg0mCww0VBaCsQCfs6Ek8CSyx3/80xVADTWSVzQtFZW4/a+FcA4EsQxRIGSxr2RQd/eoK/hcGgCS4Y9J415wMbcltMAIspfZ/xmgi4ISQEL6BH7H8QUHArYg1iHeaM8ZBxTlyYBTILEh7MMluHTqYEFog1QkzF/cB4h7oA9i3oo1IGo0oq6d/91u3uMhn2dvnyuaqmgw62O9ho1dZ+fqLpaqA4BY71yZjkKM4gQ7Gecy5xDJsS4joUkFjKFg1VHiGlgrW7QB9u45m43tnZ1bvov92b20o3i95f/DmruL+EywQ42t5gO1qyBiYbVpu2YGUert1Ze/wZhIVrlXwF63Hi7gowGwmWwtw5I6kb9u8kT9VmQEzA9X0PU+CsAmHwBnn/jxoFDxQwiCucfzw/W5DNcSlaRkiXqX9T57FuANcVAwLPlMyHYzA7s56kjiEuIwleRjGDIMDzOWskyWNSHSiWAqfkLy+1Zw18bhCoWrAT3GZzbzrKmnFiJ40WlrDgtqUD2JurlJfbLZEunXpOcQWm1oa2dPbV2dlVtthSVywa7sbcfTia67F7p0aNHOjjY19HhoaM9qPtY797/yWXOa2GWMYAppZvtn/l72y2Hz2OT3cve8ktSQ/h7W/oaz2KEOM8Ltqvn5/h1wGOrL/Pa1aQTAOD5TFPiUHKHEsYlPFBOBsgta501jO8TZKhsaEt1foa9DTvdQDDEzSkogHk81MGQMlAfOkpkOjN4yh2Rn6mk5IOXveYKcUFlFI6jiYbnlzp98tTuNxB2AJMAgDn77MUDE7qaqLSzpUkl0afnZ5o4Z7eiNOEeK6VpS6tyW+NSS0dvvKkPfvM72jrs6If/6g/0oz/+vsrRUu+9+0AHx3s6PXuh09OX3pc69ZaqhbIW45lOnj3XmjsvNUtU0MsnzzTq9X1/cGZ6/no8Xq/WTBg3Z4ubWUMOcKTJYu47Oup7FMGrUqTje3f17tc/0P7xof7oj/9YDz/7XNuNlva3d5QNhrZ9JiYAANOOKZzpWPuTaU7Nlyt/gwI4REL5DpC7AAT1aSCuBQPvL+e5BxLlhlTNnQP7ZGpa5mcAgL+0z2wIIRxKm+u3lxbj8CW76LBrhDinV8YTG3Vw+EXuqbaYtrtQIAuwdwM0cjeZzqbKZlmwaEblioLaRPVcVQ0xKMv84iBszGZLNcjs5s2ggs7mJoRQe1AnFRbETxVMvLPBfW4FvwHKDWTzcp0nX3IeMCAw91jebb1eMxGTPalWTk0Y7l5eqnd5ZQAY55pA8M5Vzl5bmztYyPSgZp/loC//T93ubTqYLOUqYcij1NMbB4ewjtiHOL8AgINbGr/HmsHlKVaj1TQQbHebWRYyfqeZxpOx9xeAdDLDOYdMrC/GXmvEanjN2okoRPt4HjmTfu07uveVqODYlmKaaLpa6HLQValVU9KsqdxqqLHT8Zj1egODwOP+SKvJzAB8HcJgbn+1wO2DnHs+5wL5xUv3IajVGzs7Orz7mvaPj00m7EEahURSqalSrdn9B7tvbKuZ/9VKRb/zD/67G7zipsV6MwI3I3AzAl/RCNxsqF/RQN48zM0I3IzAzQhsRuDf/5e/vb59/w1tkUP48ky7x7fVu+rq859+rE8+/rmGV5e+TKTFgtrVigG+bBzUcYAZ0KNXcaQluWX1uqpbHTV2D7Rz53XF9YaG00wnJ091/vy5sl5P8WymrXJZR7Wm6gCiU+x+FloUVoqbqdq39tU53PXFG0uurD/Ukky87lCT3kjRMtJ4ONZ4MNIsy6wIAVigoUDDhyIe4K+U1nytoDdLI4O8xPPTngrRQs0ql/qC5tnSABmXrzwu06COLZcNKIR+U8gBokkWLok0WHwR5f8NYuXWSLnV1qZRQVcD0GiTvWqtAA2TXElI3xbWuAErQC0APUAm59yEDByaQcEqd+7LJk0hlBMTFaw4wdYwrjW1LNekWlul1o5qO4e69eBtvfet7+jr3/621klZly9e6Kc//pG+//v/XI8//ZmmvQul67kaJRpcS213tnR4+76qO/d06/47toQG+OhfnWuZkT871qB7KZKWW/W683x+9rOP9cXnn+v0xQuNRkMVudRjnzybmBVfxcoQNjXqVJoobgYE+WQABQGHsaKsifwymlyDbKoujQxQxZiG00ypluoUpN0o0u5qrb2l1MKK2w2ERQD7mEtc/AEZAKvITUqrvpD671FyVVJfHrmI0pgso6LI4WFUemSg8T2+sOXk0m/hNiqkYtEN3wnZga0dpTvHHuu40lQpDWq2q4uX+vyTn2o6G6lcTZTUK2bXH91/U7NCUSfnF+qPh85nRPnG5ALQBXhkDo+HQ221Wmo3GqoCKmNZvViqWk5tB3sGANLt2iJr09kcTwCyxmEuWOEaWX1HluPaUhoRh6gkyUH4xVqjLOQY0mWpVAp668G2jg621W61TKjA3ptmEr8xm06cD4fVOqru/a0tNSsVTYcD/fzDD52DS/4tzeZGtWL1JSon2NE0QAKOGJq/IU87ZJFOsUjm2p9bulkJ6CZOAO6CZVx4T1h9frmZZbY2oOUccCIom0J/id8tGegskLeZ0JgBIAR8I084KL9pPtA4WwK0oDh1pi95fthM0kClATl/ZYMG6AGoCdjGS6EXbtANdrwB4IJtMTcAMAosmuSAywY4bS0fvKfjVCqlNEh4c4B+0u1b2zo8OlC5vqOffPyJhtOh99ZiWlS1XtXBrdva2b+t8+uZzq8GGo4gMcz08PPPtMiG2m1X9cHbr+n86ammQ4BHyBMLM+Np8qHsCMG6NCmDTTIAQYwNqjNYC69AuMmaPPigmuaPx8VQVeRGT3t311lktHum86kmOCnklu7OYJ+SRxvU/sPB2Pa3zigtJaqmqdISECDvm4bQxG4CVokZnHb33hbVKJNtRQn4slgFwkskDdaRng1mBgtxnQAIpgm+afYzYawAptnJVzF2Ixd1p5tYWGpG5MjODFzDR6HpVE1iA5MHrY6qUdFnzqzfVxKtrOYq+ndWSskYa9fVaLX1/PRcg+HYeaJkHDoXnslhu8KZ3QUC6BKZ+ALYjMV9c29P7/zKt9Q5uqWTq64ux5lzzaLFTNGkry9+/pGuLy48yZxNjRp+jv35QpUUhILHC6QJADDev9VgcdFjxRwFHEiqiR93OkVBX1d/PDFRZJ1EWhTITUQpFYe84mxqZkNxhbVpyFkFDKPpWotjdZJUB7WG7mBlORhrORpqPhtpWsicN21FPeDBAqvKkhvCkDZm2A1aLhoysktRrNKa/SmgN5B1UFd2pxONtNL+a6/r8N4bWpaq+ouff6yzUU9RI9GsONeLi0vN11PdPm7r3fuvO9N3et3V1bMTFYkFQFGTq7+NLUIEqlU0LqzVG1JLZKrSpFtHqihkenJCAQKbuIFyr1xSQpZcmWzXqUbRVOXturbuHqh+tGUAOG6lqu+1dTXsCacO2yICBoBFDKeaXw+1dC7wWtW0ps7OrhaQ42gcV2uqt9rqXfW9VmGWzAdTTQGAR5lJBFa72JWkrObetiajoZXKAMDjiwt1n59qQRY65CrWh1XgUlIrGwBO63XF5VRjmsCojm3nvNKo33cDFiX/0d07qjI2g76uTk+dB4vSHQCYr9jKxgDwBNVPUAX5LOXoyhXAIe+ducj3gl0tTWTPyy81tIMKKxDdDNYBaOVqPX/PeZUhEiLEQgQAOGHxRQUNJnOlKdHOxB9gK5nbNYbOvUk9BjPzXGQUwMM40hAAuVlWxBnWaqvd2FKrUFXv/Frnp6fqjfs+jyGwUJ8YNIAAwi6VE36o4bCiBwCek8mLk4jBS6yfsahfmRzGgAFYo5YCQMBqFqCJPYg/1BVkhgOS1Op17e7uqdls+mdPTp55P8Iiu0qd7cZ8sLR97/33fMZBBHj69ImB/51WXZ1aRaOLUzXjghrFgmNNqpTk86Vig1ORwXxyDx2rnmdeUuNyJgUr5cBytPLTwCbrPwdaN3YXgMj5F3sDirWN+vfVz+YXihzaDJ8F9UgOJIeH3DAoA/hEsvFkudAI62dqOWIWADQN6QUl76vfo1aw6DecSwDArrs36l/2yByw+DIAHBR1QbnuWgMwqVT6EgA8N5GA3+W5Q9W9iXMg5xeCDCQ3bJ/DmWJtnpW3sESDZTpXoWpRapaK/iwAfwF+yemGaEJtnF8tPMY25M2BqHBfyEllJi2VNJmSJ8xGbmlsUOXxOxCKKmUVubAkRbtgsMdDFqqWK4pWkabZ3ASTRrOlzu6+2nv7iqsVDaZTn+3ZYq7+aKiT5y9sCb+7s6NOq+39HiUb7w1SHbm4rFFcZSBLMq8hMaC05c7GfNmQO0vFoHLHdcOAmZV6kFYBd0OV7fW0JBOdej8AwBDtNo5Cth3PSY3YRjO+G/JgvhV5LwgxIjlChRe9g3/mGo8G4fFwQsHmOc9p5bU6A9uZv9QBPHdkEIu9h3p1PBx5ffInTVLfJ20TDJiflF37jro9XTx/rt75haaDkdZTVPdSmXXP/jeTItZ/u6FFo6rz5VyTatnkEECscsb+1VCxsqV1fVdRo6lf+Vu/obe+/rZOnz/U7/9f/6euXzzV7Vv7+rXvfluzxUTX1xfqXV9rNppo0Z9ofNnXi5OXzhmHOIVic+LoCUA6iuBAcgy7bSApey3a0YGxi70GqI8LSWxQ63o0djwN777aqerdr7+nX/vN39De0aH+yT/5x/rk45/p9v6h2rW6iZ/Dq2ulxZLKBc7y6NXegHLTkQh8dtTn3uNDnR8+x5z47LplaXcax6rke4dJeyY1hZNiU5MDAJtLxNnkLSSAwN4dNoSQ/N8mmOT3ho0Ndu7l4HnhwIm8tvVDvFIHB8CYzzzsOTlZgDqGTFuIIpAS5vPcaSlEpzCvOE/tbgJ5edD33d2q56ig7U5TSVzQejZzL6MSRUrZU+grYC8P+TyCPPtL0DvkHAeXI4+fc6bZt3L1NnEEi4WtpmvVikk9dRykZvM8x35ox6jCamGnHQDgkMuc3xEN0KKoxxkm1Oqcp84Wdu5v5NqQoclw97CLUbCCtv0zkTwJJOvYRAnWlIm5xaDU57EZF4hMgNVMwf5wYCIZdzC+qMlRUeNCwmNzVrqPwx2CuQiZwPeQ4ODgPZy7F/N9PMkjFOTzk+xh5tLVsKtCLdWS3kGaqLmzpb1bR4pKiS6vrvXo84caXfcUZQuDv3UiICjKua/iusJ7SUomJg2mmaMJyP/dOT7W177+dcfZvDw793w+vnVHne1dJeWq657BYOAYrGpa0ff+wX97g1fctFhvRuBmBG5G4CsagZsN9SsayJuHuRmBmxG4GYHNCHz/7//W+vDgUO1m26Dq4e6Brs+v9POffKyf/eTDcEHJJbGNWsXMbBQMVh4VQ9Nkzk0hibV/65YOX7unvddel6p1rUuJGbGnL070/PETTbrXSpZL7dXrzuwrALT1u5rNMyWVktr7W7rz4DV1djqajId6/vSJFcg040srmPWplrNIs4zcFlig86BmyK3DYBZjXQYACKBoa1BUZMuVxuOJ1XOFwkrVSlG1WsW2pDzWehFyEFGmAfRyAYO9DghsvNIAMJlx4YIIQMslyBldAMK5WsO2RRtFVm67ZCslX0pD1q9Zz68ux4AXsRUJADQGK7mE5bZlvvY4CC8yAOzMOy7MXM5qdU1h29Yaah/cUlRtaRpXpWpbR2+8o3e/+W3dfestdfZ3lY2CGuTq9Ln+/E/+SH/6R9/X6PRE6XqqdDXVctRTq9nU3fvv6Na7v6qtg7tqNNsCa/jik4/VuzozCKzlTM0qRqBrTVCznp3p0aOHujg702IxtzoHG+hsNHA+Wp2fxZ54ntleyk07mgFmWseKizDxQw4fltvDbKqr4UiX45nSVqpqs+ysVBqcLa3UnM9Vn0y0v5TaMO/JioPZ7yZgAPutmoa1XU5VJlO4AGQd/p48sfAHMGKTUUfDhGZtSXMUZ6Oxm0GzLIC/gPzrQgCbyFmeJanSnQOl28dKWruKq03bDtN8QR198vgzXV6+RJClUrWsZVy0qh5N9MOTE708Pzcg4rxRFGdmnIfM3tFgqBbgb4VmXlm72zu2pUPA2Wq23LAeDYcmRrAOAbN7/YmuelxWw+Wd5gmqbsABGPqoFFL+v0yzC2XmSsOxNFlJaVW6dVDU22+9oWajplol1eHenk5PTqzsHg0Gnu/7e3v+LCFrNCqp6uXEeVOffvSRgOg2ClqA62AHPvclfTIJmXgbS0yDBPln5GxdM8aDvRiNrI0ijOaAGeW5csAKVWdSBXUDTXXbfAIAQ+KwuiysUxTOPB4K2HI1dQYs3RUy9Gg80HWlYYK1sZvT7BnBJzKw9AGiYcQ7BxyQGSVLaM7aWdP2xuG1G3iDGELjgkwpQFIASKzAeA4UzShInauaN2+rKP9DJhuvmW8lpUidzpb2Dm+7wbRYZ5ouxupPegZba+2OimlTJ6cjTecoQDP1r7u6vpyoUlrqcLeie3cP1b8aazbltS81GPVVKBdVSEtuHAHMeA+aL21zus7CnhBHodHpvN1VaMajDPc6AvxlT8ybfDR2qq2mc7fwJwBUJ9sYlj1rjr2NvE9ndmFlOwHcBWAtW2ELQSBao5JFNUkL0zMjNOYMOOVI+TTIrbEKdt7nSs5rXGB9X4h0NhrpIlurj5Kd+VDFwYG1jd3sQtECRTGfMeAplnRGcLUqrDTnlReCPbib09gWR5wtBTfm9hptpTRX/z/23uRXsjQ973tiPCfm4c45VVZlVTWrZ04ti6QGkpYsyYJh/QPeGN7Y3mjthQXDFgwtDMgbwd7YhmUvDBuQYUgWRIki2U3CHJqk2HNVV1XO051iPEPEiQjj93wnsoqwl7W81bjI7MybcSO+8w3v9z7TMiF8THGjYtCalwB0bzZr6vU76o/GuryaajJbeE1FEdALDfKtm+R2PmDheq2HXMcKiqJmQ7Nspfe+/k07A+TVul5NFlYZkkWfX5/rJ9/7vi5fnRsgAEdm/jQYZ5T4Vi4FuwoUno5vAIC0+jCoJWliodImU3e2SDSdLIE7lbFeUHhXN0qLzChH3Iq85+CEsUpSrVFI2C6gBHC0U1MVjZpNnba7utMfqs7YJImJPqtdHlSzPD8Wiu0+Q940kzvfA8BYrTPft1VVWIarnZoN1mfbThav53PljZp+9pd/Wb/wl/6qqu2h/of/5R/r4+eP1T7u69n5My3TxM/i1lFHJ/2uDjotNXBReP6cTqWfW4cm5I7ze2sAOB72Vem3A9A0mWv58krVLADF3UZVXeqQ0jKXM6HVatr2k67+pkn29FrRYVcHb52qd+cA6Yg32Go30ixbqDAAEfaRNuSTrFAxI1qCjMi62q2uBqOxVjRgeW91FLmxnn76RMnFVLUU2/aK1vPMecHMH9u2bzfaNevqHAwNF5Gm2ywKpeeXunr22gBwpwFYV7XFMvtSLa6rhk0keYHtjgG0YG/pXAuDGMQc8Nond29pMOxbhT+7ujRQVV2TbblWxeAOz38bQDzqEsc1BCDYNc7nc4DJSi8BYAg3rAcICmVUX1BVlSBQ2P8DABb2wAAK0nSnaf7nFMBNAOC664VFslbcRE2P+rSqnKYtdZdJP6E2cwYlpIUyA3jXj1UM2sqiuq5o3jtzMdZQLSXXcy3mM23qUroGBKTZDIEQtVXTdSPEhGWOdXthABj1bwE5pFbTmmxr9jvObeItIK6QB0/ueDPkoEI6QcHLvmRAF1Bv7XBsDUdjnZ6eaTQauan+yScfa7FcuCGOEwcA2GI5N7GOzMEsS3T++lyXlxOvgdGgo4NeW9Ui00ErUoRt/3zuOYLFOTb28baiGsqmkuQUQKIAsvBgXU2SpVuCtaz7ffav7aB5gGWmrUFkq/iD2nEP8O6zgD/zLg3giaFkC1jDr3sAjzrN6kPnzsvEHqzp2QO2EFM4Z6khykzfvbOrawEjRXsAOIC/djig/qsGR503CuDSAtrvBHIgZ7z9TAG/QpOfdYCCn7MvAMpl5m05HnxOlNGQpDhLrAw3M4Z5hloWwgQuAsECHzLlqNGwDXeHsS4IZMcnPdifl1O9VM5+XsW4V9wFEA/XiizDYYHc32CrGhR24T4AqLLDspc6KapZ/YZ1aidq+zz3nQYCRRTbFv7o1i21BkOlpcqTsxSLeJxo2q2Oet2eYwtwvoGQiC1zvboz0MssYS9HqWfACxtcSLuoMSFeGFCFYNUoc1VRTTYDWOOc7iIARAYDA8iEanBfiwMaUncDOpusUroG7O2m9/a9e+tgW8waZOJs5ybCxgMQnylZTpVlgNNYYgcwar+vGLSymjPkcrMOnTsbBOU+s8O8LUFo26GjWa6auMY6ychYvTjX4vJSKXbLy9RnGRpGqzp5G8zBOFLRbSlrR0p6bV2tc00mM7VXVUW1ruLOoZqjW5qpoq/+yl/Qz/3lv6DeuKd/+r/+Y33/j37fSPLf+Nv/tsYHA+0qhRaLqb7/3T/Wkx99rOmzC21WO7ttbat1u3uky9yfjeldbDLX+QZ8y7UabMfDvZb9iLtYM47U6nY1TxO9vl5qgvV9Sxodj/XBN76qb37r5zU6OtT/+U/+iR59/Inef+u+VfDTiws7E7UakWLucJaJQvwNOcsAwGnO3C3jUkp6iV19SjcYn3FYROOKEaS+4f2aLBLuZbZNJjvdFtCBxBToQ3swuySDlA4DJb8oELINNJfg7t4Ou9yD93noexC43E2CetUs0kBO4svzuyQCMI8DeTmQe/ZgMWMZt9veU/hMV9NJcAUp183BaGQnrC0xKNOZScvUmVjKN1BPmzzC5yV2IBDMWQM44gSTgJJIBRHc7gUV9w+SNFcD8jv5TbudunHsvXZLHvHeycOW9IHgXjpMG1B1vWZ1e8g7NwBcKrX5+yhuBGC2VjPBkbOWMW0QucIzwA2qSU54GeHg84B13bYbDusLsJfnChGDr0WyVMF9gTqeDHHG0iTaoCxGzcweBpkGW23uQba957mUpAX+wTpfaz5dBBL0ThoMhnYm4jWnyUK7uOFc602josHJkb78c9/Q+PRMiyzTd7/7J3r16Kmy66nrtD72zbWmLaFx3KGOAMiHSIkqvoAMwJ7Raev9Dz6wBTTEHOq5+w/eU7c/stsOf4YLGuQT5svf+nv/4AavuGmx3ozAzQjcjMAXNAI3G+oXNJA3L3MzAjcjcDMC+xH47f/01yxJNRBSSKN2X5OXF3r4k491/fLCzHbUss3gaarNDuNnVKhVs8lzLkv1hnrjsd5+70t66733NT69rR8+fGjFkVmzy6UvjuTYYak5oAHAVWKda5Uu0YgqiusaDDo6Pj3QoNvRJks1PX+ti2fPtFmuVN+gbKxqlVVCA9L2SGXz1R2msnmzp9JjXsx9DbUgqg1bCgW1FE3FwXioyRwr6URFtnPzBuu2kO/FJQ/bz8AW5lLpbNVSrcgFMNgYA4IH5QoAkzNrrOot7dycZ2W5QsmAB/wtQaSS2UsWk9V5VfIHgzqG1yFryMzX8uQLzVIs4OqqtVtqjg+1a3VV7480OL6leHyqam+s5vBEx/ff050H76szPiREL9gcY2u7mGvy8qm+9wff1vOPfqjk9VM1VomyyWtfHg/O7ugXfu1vK+4d+GK4Thf69KMfa3Lxyr/HDppGf7pYaHJ97Y4WgCRgPDmDAGuojOaTK2cCowBG/bYhJ9rNrNLyEUCdRnjUUtRoGaTFohMAdJEZPAAAIABJREFUGAXwYrdVPOgo7pLjtVOvXlF/t1F/tVJ7meh4s1OfXNiy0eystLJRBvLKGJEBzKUcUD0A8AxzySS3+iJkuFmBWFrQbbFSTlD/BmUooAv3cKtCWjXbbBdxW83xidQ7UL13oEZnGJSsu52y5VSXr55qOr3QepM7u60aR/rg539R8XBo++cff/ih7a1gP9N04/HOZ1NbpGNPjQINNjS5Qu+/+55ePH+h2WymbqfrSybKVMBfmsWobBfpyuqodIv6EjBT6jG/yTGz+gSbYawzbRZqZvUyCXmho4NYH/zMWG/dua1+t20Q+PadO3ry0YcmbFxiJUbu52isnu3mdiYAsA6T6VQf/vAnatV2toQmi8yAfwkAQ7gAADZoUOKrgLNh7YbmZyDJV9wox4Zsn5fL+gzq4dCEoWkFQGxQp2zKOnMNVW6ZERyawRUlK8DEoNquR6ggY1UaIUeSBoT7zzSV6tiNAdFUnPdHFu1mnzPlrKmQAW11HSAc2GQJAAOQ0qBm7dMAsqoEoHGHGjrkwqGMriGVKwDU9gAwrPiQv2zw20z7hrIMkLiug9FA9+/fkSo812stspmz2daVGsJCvZqQVRV7P9Im9xzdFbnqVcgWsVTtaLMN1o1ZNrXSuBY33Czm81swATCTrSWySU0YYD8FdNp5P0+wzC8VzoAFqC/2ALB7pfWaKs2gHsF6jS8UxjkWzeSTphBzaJKTU1014Mw4D2kyt2IVgIarRNvdOjSvUNbuCucOA2zWd1VV8rW26Vr1DepMNlkUyrKdLyDwbFvo9TLXVVZoATDRQnlHzjdEgsJqTKt/yZvm9eq1kFFfKZRp7RzmECdJM07OBu7VGoo3FQ3jjhXtqyRx8wwAOKpXQkM8yb0ndMkBHh3pejrXdL5U5pzX6M+pkMmJN4gmLGUNdxmYJZv+YjbX0b37On37ga36J+nazXptCn30vT/Rs08eKsO+t1m38heSCMpHLPJoVDPfaMrvHRWCvTSQfJj7Ubul8dGBQeCr65levrhQnnB2k21LVulGK/JEa9jbRxoAFteaJgakC7KLS/U3KuKyedmuVjRsNHSIihsgfF0E0JA9hvXmRmxI4CSPGHIYzV0340oXWbv1o9DFrX4FIaemahQrU0VXWabaaKC/8Lf+Xf3ir/91VVZV/Xf/6B/p48cfq3vY05Onj6RVpl6jqqNupEG9qhFZfLWKppMrW7CyL0Uo+1cbrfIQldDsR2qdHCrqdU1GmTy/0OJiImVrtWtVDfAVztfardb+DK1WZJU4aHW101Be3yg+6ung/olGb52oPoy1aVW1qpXZ2kxhM3g2alUbXlebZaa42rSCnTxOsjc51xh/tPTNSlMvP36i/HyqRrJVVGDBnWnNfkkN4cYj9gxN1Xvt0NynqbxYqJjONXl6pWKeqNsM+ZMhfzcowHco+onWaLWd8wtwQ3mUJ4lJWZPpREmWqnc41PHJkRvt2XyuGkA9luxYWBZAndug7KLxy/5BvWIbxtAg/wwAhogDQSdwaGhQW/3F1ldKu0J+aEnQKkk9AFn+a//V5wHgTbB7LBXArAHOiCRdq4XSHKLcrnQaMABM7EcgU/kVAW5Q07fqap8dqn3vROtWpE/OX+vFxZWyeaZ+EZ4TNV61Vdc8XylZbZyd7TgJ52ECrEkz9picrFgYZChXIdTgTQ2IWFW6BvBYKV2hVqwYAKa5XqmSZV6CEeYWlXnXrimlTrev8fhAPebldmerV8Be/v3b79x3zTafzzSZXGl0MLIqajadablMnevca0fqxHXKEo3aTdXWuRKswpO1epWK+rWaOruaayTsRll3znW2FDj4jXq/KFXArE32lzCOwSkCAJg5sFfxUlswl7zW9zaq+99bjLdHevcKRH5maRddkqYM/vPs9wDwdqMEABhCDo7onLN7UHdvG13ivryXN6JZxzt8pgAOWaIlCFy67Fj1y/le5tyH+RbsVAGAA9ECYCeo2mzzzCwq8yc54zk7XEdy7kHiAIhlsqOw42yzMl/qVSsmKnrcIRQ5R5jxC7nKvFeDwAFj8u/3dVBQIpZgSKlCdNxLCUpRwwJq7gkTgJucuatGVXlcs60/9TSuMQDAbLhcjXDfwCZ4fHyi/tGhGt2eZfUQdiE3cB8CyEK9a1LddmcXnE2RqVYBrAkZxwGzDxbMKMYZA9YOD8NgkK2UgysLcxlHG0evlKQRFLfUvOxt2MOScW2CUJkJmpOjCvEE1SfkoVLd6/VZkkfCHlGquMs/s0XuZq1tkWqTL/4/ADCAzl7MXm/iNBSsnV1PrgIYZcPfMlJkr5Jll7b7BdnuzvImXghFfq5kPlU2mSidTJRN5yqoCbY7tXdVrzfq0YK9g0iZdlOLfkuXxVrT2Vy9dV3tek/NaCi1xlpUa7r7za/oq3/5W/rSz35VP/j2t/WHv/2v9fDjn+iX+LMvP1Dcruv5i8f6g29/Ry9+8ljZxdLZw+mmoo3Jw4BSpf0u6t8q5OTg3vAGAA7L3XWjAWCIfVGkuNPW1Wym82mubFvR+DjWwdmxju+c6fDs1ATKP/7j72pyfql7p6d2E0imOFcsvVfUNsFthXUJGZXXZZ4uU1Yz0zAofoPBbwkAmxiENXToI0Agx60kKOupTzcmHjE7IPWgugd2tInN50HgcicoT5GSABpAbu4Bdtyh/tszL0ow1WRDg6phJwnuUPv83/D9dlZhje/vjBB+IO44dzbYHfN759pyl4AggB10UWiymIdau1QoA2zSU2C/KJaJ72QEDwUQmJ4GDjs2R/deYWU6/QaI7OW+V5oo+S5rIuNOWiYQ7wKhhxoRgq/J66UbU4W14707zIU3ALA/EyTZYFtti+XSdcN1WkV2BmFu4KY2mU6VZLnXdSOiyir3YGpov3awzGatY38cxy07AOB0EZTCTRNWuJOEOxp3tnWI/cIBif2lWvGZBtGCWhfL82yvAPY9CRV2wz8ny1aaXk0dk8EdbjgY+rNQAy9R/zeqyggnq0md8UC/+Jd/RXfee9dE0X/zZ9/Tk48+CQ4qk4XijdSp1NWq1J1xj620a2mU9ezHUeR6KtttNTg4UC2KTCp/6+139O77H6jVG2qWrrW02xXOHuQUF/r3/oubDOCbDuvNCNyMwM0IfFEjcAMAf1EjefM6NyNwMwI3I1COwG/8J7++26CaIhNyV1Gn0tT5o2d69uEnqq2DqodeZBTRaCjc1OWLJkJSBCA47vZ0+6239eD9D/wrjYZ/9e3v6OXFuYvqNqxKGvPYha5XbjpunP1UQKpUu9VUq9VwPmSbiwxKjjTRej7zZXubYo9JE0uCLG5dgeWZIRcmMFFDJmdgzQabQtsBAwADHJOb2qhbXYD91eHpoa5nE02nC62Sjfo0w2kCBR2aLzS+JJbNoTcXyTJLKChXwi2btrdVwM4mQ40QbOfc10EpUzpVccFyNlAJArshhaKFpi1NnrLxTgN1b4Hkf1teKFGWNNptNXoDVUeHah/dUufoVJ3xsYZn99Q7vafO0W11x8eKByO8ZrW2z/ROmxzVX6pqvtCzD3+oi0cfafbysYrphR7++HtaTCfqDcf6+l/8q2p2+77QLCbXujp/oenlubLFzFZVWAJbfY1KyNaGgVnfbsces/l0YsuyPE0ECEJDhyYSxIF9bhsfm4tip91VHLfdTE7S0EQtaKIOukE9W9lqmczU3K7V2240KDbq5bmOt1Kn2Kq6wrqqVGE2sWHFpg7mclBV8/yDwWHosHFRdDPOzatgJ4ZCcwPbF3vg3UbrfGv1r93NAaiqcj5dox9rE8daI5vtDpTV2lZdt3pjtdpd2z8tp1eaXrzUepVomS2UFbkbbl/71rd0cHZL2WarTx89dDOs3e5oPB5ZifD02VM9e/YsXCCtXqja2uq9d9/VkydPNZ1M1e8PtMCmbo0CI9cUBQLZ1qiT1ltlu7qzQQEzh3FTB522IhopAJDaKobAsStUYCsZnJZ1cjzQ177+lsbDvkb9nobjkYanJ/roj76rJx9/rGuY0mW2HKA0uZ6Hw77VjcvriX76o4/Uqu/UjeoG9zotFN/gB4VZ3GnGPKHhEljrOOzZ+RrgsVyjgAMw0tcAtwZ8aaKTA0WDPlgs03QxA5/Gvhu6gaRhINQ5cmv/W1tLY4FIdlSQH9kqsQJzHUCKRo/JHJ+pr7F3pLVAs2RDfhwgcwlQswbydOP5wEy3EnUjr1+aw6iOULxhGeoGVgkAA0I5Fw4SyTo3ecZtMOdJV5RkvNeQ27re1bTZ1fxvUbjdu3OqdocGVqp5OnUu4ny10TQtlKwaJjYAygJMDjpN76M0UGk8qjbQalN1VlmxnisCAI4AMxh/dqlSRQXZZ7UNwHdpy0gTHGUQruE0h5n3AOVYXwKSAwiY6MI/aLAPxYp7Hf+abzfOFZzOFn4fAeaqE7WrTV44v/pwNFKv21aWLpQkU202KzVjSDqQXazLtZ1djLKH/GjyUwvcJxjXYIG5I6+4UVdeq+gqzXWVrzRDrY0IAttVZ6WX5wHALxOAgcaKuLZVAgBc2QQAmM8HEFOraITFerOlPnb0NFUBdOZzg/712s4APq5yKKtQIHY7LQM409lSc+y4IS+Ulva2vLYiEfAjGN7yVWzXAUyIIk3SVO3RoWMSbr/znpu5zVbHe+Z3/uU/1+zqysAqtpvkE5LpTVO9FcdulLspTrwATXPs0q3GDtZ6nEHtbkent8+8ni+vJnr65KWSOXuLrBZLt6tgm13ZWYmFOnvc7Rs4S5dpWGvYB2LxFzWULebELatXrxngiNZrxZutInJ3DfSX/hbOpydPeqs1v6JIYt2Va2ezCnb0WC5XOIjZF6p15ZWqLb17t071i//+39E3/sqvKX34Qv/z//g/6eHjT9UddXR1/lK1Va5eTRpHDYMtXefBYmm/VITNdwipVJ6QU1laT8ZVxccD9Y8O1O70tMkKPX/0VOk1ahxpELekdOVnzhrvQBipUddsVes0tG7u1DIAfKqjd84UHfVURBVNi0TVVkM1yBCQVDgjsL9Pcq0XmTpxW/UaWX1BETtdLIOtcaWhaNfQxcNnSl9NVJ2t1Mh32macQ2GNblCPY/Pabave6yiKmybPLc/PVSHn79nEdqC4lpj3YOUj6kn2OUDKAKwfHh1rOBqZaXN1ceHG+vXVRPNkqfaopXt376gVNVSkqSpETAAwJ8Q95FYk0dhnj4WoEZS/AC5ljiAZwM4B3vnMpD9ucNhioAD2msBWKrGsCCzBTwCsPTizP5+t5KT5CoDCz4EsgCsLNv7MDwDguGrgAVJHwhoFKIZoY4t3VklQLVudGdXVu3Oiwdu3lTVq+snTp3r6kjomU6+oq+ZCEM5MU3PsXVeo4nEIwNWmYrUvts5LrNch/rCKAfsbTdUA2pqQ08g3XNsRB/IWTwIiijPpq2G/D7VomSVfAsHsUTS0qQGw8SQreLGYa75YeLy/+rUPXM+iUL66urQiq5So2S2l22nbRSFP52pUthp2ItWKXOnlpbbzXK3dTv1KVT1si4udMw9tc14qgINzTQkAM16cizT4AYBxlTG5KoC/nNNv8ilZ56UzQMgIDgrKgHV8pqbcX67siAEIUyrE9k4s+/xfQNtku7EyNQWMZQ6U94t9Db3HlP1zyp/xeetn9jHmnPcYgJ99BnBpV26lXqX+xpbWkAVAPko6MqdLcJY9u10NRCAcTHCWwS2BaJtKE8A/EAlp8GO1uiNjebVVryqNOEOo2bALhjCLWn/HfSUoFlkCru1Lssg+w9QA8N4mvbS2DSgrdwbmT+2NTXEAUEv1I/cZ8jobFeXthtAbotLHHQLXDGID2OA976pV9UYjg8DjszPVWq2gYgcEjNvKqbkL35T8nFDjAgDXqxCyULAzhzc+d1w3Qwm0a03pyFLW/46R8GsFO2oyiU2+ZN6R61neGbCNJZ+XP9sDwLjcUD9zf2jaVhY1axjrEIETLkDB2jfctSDhmtS7wsWJO9xUyXJmFR61jEkz7BUm6tYUt1vqdnu2peW9fr6WDArxEnyzM09wwNiuNq5fsJLmrOQMX2N/PZ8bAE6ur5TOFqqtN2pvq+qJPOGNiWqrqKF5o6rFoKXJDkeWVK11VZ16V7VaV/kuVtaM1Hvnrh586xv6pb/2a1o8f64/+p3f0h/83u/oy195V7/wSz+vdreh7/2bP9Tv/dbva/r0QvVs7XtqQi29CyrgtNj5HkDBRaQq9609AByg16DCtyq/ZCCE3NqG5jhjJRsrHe/dGxr8jbqdEB2y2+r5s2dWPg+5d/LETLArfNYW2cpnPw8ZMirPlDUOYLi3/N4DwCE/vtwLne0KaWnrGsF23Y4zCEpsgFAs/U0+ZK7Z1n9ncNAGzawNWznvb3glscJq0nKduicQAF3fE7ymIC6Ff1detcO9Hftiq8NLEiF2zwCWVrsGxTnzmjXSIKrI+bOB/OndDzIeRKo1JOZUDaKP7CJW2NbYmcbspytIjRvvx9CyiaBoQa6nRMWGrPycwb0mgOLhhlPeYO3cEBzHuFs16iHPHbcdtihqzrDnWsYcyDtltMX+VYIRQnAv44CyM5KJtJ8RP7v9jjq9js+4q8m13dM4szinTPHD/t7xSOEu5TvEmv2iYWIzzl6A5KxB7uT8ig27a1UcwVa5ozNCTyAQXzqdtutdnjlnKWOJNT/9AJTKvtdDuFqmur6cWAlMXNFwMAq1MPs19tLVnWNOchTYnUi/9Ou/qre//hWp29bHn3yqRx99ovNHT5WcX6myyBwbwr4fA/QCPK9wt9tqy/iTOVFv+Hza2TK9qd5goPtvv6P3Pviy2oMDLVZbLTO83yHiFVrMF/o7/9V/c4NX3HRYb0bgZgRuRuALGoGbDfULGsibl7kZgZsRuBmB/Qj87//hX99hH9RGMbleq7Wt6MVPfqrHP/ixhs2mG6POhGpWDEYEBRGgGNZ5O1vtHhwf6Utf/pruvf1AvdGBlqu1/vlv/is9e/HCl4Pj8YG6LfJBpXWWabGYKc0SX14Gg64Oj8bqd2MDjJt0oXRypW2yUDXLVYXViaUZyEtBlhIXGBojXL6CZSAXQu5GOPxaWWjHw5AliuSBXp8VGjQiAIxrNZ3cOtZsSdNtqXVamMWPFaib037J0nrJNsBB2xRYzRb/Bjb/XsAS8EU31X1xNigcgN/qFtCRZimupnt7x3DZ2nBRJ9MONq5VjsEekIsqv+dSFkDikMnTRPHUG6g+PFTeO9Lpe1/W4b0HirsDHd6+r6P7D9Q/RUFYUboKP4PLYrbMlC0W2qUL1YtUq8mFtotrraYXun7+SL/zG/+3Xjx+6Izcw7Pb6vb6vmCn86m0WWs5myiZTc3CztJEURxpOBwqW61VI7+Whk+zaWBzSSNzPgvWxTCbnZ1MEyeMYFBuo6Lr2noOABjGdc7zpQnX6+r03h2rNS+vL/T82WPt0qW6u61GFWmw2emoWlOb556vnDeIQglVQavdcTMBQC7kGQWmOWPvYazXQ7YrIOhuY6CGpiL/f7lc2q469BcMHbmBRKMwrxSKRgPtOm2tyOatR1rwXBttdQdj3bp1V9lyocn5a00vXxnsWyxnmidz2ww++MpXdHT7tlVZiyRxc6TX6+v01pkvwh9+/FP99JOPffn031dQCHV0cnqq16/ObT17MD7U5HqixBbVqdXAfEgaKajwV7WmkkVmVv5Ru6VjmOcblCqZaqgta6UaUTuNBw01alsdHY5s/0xmJ2A0trZFq6Uf/M639fTjT5VkK3WGY48jg9iKmrp9fKROs6F0NtPHP/pQsRXANXWipgFg7MtQiOQZKtQsZNc5SxFSQ3BEJFvbToqhj6J6vaIVqlg7rAWrsVUeAGFn7MK6X2MdXIKzWHUCHJdKSMB7qyGtUK0Hy871Viv6JvQZEbewLksLRdZbsDNEnRry/WDK277WyoOQKw74Rp7eOiu0AxveK4D5PHy7pY+AcSGX1ZaRZDCjqikBYK1XJUhDphgAcFUZcjK2r0ZF0+VWnV7PSssNwEttq8PDrtq9hubZzDlUWIwCQlSaA4MwKCP6nUijflvbAuvDxNbLy7yhdLV1E1TbVI2IZnfIigOEckOLccPYsAR/UdMFa0Ya4mGPwg7OivlSKV1xJmfIT3PeO8BoHFlhGrXbVv/OyZGbzb22be1ebQhiEUz9ThTr9OhIg35XWbbQcjnVap2q2QSshiwAgL8VEQOQDMhM3Ca5Fco0HavboFIOQWR126ovtxvN+bnrtXM4M5TL7MFk4Zb5nRujUQEYXlW3yquFihrgeyDq8AiwAT7odHTcHWgctayWy+dzza+u2HZt44yCF+UvluPYpKOWr6phdS0KfGtFTAiiedywGwLvm38HMAjRaV3k3u939Ybt2qvtng7O7urBB1/Vele37Sz53r/xz/8v7YqV4kZDcb1pS05IRNjj9bBqLglJPDNy1bDq42zg2a5QVew23jvO7t7W+HDsZ/LyxbkBYNTZ2Cgnq9TnDiAvhxRrgDO6iVLO++Pac8hrsUE2+VwtlM8N1BIVNdZrNbC93kgxkwEAgfdV2uUDovEsaO5u6aUHl0itc0ezhUxlZ3tXiMC1PTKKzYM7d/T1v/k39fbXf1Yvf/9P9Zu/+Zt6ef5SLchAvOdVppa2GjbrGtEsdAmwVrbJDRzwWdYZLg6AgGHf4X1UuzV1D0c6ODnV4cmpHn36SJcvX2mzTNWtR2qsC1XXIS+PWghwDH0SD7Fo7BQfdDW6d6zjB7fVPhupaFd1vVqo0e84j5Pzh+dNMzybJ8qmS7WjED8AmJni1IBdqKqKa5HwP7l8/MJ21JtJSsCsAXHWIrMSAJfMzng4UPvw0K8/u7zU5ZMnquS55i+nWs9TRzS0UJobzC+JG6jEaZpi2X3rtk5PT332vXj23M4RFxcTzZcLtfsNPXhwX33ARPaLYuVc9xwQmCa2LaADkMDPD+q+4GgCgceNfWqYNQ4JoYH8RvWLpfM+K7jMYLUZAnsQGbLks5MpX+4pIXIakliZAVwCpiE2GUCyqtwAcNiX3wDARGLwfBvhNWkE8wat4GRsjsdqnx5qui308OUrXU0Wqm6r6u6a3sDtZNOuK9ltghUx+2yx03ITFHbEJKBI5UyhEZ2RQYkFezMK+YaNUPOgdloZ9OA4CLmhAEY2aigBK7vKuC4Ntrih8V1VHIVairGYTgGw1vrG179skAIAeDqdWC1Jg3x8cKCz23fVbNZ1/vqlnjz+ROs80ajbVoSyCkvrZab6auOc6wF2wsVWTayvAeoAgN2058smu/45kOJ4c86yLwHgPRHKEbSlgrDiOiAwLIOt7N6ytczYKO1095gFn5nXC0rc4NDBGe24jtLqmdiBDBtSAD3+zjV02DNC2RbsRU0r2AuM3+T+htfa20AH8LckZNoCOti6cl+AABpyqVF4k0IP2EwsQACPqQE6jUgj4khWuW1c893a5CkcL1hkrv+LYHe7zdkzpFFdOmnWdNyoGQCG9OUv1JHmd4ZbAmeqsbfy7rC/f+3JZgapSlcK1orPaefW1/05rAguSVxUcoC+60ZVRScSUBUvzHnNeHNWUMGy3uw20+lqfHiks3tvqdUf2Ioe4LDdH2oOUc95w4Bd9QDEbtZ2vcDBxwrDzVpJunRMCZ8BoIf3ayek0iKefcHRQOtCcRxbbYsS0Lm7gCvUgsU6OK+QH4oCGLIZMUAQ2Jw9vPN5xvlpAI2IBsCqcp567RQo7VYmQdoqNkuUJ0H9u88sBmjCihbg1gAe66fbVbc/8HvzbPL7DpE+DLyt2U04rAXQqlLTlsgE6pASuLJmlcz3LFU2nWhxdanF5RUXYUWF1GVPhFgHUBY1NatKS6ICIDqsODMrimot7XZNLbMQJ1M9Guvsqz+jX/1bf0PDblff++M/1G/9i3+mk1Fbv/yrv2zHmN/+jX+m3//dD1Usluo3ICozNkQRoXys+fycpOw/hfqd4HT+pmHKfC//F+6WAUCkpifflbVDdEzUinX/nSMdn51azTpbLJRmWXjuZMkXhWszZ7Wi/uWOuUicn8w84FlQ+zAPyaT2NrG/i5c5ruXW4Z+/B4BZ55DMmFOcf8w/XhvgNwDAtQAAO5M3ECkDMZt6dE8qhnhWRgsxr5wkUpIl7FiAMpa1GQgXBveDR3R4LxAGmtRRTb8OhETmq+8fXoM1kykMANcapTNXiC5gD4dURw3Mv3M2b7dT2owzp3FJ2Vk9TW2JK5CV00Tw1GpqkYVbhSwS3AKsdqbuekPG2T/LPaU8ANbrFQAr9SYAMJnfFgcHlXdJhOP8pjbY/3nJly0JFWWfxGB8iM4heYUeRrffMgDMmFxPp47KsgKYfNwy7opfOZsBd1nHjJdJ1ibXhqileK8I5ntKpS9nPPOK+70F/e59VML9nXUHAJwRgVMYAF6z75eRXuzly3miq8tL13lkc4+GI89u7tGQdnASSoqVUmrhqvStX/9Levfnvq7o5EDnk4mePnyilw+fav7iXPnFtarpyvEvw07b7mVYSweCdEO1BmTApopqTSlgdb2quNPSyemxHrz/JfUPT7SuRnYniuKWz/bziwv9nb//D2/wipsW680I3IzAzQh8QSNws6F+QQN58zI3I3AzAjcjsB+B/+0/+g92g17XuZ7KUx1ETb348Y/08Xe/q3iN9XJQRu5QNHQjzQFXaGY0a0FxWGvoYHygr3z1G7aBzjc7vbq81MdPHmsym/qCfTQ+NDvdGS+VmptaCQBwveYcutGor4PhwE2HxfWlJq9eqlqs1OaCDjh3fa01DdQyeNO5jm6W7HPKaEAHENiM77LZhL0qzVBbTe0qWqRr5yAGmyMuM1i9BqZsE6ULFxJUa2QskVNIo7qBnazcnEL5Z2vCEG8YVKIhxjL8bBoF5JlWd8FibVNRq94x6OULIj8PS2GadQAttlgLQBbNCFitwUM6dCjSnHsICuum4l7Xn2PkByddAAAgAElEQVTX6al+eEeV2z+jBz//K7r97gdm6sadvgZHB+od9P3mppeZijxcGs9fvfAYbrKFmrtCHZQIq1T57FIXz5/oO//6X+rxxx+qsk7Vj2oG9WgAW1sGcx9FGI3etdRqo6QNtl6bCopqGnDY5IULNBc8GkFJmgRVLc01bN+wVSRXdUUjrqLTW0dqkSsrHDhXVtSdnZ3p3lt31R/29ezJYz386Ud6/viR8+16gF7VqtrbnVrYaG2wNyZvc+OmBOo4gOl9w485YqY/lpowiS09/dy6h7We09wJjSisMW0xDBhRNrD9DMkubtXUHPYlnkEzUsLltzdUrUmWWayzoxN3UZLJRJevXur66sJNM1oUiyxRo9OybeQG9Umtqbjd0dHpqd5+/121+j29uHiljx59qscvn9uSkKYkrGeA9STJDQB12z0tpgs3XVbLXKsEjVIAxmhMr+oohlJ1VNN7h0Nn0e2yhdbp3Nbd3Mk7rYqOD9r6+pceaEVG7LbQyeGhhgdjxa22VuutXr++sLL3/HyiTaWhk/t3rJinQbfOUh2PRzoa9KVVrg+/931bi7dqFTcyaGBEqENt71fx+GLlDMPcTf4QRen1ABi8V/cEgDhYQvOf8VR+45ioQCDwpZwmpS3SsNcNjPeI5oLzXNdWYm5U8xrPyGy0bXCwlDQoVYK2NB1oZliJwmvDHE8Tg7+om2l0kVebzBYhGw6F+gLEtObPYGY6PVcr96vBhpqmjq16yUWz4Z2dDtg7ne9lWJKmIyoMgNgAGmKTt8+3AwTlOUXtuhqtuhXCNKDDe0fd13Be13Aw0Ntv3bNy/eL1KxMDWPRJGtRzNPSLdWogi6Z7yB0P+ClqOcgaNNtCtjJs/tBABiDPCyz8aLIF8KXXiZwxZ4i4UdG2sdMsxUKurtE4VqfTCwqrFaQHMoixs2ZsUYNXArFCO/V6HcXkMjdRLbDHFWrFDW05Txap0lluO0EGGFU+c8kkDEAiCBsbsN+aUBAF0gMq05qz8CZ5putso4RJE7P/VpQC5Fp11Qh29oDala0zxZ3lpq1VE0xV5vTp+EAR9pUQFWZzzV9f2HEiZMIHsGS93enk5EhnJ8faZlv99ONnOr+ae88fH/as/OMzY3vaRolCQzBNTcBptpFoVJUC3GIZ3e6qf3Csw5PbKtZknKa6vL7U02efKm4GQkWr2nQ2L88Ki00rMGoBvMCqDsUDe5X3P7KuS4ChGTfVG/ZVRbnpJnuh5TLTxfmV7eSdVUZTE1BhU7hBiUsHSm/mLq8HOyNYEgIQbQIxgjUHqIG6jYYgjeNNxc8tqPGDqpB5FICe0FD0xOfRAhwGEZmBEZ6l3S6Yr4Dxo6FO7t5TpzfQ80fPNJ1MlOMUUg0q6iqkHZ5bRerGzRAxUK86Yx6AxM3oNSrFsFeYsEFTk80irqt3fKj3vvl1N2pfPn9ukst2Ueje4VjjuKlsOlW9WKttG35Ugyslm1zbqKLmuGUL6O7dYzUPe9ogv+00VW9HYb/LV4rIZMwKpfNEBVnc7H2cdwDMgGGo89DG7yp68fCpkqtZUOKjnqUZz1iSW11rGrTpHx/r5L0vaTVf6PnDh3r00YdW6e5Qm0K+2u407LW8z/jzA3x6A8WZoK5mHOvW7TvqD0c+B+eLuV6fn+v6+krFZq3333tbg15bm1XmfHeA4FWaKFskarNOg+buzynIOJwM/GI7jZ0nmdcGhFH4VpShvC5lvSHmr1Rf4YRS7u8+o61CDSr0N1mu1ETs24CzgDEsGcBirJTJ1QY4wuJzQw56rry00gcARtXJ6wRF09bWzpsmyv+K1aVk+dLkBhhrVeMAzFNjNWta7raua7GCXvLzIUJAyEMhRWEHYAb5jX0IJRogUbPhpjX1B4BzsMpuGuynIb/P6bbNJVbyrVgprjbrlYmJR8dHoS7ZAGzHJqfNZ3MlyVL37txzlin/P01Sq4QPjw51enaqW3dv2zHj0aNP9eMf/dAKyMPxUC3O6CSxqp3Yh8ZmqxYK+0Vqm2LIGzGuKHlw4Gk3qaF5JuHgNTAMWFcC2F6yJkOWB7OVvyHLgTWGyDlYlQZ1IUpw4gVK1DaAw5CjamRjhvOEeUkt4fMY5wfyZO3WEc5o9gBIMp9l+YZ6YF8n7AGMAPhWDP7uiZn+tQSN3zhRl+pz1p6zpZmkVr42tciCI1C7H+sa5TX54c1Yw3YvxEFsgVix9g+2QvsMW4g/AP6AYozFsCa91W7pfq+tEdEVm1z5KjMBrsi4W4T3T82zT3sJqsQA7PBzA2hTftbSNhk1XMiwDYAP5y3/gFoDIg/3hwIyVly1Y4ApWxAKyAKFBAJ5Adcj9pNqTVELx5kjHZ3eUtzt24miGrdNnOI+h/tHLYqd38p86MfsK8FVCfImivMkWXgsAGg5E/g5vHeAZuZpsMkN7j4AudRYto7mfWNhz1nD3g/xkqqgrD84nxkJXg8gkLXAv/O48Fw3KH1TpclCy/nMSt9kuVCaLJVnWXCAATwrwVuAp3YXC9t6uJhxZjWbJm1gBe34kM+p100adh5wGX3g+xhEExwONl6vAFYFFhbbtc+fTZpocQWB9oXW00C6wHp9ZyJjxSrgarely22hKepEHDSG5H1DskIxu9N1vlZ8ektnH3yg9372m/rSN76u508e6nf/xT9T+uKJ/q2f+4qa1Y1+87d+Q48fLzy+3D1R38bbSBUAYPbeuK5pkqrY5uq0Q51nJwnv0/sMVUC4qnNqUX1njkkI39tqVTUctHR8fOA9jbMEUiGK7v3chMgGWYUvxpXxQ6kJOZUv1gQgKS/oDNgV95+wt1N/ZtTmJq8Fy2eTc529TV1XVYccXdV1eTE1uZE63K442ImXFlr8yrlB/Wb1KHsQEScmJe58t45aTVXr3PsKbSAV7JFNnGjqkWsqvCIA9j0HbKtcUz2KfEfj/JguF8qwGmN/s1I9rFV6F82ytoWsy+cajEe6uL7Wgr0dpSgxElaZV7ROcdIIZLeQw05ETyCG8Ax9juAaYPcx4lxwZypjbmyFHvoctoL2n39GvNmadFfGT5RvMLQNAkM9PLe9dfb+3lS6J5XjaVJXaZfP0iUZhhSLOqQroj9wBIA4UxJCbZXOz4RAxPnBOoZEAxnF3xciuViHAMOogVlzXo8dvBECUAxBnLPPmeallTbzij2P8x6nK5OESlvtKv2NdseuGZeXuJJdKk8h/TU07A9cW4WzNEShZFi1Q+IptvraX/ym7v3szyi+e6zFttD5+bXOn7/W1dNXyl5fqZblatEPiqqOwtjwzDYos7uqC1ezhlbbitK6tKI5VN+p3490cnaqwdGZ2uNj9cZHGgyH/vk4dv3N//K/vcErblqsNyNwMwI3I/AFjcDNhvoFDeTNy9yMwM0I3IzAfgT+j//47+46rcgWsUUy01mvrcmnP9XDP/ljra/O1disVauQ6yepF2u5gbFPs6Cp+SIz+Ek+6dtvv6tGq6Vlnuv8+lrJGisdwLlIhweHvlDHKKxqdefKpKhMmg2DfYAw2No1adbNJsrmUzV3ZOXslM+mmpNFSs4sIBrNVBri+4wjLpVcjrCD2tsbcenH4g3lmxvMNJy4aVaci9fudN3dms6mvsRavUR3EiCXxqObAeGiww2MiwTqZ4A5s1ZL8NdZn+W/MesWMKlRUw4A7IYoP7IVAGBAOnRFVZRq2EBv3Pi2ApKsI5o9/AMDOEFpADiE+qCOHWQrVmvYV//sjgbvfFnjr/6Kjt77hnqHt9x8pfmIUqoR1w3qXL66LhnauebXV9rkqSVYuzxROruWVqnq2lhF9NGPf6jXzx5pNbvU6vqFdtlc1QLgkRzkkCVE4547cbvFDR5AG755ACNsf+rcXcyG+dwbg7qhMRpALy66NGlsCYwCdthVC8Vfp20FJBfGXr+r8XDgn3n58oW/lldXtjLm+shFrUUcr7MeQ94q3wvoxmVwD+ZCOqhj7dvAaCsAXQD9PCMuyDTDGSPAKTcpK1XN5nNfdG3tZUsprKR2brLt2kZP1ScXazzUVZKo0eqE5ppqOj04tqXXOkk1u7zS1cW5G7tccJM8UYa6iiYW8yXu2FY57nY0PDxQ/2isCjaru0LTdKnFKlOyXtkCiyb3+etrbYqdSRQoN9N5qsVkoXyZK0IZy+fIEqWVtdfEQTPSW52u4tVKtYL1mbuBxvQ/PmrpSw8O9JUHb6nCw4TVT1OsVleSr51p+uL5uV4+n2m+XKkaNXX27h01Oy3b/63TVKNORwe9jgHgn/7wh7aOj1C20tCnUWnVT7Am47+QBwl4tgnqsWDUacWvAQQankFIElRjezfJEqz3UnazMADCe5XtGwCYLFoUe7Zto8n0GQBMhiNNIQBUCBxkPMIKZ51i3YqlOmoUWhhYpNPyANyKIaZgV0wjAntfFGEp6qGq+RnME5PEnd1d9TPgsxj8e9O0Cc0XmjA0zwIgXCqeg3A49CZLRcZeMcE3VckfbVZVjezrVmYmBqIFoA7KedSgAASzCdaHiccu2+fvegwtKQyge2mLzxvCXpxmaGgQhuaym3RlQ87g3Taoppyn5sZnaJ6jpsSqF9vn0Xigk8Oxm6R5stIKG91dUCMEJUBQ5JEBz9PFTp3XCrbwAIFr5xbb0nXD2cOmt3PTMctoPmYeuxA9vw0Z9QFDCOuZMyCKVWt3NM0zvZqnul6ttKpXtK6j+EUlRdZhsB70PgTAj2oK4HNXqBkF+/Hjw7FOjw5s3bldpkovplq+noitjuxsCC80HQGUD4+PdHJ8qHWy1pPHLzVZLL1HDw+HoakPOaRW07jdUYwCNM91cX5hq3Dgo+kq13VaaIuqIW4rbve1WVWC2iZbKC8S9XstDTpddZstRx8wB51HD+CB+gd7zDL/kh8KkSoGEEU1SuYrecerXI0WzW7UQlvl6UoXr841n81M5oCUwwEFAG9wjWanG5MVW+sBvJtUVdotBivBYDEILGFrWIPA7IA06sMa3mfsBb15aDDvZW/eex3Oxx+hcEMVGfYA5lczjtTudNSoR846tSX+FtoT6jnTJAxGGM+N62qX6lvABYA4g3G2vQhSQO83qMchQPDe+x0dvveWuqOR1nmuq5evNH11qXdOTjSOI01RBSeJM9MjK9TISl6rqG21a9dUH3fUAOgfd/37aNxXe9g3+F7zGNa0yTdK5qmtCrMkN/ifLhNF7Pm4ZaBo2mx19fpCq2Vmm/QiK7RK1waA42bb5IkWhK6DY52+/a6mV1d69Mkn+vSjDw08oCZCSVTdbNXvxNpRK6DKblgrF8gztqis6ZD8z9FItWbTcwIQmPgASCPvvH1bg27LjeciT7Vd59rkuRWQnQioep+lEdSXrHUryEpggWcZ9pBA3qF8AQBmPw/yL9YdGbAAjQEAthrNJBjmBnN6/xWUmyv2AJ8XoTdPni6g5Bb1oH9PIQZprFCxd0gBIEaIDkkDwgONdhNBFJwBTN7ABp/5RmM9ck04h4xR2Wmx2ykBEN7gblPRulo3+At9bQXYUKqTC5T5ceS5Qc22d7sINQ77ZU2LRWbCBcSY/Xpg/vI58jy1ohHS4917dzSbz3R9delzA5A3SRJbSI5HY4MpdtEA7HdmcEcHRwc6vXPqcXvy9Jk++fhTsw9vnx2btIBVa68V66DbUwslFXX2NSSDlWtpFGhkGJA5iX06a/0zfkZQnlmxWQIIoS4Oars3ub8GgLfel0MmJwDwzgBwsOAoVXYBAbbS1JaaJUAJAEwtQj2QcWZTE5ooslfjBtebvdvOvi7Y31c8piXQS9352e/DvP/s+0siZQnfcF54XUA8AQDG8j2O1R/3dTGZWHmNdfKghZEv/5ZM58LW8rjFALhQB9RrsUkd7DnsD8NaRffbsd7utjVu4e6ANTkg8FqbNIwLbgScoeEdBIIW+znnxb72N4jueJKAGLOPe95Tq242VrOyaLBSzXJuEljsB1cmCEjcdSgqWt22Gs3I+yprxPXFlgx7LMe7Go6P1BuNrf7l7FwzTyDr8Xo1XCGYy3WfPc5+DhW9ttu1kuXcn5l6G8IdNbezg6kBViufy84EpqYqEW6rngEkS2t2zjKrzK0M5/OZGRDsrmtkfQbAmjVhl1qUnkWuVZYomU80n10rWXBvW3pPCNMMwKqpeoO80SgoeLGRxukF9yETEUJsEOcT54orUVuiV61Kdl4xZwgkIoh4AJml0xREJdtgbyDDrmzXy30KFfD81Wvl17hV4SIFAMy5Wcb6RJGmxGMI95Gqal1q/6afR5FDOtmqOT5R/+5bGty5q3e+8TVdT871Z//P7yp7/KkenByovl3pRz/5gS6ucu9rkIwh3NUy1Mbca3aqtppKi9x3DmorC3H5rJ4vECUgx3BXCzm1aY4jSWDjcMy140D06/e6zqvlPKFGYJ0Hx4CgNDUwjxUu5DG2EuJosEvH+ttK4PLM5bylxirF+8R7mARC/Wkr3brrqQJyDGSUdtt2+NxzHj96qV4Xcldkwng7xuWm8D3P9Qe2x5Aso7rXMQQsyOgFDi9blOyoYVGUEl2x0Hq21MpfiTCxblUajhXhXHZ9UBJ8uOvgDMYZArHO7w3L6DLMCeWvU3mpU5qRMgixOIYM+7qazny2BmtyCHQN9yg2kLRMmAsRM9RMVjKXan3PPTsGbdWEusqZXjpDBBV3ICWYNFENdSUkPefcm7gedkUTGko1s/+ovMNWqZkMAlNHQ0CD4AewHvb1EIdEnyEQ5RynxNyphxxlq6NLJ5XPk3Xpi+xB4j0AbDt2s0whL2OVzXoMsUzsZdwzbdu+Csp939GJqmC+le+H8WCuLZOlLbmpWVzvqup7DzbQ8/lS56/PlSxw7KoaAGb9Bnvz4LyR5pnmy6UJ/3c/eEtnX3tbg3fvKGtUlay3mk0Wunj2WrNnL1VZJmpSYxaJipTYma3nSEtt1YtYlS1Ppq6kvlNWYd9dKYq26g166h4cqX98R0dndzQ+OvJO+ezZc/2Nv/+PbvCKmxbrzQjcjMDNCHxBI3CzoX5BA3nzMjcjcDMCNyOwH4F/+nf/8x1Njsp2pXR6obvjvlavn+vFD76ni09+ahDJrkrYdTZrSrVxY42L7HKR+ZIYNyIdH5/4NpmsVpoliZn+XPZarbbGw7Eb0QaA6+SdkRVZOJdpOBoGRVKdS9JW+XKuKhZkNEc2a01ev7bNFpejXqtlC2krFrhIhZTH0KgwaFsqOG39XDXIiiI5IyOp2Ko7aOvs9i0dnZyasfrk8RNNJtNwMaHxSa4sACO5X6WtGm0b1ALY/+wcEcTPRQcQ7KJpqgEa+7rGZQVFUnUXGiruTmEDScMLAIWxAxzmsrpxs5OLHo1wWxuSe1da5uX5JuSXouRsNMwoP7t/T7fe/0C3Pvg53f65X1N9dEu7OuAcVrmMBorYtRbzxDm86XJhW9ntKlMFy6V1buXniyePpCLXsNvSndNjLWdTpfNrZbNLnT/+iZaXL5XNr5WTB0jOpLNMt0oXa8WgfWStrrYGgbkoWibA+7bNYWAVBzb9577Ky3TIMw5jBfh7cDTSW/ffMiGAiz6KSV/cl8uQWUyjiQZYEVQt5F+hVsMGjQstag1nQzmXLFh3B+taVFw00Zgh9K0CXdoNtSKw4JfLJFyWsZZyjmoAlvasdQCvDT6jnYYKwND33tHw1pkevXxpsBuLT4BmVCMRTZbVWsl07qbuek1DIGRzzpOFUpTUzNUo9tpxbhS24922ldv9w5Hq5KnSaKL5vN3q6bOXev78tVb5RsPB0J3PZJZaCYwFVrMeufmC1XS2W2ncjXXSauuEFu9sqkiF6lXUoBv/LDK+vvnVM90eDZzpaaXLeqPlYqnLyULn1wtdXc+VzLEBlmqtpk4e3Far33UjoUgzOwUM2rHZAI8++kiVVeGGcoRS0mhjSZAg69N23FgMk/uEzW9oCjNuAAk0KFe8N+zV3O0LTYcADofpEwBgMgk/A4CD8minhtWPPANACKw1aSfVrTZgve8BX8AfwEAymO0+7aZPQGCjqG6VJ43GemVrRTOvO+hEVp6yv21QbOCSilKvBKyDqjGshT0QEvrLQTHq5uLeBriEvU1aYV97Y8tWdrr34FlpgWmyDbnBZPA1UQLXnR9Lg3M4HttacZkkmlxPbaGINTENOANgpfzOtvX7vLyyF27VHQ3RsoH3psGFjR25u1bMsh5onIZmcAJBBgvl7U5gtHmtqpM7h7p775bOjk6tcrh8faHFdG6XB1TfPAv/VwI9BqLFHptZLcnQY/UXo0prxooasZF61qztBLPE2d9YUYbnErLnPCmYK84VbKjT66szGGm+WuvZ9UQvsW5mHgDYohSu1mxzyOexrSAAJ01zlBY0suOq6nHdVuinR4dq12ta8FleXSu/WKqL3SKAtSMAZPVubzTQcNBXvsx0dT0N0QKAkb2um9wMWkTEQH+oQbvjNfH61SulG+yqV7rOck2yYFkNgWanJmLoUsG0s/X3oN/RoNNRt9m2NB4bbRQ2a+Q+9vQDGUO5gtITgkBouo0PRhqNR25WP3vxzIQa1tAmX2m32uoKAHg6s5Unts9W1jCpmfO2LadByNrCtjCAPsECtmyWl/aCe+tXNzTJAHajPqik3QTenwFlc9JgQEk4CAhROBmCuef+v6AI9WrneUGssH0/EqbSMr30gLUNaYTarWlQkDPPvVIrUgMIHHLGA0DFe6J5vqL5fIj19ql6va4B1KsXL3Xc66tdqWj26rW2RBesC9XI9AW4qG61re9UNKR1s6INoHo/UmPUVvfkQP3x0OqWuseLpu/GYHuaZFb1Zkmm2WTmCIw29Q91iVXhiRvt/JtknrkhDcOsHfcURx1FUVvt3lDjk1u6vLrSk0eP9fTRI1WKtS20Q27gxnb8xYo9aqNOOzwL5/WWYEGn3/c6acRxsODFoSNLdXF+rju3jtTrxD5zsVHF4QEwGKV1GxtWnihruZT4BkB9b/8cgOC9Gpi9AhJMlgdA2IQdN7yJWSgBYEeLfwYA7yAWWiUWMrlDziZmGiWIbPAhWCpDYmIdAmzwKmEfLrN1rR4lXiMAwJB8dk3AWzKvyXOGDMgeVnHNQpcbF34A4AlWy3wfBC7qF0hVWAaX/zZYUQZ19XZb6GDUVztuuP70vOO5l7nyfM7FMnMd0R+MDLbwmZxnug226szZ07NjPXj3HV1cvNbTp0+9F/b7A0cOzOcL74lkqFKI4AqzXCQ+R9u9lsYnYwPj55dXevny3DUPufHddqRVlmnU7+r28Yna9bpePH6kbDLVLstUXW9UBeTETh7AGSAF4mB5TlnRuQd/GXfqotK1wlbgJfGROhtXgjfA8b72Lq3BA1EgrGlnspOBbavvUgGMsgwAmBq4gAQZlLs8f86sMCM+A3n3peQe2A124QFrDgrgUK8FsOmz3WQPWFCHMketpnXdiXqtoYx1VJLwrOCbLwymdaNOOJ9R/1YhsELMLAwAs6c06iGyxACXCo3rVb0VR7rfiXXQbmrd2GhVKdWNiIS9NoMLDecD+xMkJ4hSjBO225BxeI78XVAAYikavbFZZh+E5BPq15CTbcIDdrXU1ZCemPc8117bJBqKEEAqagOANQaogbNAq6PBwaGGRyeKe31to0grg8AhjxlyIudxqxZ7rZLXgfp3u1vbbhkUnLmAUh3ghbxf6uwQTRBUgVZgQng0wMf3Bzt0QCvss4mHwG7adaD3+xL0RXULIaxUXPrYQMnJvSVbKl1MtZxdK0vmVr4DnqMyxCmn3mxZxYlKECDINFMAMxxpsPrANaMAPM8MQDH42OxayR9FBvYAPfeK4j2pg3sZjhjOhScnPUutRt6SBYwC+Xqi/GqmXZIrZpjzrQmVgJS2jkX1WKsohwCCxXrc8vm2ygrl25rq/QM1D4616/d19N7bWu8KnT95qPTTT9RaZ6rkiUHv63nm+mNj0mFDG3J7UZVzF202HDGxdq4qNtp8S92EwXD3DPPDzikeg2CjDKeAoYmjmlqMQ73uOsBExc8xMAxUNnlW4Q7FPS+cJVj/h/kIwTbY/oc5HiIxwoNkTVuVClnTkRV1E8oNAgMAd7sG+CC8/vSnj9UpwWhIjq24FZ5JTkY0Y1v12sCKFwIxCmAAYMjZkLWynGiRmg6GPaXTmdKrqZLL8IVbSXNbUw2ninkayAfcHaOG4m5w2Mo2OEXYa8vrnHVrAnNpUc35Th1ecE9j9jYbWqSpaxWDpkS0AJRz5hWboP6FBlVmmAcSYyDamCxhV5WtGtu16hAP/OdBvWt3hhIAbqIS5vmwXspInuCIxuvhABBU7f4j32n5QSVhjpxl13dorHFsCYpi9nwDwI4SCl8V556ECKs9eTfsweXr710VGpAna2HPtqU4Z2R4zrgmQFjhzOJXQGDIA85ethsXbh5YveOe0jB5l5qEv+OshAxZj5pqttqqAbZT+7OmEABsdiZULmYL7yeQYT3e9AMYnwYuSammi4UjjHqnA40f3NL4/Tva4pbS7Vs1f/7yQhefPNJmvlB1Dan6tSr0slRTt9pUs+Crpfqu5fW2rJJTn2u9TVWrpKrjEtMfqnt0W6d37+vo9Myf9fziUv/Of/3f3+AVNy3WmxG4GYGbEfiCRuBmQ/2CBvLmZW5G4GYEbkZgPwLf+c/+ARxxrbOlJhcvdP9opEYy09UnH+nDP/5DVbhQoYKK67pcZcrIcqVDwoWW7LrNzjasZJoCMlnZ6qy0mu1/AIA77Y6bsyhbAIEBX2lo9IcDW9uhrCh8yU+UzudBUUhDaIVK50XIY9xuNWi3nU8HGLDPBeJS48tVyeAOGFPVFrrYZcL1BhBaZGsNxyO98967uvvWfeX5Wh/+5CNfJmAnT+ez8L4MMEZuYOwb2TQOaBrZem67UQtgkUsctnjk1fkSVSpNrJIjzyyoj3fbwM63cpAGp+2fgyoZkM3i2QaM2dAEabU6ZrMDyDRRKmOrDE7OBKQAACAASURBVGBTq+vBBz+j+x98Vbff+6puffAtJdvIjFbAEC5AgC8ovC4vLg2mCss1AdDXzVhfJQut0rlePH1si+fj8UB3zk7Uatatvq5scj1/+rFePX+o1y+e6urVK2Xzme0hN1mq5XSqCEsuFJU5lzYubIHNzwexmrC0sGrQYDQzmWYY9tdbbY0YmOKsRbJVFNd1djbSB1/+QBcXF5peXzlLd7fKrfDt1Ou2LiSbWtnKOY3YZXXIoaJZ6ctxACmsffJ4b4OVXL3p5hDNGFqZvDcY61YPAvivef94oAU5ZpZhZRZykJwJF8k5gmo11Bh2tG7Udf8rH2h4+5b+9Ec/tPV5q9VVp9XWJl0FAHhdaDGZao51KcA7za96VfN0YbUL64Ov3nBgu+x5stQ8Xard62h0dKjBwYH6ByMd37qt3mCkP/v+DzWbLz0XsqzQ40dPNcdetKAhW/NlmM8AeF7sCp2O+roF4WK90+ryUg1n/wa7TtCvBw+O9fWv3FKjWHlssaidXk90cTnR1TTXPCUzztijmwjVVqTDt+8apGZUUDi3Ue1HTVXWK7189EjbPPfadOapZaVBbUlmahTR6Au2YTRVDDDaIg7lSBSs47BS25JnRfMvNB2WSaE8h30emsn0Ph1XSiN3z54H6nUeHeDeXtUNkAwAXFpAAyTQKMXK02rQMmfQbxOVN3MlZBBjP4/1bgBlduphw4wVOISBfEOUst8Tzf3gHFey7j+nWN6DX6if9wDwGxu2UgEMzv0GAHaDNdigBadUQMGyuV2GL6J0oMnUiJrq9fsajsZu7D5+8tSWy0EkUFGeFVYe2DISa3mrgkKOsm3bzIkJoDf7mtdKacHGeiG3zf0bVBDYu5aqTOxYafCgps55doOW7j54W/fu3dPxwYEtRZ8/eaKr89d2McAm0sBI2cV11p8tIAH712pbcV6zKhLAg3mMIpluJPszTT1Gdjaf2PKxQKlOcykjdxEiSpifnXZLBweHOjg+NbD/5PxcT84vdJkkymiEMb+xf3bWMRryAAAz/qiZYO00Y1QkdR0ejHQCCSOKdfH4ieYvLrSdZepCYnCzLgDnGfO0FdveEstLlDQ0AQmjDc0plCoQIqo66g007vZ8NqJamKaJrrPMKmXcxJeFowNxDvaWyPf1e22dnY1tbYzbBY1yCDiAiDkWm9i3kg3HngjwSRO7FfnXtTY6PD3W2a0zGzB/+OFPdDAaek8iL7ZZVDR5faH5ZOpmqq3ay2Yv+2hMRAOqC2xxl4syjy6Av4FwEYA45rUBHhN6mH7l3PU8C3ur51fJAQpKz3B9s0reBINgVQhQyJR0gxn7xbI5zZ+j4AHsgETj/LjgKh/+o2lKlnBUsy24wSsHEAcQZQ26BxEI0B97VOYuCk/UPXHVThonpyc6PTwKmbdJos0y8a8oedfLzGoQoj9pkqPIJ/s6A7RiP42qqndrao/6avU7AayhBrBKkDMw7FXtuONf59O5et2uM+5oWl5dXHiPqVewiw+5dtkStKiqVrOjKpkTZf4EThOz+UIXry9MtDAfCfC7DgFt57MbkAkldysOc5XPC4HIin/mEVaM7bZ/T9Yjz2A5n2g8HlqFj8p7PsUxZGYAOKpXPT+osZjPgMC8b6vkSrWvTe7tXhD27GDtT94xqqIyK9i4PQAwHeWQC7zf69ygxloWDdgeNeS9WxEeMhw52UOmLq9XhKZ2CUBY/Vm6G9gOF5t3g71kpVdsKwwBiKmwa9a12lW0XG+1QP2GAoxzRtKiIi0gCABqAEg14+AWYbAEkHJt4CjEQ0i3jkfqtXjeG4NBAQAOaiZnE2eZ99He8MDAAHOVOQqpBfAJAPjW7RN95Suh5nn06KFm04mzDDk/EnI1i8KRDwBxzB/U2uvNWtVGVc1OU61OHJrcs5mjSm7fOtaw3/HahDhycnjgzM4Pf/B97Yi5WG9UYyPMif+omegSobxaFbZ2N0VuU5SqxzCHzJGyPfHeeSEoMsP3lpnfLE3LdUvV/ZuMzdKCdn/OmpBQ1hSsRwhA1MAAggGbDPb1ZfZvOAtLvew+EaW06S15YJ8DgEP+tb/ebBCf3e/YZ5iXAFgGUNnPfS/YqTPo6+D4SJfTqa6vIDzmagKSomCrYfVNpEVVBQrHFUAohLO25zxK3GK31kGjpntxU2+1Ih11Y+1aFe0igJGGakVNBfOtrDvZpyBsZUlqUB9wlpKY+HL2V9aX6wHqz9KqOBAWi3B2l1nZzBOIP1uARZS1kE45sylXu7H6w6GBUOor6kN+Do8IggKk1OHBoQ7Pbqs7Gqva7mgLIF6RnTQAiKlrm9XI3w/4WuAGBIwH4mgQe20CCSuU+nc8OgjnEvcQK3iprVg3fEG2CvE8rqVQoFvpC4EykCipB/kVAJlCxcCX1alVE1jXK86+1HfUPF049xor5jhC1dxWFAegqBHFpUp645p4bwnN/sx7wIId0ifxNLwfxhhlYjtuedwhAadJ4nuU13WZ4QwA3Giw3xWub9gnuRNVsBgmh3gy02aeqJKhDA6vi0IyxU6eeipqahM1NCtWqrfa3teSRaZiV1ezP1ZtMFbKPn16qNHpoQatSOc/+IEuP/1E69lErXpN0/lcU/KSWQ/YvW+ofWO1m201cS5Ilt5fXEtHqIA5Q+omvBCNYmt97kDkxwaTFlF2tSLqXuZ71c4SIXu34S8TmiDlco46EiG4wezdb/aEX/9ZmanrGgDnr9LW3nE6nNdYgpMpjToW4BBVda2iwjbOTa9LQLuPPvnYWc2D0dD1Ln0CyBmL+TzUJZAjeO6tliOEgqw2qFaxJWaPHnQ7OjscK8dC/3oWAOCLqepY10NOQn09XXpdYAneHXR0dHaqtMAFaeroKsYRQimALneD4IYTIiyoVyEbQCZZ0hOB3FuCyc7KBaw0aRUAuAR/Ax4bKqZS5ctnq1eIn9o55giiiQHf/R3BRJyw5/reoIqdpnAaMQhsglUAgEOMTCBf8/vgvOLbgDmD1HrNvTuT95kAxtqRa++8xBrdZ52zb7q38RmX2xEe5feyV9dxKSpdXOj5+HzHYQjiKvuTSSHBRtvOEqUK3/dDiwPoBwXL8b0zDf0XztxQq7QMAs9tbw4OG6JlOA+X84VJb847N1mJ12yo02k7D3iZLk0w2MU1tY4HGr51ovj4QMO7d1Tr9XR9NdXTH3+k1XSqbbrQ62cPfY9tVepqVSLV8qpau47iSseuD/NtrnSTalWw9yxMYFLUUnN4rLN77+jszl3njC+TVH/tBgC+abDejMDNCNyMwBc2AjcA8Bc2lDcvdDMCNyNwMwJhBL779/4h1zyzqi9ePtGtYVcd7L5ePNWffue3tTMAXFG91dB0myun2VyheUMDLFh0YpkKo5PUHwAuOnYU/i0sLlE82sJva6Y4Vk9umAEkDfrOQkO5hOXn7PpK15fnqtCE5MKzLZROJ2bycmuNUa/RTLGqNajBAGm4bNFDhGm/VxqA7MCI31RojmxtBwTzGKbm6a3bZqA/f/ZC0+nczdIp2W2w+susneB+CCMfpnSwF94z+Nt8pjI/jYYvdnZWG9MgBiwpLWdpenH54tLEhZ0GpXuhNlUjGylcxAG+uBRjcdQdjBRjHwhI1uqo0e6o2e2qPRjq9v37Oji9re7BmY7vfUnTdKMko/HbCplMWWZbQQBgGkpYFQIK9TotzSdXSuZT2z5ny7kzFIe9tm1vafZ2sQGParq6eqXLi5e6vnil2cW5kulE6+VC+WKuycW5QW8AhGyZBsU0wAAwgZvvlrJZOUTGI+CBPyvzheaerRoDcJamG9uVDQZt3bt31zaXyWJuRVq/FVvpCwiMWqWGCnm1Che0Wk0tLpQ0p7GAKwHgYKdbWouSQYTFap2s06CIQvVLI9cN5LKZyPPeI1X8nZskgKfcw7lAI9TtNp3/u6pVdftL72lweqLvf/ShGlFLnXZPrSjWcjJXC2u3fK1L1H5JotUqNGNo2qIgItuXr3xbODcKu9MkC01cmiJcHsk5avd6tu08OD7x++kPx2byP3v5Wr/z7d/Tq4srN8gBOm0z6OxZLCSb6larGldqOkGqPp9Z+ePMskjqjSKd3R7r7q2xWjQcqlWli4VePHuh2XytZR5UvzRTaDzTjKvEkU4f3HOOLg3n1XKpUbejEWDCptD5s6cGUFClAa4RkcR69LNnrRqsCc/7s3EPCE6riTU6qtXCY03TzNliKC3JYlyixghWdW5EArzuLaABBdwooUkL0aBksRc0RqvK1kH1z+eh2Yz1HFZigMDOF7RCBMb71kp21g573KDXtMUhinfWAkAcwAf2rNu8onTJ/AjNyRp5uHuhe+i2eD3wZRu+0sLQzRw3cUo15f8PALwH1kwwAczYu2nSHDO4WFMjjtQfDN3UnC8TnV9cu/nCgPGekqRQrxd7xdFAQb7IvuZmMT/fwNteiRlAqtCICmsGwNcqAogkKIp5ZjRqo1hXk6WWAIkQUTptHZ6eqdvtWCVJjjTKHDK+339wX0ky12I+1XI5NwnC4KmV3UHx2YratqME1FzMlm5Ss07IOm71ANMaAQjYAmjXbQXYjiKrWNdpplXK3l+oFeEeMbalZVps9PziUs8vrzRJUyVlpmzwagAgCzb25Mqx19kUoLrVzj7GOw2GPdtAnwyGevnpQy1fXaiRFYoZAzIA2Qrips895hOABfPWlrPey8uxY6wBHgH/qnXnchpIq9V1naS6zleaASxVUVtJCbyWNY1cLA9bGva7unWCrTaAW7BUtOKOc2m9NmDDfmfykZXcFQOQxAokRabBwUhnd255TTx5/Mg20juyKGeJ4kJaXE2UzOZao8SmSQn3hSbdZmv1NiAwrgo4P7ilGAThJTCE9WSJwZbgr0VC+xzOz4O/+6bhZyJ5rxmaiYCP/r0VlAEABiBrRkH9jdsBa4jmqG2kSwDYz6y8BYbcQBp+2FKGjR+nB6uQAUJWwW4+WCeWa5NzGXIWgE61ov5goFunxxrSDDw/V4JjArbhNBbzlSq8h5J8UnfGbNkcrZODXbEbCHOWfcX7GyoYXGEBdhsVgxN3bt9Vv4/DyVrtVtvgCY3OZ48fm5DAmGPjj4oaTgJOA/yKlXuarg1Abms1K6wCCSCDj6QWQCDjBgCDUtfEmwDQONvZmd877xtBfVV1w5rF3u6gEGzZkr3XbdtGm08wuTrX7PrSecA4wkCw2ne8bfFLoxhCDQ304KXrr88AYJ4nTgllJnD5fRWkXqUC2CBUSQjYW8OiViebe98UD3MjfLmhXCqGIerwvezfgSSD8ijUVDip7DNg7TrA3gfYz1ojRgN12a6iSV7oapmbzILiMQMIbNa1wBEEgp6qKioBuKFmdM47NUtZYzTrVR0M+q6dIMyxN+BIA0DIm23UmybSAE63/1/23uzHtizP7/qec/aZ55jjjjlV1jx0tbvbNGBsuhklhEEtJPOAzAviD8AIZAshHhASICHzArIQWAIJqWnJtnoCu43tbttdU9fU3VlVmZWZN+8U85nP2fuM6PNda8e9ZR6rHuOmQnHvzRsn4qy91m+t9ftO3a6zJCGOkDU/X8wMQDFJu92WvvrVr3g6X19f6+zlS5+fDUKlK83nC1uG4/DB2QqyiYHy4larwlotwF7mXlQft1oNtYk2qdUM5NSw0RxP9MM//qE6tZKaAA1baTFYqFUm67akKqSoDNUZnhkBXLD4K+bRBsXvK9v9fD/jszWasTblmQ124InogJWAEZxnDGneGwBmCXvNBFWgVWcGhl/LCs8t432gy02TQ70w0TISpBxrENXAXn6RGWJHmnjusIDUZ79gwR3gENwSWBdSs9NW/2Bfk/lcI2xcZ8RAQMIoB/JHwl5e0DLNfBZZLwu2f+V7BYvYtfYqZT2sJHpYK+ugWZMaJRXqAIAVVQtVK7ghpfA9g8p3rWyRGtSC+IES2Pn2gGQmjoV3zfnV+7WJMsGqNQA88b0yL0vYlVOLinY8Yc3XW9Vg+Z4ktwCwCYA7LI0Tpcu1as2WuvuHah8cqNbtqlCva10qaoq9MerzalOVhDuFbAeP9XEFwgnAnQBSZ3ry0cfKslSddkdvPHoz2Dcb4Am2y6xI7Psh9zr/10hSeFD8HKUiCsEA+vK1eVax546jcQp2C4FkAfi7XS+9LxZ3a+22ZKXibhNAH6xicdVBmWkHmeXSDim8BmStej0olFl/6WJuIpqVpDgJQSZFrcizgaSWZSYlkv1LsYMEA8HQ5XC3MSltOhponc6dtZ1gRQ9pY7rQds7dlP0ci+KS0s3GCuAddt6tphaFUJMgEZIDvNwU1Ojtq94/UIaFe6uud774OX3hc5/Ve//0D/Xe176u8YsX6qBqTBcapAsN15kyyEjklrba2m/3VZmvtcANJltYwcm5cFfEwYVM9o2feZ6BfRsHEt1o6nWpTj0AuGMOFqn9uOKwwfFzBptt7utWlOOE4HiBJNi22/QkEKCdxQoRZ7l0RAk1zYQkR4AA/AaSp4+W7PdJqNNO2y7sNFtmenl9pUano1qzYZUl65n5A2ligSsURBXuhgYQa97frcwmn72w83nxoN/T6dGhSS8l7gTZWhsic3YllbHEztYa3UDSXRlkPDo90UNcqFZLXd7c6PrmWrPpVCPIvOOJ7zTccqlX3A8hU3X6PcfIXA0Hmrt34J3WH+zr7O9YQEd8Ouxjt/8ikOJspcwcLe5s0Y+lOQvcEVPUH0gV3KVwNqPW04tQ0e5XtpR2zSZyh9oWAeDowBLU2kEB7DuI/22M8Ih57raij+4MrpsG64MLQ67+Na4fP/LoB/+RtVelzxNqO/OL5c2Zw6RVOwhhLx02fdYh+eSs13BcWd/mBENeB+Bn3rh9FF1uXEOJRoCYQR3d7Uz2mE1mYU9ccd5JQjwKdxGixFotkwaXm5Ud5jLORO2Kuvf21bp/rN5bb6h2eGAy8OVHT5QNR8pGAz354D1lE6KvAOQrBoBbxbaaSUsVAGAs39cLbbYLFZX6Lr8qlLWrd7V3+sA9pW6vbxXwn/+v/+c7vOKuwXo3AncjcDcCP6MRuCuoP6OBvHuZuxG4G4G7EchH4Lv/5V/fkRUDs/ri7Km6laI6ACqDK33r9/+hNoupmyAopWbFtQFgLrbT+dKqPJQoKFJoHFnlGTNgYITT9EQxSgOE5qwB4Hrd4CsXIPLUsIB+/MYjX15vri/cjNV6iTGmmbFWny5SFa2swpdv6QYtWXsQ0n1pjY2roMCLICOqTsCbbcFA0GK1ca5crd5Uq9P294aFP8+Wbv5hBwhwazXJeu0GDJdfmP8AEOGmGxSnthW2qndnlR2WzlxibTMJ+Gvbq/Crmsg/Z3TadCMBgMONRZrHViUUrVYuVusqN1oqN9pK/LmlVn9fe8cnOnnwUL2DA1X5f5WGevunGk9TLdKlc5a5mHPhovkxGg59acO+rA6AUq9qAJg7GRqoIeuv06wb4KKZ4aYhNliVxHZv8+nYVmvTwbWmgxvbRgMC+99y4YaJTgNrNjewbxVi7gcJTdggWlBSMh9Q46QAJ7YlAygLbGHuefVaWfu9npaLuRWpNJ73Ws1gqbleKdlgj7VRQtavyJotGcgBtLBFL2rz2Myg4RPUOKgKgjKZxrUzWu0p/EpZ4sagAbKgHLFJbWQ9M18AgQkFTZpVVbpt54oePHqo9tGhnl9eqlyrW/VAvls2W6jX6tjy6+zZswAarjJlqCewsGPNrFfOxd5hudasuyFoK0CAbYCAavXWFo9LLwrgvYNDHR7fs23c9Wisf/L1b+rs6to264vV2hbK2F61AeW6HWk6U32e6UiJ6jREyBzcrdXpVtU/aau311KnWQ3q+s1Go5uxnj196cYGSoEVzXIA9kojZKo1qjp8457STaYZtntpqtODfe01m34250+fajYYeb0CnqCGpzFuNUHMr7MywIBVaA66pQ+wAovd3YWwFmgw0Rzg+7OuFguyosiDxQKQph4ZnzHn2w8y5HbTDHJcZ1SO0ZQyALwKz9DWkDHLm8aVAav4QXN+vkClsrFiud2pBMVTYadaNbE6LlusNB3NVd4lWkxpEIZGR55fGt5eyJlDUYBNry3zrVSOzP3ohudGYoggfqWmMsgWFAahrx6aadEBGxGHQQTIKzUs8DdbN0NoOtXqgDrk7G78PgBPbbVsmcJrADANvCQoOIPyMqzZHABmOCHuuFlP2x8Ffbtr14GLwVg3k9RAyrZS1TKp6fTRYzXrdWWzsZZzasXIltm/9Gc+r90m03Qy1HB47UaxFZzO58LWl/ZVIkAhVIvZnOdLXiLrBIJOdBKIxJh2u6Jev+lccCyLIbXgbIDdNPBEBQZ+vanJItPFYKibaVD/uo4HyZlqpapWaWa7X1tO24KQfDxUMZmBvH4/gIGPjk/0wfe+r+Gzl6qttmoSpgfoirKqXrNaBaWt7e6wxfefdwEsAnDM1Ro4NaNU9riXVGnUNZij/l2Ln5wG7mS90wywb02zLzSisQk+2m+72U1Tk2dFk5qaSN45DghFwIRIsmHdVFs1Z8rP1qmanZaOjo+skBne3KjGmFPM5plENikq1zT1GDqnO+Z3Uq9oJJIxh1IENw7WaF5XUdeapBAqqNeea6VreyBVBLvxqH7NwZ7A/wgkp7gf5vM8qEnD+ue1bXHqxmAkLbipmavUcwVwtHiNGdr0qO2I6dcIjhPUf0ApNwUBBh1IG+xi+XnnfI/izoqkTqet05NjZVg4LlH/lXTx/ML1jEzz4GgQ87tLNDFLJmTwoNfa2MLWdsXx/YIDUg8MANdKeuvtt3V4dOS9jvqOCvT66krPnj517QN4aNYa6jQ6It1vuVhrNJhoPJhqPl8a1LFYywHLkAG2qlcAfwHhIBps1ECdBnBkZR77QVA8s7fRdIWc5hGIDVkUwOTJttp1Ncjmq1cNpIwG1waAIQegenTTO8/fthMrwG5QBIWyHWWbNMbjM/MZhwxgXANypfAOhXa0i46+vJz9bEZgm/qg6bx1KDDoFbHnGK3hf1sMIK8dVCDbcM4y+IuTCjbSYR9x3qhJZyH3fQUxoNHUZCtdLZY6Gy8MymSoFHFJILZkE/K9sX1mPXrcTbIK4C17GWeOejVx/ESzVlEbG1Ks+EdjTccTg3o0uG3gy7mr19UEpaHJkYmmEGKy1MQWyA4/95WvqN/vWW3IfABkDDb+W2VppgI57Owr5M4HGwNtCxAMlypXE6vOUTvxGn7upaJV5jxLBn82HOnpx091stdVG7VattLLj1+ooq3tnzlHMbcBBhxlAmEgnqPyLPNgsBzWV9xCvcaoRyEbOCiAvcSj9XNwYQnzxOfjaC1q4MmLPeCAoWbkVs6vTSd/w2j1bfJGIAKYMMIZ1w4XgQTgvf21ztCtG0Febez2wNkbpw/2/TA3UJdtUd6xFtrtoBibzbVMl0p2JdWx90QVmex89zH4NOesBuAIyBjyqotJQfvVRPdKRd1LStprIql0gLhByXpCZA2uM1vVmiTMh/IJ0IitLc4AgBkojxkctj+en4k3nGEBeuJ64PwabMhDDTQJCQUlD6Zc8rmA/RsFcKvT8XnLrjZkuRKbIIBWVJyQUNmTmmrv76u1v69Kq83lzMQY9n+hgq62Q368iUgrW2G7tmxWmkxG+vCDDxxLQLzPpz/9GSXslSaEhDcZiBPUDMC5LJ43gKzI9w37fKCI8qy5DwYHJL83ah0gmN/D3CrkkD0M2EUdRI29svODFYbEDVU4P+NeQrwLBJp5tDnmWQaAFyCRGAo+e191hnGIhwCo87zdrA1EEZOAewZK/3WWed3ysczmmkKKZW1v1qowqdNUu8VSheXGADCvmaCYLUgTiiKE1n5PhWZdV9SLeaZioaLNrugs5kq3q0WxqHmtrM/8/Ff1C3/2l/TB9/9Uv/87v6sX7/1I+7gZlUua7pa6Xi802KS6RgHcqOmo01QLUeJ4HgCxWgBmHfdN9FEWYlZCjQ5rMLr4+pxaxUmjXPS90Ps/Zw3ntnNvjXbOtvKF3EI2LuffAADnJEpbQPPMPF8gAS3V6bRM6uS7kRftiJ5bBhngYdnWPiZOc0eCmFWQxhDO200VAIg5rzIdyfzFzhswGTB4NvMzYY+CwAWwafvuLPV9lyxjSDY4ebWrdTVKFSVrSHkVVdg5VxuDuxCzsCfu7e/r+P6pstVKk9nUP+/URK2njl5YUxeSxHvCLFur2mw585X6cXF9pXS58tdCIs4VwIwfxKAoxA3noIikumY5GzuQZVEB09vwuQ6CDRFG+bkm7vuos12rAXKpYcRFYevMM8NOPUZdBAcSU+ciABzWEpQM21FHS+nckpqfyduy4y4CAOx91nUznrdCaof5YDENwrJknMtej23w1kedqIbImkAMCAdjnzuaTccC8XcQGvgFSYB7H/tnli68l3E+cWY39uv1hh3UuO/wQY3IFhByUhOYIErlmwRjTKwUoDPfo9Vta57NVW5WdHDvUJ2HJ2rgaHV6qFKjrsnLCy2HI81vrvT0gx/Z8Yx9mLPYLpWaaqhZaqparGqRLbTZuLujpJAppa4p0brSVqO3p/4BQoZ9dbs9/fn/9n+9wyvief/u090I3I3A3Qj8tCNwV1B/2hG8+/q7EbgbgbsR+GdG4Hv/xf+wM8t9udDlxXPnoXQKO5VmE33va/9Y2XRs3VyhUlRaprm+1Xy51ni8clOoXSup0wCBoYkGQ3+nUkJmTsXK1HIxcaOASwpWWjRCAVDN8sbquV7Vw0cPfPgfDsiSHDrbjqsjOXdcM1EpcPEBFF7PZtrYagsAMDSmyOoDVImth5BFi8JxvdVsGZSNu1JJGZab5APu+L58h5CNhBprDGAFU7ycmD0KWE2mGheTBgDrIrOMl8smDRxbs9FUsCI6gL585oPmTB6NSz+If8jP6iYPY0MTt4KNZ0XbYhIsamHFN9pKUTsmFQMwlVZH+yf3dP/xbgPbxQAAIABJREFUW3rjnU85J8mIECqFat05g1xiUbrCgKYBwgUJizPARUBQmrxcEq8vzw3U0Eigwd1soDDh7y88dr6IFgtq0cRcZUqnY01HNxpdniubTwwmorzutFANS/PZzPbZMOadb0Yzxq6OWEautEEOFfPdfLGnUVih8YZd7dK24lzgAan5nrwrnjfq3h42actUW2fXhTxowF9/+MJccDMcIAMbKGfVBQKz3z+NMytYbf2MlVdogFjFDdSbW15FW1KUE1EoFtjJqKlXBWJJreYot5va1atqHeyr2u1qBmhbrdnWFsvGkko62jtwE+nFs2e+wGN9N1vMNUUFlDAXV2YRlxrkVQVgwxZz2K2hvKOhYhtNmnzBwg0lcG//UNVW23Pkx5881WA+9fcfTKfKNqgkq+qTH9ZuKz2/VOFmpL1NQX2y5XYr1crS3mFb/eOeqs2K1bJkTaXTua4vh3r+/Ea1RslADs2/UlJTNSFTrapyo6rWcU/TDPXS1M2wx/fuqdeoa7tInTE4uhxaAdwoBxt2ng3vn7kUFCthvSG7pIniD+yraarcKhlDcwiVAKxv7AFpWi3SldVwqyXq9pVW5NTSmbA1aZAZMneZSzy/0FDGQmyrdIn1XWCnh+ZGaHDkALCzAMsVpShLIRGQsYVyJypdWs26UFZhFXd1NnATKZvRAAzPh+ZvrsZxZq6JDVhoY0dLPQo5ijnY6wZMNKm08jKChXkmWE5eoCETxizP83rVNKdgYssWBD3B3tVWkICekFWshKPWRUCXNeJmKkrJvJkMuz+QIXIA2K+XAJAVtFJJzb09HT58rNm2oH/0tW+qVG+r0uqp3OprW2np4eM3TRiZXF9odH2ul08/UWGb6StfeKwadrk4RaQzpenUtd8gHFbPhYqfJYA+v9+ti863BYDbrtOgOEK1ZyBtq1qjoHa3pv5eV/1ex9m7NIturm+cTUwzm2zPwWSmwWSuOY4E9Wqop9iUbqV+o23rcjpXdRq+5NABAGutxXKhSrOm49Mjvfnood64d0/f+Ae/rxc/+rFq6516lbqKzA32i1rNwOFyR8TByuQgHjSAVAACQ/Peam/e7pL1wPMvKqlXdZMuNcTqrlDQvFjQaLXTmDnqWN9AAKAek6+92wL+MicLatE4A0wool7ZqkyTl1rGHEE5aRXNRkutVG831Ot13QTdYG+frVUHKN/sNLu8VoEfMtbqIrbYbnwHO0CTMmKuevhztCqkTR/z1d3EjFbPBncMsLGmQtPemFDAW28R34j/3oLAbgTH21yw448NyHw+elLm6aMBWQpq0TxcNHQj87kbXc3DHgY5iMa+aymKXHIrV/691UpFLIF3wREAMkYp0cHhnhqNerDtLBb18Y+fS6tMjUpotKIWYsGxlhu1AObxvWkSo7y3cj7uJy5N8b1TTx6/+ViHx4f+PjS82Quur690eXlhe0hqfqve0OHekcrFqvPdz55faHg9dUTBeodt/c7qY5r1NOdRlZvwZvX9xnnTkG4srKaBfGujjMV5NTRDeTbsu5wJsD1t1NRo4sYSAGAIOzNU++ORnVjKxeCsQOau91SDb+HjJwHg4O7gLF7nLwerfj7TPN4a+A0f/jeBdxJSFxxjTQ0NkMRPuBTEeZTnCIcpgQKW3FPOWGS6Sylgg51VwnyzvXgULjMnV5ByYAk0mxpsdjqbZXo2nmvGeQ31ZKno7F87lNjyeafFMgDMnB+oFc4ptFqwZOUv9aBVrajfbqnXamt0faPryyuNByM1GxCnEhUBZ/d7mi8z1wjW2XgyMhhG7eX9fOYzn9bJyYnn3PnZmWsaKm9ICwEk3GiLei36Gwf1KrmT9tmxkvvw6ECPHz/SYDDQeoXqDpvxis9eRKmMb2706PSeuvWGsslUf/LdP9Y2DfEauPZY7Qdhjv2MuhKBAq9PE/kCNS4HgHNb6EA4yDXgIWc7/BfrQ1zXlH0U2lYAx3WS2zXbOTp+5HwCg/iBzWHw3barr1mbGgA26TLUnvy1btkltxq7V+0i6hL7hBWcnnghQxQFr5XxWNHS1gfwW29VLiTOv+aMjv076w5HFwgZ2PUnSTXYvUKabFQNAB9rp6OCtNcoa1vDIYCfP1Gr0rTClznebNdvIxcM7OMAMZ0aaJoMxz5XeE1H5wUUhwa9ONOblMOeEzI7+WUlPCBwUlAB4qZRnqIaraZVjUD3aRZJBT6osMckXnioFaE1oVLvHh6q0e+r2m4padQMcK12JVUbIaYk0CODEhogmBzg0XCgT548MWB6dHCsz3z6s1a/23oepxAAPwoypAVUwJuV73y2eYZ2dGtZG4gh1jLG/+/abzVpyG2GGAwoWyxsHfdhw4ctquqlNuzB1HFqYq0aAEnO+xEMzBXyjCF7rAFpgDqs2HnGkVTGXPd+F3Na+Xpy2rfLpdc7TjmrVWbra4DnxWziSBxYvcBPJmYRHxStW3iv1FkCdgeLhXauB3tqHuzpk7NzXQ8nKpVqKpVrqjUBO6uarFfK6jW9/eUv6ef+7D9nAuRv/V9/Sz/8w29pfy0d9DpaVXe62c31PB3p2WKnXbmgg0ZJB8tE5TQ6VtTKnhvMec7Q2ZK7z6t9NsQzsPcB/rK37wysAwBDAC5HYiYKaAitdm2AXAWRO6pFucMx12y7T4439zDb/UJWAQBeq92pu26yZiG53J4n4tnYfQC7fJDdu/ZY7apl9xeSTkPbSik4rhCPUa8ZUOaewzOBJD68vPJ99OHJibqtlsHN+Wzq/R9lLipoVMj7ra46taYqu6Ka3G1Qnm93mk5mniv8zMydVrcTMpS3G7WbLYPMH77/vn7wx3+iyc3YJAP2mWG6UlKvG/CDqDsYDu20w966YL1FsjtnBvb42/OPzwXh3ufPkV13SwbdYb8d7sMmEDDGnNUc5bQJ9+OcCOgzKUScANpj1+24JZPqQlzDrSdCyOsIcVVRRcxY3aYxxf04z1Fn4QUynw0uAnEjP865jkcCGAC1Y3DCmZ2jJRsFoDAAsAlnPqMGxwVqUr3RMNEX+/zZbOZaBrjPM6O+0WuhnwCpCQCY1yC+AutnxnaKFTR3eSv1l7474JzjmKcYK8Lr8wwh5jfbLQPAtXpFJ/eP1X10qvIbp0pOD1TutLS8HhoAXuAcdPZCl2dnmkymYU7P1iqvy6rtqqoVylZnF3fYadMDyqyGXxYSbSptCSv2dscA8Mm9U/3KX/8/7/CKu07r3QjcjcDdCPyMRuCuoP6MBvLuZe5G4G4E7kYgH4Hv/bX/focdIOzG65tzpaMbNcmNXWV6/7vf1mx04wymTWGreXGlTBvNl2TokEUn7bfL6rVoFNBUoEUVunEAU+Sw0ujgYE/+HWrgHAQKB3bg4q1VFqjF0sWMzpfqsEKxd+VSRBZstWKlC42rBZkt6Uo77BJjYGYUDdw2eayopeNTrmg8X1oh0ug0zbgejVMNR4uoOOHyKY3X0qBQUPvesVoHB7am4hJETiXZiwDAi+HE2YCEpMIOt1WrG+DSuhQ/x4zXHPxFLFQFzIOtS9ZXkVzA0PRt1NsqVxvcmAz+rpOqGvuHOh9PrRYrNFpq7h3o8N4D3X/4hu4/fHzLksfyCSY0bNmQZVXTIk1DEyUp+RK6WCwMlsCGZnzOzl5oeH0dAdq1VWJc/snuNBMelSG2eBWsjFPNxwMNry6cBQwJoEjmVrmk+6cnajXqvoCdnb1UinqKxgh2x27OrLVbh9wumgg02mnYXi52KlQrbsItppmbD7UEu72Ks53rqA4j0Nuu1rQl6zlLbTWMDTQkAIMx5D3aXjo0vA0uRcWAL6qAw84ECowAs5BjA8QWV7cN+pIBdZoXKAaYPHmWc1Cxl20tC7CfNOtqH+6ryPsuFDSBJVyu+KIIyNBpdnR8eGj7wIuzMzd8URmQQ3QzHNo+FpvY6Wqh+S6zUpwGWbOKOrsR2Nuw7cmksvIDpXRRs8VCiVXhTTeV54DhHcC4pqbL1NaFAKdN1hr5mWdX2l3dqDlNdVSva79d0163oW6/qWq3pnKdNsJGy/lCV+eXOj8j/3et/cOqitWyCuWq6o22SgWye/EgK2pd3mixTt34apQTA8B8xi7r/NlTDc/HtmxvYJfNmsZlm/mOYq4SwB4r01fYwJWsHCW3aTGaBHszq+BD4w7VCMq8Sq1ua1EAFpS/yDQBggMYTB4jzfHQicAKFhU5gIUz/lB38Uzd/ArN5xygyS1rbSMZQRGeuxXCEWSiIQw4srffM5h2cz3QiyfPVVNFyzkNUNTkoSOS205a1fgaAz/YaMYcRT67xRmau7cOl7myCrWTf59/jVG2qLIMlvZ8H94DCsMEt4XElBxN5xsVaVTXgpXieJoFxVm9bDs9xj2IaWOO7a0KIYIuUY1FFm1Sx4GgbLXcvXfe1Ruf/7Ku5pn+p7/5f+irv/zn9Oanv6DD+2/p8PRN1eot5+CdPftY08GFvvP1P9D7731HWs/UaVV0cryno0MyLZchu82Nm62SYkXLxUabFRbgTRU2Ravns+nM1vQ0IgEA1lgt0sRd0ezH0rCgvb26jk72bd1LJupwPNYc8Hi91WCaappRj4uqtiraFIJtLllpb5yeakWzabkKmc7OR85B8q2O7h3rnXff1qffeUf3j47027/+G/rRH31PlWyrA+z3o2KdZ7wu8D22bmDRqDIJwLn3zO8AiNiRgs+sAapUMdGmWNJNlmm43WpSLBkEvsk2Gi+j0jDa6PFUqlZLgy8E9VmrVlQrSdQA/FNBTRr3NC0hQ9llINTYpFZQq1O3FSw1tQgghzNBval2uaKrly+9B2Gh6OZZ9pPKvjzvMDQSA8gQ6mm04Y0q3pDzG4gVBiBs5xrXQi7Qjbe1HOiNzKxgy2yyVgC8AQLYNyBO5HnA1EVHRuDkcfs6KMqiouVWFfxKWZzvt1iGA35jy08zFCXSfLZwlh8/t+s/ZDea44wPKrNKQf2DvrrdtvfLwfWNFpOp3SiwyafrW8J6EQAYl4JojewzQLQ0tqLRpJAAapGjjvtA/7Cvdq9lMABgZrleah6zGlHWsagh/xz2Dq2KH99M9OzJC83G7OsF23kuaOh6PshALyp2uyxEEBgiQJ4RyB7OkwhgG1bUWG5Gl5FIEqHhjToNpU6rVbcTCoAeKjtcOFbLzPaqViOSq8imHq3kb00+jFGGh4PjSp4BbDHvBrAq5K7yTN0w3gaLefZh83F4/iwNiFCvzRmrH6OaNCcT5CXLQAQ23Im0KpHHvNOCWFuDjBEAtjg7qMA5AwIAr0qJNo2GLldrPZ2mejJcaMweUQoKYWzYEwxeyAy2+ldW6NbqNTetAzCEQp7zbtmqa9S/B92u9qlFg4Guzi51c3XtPFKstquthronh1qsMrsFcBa4GdwYSAsJjTsr9bvdrs/ERGoAAE/HU+9vxCMYCHbkQfCcp+astitti1QgmttNHR8f6c0339D5+bkVVczhgz3iVCDwTa32fxPnmFZLi/FE3/gnf2hgGDcEwINauRIAYAgOEJesDgOMD6SQWwA45lIG0++fVAM7Jxilag4AR6VY2A9RZwdnmjAXXpGacmfRXJVrMDdabgd7VADDXAEc5vMtAEztiyrY129ytxnAMQ847JthPYTXhOCWWCWGDTDnvgBWljzefLdqqWJyU7CXx4qZuJLUBDT2oySp+0yBOo21vVcu6mCz0cFuo4NWTZtqQRuLYUvq1Nq2gObZJfXEavdA9MHxoerzMba25LKjBoZwSrRNFMX7TA4pCACTcyZKcNdJyA3UYIfHY3kOmTSxmhF3I8YONSJRGiEDOdRYzhBkaqJYXEAcrdXUOTgIH/t7avW6Gqeo2wqqNPsq1xp2sCgQl7BbazS80Wg0cGY1dZKz6/HxqS2gyeaEnIejB3cPKwuZ74BA3Cexf00qdgNwzi/1PdYOaj1/B3mTPcHzjj0OFWGu9LXbS7hfAP6y90E6tXsECuBqWZsdYCcAEWTB4A7EpmM76egQQW3Dtt25vp63IeontywAPOP/ZwvcMjLtUBNPJ1YOA2Y7y3i98oddqSAnwwewPzARDYGEWoRQVK3qZrHQBrvivb56x4d6en6hs8uBVpuCmp2uATEcpEaLucq9vg7feEtvffHL+vRXf16/+3d+R9/6u/9QhWeXOt7rqdAqaFRK9WxxYwCYuwmpJcfrgpqbAN5yloUgYXIcNTjwJYOK3vcg3Jcg+BRUr6Po3pjwUysX1Wxw73b+hmMzGAursnHjiJ79dq1yfBF7KGB/yAXmPO3zN4QPyHZEC/Bn4gsWy0h2DXnD7gVUqgbvyIFd8UyjG8MykardloqtqnZl7PiXBnMhMgP0AmJev3ypyxcvHA311sNHenB8bCUwMRmQBiD0pLu17YC7zbYaFPglDlKJ7a25pzFP+XkdA7NemnzKe+H57vV73v9fPvlEH7z3A12fXXjtLLbSaLmxq0S91fL9MVuufVeEgIl1P6/LWmXgcayJTvZBQZv/BwBsFDbcVXMCtnN+rf4NwC6KYN4vc9P7PF9CLePPnF2iXfcrIgOxSID2zPtItOJwxOuYEMnXUuNfORBZlB1dM0yWDSL82wgGP9YIArMf5SSucJEJ5x3mmI3AoqtHsczZhTlDdEZi1S9nIOY6NZj9AFKA1cExDxmwHGexzZIom5YPPBwnqGW4KTC/PNcofFhOL1d29qEG0b9wBM9mHeodkTLYjuNqYDJ/4vvcwTuPVHn7vnbHfZN00osbZddD7aYzNSDIZaluRmO9vLrWFEv32UbFTLYOx3a76ixlnkOqRZYaAN6WG8q2nKkq6u/t69Ebj/Wv/y+/eYdX3LVY70bgbgTuRuBnNAJ3BfVnNJB3L3M3AncjcDcC+Qh896/9d7tgZ7rSdDbU8PJM9d1ajd1GLz54X4Pzl5pjAbxbaV0tmq2LrdRkvFG7KvWbibrYTu3WVjZy8ObSwOUO9a8v1BnK0XbI49thr1o16AuDlAs+zSuyomiQYddF04NsSQA/WMnNas0KYNi/s8HQl5jSDpsqcnZQgQZ7q1ulX8z+3ZXLVnaQY3lwfORLyvXNSBcXN27M0ZCeLaWbhXRTkDr3j9S7f2QLKljOZsWi6ltkmpxfK8V6lEt+zLZBi7Esbp3ByKXTcHa8XAFmcmGoCespgNVE7VpdzVpdjUpDtXJdpaSqXVLRplSRag0dvfmWLiYzXUxn2lRozhyp3d9Xo9lRpdowgx67UDKm1isUcyHzr95oukm1oHnjvC0sdFM3hGDT0iS5OD+zLShsd7K86jWsDQtm8zcbddVgTm82SkdjLWdTpdORpsMbDa8vtEpnKpC9VNjqYL/vZwfo60scF7cNWV8Ac0urf7drMrT4HKxRFztpaEtlZKIFM3edHY1tYa2qo17fjVWUbVAJurWalb/kPpsEQNPU2c+8Pj9HaETmzeLYiQ64WQS88vkdnQpjDm1QjdDwq9Zq6u7tBbUvFm+oYsn/AuC3xLNkoBcQGEu/zuG+tpWy5uuVBrOZkjKpTcGm8fjwWP1uzxd+svfm87lSQPR0ofFsYuveSrNutcbz4aXBOX5OGoGtelNVZ/0BhoTwPOYlv0eZarY9TbgKgPRKrb2e+kcHBoFpBVuRByv++QutrwYqj6fqLFZ60O3oxKrJuiq1klRHKRLAwyJ2mBdXzpGdTtcGKlBNYvnb2zuwup7nSWMmU6ZdCWAawLqiw37fz2iTzpWOxxpcXGkDUA1zn79fwnwPgAUgPw8JBUJQzxTUqJetxAT4M3Bh27GgWAgWkSHz1uogQIMtFs9VK/lQFqCMClZ94WHzfbBrpobR5DUYQ81x5jPNqNgE89DSHIvgFQ0sMkhR6wDc2DmW3Myi6s2qur2O81SxBDt/fq50MNdqgXUjigYs72KDxR1BmpkBMstz+wy65jnALk2oTELzInfCe0VcCXQFWxHGVhHAg0GriMQFZTrNzkDyQMk8XSyt9rUKuFDUPF2FhksVxjym9EGhF17lNTtdY+WoEEJW6DTdqdJOVO+31Do61r1Pf05vfunnNC9W9bd/7x/oX/q3f00P3v28qs19VasdbaapJldX3iu6nZqe/PCP9d53vqYf//D7ujp/Ju0yHe519bnPfcoEkfEoNLiRiq6Q7G1QMjaUzpZKUWLMF3bOhCBjACtmydvmkpzdHU22oir1qskUPPrhJFUK0lYMec/zZbCDRYZr8o92alWrevfxQ89PXA0AN2jy0KAqkVOGfefjB3r7U2/p7Tce66DT1W/++m/o/W9/T7XlVr1aw8qRANqTIY3NZmiwuZEW84BRG9jW3vtSiCSoFlCUYsld0my91XWWabDbaZokBoCv07XGy7VBVFwAqDmAJSGT+ZV1eJ18b8BHiFA0fEtSE/UZzTbA01WwK+/1GnZ1aNXqVoXmKGS7zp5TM7mK/RelGzm049E0NHjtoPEqY5vJEt2Yw9zLrcLjDSzP93RfMlfh5baSuboz5koHxXCce9E+0MouW/qyVgACQn5biIqL6wclkUE9exAHFZoVwOG1mNEGh0OxDxl3JUREJSu7bKdP85k6QKMQa12a/KzHctnxFai2DT6hWqkGVWyr3bBTyWQ4sSoP8B/XkSpgWZLYNtd5uzQY/ZqRnkFN2QIcBgTTDgRkO9crKtcrSqoVdfd7bkjSX+c9UV+xlsXOEMCPNTEbzXX58lrrDIJQyc1Saj7z3UQvmuPlkqql4J6BDTR55a/ni0fH2Kg0CuCIlVmupQE9YuyZ1LbpBDzCgpL6uYPQlBqktjIpgvXst+E5BcD39Yxe3jevbWDHCxby0ysb6PD/AwBMLXY5iwCwa1B8rJ4XuVX4a9LQV84e1DkUvSH/crbe2LkFAp/Vj/E8wHPnjARgsSwUlRUTrWo1na3W+mS60EfDhW7Imbd7S2hoN9tlK8R5buttQX2sHHs9Vao1g13zyVibZeYzXK/ZUItYjUrIzIYgCICHpSigRq3RUKvfVf/ekYazsc8BWOCieLLVdXz/AFDhLFzT/dN7PisBql2h1N8WHC1B5SmXytFSmXgVNlbAlo2B+/5eXw8e3A+kgnTh53p4sK90PtVoMLCK7fH9+9rv9LTJMn3nm3+kbJq6dqHFxOqYPbtMNAouEfHsertrAJ5xyvH8e6UEfmUVHfcrL9Fb+DWu48AuMjgUwf9gCfrqeZlEFYlUXlYem6A4NIgWbX2Ck0hQMVrRbgA41IAcSA61Kt/rYtpmiCq2Ggzgl32S9VA3cLP0eTnLVq6fdhOBuFqqBFvgEuDXxm5G/FsrKdcQ1FpWu/FanV5L3VJB/dVS+5u1TvotFRolbczOKKlb74aYD8DKhJ83gJF2WoDox+huNlouQqTKfDqzGwbn47XF48RpBPBy5QiMcDZk3zGxDeW/HWVCXeOc2e50fG7MLWlxNkAJilMQ+0uDjEy7pKzt2FRrtQ3+7h0dWQW5gBxTSFRu7alYqVmlyTpdrVK9fPlM11cXmkzGShep+t2+Tk/u6+GDR6rXGiZ4GCwnssde5EEBvCLahftFdGbA4SUHe4MtcUChcFIJ5yfEfyiwk2BBHa0FTEzinum72zrYTeRZBbgJcHbI7yMrspWDstd7HGrqCIahAgZcMzAWc1ABnyD1hLzn1OuF+8aWuKFlFnOMI+EWd4Ro2VvAfh1gDbA1tYG237vrLnsNYDUgVrOuWqdjgH28WCrbAI6Ri0teL9fKtUq1lqq9Ax2+8yn9uV/79/TjD57o23/vD/Sj/+cfqcW5prrStLzQQFNNmJfUTJxKlgU1tmXbxaNGBZwNTg3BfSFH6oLjBsQj3JBkMJYxxVYbALhRh1zEWkBkHe7H3qM5+5jgFDJ5Tehcr20J/YrUkStHAwDMGrJ9OT8P5D/uwbWy2o26CcSQmJvVuvrUJqKjkqJtoJfFnYqtmgqNirZJQdN07r2M8z2gqOOHhkMtxmOfcSDtnRwcaA8w3dEuO7/Wrl6xfTAkl2RbUDZLne9KnAX/cQ6izjiiKBIzGBsqB5FPhdVa46srXTx7oeHFpYl2k9VGV+nSkQHYqPP8cN/KnYQmUxxvUJivQsQDNSceY8IG5aChcBKPCmCKK6A1d3LmOrWW90HkCe/Xble593Kcz3m8kvPYAYx5Tx7roDrOc4TDfQJCbg7+Blcc7n/U8JD5Ho5Z3r6p83ZnDxtxbuWf2/v7fh1dPKKpwK0LkrfsvJ6bbBNqJOAtURQhFyfEZwRiDqQg9ttgH27XJO43eZxHBIsD0SAotakbvkkBBJMJvFrZZc45wL7PhWiWYDESsoypI3xb5g8AcPcL7yi5f6DZKtXqfKDl5Y00WahXq5lEezEZ68PzM7vcrWgOzddK1js16bOg0Oaeuw3gtR1aiO7wZbCkTrejh48e6d/69d+/wyvuWqx3I3A3Ancj8DMagbuC+jMayLuXuRuBuxG4G4F8BL7zV/+bnYETrZUup7o+e6Ea7NnCTjfPn+n86ScaDa+tPlAtCdl32UqzydoAcK9aVAupK5fKSsjs4UBfq9R8yePCwaVkv9f3ZYRLNiAv+WWwy7HKzcgqRd1SLZvpi9qQCzhM126raXBytUhttzcdzsx8pfmG1Ra5XVy6YLgH37CQrQtAgt1jUququ7+ne48euSlycXGls7OLW1b8ZL7RxWStG3qj3ZZqhz01Dzpq9Lrq9Psqlcp68uMPdf3sXJvpQlU6VM5T2oQ8SFRhpXCts3Ur2UyBmK96SWokAJo0Duvaa3bVKNdVRmFJNt4OsKJsy2eUd6dvvaPhamW70FW5ov7RiW3C0uVao9FU5SLgL5k5JS1Xc63WWVCANlsGLiezmWZWhSZWBMO87fa6VraORkOl87nHHJUUoC9KF54HjFsunNss0+z6WikNHiwhJzQ/RwZPbO28XQWlVJKYbZtndnHpQuVCE3IDML1ZujFNUxNbxdlamgJgGaQr2uqOJiSK7m69pvsHhwZpUPvWSyWWVJksAAAgAElEQVR1YAyj9qW5QgOH16IZA3Bq0CI2G7nIGoB7pSSKeEMEveIsj7aiga0crD/rzZqOTk58KaXBRxOCMeP3gDEAw/NsrTmNDm2cGVSAiezcqq1K5apBRlQPD+4/ULPe8EWULiYWn9PZzCzheTo3U7y911e919Hz0UCjBc+JzKNMSTGxYq1Wqd9ao+dNcZqW49nUF9lmp610DeBXUK3V1MHJoQ5PDt1omQ6H+vhP39PmZqhmutJxoaS3Dw51RA5WvcQs1aa81aYUGg/Mo9Fw7J8BgKrZ7WsEgWC10f7RsdaLAO6zNjfFjSq1RNVqYhDEdt00VGkeFosaXV2YiY/aCO/P7Spkb4YmXlAe0JMAq2PpADSQp7jNsNIKIJqXlAHO8JGrgoLKFii1rOWSRhLNjdCMtj1oXPLlctEZf24e5tqTvOn8OgCMFanBGpSlqGhgqgfw14oivht552QsNqp65923rBQZ34z08qOXHhesGucLVA+8v5BlCfhh20Ks/0rR3t5k+mih6t5PUKO8rlbnZw225dEuOgIgzlekqXgLqIX35uYbOc00h+oV7ZKSMiwKWXs0eGkA0bArltwEDF0YtMe8ZxotwXafpjadJhrSZITOUWe3Kmoe9NV78FD7b7yte5/7ksr7J/roaqgv/8v/mlqH97VcYR9fUjHbaDEcanJzqX63qZsXT/Tsg/f07OP39eH7f6KzF58oKW71L/7zv+RGLcSTizOs5BdazrHa3Klaqmo2ntsKnCZqhTUVWsbBOi7KGiEVWWlCo5ZnjLKgVNJosnLuYRnQrVQOazUj5z2AZzgc9FsNvXnv0Ja+gcBS0AJwq5qo3KioWC1p//hQJ/dPdHp8rP12W7/3m7+rZz94X60dSttECc+ZfNxKJWTekv/ruhQdCEJ6eLDmjOoKVHXVInnSZa13JTcOL9MAAE/KicaFoi7TpUaougzsBXtFLN03PDJHH0gVMh0hU6E+LITPAOWANbbFZz1pp712Q6cHPe87DRqe2PKmqZuH1GqsbCvVJDgR0NgcjzUchJz4YDNadA4lKjfWWBTevUaoidK/19ToJqm84ieE/mYE8djLA8Abm5I5eEhvzv8ufmGU+IbyHFZ6IOzQmM0XA6/8KmjU4FRUC5ofEQFlnABQNbE32lLfuYFYAwJuA97QHAzKZpwFaOguaYaXilYDA3S0Ow0rqMnlHN+MVdwQSVBwLAHnDVvkGv1kHYd8RD936pBtwmmQQ0jAFnNnYAZCAuq0vaN9tfsd1Ro1n3XYL3kG11cDW6EXAUlT8q3n2m2CgwXDg+U4NYt9rkJ8hHNCiUEITVyau/49YxJJCdQlDlsowNjjcVaAoJB7OVrBtdmqjzqZ89J2E9TA5FYuU/9c+fAbWGeiRbQ9dyPwdI81NleYBQA4ZKFH50oDfrlCyEBxVAAHokPMkX1t7nhq+Mz4KoOaPYOzIW8yK+w03Ww1ytaaQZJy9m/MKLS1JaBZSTuiRwpFpYWSslpd5+u1Ppmn+mgy1/VOmnqfwakG8kTLhRhV5LZQ0v0Hj3RweKSkXNbzZ091idPJdKJmpayHpydWAgMK4aRBDMVyEQBezqNkyvYO93Rw/1hn7I1ZUEO6fluNGKxtUd7NpjO1Gk390i/8orrtjs5fXuhHP/iRxlgCp0u/F8hhEBmcF0lsRo084anBhE67rTfeeKxKrWwQ+Ob6Snv9ruM5xsOBAcV7R0c66PYMSPzg+z/QOgWcCCBDk3gLgF8U7nxg0BudK6Knxa0FdLB/DmCaQYnIzWCvYg3YZj0ua+YUY+H3HO2/82a/RZn5bHpNRZYT9fy6nBEhQOToxGsAsEE+31aCvWjEnsNBzwBwBH8j3J7/e6vPAKVQ11UqWqKS5pydrdVqQsALautqqRxBEQ4sqIMLBhZWuBRsS6pU21qxB5dKanVbammjbrrQ3mat+/tdlTpl7RwxUFCv0fXdJONMnAS7fh9RHF9CVARRGYA3RCFkSmcLA8ELA8HBej7ECkCcgowa1gtrkt9SX5JG4gx6SGF1wDWiQDKcIUinl5qtlpVzRF0A+jI/UaYyhsPpLCiZ+30dnByr3mxqA5hSaShp79mZiGfBglwu53ryyUe6uDjTbDr1z7/X39eD+4/05htvqVZtuN5wpgXwhWDJPLATDvM1Tg7mSYV4kXLFgHCw+8+Nxl+d4ayUhuhK7my0e7biN+a/o0Plz7ZVh5RlZIuhZS6iFCRHAhVmANCpCTkYxuFtCekYkJeD6Q7VL+M/93sjjgjFpBWYKDkNLLPvE81ADjvqYYiUW0cteE+g3mdhfbNOi5AYyRkHPAeMYs1jD1+vS8QLKZztqc2sX9wn0gXq0oqaDx7rL/wHf1nlRlc//Pp39Xt/439XYTHTpjDXspIqqy617ZS12G6UTpeqZwU71DD/IcXl4C9kncCUip8dtxCIiMH6mX1ma7cHcoBx0mGc2Ni9t61RcAe3mQ2rAwCYvSOqy1kTrm1MUu7cALn5XSwSRrxzQI4qSu16zdb5uACBKAM2d1sd19lyo6ZCraJVcaeMM1+RvPMQ0wGhsdVsqFmv6er8QtPBwHdV3Kr2e10d9Pra63YN3EL22JTJfa95nkPoQi4/H8/8PQ3/0jdYrYIDCWc6FMieWzuDrjXsu9NMs5uBhhcXmlzdGACfrLc6my18nluYfFhUo9lSoVTWbL7QeDyJTk4owYOds4OI8u51BIANAQfbH9/HuHPYDhuLZtTZMds3B4CDLXyovY4+AuRkbub2/MEnwjX+Ns7D9dqG6yFbmBxwzsZ8cJ6IYt/ckchkd0BhfpZSqFOO57DD1i0PL5ADXrOCzqdXbh0dXdD93oqVYIWOOjZXBIf3HfoAdtJhfW82zuSmz1OmFi6XVlhXGzWTWXD7od7WanXfsdg3cZWjr2QAOCmHcx71gPcK8E6sxWJuEjzvjO/VeXis01/4gpqP72kKIXIw1/pioOX1SCXcprZbXSxmejodWeUNyLzFIiRbqlXAgUeq7baq7NauTZzLuDPnd0ocQE7vnerf/Z3v3uEVdy3WuxG4G4G7EfgZjcBdQf0ZDeTdy9yNwN0I3I1APgLf+s/+K6dNbnZkzi11c/lC1c1azaI0vTrXiw8/0vD60vaFhWoSVGOrtdLpRq3yTp1yQU3yJVFq1ku+zHDfTAqJwS1UwDSZj/b2fGAHhOTyTO4eDH/nQwFq1ashkw6r29lUGUDmdqO9bs8NkPFwqJfPXmo6woo4WD3S6KXhgNUjl1I3jsj/IU8IS9R0qVavbZvP00ePDI5eXFzoEtUiVmHrtdVAV6NMV4udRmtpBdB10NLpW4/14M03rAL52j/9Q10+OfclYa/V1AZWOE0GbK9jNp157KggNlwSAH8LIma4WS9or9PQfqejvVZX5V1JxXXBQBms/oysQhottbo69+65YTkHsClX1Ts8strg5maoZ89eqgIzn8tOUco2C80WU196avWGGynzFGuipWr1ptJlZqAT67V5tGmmqQLwztiTV8dn1LxtMpRQYZK5S7OI/N/hQNPRQMsUW24utCgvV+p2uiGba7V0A4cPs29RZ2OVls6tAA5ZwFzwAgA8xp4NFi95erDZM7J9C+rV67p/eKjVdGoFME1WAA4DwFhdObdoY8trVMW+CMemAs2kPPv59RUdlEqxZZ3LLMl7hrXrrCJy4BIDwDTOuGTSbGTMaJYFu6lNIBGsN5qkC81Wa5VR//R7anW7Btmxoh2NJ7p/777t7VA51Kp1PX/xXGOsb3keS+yiE/UOD7V3/56yJNHVeKLzq2tdXlzaMsx2aI2W1UCMZbC/S2yPdn5x7uYWOdmrzUpnF+caTyc6Pj3Ql778RfW7HU2GA33vm9+QxlPtq6g3ai29e3KsfqOiQoFsqpmWpY0bKgB+xQIMeCyXy2q0eypV6npxdaWbyVR7+4e++K4Bp7Zrq4frDSzbygYaAOT5ABTZ73Y0Gw41p9k8pmkdslYD4pjbf4bPuR0jIAW9OpSSZnsHl1x/ONcOS8/4Em6cAIIsLQYPoAA/A/8+7yJHoNlAcrRhvm24RMa6G2L5z5ODzEZfi851JQccEAggGOCRDxpD737mLR0c7Gm32uqj9z5UOsu0TNeaL1AVBoDbmZshUtdKToCnYD0YwV2/Bfvv/QQAnM/XQFanYR4+3ExkDgAA3763aLNZSjSdr90B7u631D840HyV6Xo00s1o5Fw/CBfOlTXwE+pgsKUN1qFW39H4K7nq27if/1Og/u4fqPfgkaqHJ+o+flv7b39WR+9+Qb3H7yjdlDS4nmq3LKjb7NhGlHiA4jrT6PJMs8GVSptM5y8/0Yfvv6fB1bm+8pXPG7ACjDh7/sx2qaMrLHZnbkgBnNCgwo7UhB8DgEEVsKGQxtxWFBoA2gaAaaSyH0xp2kn1BlaLdc0XmaZT1huRAmX1um0d9ds66tZUWAGG7txkoiGNKrNMcQZY6jQMjLKfHHZ7+uYffEPDZ2faq5RVxN5vszPhiObOtkS2NxEAK1s8YzlohRLgZcDUrWJAkVEh43gHWaSg2aagi2ypm91O46RkIDgAwEEBjGKXpiBWkEQK2O4XAHontaz+3amhnWpsrWQNAwyViurWK7aAPGzVdNRqqpBlzgrGypX9E/UX+wN7du+gp1oj5FBiyU28AXMVMIQm6Wwy1XQ6c668lZpR0R66l1FtF5Wgt7m9zgElzzLO2QjGBtXFTwLABogjWhNIIaj4cxV9AG+pfUHAEuaoMzsjpSMsqDyXOP5tVCeXKyjqXqlZQixCUALzwS+AbWc7ppmJUahK5tnSjfp5GoIrGo2KrVlXgCWQY7Kt6qiKsVWnUDnfLxAzrDBmnjrgNDybWg19SLCgt3Ida0SeWbloUHDvcE/NTjMQL9YrXV1e6eXzc82nqMaD+gUHBchhwblga8tjN2ZLgIHFoJIlK9SKxTCmFRNIAuDLOIQmbrDQB/znvIAKOmTkRmvebKtut+ZsTc5CvW7LCnJADnINIbTwi5qEVWgg6uTqneCy4FzgPNvVoG3B6tXNKvws4T3QmI2KRRNUAjkgkAyiuvvWDj/sGyb3mHgRaiJ7T7fd1Kaw02yz1miZ6Wax0sxnJ1wcwr8NX+dEUQPAAFhZKVEKALzd6Oki1UezmW4KBc3CoJqYd3hw4GKOpTwN7DfeelvHJ6duNv/wB+/p2ZOPNRsPrfr9zKfe9mf23Kvzs0CSsNI8nD9b7Zb6h/s6vH+sF2cvTChDrQvJzg1+QLskCUr84cjnqX/lV35Vp8enevH8hf7om3+kpx8/tWPCdrUJCmBqUDlx5myzVdfl1YXJdgB+n/n0p3V8cqjpZKwf/egHJlACYAH+Mtf7nbazM8sq6aP3PzGg5axJAMxmzRbQzOvtIg0AMM/G/IH8c1BnBYA0/N5xC557QXFGA98izcCv8BwMNSBY+gJge77kcRw5cSQCwLn6NzhoRCcAgwQ5oSt8NrgXAWDmAmvsdh+NLhy2Fs7zhe0EFPZyVPiAAkEBH0AG6jhnim4LRSKVDDUdinh+1qW2u6X3SRPGvMyJDenYaQLFeL3VUGu3USeda2+90sPDvir9urNZIRG2AYtRBG5XKrGGUHuSm4qiGJUsRJ5yRY0qJ14IINgNB0vodJbaZcDnXfDF5Y7oW/8CsDP/jUVUwfkj7JUQUBrNpp1nbGdbKqnb7/v5WBG83aoOobbZ9Hy/GmBFvFGj3bZDUq1ZV6nWVIn9vbWnObbRHnoA4IWePX2iy8tzTaYTrZdr9fv7evzozZgBTO3gHgCVTl4HkBMB2geDa7/f4BK0tQKbsy5AsO237QSRn9mD8wnRIICi2Jkvl6nHjAUO8MIHij4UgDh6rDaZz8jOj7ayEIeGZThbxFx4QDVvOGtA3Y0mI8Z4auCXiYtLFeA764h4B/69v7aYeH/mNTk7UB8NVDGX+DuAKLK6zWCM51OcdohPoX4DYpM9z36z2ap7dKjmPm5CdT159ky7wkZtLOPbbV08v9Yk3So5PNVX/uK/o8/94i/r5uml/s7/+Dc0fPaJNuuRipWVCo2NSr2a5puVRqOZdnMs3YM6csGZIrfm8IwOYxtsfFnTIY6kRGwE69TZyszDkh00HMkCAAywZRcdAK6CdhAjsNN33MVaiwV34JADW4qWv5CKbHFPNEZ0F4GsZGv1YlGdet1WzcQ5rbEnBwSuVE1g7uz3VSeXtQC5Z6pxOtd8lRrc7/U7Oj050cnRoX70g/d0dXZmwilq4k6rZfC33+uq2+n4nIg1OnnCANbA/jsA2ymgPke+kvsSAMAmVHLuWkMGWdh5DLeUVr2q5Wii6dWVRheXmt4MlJRrmu2klwDA662mtjCW1w4jOpvODQCbhGIiIOrcoMzlI5yiIrnRziPB+iK/a3D3AATmLGaCDc5lscZSd03kK0OYCGQEaiEECB5uAIYjwOvIgggim9wjn9Xt4gD4a0JDzAC+dc2Iv4EsQYYv5BsDwMFSmvlwawOdA8DxPmXxvgl/gQCAk5NdmjmPQcy1PX0g3wQxeiBxAtICyppwvdnEaCDIi3JPp48lfbfju8D55aVJIjgcAPReX117f+NnopZAiqcP4bMNY4W7Rqmom+FAlToebFK2Wqp61Nfb/8Kf0eG7bzjXvTnOtDobavzsQjcvLzWYz3W1XWrAD9HE0WCrzSLTlhgwXDJwpKOGQmaAEK6C7/g5KYLv2+/39Zf+4MM7vOJ2Z777zd0I3I3A3Qj8dCNwV1B/uvG7++q7EbgbgbsR+P+NwB/+J391ly1TrbdLlaoFzScDFbKFEv5uMtHZxx9rfHNt66il1s6Vc5YiAN5uq065rDYZLFsaDGtf/mDslgAri4kbqm0yXitV5ybRmOayHSM7rZih2Uuzmos9lyAu2VzguXwEayPyUddmxY9HmS+0QfmJhTRM8JgPiD1mu6XOXk+dvb4vgsHqkw4hYPPGzYshzN4hCijrUbQB3BivNF1Lk81O1yiWHx6qe3xgG68ff/ChZtczW+V1qlXtYFnTZAAUjUoWwDGscas7qbpB+VtSu1VWqbHTwWHfQF2tQHbqXPVSVa1qy/2I8+sbzbAzSsqabLeaogSzWrasSqNJy83N6/l0bpY5FyCA82UBBdPK6gTeF90PmNRVLAjbHV/WueDSCLoZDH1JAQymMUND0kAjijGU2LagKlsVfHJy7Oc0Glzr/MVzZ20tYZ/Dyq2S73nqixGXMMDxVpNGT8VKYvLM5tOJZuORG6YGDLG2Sop6MR6qVK+6+QnzPh2TsbjTXrOq437fOb8o3hKe9WJhIBrmMkq7IFgMKB4NR5533tRgQudgg9vJZkjHPLmc/B4zjbiYclmlIwHGkdvJMk40VnM7Kv5sTAOmOM9ksbAVZ5VMqb09dff3rcoGAB5Pp7a/s6IBkCBeCgHdAeRpxtF8bNKkOL2ne+9+Vi9vRnpxeaXJZKrZgmwxMi5LtinMs5EYJwD62WyiVquhz332XTdonj17oicff6jFfKJHj+7r3Xfe1n6/p9/97d9St1jU42ZT98tV3QOsxt54t9JkNtR4PVdmsgLz3a19VeotdfoHKtUaOr8Z6HIwdNN2k9EYDfawlWrJgMJPKM52O1UKZDgnViICXgD4zybY/IY1SyMJkCS3b6QxxFxcYuNMHhd4ClFZEewtOTg1QAI8J49/hAhWAMDL8G/pfN6CPREAoS/i5lWpqBTlTCQJ5PgRzWk+AG1zMNoWbEyFSmLgF/Ul/dUC9o0JVtFbtSGPHB2p1+5peDHQ9cWVJuO5FW7kiubAcpZJrVbVNYw5EADg2NGMFoOeu68pgEMHPSAfzq2MFtBWYMUmTsifDCUbcAEgfrYg0xyyTWLVTrle02yZ6tnLl7oZb5Uxl8o0wBJnTZOHi8qHph1gF02SbJUFVV8x2ImueJ6tuhoH+2qf3DcAvG72dfSZL+tX//3/ULukruF0qavriSaDsVrVprrNpi3BWavPP/5Q1y+eq7Rd62i/p1U61ejmUtourQQmE3y5mGq1mOm73/i63vv+97UYTZ0pntvL0rhLYeE7t26nck1uRvH2U2flhn2izITD2nWJ2qZkkgQuDTQkZ9OF1dmAuadH+3p0eqCjbtk5xbtlpla9bttUj0OlqAq15+E9DcZDXZ6fq99q6wff/qEW1wPtV8vapUvb/9LIc44kyhA7GKC4KXkfo8ENMYNGKI07R9WayYCle0mrXUmzXVE3m50Gkq7JY1+kGmy2trI1KOe4z53QbGGXXyP7t1hUT4n6OD6sVyrxARCOZW2jrHvHPX3h3XfUAcA8u9DF+x/ZtaNNTi0qCmxHAQqwVCR7u9syGIw6i0Y8TVD2AxrxNBdp9pINnKapFWT8QllBU8t2d1F5wu9Rk1EfAE0alVqwLI0WpQbCo401E5x9ntdn3wIMCaK+UBfyOu5vFskatohlfyfv1eqw10CeqBS9FdRQeyoldXvMgRAvwdpDNeYKF/c1mpPeF5yzvvYexA+Z2267cY2dIg1jwAgafyjqF1kEAbBitNQ/WpJGO+RCAMRcujBIsd0y9SuqFIsFW9WyvqrNinoHXTU7La13KzdXUY0OrkcaDUDEg3U4+b7aAjgAOm0Nejq2wGJi1K2oAmM9jnLcvDlrG8VXTovheOMxDBa9rB/qMuPH87YVdCSosNaoCWSe2trc6rpgzc2fq7WS93J+0TwH4EWDxGvYsCBX7QJeowCG4MZnMJf44cxkN7qDY4OJBQaaX9kLB2QrzAc363HrqFXUbbeUbVaarjINs1RDFP+MEYUT9bfPg1Eszp6CLLha167R1LSU6JM01Y/HM30wWShrlJRZ0opNb11vv/W21Y+zNNPlzVCPHr+hg6Mjj9G3v/0tXV9eOBMUwsfnP/OOuq2G85KvLi9s483+zf6P2tLuAw3cRQ41w20gCeQRN++9psJZC5AJUKvdauvzn/28G/9DiH5PnukFtqPXAy2m7DXrWzUtoBeKZUiTxEywht59920dHx/aRefJk4+De05UP0J4YXjqnE1U0PnzCxNHqIMdlGvMBGImspWWEEJ8ftpYQcnew9c7joX5gOIN63tOpJ5DYX/L4yoMvt86VjBnQjwGH5APwnkzqD3zTG6OS87shAwCaIF1a1QQOr0+buC5NbwJIt7TwqEQBwivc6uWWTPsyYFkALMM8JeMcopQqVpxBqWJkrOZlblMQcB8FJ3cUwCLUAQ3IEJsMjsioQ7EwQVSSrraqd7sa8Q+k6V24WCfsP1zQXp8vKfWYUebRCZdJtg58KPWErX6LU3TqfNxATUhwUEYrEIcdN0J9vK4ZNxcXvnuA0gGGYWzNaDSjqNNJM14LbKXb7eapyHegTXF3/tswlyDvNJshPHAthjlb8zl5M8QHjmjotDr7e/p6ORYlWZHhXpbm3pbw3nq+YyrQrZcaD6fajjEpvzKRNrjo1O9/fan9NZb71jxzz2FO00A9ZomCgDeDoYDrxP2StYQ5JxGPeS/otBjTnCH8d7E3YrMbbt4VLSIueTUI9da7p+AYQDA5MumwQnJjiYxniHY4G6twMQCmHnMfCbTF8B3naWajkb+mJOVTT7J7TktV1aiHMZuv+I9g7VqAHiDc00g3HBOyw+w+bNBcBocGAo+VzLe7Ot8cNZs7O2p2t/TrtHW84tzLRYTk9P22h3NbuaaLwtaNTqqvPOufuUv/poO9070nf/3D/T3//bf0nZ8pV6dKbXQurrVtsprF3R5PrvNY51nW80X4efD4rnK/gwoz10qqlsh8kJyAPQlmgQLdM7PwQKZZR4IG5BPWGO2Gy9ixw1xibFY25HHFtEcIyEURstd7vN8c/99TuwBT6tUDAB3iBsqlb1PWy3MhpWUdHhyrHavo/Fi5j4DY8frUCPq9ZpzeQ/39jS4udbN1aVr8tXFhTqdtvb29nR4dKDDw0N/00KJGJSqyWyQaCBw8sEa49xDTWJvDeQDyJ8rLRYzzxfqAU4q189fagFBYgIQfOMz9KJQ0vVqo3W54nP2kjUKoZW79pa79kYZrgLpyt/XTgvk9KL8Jm+YWCT01LZIxs0nuNpAwFxqp06vYwIPJJ3JcOiv81mEu3A8uzufvlGPauvAPOW1IW8H0gJuLgtR+YmwoGexWSxVwXYewDtbmcxmlyEruKlDgeDFzGJ/yhXAIeoiENyoYzkRyNN+G+7IedGHXMPzZFyJe3B+L/fGSojAWLB+KA5Yu+MiBUnfTiQODfPc9Hpao+qt2coe8Jb5BuHZyl7miqQxMVVp5rMaedLheMNzCEp0nj0g82A88vdm18q2a7VODvSL/+av6M0vfkbDqytdfftHmn70UrOXN7o5HyjpdDWpl/WyuNamUbM6mX7VejpVB1cfzo7LlZXAqNnZS3E4Ih8839/Y9/6jPx3e4RVxatx9uhuBuxG4G4GfdgTuCupPO4J3X383AncjcDcC/8wIfOOv/Oe74WRolWC1VVaBHNd0rs1kpMX1tS6fPtV8PDL7n0uZLRa5TJDXut2pUSj6g4skOppw6E+cPUSbqFIqm1ULi3oHCx12OhdudydD7idXbi4dWJMGRV201DTzNDBbuS3QFKXxH/uawSowdDejwlAqw4LvNNTd72r/9EjVZsMNcGfPcDlKU6s3aPjThIPJjmJFm6qzma4WS52naxU6NZVaVTO4sfJNx5mK662Vj6i8sGIKP3neBN4Z/K0xJtuCWtWKWp2qds2d2v2Wms26yruiqiLTONhAD29GuhmONE2XynY7DWChb7C+Aj+APYva1+Gk4ULJZZOxRrVKo9mZlDRZw+WIi0+t0XQmMHk5BoA3W6tRsWRDMUKTmyaY2b2+8PGstmp32rr34IEePX5sy7bz85c6f/nCwB9KXqwOueSQ+4X113AwUr3B+2rbholmAZddlLrTEY3Mjw0ib7cr2xbOt5lqzZqfL0z78dXMeTp77apO9/cNAFA5ezAAACAASURBVJPzuwEQ5XKHfRtNwdAHsOrJeV0ROMjRQcf1vpY5aUJADpq9DgDHp+VsMqzZACph50e/ZYBwNyScT5h47Pl/XFwn87kVYxWaVq22qs2mMljw2I+v1h5b8pn5eprj5K3x+lyGrS5GDYPiod1T98GbSgH1VfJFmOeDYizl6zYBVJ4v5lbftppNW3PeOznSu2+/qXJxp6vzF/r4g/f14x+952bwFz//WX3uM5/S7/zfv6VylupetabH1br2kqLqdCA2maaLsWZkeBuRp5HDlMIStqlmN2S9DWdzDbH2o8GaQr4ITeBCIVjgsf65oMMiJ/8M1ZmzMZ1JibGa3BR3owmFESoJgB+aHQx5rqIAWMFai2w0FCY8U/qToB8xx20JUONFHlpIywzVDLmZO+HaGhjvUVBLk8UAMCoGGs6xuZHHc1I3UKMZtIU9H7OGnRcWCCIw08nOJk8yB4BRy1DHev2u9np7Km6LGlwPNR5OouMACv78NWGiY82OfWRQPP0kAJyrf6Odmjvlr+j3tyrgqAL0u44AcsgCDuoNN3chngR0RI1OS0mtpuV2o+vRUIPx1nbOS2oDyiAaMZBgKtjc2i/dzdZsyZyl5jIPmKNSe7+lcruhQqOjN7/0Ve3aB9r/1Bf1r/6lv6xsW9Z0udNkllqZNhtNlKhoBXizUtPlixe6evlSuyzTveNDz9NsPjboW68WVdhkWi3G6jQq+vu/+9v6/b/3dzW4uFQX9S5gOznES2z1yL0OOeq1Go1kZl5BiwwLzqASr9axgquFxlshKFh5tosp2YOZgf5uq637J4d6cNxXM1kqHV9pt8rUqFZ0fHRkEK7cqCqplXX08J7m6Uzn5+dKJ1N9/N6PtZ7MdVBraDmdRRvvkKGqCpm+zL2CmuVaUIqS8YnjAWCgLYKlQmzUb3eA8Ikmm4KmxUQ3gDDrlV5gt84+h3MGuabLlckfOFdg64jFenNbUHdTVHO3UwsnDWxPN5k6h33de3ist968r3fffKzGdquX7/1QP/zHX1Nzu1UT62NsiLG1t480WYNFE0xo0DNWrAHAW+oH+zmNetwUWI80eYtGsVGDlFXFleAW2QnuHgDAocFeVrfesmoNBQzKDeaqCTm2HScSwQvZH8UCRpJB5Xe7b0fgN+JJAUgMbq63IuTQ5IyvEsp3wIZczoomXxjMpAFpIIG9KgDNIRs8AIPODbdNMhaHKIyxgo9grqUsnFmsaQ7ZhWTVmwCA8tat8aAus9Vl8FA0KMsetNhZLczPEcVgPi9BwsCmnTXY6jXU6jZtOw8wSBNzOJzq+pKcyTB/qmUIIDTj6c+G/T0/74Qsy5CVzff1fAvdz+AWEMfmNefc29OerUkNvJLNiJ0skQ650jvsoeVKaAYDqoM05RbPjCV57uSj8ys0bXN15ivlJw+NHMpNDv6ueB7B0YE9xwQeAGBbBAcSgC1E4/O9zTGMtZ1aDthoIKfKXo2Kbq0pzi3rrXN8Afk8np5zfH+UV4kdHXBWWZYrmhQTnW82eoIF9DRV1ixrwbMHuN2V9M47b6qPQ02BpvHEOan9vX03ob/7nT+yMhd3i06rrgf3jtWolu1GghKLNQL4y7mKZndwoimo0215nuG4Qr3iTDUajVyvTk9PfW6EcMFzAwSG4EfuNFnC09Ek1FnsgGeLEIJgtT6AbHBRQbEGoHD//qmznAGAAaTJwHZERlSIAyKjtCvBeNqsXBsh7xA7ASEC8Ct8ZJ5LvC8AR0BgADBqA68Hc4oa5xlg+9Ew7wLpLm53cY2G81gEgAH3QAdjXXCPn32csz04GWrBCB7zvnILWZ/zog+5AeCQ/B0ygCFFAABDiHTse1Elzl+2aQ7gp0qJ1fcAwK6zPCdcMYpFPwuAFZSIvXbThBnO1naahwzYqGu1hrw3tvNRUq5oV0hCZESpbqJS6mzutfpJSUfa6l6pqIcHPTX2G1YAU38BgAEpSpVESTPRPJvbOYczD3UFgiz/n3rjPM9CyetyNh77mfFcUM5CNAIQ9vvDlpet3IfigpZbKcs4F8f8ZICmuIeyt5RrIX8TAKtUwyIX0I39AIt5zsErvw4g98HBvjr7hyq3+8oqTU2XK981qAeAgwCsnE0HNzc6P79Qr7ev4+NT7e8dKimRuw7RB5IZpMGQ/wGo62gYxivOLdSzqPbIBmX9WNVttSkAMDbLIRcVQnD+tT6xckeMr01doEax/2IRzTmVz4wfxZl/W7NVc3CocLbvfB4zllMtplNnZPP3tt3lDJuTfLiH2O2BI2liANjqZc9j7ns8K+Z3WAuuo/HeEWJBImOH+XxLAtr6Hlpud1TZ66vU29fFzbXS+UTFLXFKDa1m3BsSraptLbr7+vm/8Kt669OfVTpd6Df+5v+m8YcfqLVcqFZaKSsRE7TVsrDTOF0baEaZPks3uBf7zgR5g3sZal7bm1eIm6lqB2GtsPH5KiiBw962gPBkMJD9ESVo2Xs9LkjknVrBbxIVJKuw97iWx40nkJVCzIyJtpEZ5BpXq6jfbKjXbBoApnZCuswA+2s1nTy4p95+32CfSWvMXdwrnE9fUgPycrNhsA2HsMlkpMHgxspO25+3mjo8PrQCE1IbmzDEtOA2BGkPAJS9L4CIGer/eMaww8yanOrg9lHmLv7ipcbnF5rf3GgzX/g+mLE/cF8rFpXiYMOc5VzNwZRNCAIJTiN2UArAM5bajqQw8TZYiOcAsHNwMWDAhcj7b2I3LqyxuSMz70wmZd+vVjSapnabaXSrfs/UlbKJ82XP9U6DzOOyJoOhsulMm3kKe9J9C2JBUL4v55n7N4G8kFvKh7sAtc8OEN5L2UNQDsdYAL7e5CDOS4G56kzpuAeYaMb5yy8b7ljMAVtAA8YvM59nOKQA7AYAmLN/jNGIbhIcGHg/OBkQl8G5FTINdSo4z5AzvjBBjxpA9BI1hF8r5hP7r+MDipplqRIixYpFA+ztk3398r/xK/r0lz6vdDTW+df/VM+/80NdP7lQtdzS0dtva7XX1TnRZm880NOXz/TJhx9qfHnpc3YJtT/7cZqZONZgPUOq5tLBOS3GIfzHPxzf4RV3nda7EbgbgbsR+BmNwF1B/RkN5N3L3I3A3QjcjUA+At/6K//p7vLmUhMa9HstN+w3s4mmF2cavXih4dm5VrN5aAxio8alDwtYldTA6pJmBl0+DsFYQbnZHHLgAEIAS8mX5dLBBcRWvnTzQ/8oNjpj8yIqh4yfxNi/nEXsBrFdtuLl2v5Jr9RBAXzbGcwpVUtqdGo6eXhqMBilJ8BwBdse/t1ipuH1ta3yrF5KsRsuazRZ6GqW6ormYlLQvLg1mEKO8HKBfBDgq6SSs3QCSOMLNGqJCP4CALcLJbXrFTW6dRV7ifM1Ye5WC4nqCU2JRKt0rfOX576IAs6kgH9ctjdbN425SHGJ+f/Ye7NgW9P7vOtZ0/d9a1573vtMPZ3uVrclWVNiRbLj2HGcQAhlQkElhkBBpSigKpDkBgpuucoFRRVcUBQkXCRkoBLHgSRlW7alxImklix3qwf1dPr0mc+e117zvKjf877fOcdc9+Vu1VZ3n9577bXe753+/2dy8yvaNznPh8YHytTILndWIn9Og6cSmpDlCgUiRSkNNeyP5qo3moE5TFOZ5q+b+qGhS+OFhqetD69e1en5mQ4fP1av1zV7niIWBv5gMFK1iiq5qMkUEKmuerOleh3mct2sfmzTJqOh7nxyS7c/+sj50cXCXJVkpUY98XgFALinslbaqGfa29hUCbbxZGzQhUxQCtbcFpNCNEhCY8JblIbmBHwDjLEBbJvA+N/Nan4qDAr2f2SI0iRDUVCphGa+1gZxmTsG0rEPrdfM6B5OxhoMAwBsSzG65FjBYm/pZ1RyDhSvCSg8GqOgm/l38foAOxTDC5oDpUyLaltJc1ONzW11trcDgEdRO5/7i99HdtEY5XCpqGsHe7px7UBXdrdVwKqs19Xje3f0Bz/4vlWWr778or785S/oB7//PY1Pj9VeLvV8WlN7vVS6BsSdaTpHMVC0KpQuf6HA56YpmKpSbVhFMJqRAT7z/JijaiIjy1lTCwPvJjxgH03T3Llq2NAG8BfWudsqVg6t3BCiiKeBh1qdL4gGNHBReExRTdJk9iInsxUAOLDxUSlOna0Z/KELKhu4BWyFjQ644OkAeIxaFDCLnMpyQVlSstNAUAKGxpzfdg4AG+CKTWtyzVhXZDkBmNkiUVaGQmJx5mxh7SYE1nKogAf9kXo05gcjvy6ZbYDTvH/bvUXLS6uhnngaRoQr/OFTK7UYy0aTJG9w5wz7J9ZvESB5Qnbg/WKNS1PbNnIlFVBuYFW+ROm90mC+1mAlDctSD+UdY5vGzEDnnaHgk2pVAL6gwqNh3NluWuE6LZT1xT/28+pcv6n9V7+kr/3yn9NklWqyKjprkGf38P4DN5La9aY2mm0Nuxfqn3Vt49xpNZ33huoXmkMjK6u4Gms+utBWp65/+g//rn7j139NZ48eqdMISh7WUnc0t3U17493lWVYQEZF/XRmG/Ag6itZaQdihfIX4GU8nGjUx1kCVVdZnVZHB9ub2tuoqbLqqzAdmthEM3hnZ1tbO1tK61U7KDS3NwyCk4t79vhIj+/cU3G60FatpeF5L0jGnY9W0Dopu+nHHGqlDQO35DvOyHikWWYbvqAARqm1Wpc0XZfVW0iTtObs0QeTiR6Sl52hjMCiW85+ROXSaDUNVgy6fWWThXbXFVWxxS+VvcYKSUE/9fUv6coLV7W1s6GD7Q03pu6/9bbe/K3fUTqZqmYQc+WG2wyuT4rlHsoPVDDBBdOkmdyqNWZwR4MFgwFpCvAOYFhWmqXBdcLnS3DowLaPTRb7UmINBqhken1bS1vNaQvBgnMiaYgC+LAWKw5ODs/XZ1ZUj/oeYNJXuJU805sM3xuP/ECUCLbxwSo27PvMoWAXG9TjVhi6A2kcKADOTxSq0VaA142Nap8qvotwspHLyX4W3r/t2WPmKQ/XABTEtZg9i6qmDNltuFLGPgeJJZJLaNbO1ysDRvSHq81EtWbqzEciLwCTcRQ4PhppOgpZwgni5EIpZC/yWQy2RvA7RApHADiCwAbHwr5iescz0cmRGxfHKQDAAInWb5rQFRWTuZW2j4eQowygwp2Khi89aI494yNR5QlAw/hCPuP5eo4YbImEG/Zc788AfkEFHJwnwjPz2Rzvb0+ea2QG5M4KhuMBWmxxzZjjjrLWeMWXglOKMxTj+Y91uHOvKwaAJ+uCRoWS+sWSbZ8fTue6gwK4nrqJzzkzHU710ovXtbe/r1qzpRH5qTPuSy0rIt995209evhQy8VMV/Z31GrUYuzEykBhZ2PTCl8+EMQ41PPOVK5XfW5sbm4YAH706JE+/fRTN6s/97lXPVasGfIMGdRDAIduL5AjITpOpgZ/sWoHFAMwA9wFPMPBxXbm86mtT1Fvk92MW0i71XxiT8sZzu8g9xfwY6vd1Fa7o3pWCxbmBitQmU7trMI8stoRe1OAlagO9/0LkMw2yazV8L35X9474rLy/LONtKkewSY6sjpy4odJWBE0fkLey+9vJmRE3X++yL0HRDcRSBiATCXurWFd8L4qRezuIwDMkVsu29EDhTjW/Sjt2G+5iwAqcr/sNBuOpmFbgsTC+ZFWUlu5z5cAwH0DwL6HOE4h0Rh2JvYEEGpWc1WXM+2slrpaKuqgU1fahrkUlMylZQAs2bQWJfLpAZ2oGViHGG4H+3DAXZ4H+ykqYMgGOQDMs6BGAdg0EAk4yR0o1kMok1lbQYENIAOgHkhUtltPS77jCJCkEshuVkWbYBptU+3usLJN+c7BVdW39zRPG5qamRfAITYYgGBsWwfYqJ+eK02JkWmoUsnUbHSUYR9dJGZhYeD3iVWtbWpDDAZOQhbfxzgY38dtDQ7JC+CV2gSVeSA9APhRe4R9HgAvrPGYTOB1uYK0vGLeTjxOjKvvn2z+gF7jSSRTAPhOTHCAiIxSnv0qta00xAmIUDhNjU3ygzgIocROCHxFZxnqIb9/3CJyK94oh8TRI2y4odbgcgoxGvUjz8PZtJ2OKlvb6o1GWs6nKi8XKq+LWky5iSRaVuoaluu6/lNf0Mtf+aquvvKyfv1v/23d+dffkx4+0E61opH/N9UY4DstaUHdtVhrMMZmO9aMvriEcFccBgB/ybcFsEJ3GqzaGUv2eWqXqZ2QGDtWFnt7fzDRiDiY3LDfSvTgWOF8at/twxznc/peGj2GrYo0gRf750Sdek3tas3EUc6+0WKmwWKmrNnQletXtbW1FTLTWSOR6ALxwDnOxDBgI0wWs7NegwPX0emJ+s5Hlurtph2sWrWGCr7oYo2NE1nFIDAKYIgifDZqNJNdHTmCXTo1S0kp7hqrlfrHxzq+e09nDx853qGSpM6U786XGizmGi9Wjm8KZK9wCFkJzHOEbGqno0CicRawbc5jDRBMbEI95IxovsK9AmeGelb1z3IGOP/de1eik+5Ao8VU5WpRCbE8qKlrmZXy+7u72t/Zsdta9+RU54+P1D8+0fSiryr2yNQ+s7kW46lJ1SbVx3ntlkJ0WwgAcLhL0N9w7yaSI7gzoP5G7WzLZ9dXT/drEzliT8f3I16LO2NSCU5l3E8gvnD3jW46Hn/iadwbWthdjaMlrUJmryrhrFsEQjVzhjGEOMU6Z99vN1tqNJp+fjhu9NjHI9CM21UFMk9BJo5tXNnVN375T+i1z7+uVW9oAPij772t4ztHeunlz2vjhRc12+7ool3VzW/+Uf3kvXf04x98X0f376kwGmk1GGrRG2jWG6qRVNTKKmqkgOnBcj5EPBT1X7x/qQC+7LBejsDlCFyOwGc1ApcA8Gc1kpevczkClyNwOQJxBH741//q+ujkUOPZUHvXdtVuZBqdH+vw9i2d3L2r6XnXykwKx2a7acY0lnHNcqpOVleZJtJoaAuiQhIBCdSAFI2WfgQVJ4WVhUUx0yoKdkJTMIIhrldDXeIiwM5lefM3OgMCpK2iMtCAYK7yBESbLjQFp+VnUoBbKamWldYSVWuZtrY2nLdEIUnxj1IKIHc5Xah33FNvMFF/vlC/uNI0reh0OtPpeKqFi/rYjFwXbSOGTRONI2yfK0upSh6NQWBpg+KglqrazlQ7aInQGCyc6mlNY1Qdg5EBi4tu3wxeGjG01GCsohay8sf5eSG7yc364Ewbck5he9OYcKUGwEYWL0V4ADfN0AUwcOMK4K2gerNphTDNGcBPwGVUwnzRTGy02jq4dt22wKcAOoO+gbyQPZQYrDs56yqt1pVWG86NXaqs9ua2mu0NpWnVKlgsrFAnnZ+e6r23f6w7tz7QxfE9VdcjtbKiMlSHqAIGQ8+LRpraGmy9mBl45It5gr0SpAGKf4p+GtEeC2rtp+66ni8Gf6O1pQFgitKoKsotMCn2aVIE5UOwXEUVQhPB9lJuhkUb7WqmOnlSq5UzfrBbBES3Fdoai0+nqXrcK1lVjVbL/z6eTl2A8neA4oyc5TqAuTRfFzVaFnU6LajS2lJza1dtCvatLZVrNTcsVxTaWer3hnV09/zUiso98rFQCo76StZLTbrneudHP9StD97VRrupz712U+eDU53dv6PSRVfXimXV5zNVtVCltFKxvFapVZWqqQoJSvC2FquiFS0okS+GY1tdO7cSQsJwaDCP7GUADjr4FOdurpH1jWKE4trPKFrf0qQJsqCY08ucjOpf1AQG3nkpcqHp3AYrcxo9AA4lqz1RowYgmjmLmqRYxC4uqMqsXoRYgjqGrDM3Q8lJRHFcdrOChost7KKaMSj/gnvAE4tI1pDIyMSyPmRTAfADAJdT3kvRyjvY/bxHwLmd7R0rl/v9oa27+TDDAc2IpXAhA/Djz2giepXm/fFIWggN89C1NVblPS/MxxwUy3MWrbTOVY8RJAm2aygBINgE1ewYoMsKOIg3JU1mNKfWulhJZwXpbCFNTWChCQ6ojQ13aJxjT48zPlaArIZ6g1zAimYq68XXvqSf+pmf1ytf++O68tpXNVeqCXm2NPNS6fj41GA4qmgsEgESVuTlRlIM6m5ULZ1mVTX6zgVUCKhpp/rH/9f/qW/9k3+o4dmROrVyUI6Tsz0OOYu5cjPYEqISCIx/m0Y4y7GoaiNTBUU9zgOVxIA8Cjpbi5cTAxybjZo26xVl66GqxaXKSMfJ4Gu3tL2zbTDg6PxEK+chh4b9bDTW4LSrbF3UVr2l3mnXTXcrRVCwY7eMKmsGsN2MqiUsoEOTOuSwRQAY0Gtd1HRd0sUSW8emTpdr3ekP9JjztFnzmUTzcdgdqtWsa/9gV1s7O/rJ+7dU7A71ctpUq1jWejqzGn3n+r7+3F/691TZqOq0d6pqUtJ2murwnff0o3/+myr0+yLll5bzZDHVCBtl+CqcCUMAiTyH96kA3VPx/1dd5cQsN90hRPisCI08IiDIL2W80nJFG62O89RGkGTYM2J2o4lKADDOfQzNOwBV58lZmYtKLFhDh3xFAINg5eefe4IoPQU/c6Awt5mOuFBUHYcLDftzFGoFsBGcMrg3e41yhlqwwf3CxJOgfHFO7Tw0rNnX2EfyvN8wPqibaHDHrPDITLPF9bKg8njtTHsr0wwA03sPCuMpGwsklWpRWY0GaNlgC987xnb4qK/RAHAk3nl8lgWCCgB6vpU4x89N9wAC2/I1npE08U3Uid/tt/xMFILfZ8z383t0lAIkvdjENeDP9wRiSOCGhf/Gc+G/2WEZ/Ksc8o5p8HLPw5WF5+0c59gUtuI3uAaHPOBowx8U4k8B/BzdtqbILt5BEcp+zaAFYDmAFPxvppUmjClZ8VEB7LzB6AISbkgFrUplzYslTQol9VRQt1AKAPDFUMtGVQUawyi9Ts5148YVXX/uhrZ394T7RLfX99ne3ujogw/edy4oBMjtLdRlgCNhcjYadW1tb9txxfe38VjD4cj7wFanpasH+9o/OLAd7t27d/X22297fgMAA3RBACSKBCvcjz/40Orf4ioAgQbFIFBMpgaJc2CbudnptK2mxP4WVRzKzCUg2HIeLERRI0XUnXs5URrYQO/v7BocAYxYYMfOXdbWtnMvEM4lgDgAMmd0xsgNqyqj5Tvvg/X6hGgQ7+wGJONmgnowJy76dT2VAlAQ/uJOx9yO642sSCxRc0VZsLzwwuV1/OP+PUFhmK8tA8CYYZSwRueeECyi+Y1LSKjcNwCmSsEClDs4d20smImvAPy9trevylq6IIqFOymkIvJblxNNZyMt1mS8Q+arqpzUdHYxVjnJlJGlW0207ne1OZvpSlHarFZUbqC0LYccTZAHC4uxeA3gL6Cg1a8oX9n3nEU88/fXspBFDEjJeHOu+o7jWgpV4dyAPTEaOKLkFrx4AYQ1E9YzY2ezA8aNPSJLzSyBdlvw3wGuVh4LCAk8T+yZscHev3ZdG/vXVGpvYcHhe5DnFpbBWeL7EHe00ZAzj90GZWNB29t7atTbrgG4I2Fvz7wK50HZNUE+L+3m80xUAHd2bM1R8DL/mPsBAMbOGnpisAf3fQDSSgRjw7bMXJ/Z4SMAwIbjgs0/hDXWJIr63oWBYMbaZzpERe6xpRBT5O93VjxRNgDAgNhBWc3Y2mYfIJB9lJxWOylEANjqv2cZDeGSZ8KUQXfuXQHEWgF8NRoqbHR8p8ggUKJIHY59f1uuyUutarbOVD+4qpvf+Lq++uf+DX33N35Tb/6jf6KzH76lFzod9eYX6i9HGpdWKrRTLSpFTbgTTnnKKMkR/ANEzlVS2XsKqn+IZByE2EADmgfXrQDwA6qyn1ETQmQ9P+/prDvVBPepYBwVFbXB6YS7P+QrxsIRS1hwB8TX64bzFdeCRjWz9XONeU+dEMkLkBZ786nSRl0HV69oZ2crgL+RzEXdxzNlfbMurFO2o1LBAGFzo63Hpyc661+oPx17jaOg7dQaaiWZ7ztpsWIAGFIeADBxRaxxxz4QAwHgP5+apMNnqfD7IWSfn+v+rVt6+MknauOeheuMCnbpOhti1U10CtbY7C30HKi1yaLFBQJ3B9bqPDiIuHcQHNGs/jVHIJxnQOvT9UJjPMRLRTVrdQPAEHbYO2y7zWZZLmoMYA7RhzzbZtV7EOMA6eCVl17Si889p+2NDSuAD+/e19G9++ofHqmV1bQC/MVxgvXB+M8YW0gOiwD+xv0DJyW7i3C/oJ9B9jwkcHoLWCJDRrGLCntOINrlhB0DwNwXckKQSXL0PkJ2tMnq9CvYd9IkOJzZsYBabmEXCt4jr4/bERb7CTWr3VoCYA4Rg3sm84Ax2tzYsPU3bgJn5+c6OTtz/ciFpYqaul5TfzbVyaCng+ev62d/6ef16isva3Zypofff1e3fvAT9U/H+vrP/7K6pZLO0oqW1/b0tX//z+vWO2/p7d/7jh7d/VS9w0NNez0tBmNNLgaqACjXU+12GlrNxhoOet5HOev/6/fPL/GKyw7r5QhcjsDlCHxGI3C5oX5GA3n5MpcjcDkClyOQj8Dv/5X/fN3tdbUuLnX9peuqZyUdP7ij2+/+WCd376gAY9TNn5Jt7QCA19Ol2llNjXJqi6EFWVEUaGnZAGZvOHaWHEANUlY7UdK4DHFtIU80V2bSlA61TmDT5nlyeQ/I9r+xuUuBXqCgpmFPszE2oqyUDdl0KD9yW0AsXYNkKAC4zQYAJba1QVFSxT7J7Ni1Rt2Bu8HrJNGkUlJtb1fd5UK3j8713q0TZS2UZzQKKhr1h0ZRKqigVFBqK+yCalheL9faIYcYZm69ouaVjgpZSUmjpsbOrh5++LEVcxQ1WP/xnlGaLhZLnV10bRFHIUFBlDd5cgDYohkKNYouK41QAca81aj4Zfxsj8qfR8UqylVskWKl73+m9UZTH5tDrEEZnxI5zYWKpvOl84S3d7b8vkoJzd6Suv2ByuTd1rCeThnOFAAAIABJREFUbWi2Lqqzvadaq22bR4pqVMA0tynwjh7c161339RHb76h+eFt1dZT1WgyR8tgq6d4zqFLbCYtjQUaX2m55C+aNG6CGR0KzT73tiNA7qw5wO6oZnY2c7SKzue4Ia7c7TJ6iaK8M/BuBnjIgDQYmVB0BouqPKeIJjcABwrf0KQMY++Ja2UcOUPYCC80HE1cgKKYg6GNnSQ2qkUA83JV/XWisRItSomKWJ/duKH2zq7SVtsWs1mjGazKyVQeD5Vh21bBlmyp5XioKopzQKOzE916/z11z49Vqax146WrGp0cavb4kerdnjJ+FuiujHKjqGKr6ubTulxRs7WtQhlrLGyuS87+xUKOdQKYM77oWo1N4zgtla3aCLZmWII9zapErYYS2BnNzwAOtoZzLthT8AaLZ/6dxr6B1gRQiYZsSUmKlRlSPdY/tmq5hSs6vFLI/7X981or1C8AvICOqEUWS5MUUrJPafqT8WalTFQe5rhrBIKfzRbmWdIUDjlgzBsZiAZso8kEUA3xgffZbLYMhqAMwSqPvW08Wmk2Q9mYA8ABfnj2/yPWG/4UkCZvgef/IQJlQR0cFO45EGxQJKpdrBbiv5OT6Jxk1E5h/QfrbMZuZSXIsFTUg9lCx9O1RvxeAOoKdpFr0R9kDBr11O+bfRBbUYNySaqsjkJ9R7/wK39Rf+SXf0XJ3vNazwrCAAHgJa0XrZaeThaaTcgpXGgxoduIqDX1eiUDfNA7V1paqV4pqN1K1aiV9MmPvqvf/LW/pze/+20V5yM1sZWlYQ9YuqKZGiSGfCScB3LVOLb9ZG7TSMWimzxH7NPJOyeHfIzqfjQJZABsNVVUrVLy69eLUzVxr2CEFksDJJ2NjhtTj0+O3Hzjn/27aLYNx6oVE23V2xr1BkF1wHmD/XapoP50qvF0pqxcC3mzK4ghaBGDVbpJTuzRc4DtgiarkoaFikaVTEezhe4OBgaCa22s+lGBzjXojtSopvqp117WX/iLv6r33nxHd958T6NPH6m2KmpnY1N7B3vaff6avvQnv6lVraTHZ491fnakF7a31b99Rz/+rW9p+vhQ6WphW7q55gaAVwCgjOmQfPXQ1AsQzNMv/3tuqxxwP6vKbAlYDvPFag6aeVgXY2+Iwo2172zAACbyg09shqN7BcQkN4jZHycopUPuZ5okBr54XUDikI0ZbP4AemzR6DtAHgYe1cO5wvWZijCPAQiSuqc5397Swq8OYlM+v+2Pn9pM8/uD80AAKkP/OjgcuMlvIgqgdW5vSeMYQCpYXfpsRkU2Lzh3j+8P500EjK3KCy6R7HkobNlEm626yQtWWV0MNRqyngBbchJEUAHndta5GQCfKSiv4tcTm97cmjfsISZJAbbH/SYAx8HiEQDwCXjyRMUTxioHgXMAOD9DAcV4D6hceS0AYJ419wPcQJztCwBs0DjcU1bLgkFgf2G/b+vf8Iq8BkB0aINHxacfdciJ9Tu3pWw43zlPIK5hG4pbChacQB1sGRzDBgojkdDEOcCrctkA8AAAWEU9Hs1192Kk8kZTjZ1tFSuJjo4eqVqv6dXPvabPf/GnVagkevT4UKfnXat5z05P/LkAoxazsfcPANfpbOJ33dncUqvdUTnNdNEf6Bz7zfFItUrFADDNaRTCFxc93blzx3N9b2/X44/tfL/Xt23p/Xv3rPqqQqRjLwekAtBfS93zc1sBA4Dt7uyos7FhUPoMx4920+B0AEmkyWjg8xoyAEQtgN+NZlOdRisovrhrklPpPSx1Ex/QzSQ4Y0Ocrdy3gs07gFoAhHk/Yb6H9fCUOBJ9WSLFKTha8A0hvgX1JjLcQCYAzGddMZdmMX4FYgLP1wDmM+pfx5/EzSr8ebCFzkkYOP4wPnxO9iGTD7iboU4DqCzI1qpEXwymU5+d5aRk0IOf2d3Y0HMHB6qVEw0uekEtzUW2CIlwpuV65jUOiaNYTpVUm5Q7dudJq1Vt721rcvRYG5OxrpQK2uBOU0N1lnh/W44hzQWHmWUxKNhDpm6wbcV21lnQJtgmBq/Ye/rUB3ENGwhGPReBS54N++R0gnqbNRUASecj87uixT33UwgOAFTYoBZRNTPpAFUBpFfxbsPebPvVld9DZ2tb7b0rau5dUWYS5NLxQOTscl9m//dzKYSsb/YDsu43NiBCNLmQ2CUFlTDPGHUiX9RqqOSYm773Ez0Q80bX60DmQ9HOvMvrukA2wOo1EPwYM8aKz8+c9fnE/MAelhxO7KM5i2Ju6ohogn7fjkMG1dmIAai4M8YzPwC50a2CuU5uOUQlxi58eyAY5Xm2zmEPlr4Gpjyvg4IaANWEPl/cgs0/n9P3NUAuyFAQDutVqYXjSqJGVrWLjt8rVs7AteWqKsWGKp1NXfnKF/XFP/vLGp539f2/94/1k3/2LV1JUg2mF5poolmy0oRQ0mqiFWezyU0QO5aaTQD9UKFS54b7sXPifdUPZxqHIgAiRGQUl7v7+yYXHh2f6uGjx+r2p3Z+McmGn6UG4/7Os7XyPqjc10XITstg/0xmNGssLanVaWhvd0e1clmLyUTjXk+r6czAMLbkODqANm5ub2l3d9u1Y0KElO8Ew7CXAsBibV8shDsEETTVVJ3tTVv7mhS0WuiUeyfE5dVaG1ldaaGkWkL8VGI7ZqIVAIDJqOaWTX3H2qQGT9NK2EPdo1hr0e/r8Z07evzpp0qJ4ajVfK6fE4903tMQAJVVWi6qP1sZBF7hAlRGsRpcdXyX5UYQie+2L6dWNaElOMuQaz9ezjVZr1StZ9pot71XV5PMjirn3a66vQvvZ2mzbjL6ENV4LXOMCQ8TQssrL7+sF65f11Y73FtPHj7S6YMH6p+cqJlVQ/71eOrnV+KuA0ANkd1Z72FsvQekMfed9xhdoLDID1bqnA0Lz3XXOYHxE0k63HtCHFX4Cmpguz/xPD3TYuSXa40kkt8DydNuMZOpZuNx6CVhpe6IFKKtiCJJTSRh7x4MBj6/ANY3Oh1HKmTVqsHfs27XtRw9i/bGhgnVJ72uHhwf6aXXXtHXf+7rOtjb0YOffKQHP/iJJicjtTsH+vIv/pv61hs/1LuHj1V5/qr+47/6X2k+6uv2T97R7Q/f15s/eEPdo2MrqfFQqRaLyoqQ/nArW2gyGnnfajab+m8+OL3EKy5brJcjcDkClyPwGY3A5Yb6GQ3k5ctcjsDlCFyOQD4Cb/yn/+G6P+wZmb1x85pqWVFH9z/VJ+/8WGf3HyrBaseNY1SkqZtSxWVBzUpVBRR5o5kKcxphHZWqic6HYz18fKJqVnpiM4Rmgi+KRgoQq1eMZobGK81RA8A0nnO339iIDt3baBdtxQfFZgBBKPZDMzGolMwkdYc5WFH7tWxLFGwhUzLuICtHJjPsVhoBgFo0EbCJLlYTzSuJWlcONC2X9elZT9/+4V1VyPLtpKrVq7blAwAuL9fKVFC2XqtWLKlOMbxcaG9zU81apiQtaf/GbogHQqHYbuvj937iZgSq0f39A7NWB/1ByMoaT1zgUPxi/UYBTwOJoULl6OayFTlrF0i2ooxZhzQbcstnA1s03smmg92epEFVTOHmIjXY5RkIajRcsNFopXhlIswYqyzV/v6+JrOpM2/TWl1jQLUSSlUGMmTaYmVcymoaTRdm9GKlTO4diuPpYqaHH7+vj7/7bZ289YZKwzNl6IYpZmH/0nii6WLr1pUSKzlKmo4WtvQl05UmMc0hwD8KTmef8biiNSUq5WA5avlQUJr5s8VOc9Tr5I0cKyaZHxSXWFtT7NtObGUQCHsqQGCaGWk1c5OeJs9oNA6qdppL5jVgBxrU2DSieXtYeY+d/4vlJ4VrojSrKsuqSmpNlettLbO2LmYr9aZzW1nuX39OG/sHqm1sqpBVVW9vqMjvt1U3LP2lmfYogNfTkYqLudICWZ9FPbp3R7dvfaCjo/t68ZUbKs9GWh0fan3/YQCA1zNlpZVVo6pnVjDOndadKKu3lNZbKiU1K74LtnctajQcanR+ZgCYHGbY356LY2zzbMDu9ZuWUU8EtjhfT1Q+EQh6Yr8dASfWOH9mTgi9D0DHWOQDLgSlYQBWmL/OVXPzBIAogjY0t7CTNRicMyFoYJSCVTnWn5O51xKNXNZ8fDtPiRORnc4css1cpew+Bg06mpk08PhzGhc09HJyAGof9hgTMGChT2jerrSweCoHqaJPnqdetCqMmadPMkwD8hJVl38YdcsBYIPAeZ6iFXDPNtujuocxCghxfP8RREnLmmclHS1mOpmv1We8S9ISBQG2qXz+AjaiNDF5Jmtl5aL3HazjG61NlWsb+tO/+pf1M3/mz0vFus7OxupPllpWKtrYbQX7S2cUglYVNB2jdlgaWKpXM42GfZ0fH2oy7KqRFrTTqamZFfStf/h39b3f/ud68NG7qhWWaiNMiswfIFryQ8kcC/sd9tChOQ0pZrqYB7AHW2jIAs5AS/zFHuVc6SX25FgMrO0gUCtJ1cLcf6fNBKGBBjuADM/5YtDLpZR+HgDIywnfX1GnisVzICJgIUoDblKUBrOps78r5SxaV860WKGNXgZ73mgZDH4CWIDqf1LKdLaUDqdzPRpP1cfiGgVHtWJ0bHwxNSnpp7/wOf23/91/r0/f/1hv/Yvv69Ybb+mgvaWXX7ypq8/dUHWrreq1ba3qFY3mY50eP9LzO1sa3rmnd771O+revq10OVMCgKGlRgwF5x1zfSqVowL4qTr9GRA4B4ajMsvRc4CFcR34P0fVPuskzGHIOTHL0wBgaPg9QeKcIxyUW5zR8znK4WgtnXKWYkULiIj9JAriYKPnOIcIAD/xOs0VhJEY9uwN7g8BwJHskyPckRf0FADmB1GuBdGLiTuhORnUp/6YUYGPo0CwKw2KmGA8QlczgLvsVe5fo4ZCBbwKyl3fTZwTHMfJYEAgxWDhzj/jKsB5w2edjGcGdMjy5IuxR0nH/jedhkxMKyzzWIwIAjPenJchpzWA5fl7zy9N/Ht8dJELF/alYK4eVTXPfA/vzVyyPGGDz8/vYZ/krIz2/CmknWjRTgPdu4873flrMsDsKxLLA/DXADAWos5aDc4d3g1jLzmnv5jgF11e/Hc7d0CogOBHzh+ZlEGJ7bueL3SBDJMTCVcoPQtFkaA7VFHDUkUnk4Ue9Eaqbm2ps7enYpro/qP73uO//LWv6Rf+5J+y88eP335Xn3z6qYklgFe2qZ9PdXL0WJubHY/3ZDq2ehdyXVKtqpJW1R+N1O8NrDosLlfa295WrQY6g+XoxI1r5jrN7Far5X8fDgZeH9wBIc9ttjd8/+Mc5nt5Vt2oTiU/+PnnX7AC+OjwSA/u39Pe7qY2N1ra7LTUamL/efwkkmF40bXV8d7mlrY7Gzp+dOgmO24NWAxnSfb0zlQIub78TlTDWO/6fgYxag45AdvNPDMyrj4/vkjIiyQL5/YavI97C1EbBsoCaY/Mdz4/68Tqcc6NaDNsa+gIAFtBHPcSAweQ9HzZjxEI5GvD8CTvlaAIK9IigYA9CwtoAJbCWtPCSj2yMBPyJwOjBSUclrRXt3fUqdYMTEIiwt1gBZBVwPkhBJ2OWYPFsu9Mzc6OlZqoObNaqunxoXYWcz2XlLVVLatUBXDFXSPRcgQgGdYEThPcMTnMAR0BPw0AA64v5srSVM06udFS/+LiCeDIdsP9F5AHkCRYamNrvNB4SF7w0vcfA5u2dA0xJia18WcQP2pVlSAuJCVNVigXWT8BmIbE5JoOByMsgut11Te21Nq/qo3dXT8DIg7Iufc6dQJNSWlGRAqW5yEPttnC6rzub+j3hib0oBJ0BnY182cAzAMowYEJxZ5JewCkK8BRlOhTA77+jM5lDSQExgoAmPsAtrhTlIJxbQAmExmzmuBIwt1wYVAdQLV/0fPfp+MAKseTKcYRlP26wfYZIl9Q/Lq2yiNlvJ+EeAC7TRnQC4Rb5wXz30w6CNbjJlHkOR6xzrA9MjWoXTBWWvGsakQDtbTkHgawVa6YWDgCXBORKlXVSjWtsqpaN1/QC3/iG7px81W9/c9+R7//9/+xpg8PpfVU69JCi2SpQTJTpV3zfkYOMMRhXo+YIQ44AFDUrzxjxta2zZwZ3MfJpQUEJme9XtPO3r4dWR4fn+jw8MTRMMQYmHzHvYz6nS9IT0RAOfokgn/kuXJOpiUTDNJaqs2ttm2ZuXsNul2dH59qOZ6rRgxCFlSgrItGk9z1DedQ1wHIiU6YkNmMy0Fd9WrVzwuAl3HGwSUjv9tzO/UdrTcZ6fj4yBnaxcVS9SRTp95SI6ublIclgMcBtwDuIQCfPA+fRdSa4TqISnk9Hjv79fzxIys/G1nm87PX7+vw9EwDlPjYZJdKOh8vNAT0hKyUZGHduTURaAN5li9EVTsDuG4PhBuyxFEuL8sFdTZaun71mg529g1c371zV/cfPNBZ90KVeqZap61CNXX8UzGruGZDyT+ejPTS8y/oYGfbEVO4GZw+eqT+6akW45GzgVEAz0YTW0BDsqYIw6kCe2rIKpxB3LlZm35/rFdAzdnMJE0D/e65BKV7Pv/z+JpQ1UQFMERKegXss+x3zrUgmCT+dxNqyiaZ2wraLl+BaMT5BLHMZ360Ua81qiYL8vzJ/GZdT8eA11IT55y9fbttAf5yBtPv4UxudjpuNJ12z3V4eqzXv/C6Pv/Tr6ueVvT+j97S0ft31Uo7euHVL+nln/tT+ke/9Tv64a1bKu3t6L/863/NcTaP73yiN//17+m3f+s3dHJ4aKJRNa1rm+gFLTUbnrt+Yn/mrITY8D98dHKJV1y2WC9H4HIELkfgMxqByw31MxrIy5e5HIHLEbgcgXwEvv0rf2bdG/S0Ki118Nye2s1MvZNHevDxh+oB5JKPah0etks0RAu2qUvWFU37Yy1GsOnL2r96oFIt00mvr9t3H6mK6jDmIiJ6AQC2RaitowIA7KbQMwCwo4WeqEDoaYTiO3fXcsM2gh5BERcsupw3RoERmxp04m29RcmBZdyKAp8GfQSqaDTNgoVV6B2uwTNVrJDzSAVYUbq5qUKzqdPZWt/+g9sarRZK6mU12qkzlJBIVZZrVQtF5//WSyVV+VDLua7s76oBQ7ckPXf9wA0OQAoK6bsPHrhw29zZ0db2jg4Pj9S7uHBzB5Y21tIr8t3Iwx1NXFQw9kmCHe5TkNONTmxuo+VxyBJ1CqAbZYC8FLiAmSh7c2YuY4hiNeR0kX0UGOr1elOdzpZtw4b9kYuyza1NAy/1dlvtrS2tyokmNDMB5UqJNq9ct3J1WapoOJ2r1mxa3cX7xN402ehoePxIj77/e7r9u7+h1ckjleeTYKWGJTCNE2ebkS+HkjKwyWeThdWJKBODAjhYh/KkbHUdrbGs2LICOFhFMhmcJfSs3WBsZDvPMGCKQVHkDKLQfKYBMTcAFq2pymWN5xM3rrI0c24UqgOaTrwX7KBRA1Pg0ohGaYEdWFBY0iwJzGXbSheKSgDL6w1lrQ1Vt/cNAHfH2Hkt1N7ZU2NzR1l7Q+VaQ+3tXSU1MoUhMAR1DkBrq5rZamoxGqq0Wmi709Tg/Ey3PnpPH374jhrNijaxxx32tbx/X9lwoGw1VYL9baWgZVY2AEyu28npWM2NTXW2dlRtbVi5FOxdGfuxxt1zKyoAzWDeY53n5uhkFhQ3WC4brOf55IqCAJKENQmhIACStt521m4o6FnvKIBDTmawnisUaZxBagi9Y2dARhVZwBV4SIC/KDXWWjPYEbnhR7Atc4PQNpBwM4KCHrDCdmTxK1fX5TbDSVbyfHIm9HLxRNkYMk+Dms2Kb9ZMElUrJfbAUrBAJE91WdBkhDF9BDNio9sfzfmcAXAxQPMM3pv3zsN3hDHKbaJzANiNqScAcHz9SPqwzXnstdO6R3Xg6Z2VtK6WNKws1FsX1F9KQ3LAi0X1lyE7ExV4ALnDs4NsgfUhmboN8qk7e/qlv/Sf6ad/7k9r8OhCd48G6s/WKtcbunLjihVzAfxbuZmP2mQ8mmo8mjj7kky+Ya+r/vmRqqiASyutBqf6tb/zt/Thj97Q+OSx2mUsM0vKbLkH7YScttCkxAKbhj62c4wbBI35amHXAywsUePOUMTToEX1AuDPw10FIICHTm4ZpImK5l4vFZpCzr3ElpImYNFqc5qIzEWTBlAZz+ZKCmU1kiyoNyC8lIuaFckTXWkwI1ObvRpZdbDHnC9D7meltDb4AiiHAng0W2s4LxgAfjSc6vFkrjPyPWk0Ym+H3ThzbIDx9kov33xef+Wv/VX1T7r6+M33dOet9/XFV17XSy/e1Ob2juaVko6XQ6meqlyraDLsaa9eV//TT/X+t7+jx+//RDVyKRkClCUxj89Zf3OZuBWUoRG2eUYNHOyCQ5MXkIb55eadM5rDnmq4B+LRIij5mM/TWWiYxwSCAOjl6zfaBTu70SrgAGQy9gBruQIYRRbKngD6ht/D2g2v9VQBHM6AQLJ4UhBGlVYgnORrJBenhDXyRD3L7+a+EUFF7hKQdpxoatVJUKSaXLIKc8igfiQmmYTFPmWgM4DsjBvNZcY2kBeiIsbnckhOBFTlZ3nTtk+uBvCBv9hfUMtAJJnOGAf2LsBm7BGLAbyIBDiPTfzstmiMGYwGJJy7Gp5fhCbc7DdwEfS0T342XKFya+W8dfuHgXwDquHIDRnrKWcZAHDI/DWwj1sCIDbNb5rY3Le8gOOevSpqNS94Ldi5wZbQz+QOe0IF5wmDtz4TsOQPMR/c/2jmBrB3bQCYuci56w9p8DdktvPhbA3sfPSCls8AwCOA9HKi7mypw95Itc0dtbZ3tCgX9cm9uwJ2+Zlv/DH9mT/7b6nV3tDvfudf6MOPPlaSprp65cDjd3Fxpgf37urKwZ5VwGSh379/X30yelkrpYrzg4OqlfvhQpvtjs9C26OzvwJKLhYGsK5cueLnT0ObxjeDjZ3l9uaW7xo93GBQrUrqdbu2J+b9PP/CSwaAH9x/qDu3b+v6tV3duH5FN64daG97S93TY21vdEyAuf3Rh+qfn2u71dF2e0OffnzLbjfOpbSKMcYlcE9novN+iLwwMN33Puo5BBkN8lvM8o6pBQEAC1SQkBcd/9nTJicw2QIadVlQf+MMxLo3sW+x0GSCkTf3hfgaBoDDGmKf4J+ZA5Cx/LrR8YL5AnjM60JOhajiOoH0Ss50rOoBb7XSYDlXf7pQOSs7g5u1gmtRVixqq9nUdqPptU7xwVmyYqIWoxJYKz/j5bqoWrOjlz/3Rd/xIG6edU+17p7pSrGgm7VMe41UReoInC0gi40J2GDvK1spyDkGCGJLfVTKkM7s+LOwKhiyADUKGcUMVnDmhbxKPYCCdWW3E74HcG/QnerseOI6xlcI7ipY3ZrYGBTAgOAAZJVGTeV6Td3RwGcnGxt3VJTlzD9+Tx2nGjI/6w01dva1d+2qqoBxNuZYabZk/bFapFqj6TsH6v/ZXKrVWgaFie3gbgR5gr0BRRyfC5A7gLIXIa4jS51pzR5CfcR5lat/2cd8fo0GnkeAVPwMY+ZzwgDw3Psj4D8RRash9+K1gXyUkxesmf7gqWXtM3tncIYI4G9wu1gazF76QhqcErj/mcxEXZkTEnNVZ2BDPR1zZ8mGPFmIuAUThAJBKhBWQw62raSTkkr1qnOAx4DYFUBQInYKGmF1UyhZmV8rZJry87vb2vnKF/SNf/vf0fGPP9QP/sGv64ff+l21bIm91qI807AyVW2n6eeMBfR4NNNkHMjDlULFADBnk8E7zyHuvcyuVdxT2bvDmYOqFneZs25fF4NBsBLnedhYPYC/ybqgZCVlgNW2OA4AsPdm7v2VglbltaqNqtqQUzY7tvfFmhgyC4YpjbSkRrVioJMbMCAhMSRb2zgqNIMKGKLDbGLwt47bS6WsC9yJ7IQTLDCqraaSejVE55QKOj450fHRY/XOz2ynvNPZUqcBWFfWCkIodQQ1Aq5mKPGxfs4SA/TEoeD8wd5ZwB4ZwsJFV8f3H6iKmhu18GikE3KHcQKi3iuWdDKaqbdYOSO4kGWa+9wC8AynMaQFCBCscZTjQTFOvRmU0ob9s5L2rxzolZdu6vrBVeFj89YfvKU7d+6qPxyqubWh+uaGklbDUT7Y2i8LrEmU0iNdv3JFLYgs06kO7z7Q6dGh5pCAy0VttFtKCiUrgLsnZ+4x0LPBHQJbcNYBBFrGmXnKs5qMho6rMgBMD4jnHFXA1OS2TPc6CHeS/N6W31W4v3Gv8Z4dSdp5PZgDw8Ei/SkA7PzvRbCNz8HfJEvUbOOiBTl9bQIATg3sW+z91SzR5taWida9wcC1OcpynmvWaHhN9npEWvX0+c+/phs3DrRezvTBj9/R4LCnnZ3ruvnTf1T7X/2mvvPmO3r33kOtmy39hV/9i44IeHz7E337//l1fec7v6vBsO+4h0Ix0fWrV5UlJY37ZyqsAMvH3pc47//nT44v8YrLFuvlCFyOwOUIfEYjcLmhfkYDefkylyNwOQKXI5CPwD/4yuvr84szTZZjbey1dfXKtsrLqcbnR5p2z9Qsl1WnUMI+KkndpJ2NZlqOFpoOZlpNUVWRBbuhdZaoN5no+IxLccjXDVZR2CMGpUwZNim1W2wwWgEcCOwB0zGoQakVGoAGgp4BhWfLaSgOYoiwG9W0mGioAJhRHLqAp7iiSRAa1RQ2AIpWH1OJLLC3DQ1eylvorcMZIJ5UqRc0XheUbW6q2Grq48MjfXw40QWN/1pBdbIrARQAfotlUZoA/qZYsS7munrjQI1G1Wrgg3Zbi8lY5xddHZ6dqpilqm+0VcNebb12nihgFXmKm42WiihbJxNbkWKH5IK9hGIvNUAZPsvSCo1gjRyBrgiGh95EzAWOGb9YPpN3SzFK7mlQAAebzeFo5GbIjedf0Kuvvq6j+w/18P4D9ft9UXzR7Gltbmpjd08AtOYsAAAgAElEQVRJo0n3WkusA9NM7d0DletNLYolZyJheUxzk8xcgIPd69dURinz3o/10W/+v1ocPlRxOja7P1cKGXCITRJnBc4tljYIQaOOXjvMeTfa+VxMFpqNq2g/ZwU0oHNUotAojIqpALjliqxgSRWssUtKstTFYZ4tNJ3PXKADhFKwkmFlQNj5RzSfKHhpxmFBNdRwTPbn0s1GLAcN/kI0IDeWpk5CXhqWbCiSmdIVJc2WNq49p1VS1YyCnNyopKo1avqsoWprUztXrqu5saVSWtUItQ6Zu8WCs5jmMOJHA2kxUxOl+mSko8f3dPvW+7p37wPtNzMdlIuqdy9UvjhXshgbAGN+L9Ki1mlFi0JFjw5Ham9umoRQbXbc6KGhihK3gBpjOFBpiX10SfUstaJpPBxaoe48tqhyzJvD/J3+KQ29gC4BEAX1vbPRsK1OUBgHsgFED+zWaTQBvAKiLdcobgJABJZHLCE8C557LSs4wwsgYUn2HapberQhWtPzxeCMUaDSU7IDjbvcPSBao0d8KQAgVoCETjX7yCy3jY57Uq5i9p4EEJRAxMAiLXXuLLSY9bKoXg+1VFT/0i8P0zt8GWgJCr0c7wgt89Dcpan5RJGZ0zeixeYT+2f35tkLgxqGOcxe54y6uJGH5kq0RM2KqmwkWiQlDcktm6/VW0pns6XB4CWqdqsSaSKiBgnZd6gOq422Nrav6Rf+g7+sa69/TT/87X+taaGuVaWmpN7U/sG+rl2/5szv4QiVT2jmOtPy8NgqnjQpq1XPlJXXmvRO9ej2B/rJD75r9W/v/l1VpkN1ytJOPRFmfM4lW0EmiADwao0eOKgb/RAAd5BsYMVctIXleDEPzUav1WAPH8D2IDMH5EjdNF5pOZsqIQc9Yc1MDVjzAFCd19pNN41G47HKNOrnS59TZMeVy4kKZDVylhSkYXGlEWqs5Ur1pPYEAJ4txh4/SCycMfze1aKg8WytwVzqryq635vqeLrQAJyhQvOdJlrRDbridO6mHG4Mr33xdbUbLbVKNe1WO/q5n/mmH+pgPDEIfbaaaI6aNCHKoKTqYqHe7dv69I039PDdt7VRkprYfU+HGoY4QIOOBdBOexeHeRqAypykYCQyqOwiCByy1cnmDDa/nKv8FeNjrXQyF8cEqzAJ87WV3y1iz/0JWhtNGvx7bauL1Xpce4GsEddF6JnHF326rvJ18gTM9NIN+/sTC+AnoFQOSEVVYQRq2UesXAWkL2LBCJEgoKk0DtlvnUe8WARlbwm3g6L3X4P7RdT5hryioWHM2sV6VYHAZPDH9rlYFnB+s0dxnwm22e0252qwGkUpE/rywelgMuOMCWeaz+uosg8N1oh2P5NswfPJAeCQsxkA6hw8yg2VcyW1yS8RoLN7RgTyc9KObfvj5pU/T/49TXFGCI8EENhASbkUVFyou5eoc2daM9fsgsoBAABM3iAAcFBgGQCOucOc985o5hJWKmrFM+HeB/kJhehi5Qb5DCcGAIZ4rgcgPQdoAI551isDFeS+AgKX61UVqpmW5URDHDzWJXUnC530x8qaGyrV6urNZnrvk0+1d31PX/7aV/Tlr37VdjS/++1/oaPjE7344ou6dvWK7ysX3TMdPnqo/Z1tqxo5twCAsYoejMbOyRyOph48FH1ZqaxOu+V51Ov1vL/gjjKZTHVycqZr1w58t+AvgA0yfas4gNRqzoUdj0KGKs8TNXAA1Cra3T9Qq9PW8eGRHj14oOvX9nTzxef0/PWr2tvZ1HQ40EvPXVcjS/XWD3+oD959V5V1QZ16U4/v3le73nBud7PW0Hwy832NmZzVq54LREBgOX16fGxg0JEPEOwMMJL5yFdgBhgbzl1pcgAYoCneuSNG74OJZr3V/7gyALrgAGMAHDAvxHaELO5IZIqgQRCrsVZCFrtBOcBeyCcRAAbcQqHmTFrueybtlEy0Ga6WOp+ONVrgupCqvRGApEl/oMJsplqprM16Xa1qI9gym+xCLABuIMRVzNXrD7VYF9TqbOvr3/wFlSqp7j98qDff+pGy6Vg3KiW9jJq4XcMKQJjDMnaQbqpJ1ZazviMCnnLnjK5FrDmIE1azxsxb9iauw87C9VpB0ToJqnLcK6qZwRoA4P75WKePhkHZGQlzNh0wIPcUAFZaVtKsG0B6fH6qGW43WaJao67xcKDxYGQXnipODYCDaaa03dH+9WvqADzVq64FxrOpRtOJa4hKmhoIZ89SIVGS1a0AhkQGqO8s7ELBOdmAwJwtAMBnZ2cGsblHcU9gX6TyW61RS0OkC/m/y8VUg0HP48J5ys/k84X1AWDHvoPSfj2eanYRVJ8A5eQP9/s9fybmnc8ISCqQUCIpKfIaomo87Fl2hHEufXCYMpGF+z3A/QJ1dcxY9kUr1qWuTQMAzJykZgi1TTgf7N6Sn7nM36Rs+95SvaERcwEVapr5ntEbBNvsapKqVqxoQCQCoOhrr+pP/0f/iarzot7+7X+pv/k//S/aKVdULTLTRprXF2oddFRIE3UvBur3R47n4E6FpXwCmYi1AaEj3iH5TBANeJfcw8ezlfrjgqqNoq8JPNs8RxryDfcIavaEjHLuR+uiMhTA5OrGDwk5ADUrts6QpbNmpoyokUpZCwjQk4lWU2yI18q4a5bKjtvA4tk3XFxbGjWDxiiCcd0hOxnAumrCQKrz83OPM8AhRB8UwMWkoiKK4EZd/UFfJ6fHOj09tmp3q7OpjUZHSTGxHfZyxjwIgD9zGOUo1te29EcljhMVd3bqQZ7pZKJ7t25Jk7ESSH6rpfdzokAGzOm1dDxeGACecO4DRJcTrWJUFecJanjcTTgXuA9AXoCobGW8M8ZXSmqpXv3cq3r+2nNq1xrOrX7vnfd0xJ16vVZ7Z1vbVw/U2NpUsZ5ptJhrOBtrNBmbFIHLAytkcH6uOx/dsgqYU7TTqWt/d0e7m9uul+5/etf5v1XcftjzIDsPqBKos6pW6A/7PYO/0+HUmcgZ48+aZU/GcaFE3QBADwFyaUt1ZzM76zj0YnhIJt7Pl94vHNNkG5VwI+GuVYJMG90Kwn4XHQ4gEPM7skTtTlutTtN7yWQ8Urcb4hDYAxz/A3DdaJjszhnrvPYkURmXCZyKlktNx0OtZhN97pWbHo/VcurzbTlZK2lsqXXtptqvf0mjrKVpWlep3tIL12+o0B/q4z/4A/2T//vv66R7rM72ljZ2dvXg8ER7e3va3dlSLSvr008+1hGK64sLv6+/8/AyA/iyw3o5ApcjcDkCn9UIXALAn9VIXr7O5QhcjsDlCMQR+D+ubq/7MF2XM1WaFe3v1tXEmnM1s1qzk6VqwqZMUoOI2BUO+2ONuihU51pgDYrgQRWrzMjjma9nOYHeAHCGgiTmvdLyoqAw6AegRvMn5sW4Rx2D++Ab0xjNrZQoLtzbX5I3HBRIBvoCqufig0Y0zSLQllBYBNWhIV4YuCia7OK4duMA1j9tVjd8UmlMvhfFbVXqz6RSs6lse0OLLNNbnz7S3bO+JgCiDRQUZMCU1K6kSmmQ+jOhPpzqxsvPqd1q2EZK3R6dKjfzhsuZ9p+/oazTtnqtP5mYoU6DICmWVaaxMF1oNZ5qMRqHDB5bdpXcLHf+ljtxNCSm9sWlkKeBBjBPsUMDzQCwWbT25PQ4VJLU/854AwCjMAVYdV5tsaRrzz+vm6+8onsffWhrQQBgmhkAolm9YcA6a7aUtcg0rruxuiqnKlfrKlQoZFFRLkOW45S8urLanZbK86mmD+7p8EdvaHV6osJ0EpRQVnsavTUQQgN3OqX5XdDGRhYARKyZmR80XwwORCTOat6gdnDesedGADRyECOAbRH8j+CEAQaAB5r5WeqM11wFTOauAXaK+CJZoyG/yw198qKwyGYs12RZzjQgKxfVIKqLEtbKQU028e8g2zYxS533x7OZ8+dZps7Vq0rbG7Z87mxhQ0mWMtZ8Ja3LVaXNDeewVqp1g6Sw1K2OcSNwpNWc+bIwcWE+GWrQO9Pp8X09uPuhGprpSqWkG8WiBnduqzjqqbiahjxhlJTYLjvftqqN7T01OpsqJjVnT0/nU88tQKXVZKhytJ6mlUjzcTrhuU6j8Co8CdtDguZGS0/ARIMPNOBx/YpgAPM2zVA8JkaQmHuVrB7U06hKFjT0AlBt61RUcTGPjfWNygDAlwxi9psVLI0g0HFTKuAHAbVAUJQ3kUNXKdrFow6JzWUTRhjTaCuZq5W8D9mmNGZURkVybn1YRgUMYAfIPKNZhHqlqEGf/NmAfec53U/AX2at52aEqnL0ij3IbvXBlSC/4AZQLqA0TxTDEZDhvaGMAHwLNrmB7BDA5dA8d/+3XFDWLKq60dAiqehkttbxZK7DyUxd1IYJa7egtJ6p0ayphhUxbZlI8pmuKvqFX/lVPff61/Svfu/3tXHlptL6FqijiT37exBcGm7a09xBuQG4f35xrqOjx0qTkna3Omo3Ut3+ydv60b/6tt74nd/U0a0PlUyG6pTW2k7L6lTKKuf5f7bEY2ylIrnxdopAaR5cAAB5vKeXCgZ/cVOgUw4QaoVOtGhkra5mIRvetvgVQDTIDGV1anW7K1ihB/CSJUrrNQ0nY+93bkgxl+EDrThDUG4FMGGOPXpprRFNfMDapBZy0SBXAMrOJyqyLlHHlwF0yEqW+tOVTsZLPR4udY4CGzV+lM2joq8lZaWAjVpbidLa39WXv/xVvfr8K7ra2dN2a0u9i6F6g7FtqIfrpcq11Ara+XigBED78FDnH7yvj77/XW2WpM2sLM1HGnPu0HCUNMYNMiJ7uSrd5IR87tGMjgCsFWQRkAkAcMg+D2QGgEqiBGLmq62On7p0BDvFp3PXxISAzxtAfBYUzkk7AdeMcz4s2nCu81dsngfCRE6sCKvF6vlnLGdzNWKeKesWfCQL5U4CJo14HpX8HJwRClgC0IQiilxLHCeId6iEu0u1UrQCKBDZMOkMysiw7sIZ5lQ8zogSCj2IIUurzQtrrHYhI4CWB/lRxotaTcsaRoUViUoGwLA5pEEdCDAmk9CRj4MRVMBR6RtzdHObaucL2r46zwGOQDCAtQcnjGn+DJzBbucQ7lJBrZyTd6LAzd/P6/NMK0nJij3+ggjFC7EfAebYQWE10wpBjwFgnGJyAJjDB1Sr8EQF7CgFAImo/uU+FJ4Dfy/4PkGW35gx4g1XgsKXsTbgzVlm7B2gIliUOu86KalST22XWazVNC0Uddwbqjddei2yDpJaS+PVSt3JRKezsX76j3xFL7x8U+2NTZ13e3r/gw/9+V544UW1mw0/s173XHduf6IqYIPVq3NdXFz4kCuWE60LJR2fnWs84YwsWE0FaZLnZVvlJcS7sslxp6enzrrkdWhgb2x03EAP0nkswcdWfTK+3P34bzTauVdUGwEcQfVF1nqnXTco3W5W3ayHwPX81Stq12t6eOeOPnr3PRXmS7VrdU16QzWymjZbbbUbbZO6UEsyfti/VmtVA9E0sh8/fKDRYBLcFMjO5cIWlZC5Ej3PSHXeI+drVPj73m0yTsiYDz8XiSeASNy/IFIB4ixXJiIC9OQAcLjmBYUqj557JeAp/4xS2W4/hbB2cgWwyTu+ihQNti5KRZN2+suFzlBmQ9JsZWp1agYeZ4Btk6kqq5VaSaaNRtNuLwabITJg/2wQGLvvmQGdZntTr3/+K6o32+oPB7r1yceqjPramk50tbDSlSZEvrVmy4mB9GRVUrOKeq1qlwEUwI6UiCCw15i9aZ9mKoeMZHI9g21xIHtOfffizwFpAMRG/bH6ZyMNzxaBXJHb+3MHjk5KjiZhXUGOq2Wqb3XUHY9MCQSIhLgFYIrVK3/nnoVjEHnWxayq9vaWo324x9dbdc9hQOAxinVqCSdAlJVVWyoWud/VVKEWWKzUHwx8LmdZ5rnOI4XE0Ov1gzLW8QKQJcIZSg7wyvbPZPtCniFiA1JWMaieIYiQAT4lJzjsPb5RUff0h5qcnmuNLS/qxTF1Fa4c7NPhrmqXgnnMYw+R1E/yfQ0oOq83gFImKULujKHxnIsmPnAm+Qej+vcZZwaTHdmPAYD9k4Eswb6Zn7G8jxKxNmmiAnMN++Ms0yrLTPi8OO+abEEOLKTfk25XeABsXn9Ov/gr/672Xn5N9x8e6W/9jf9RpccnqowHjKomtbHaBx3fC3r9iXpdMlIXzrwlS5a/e5pxP/V7DiAk7gPcoXC/mC7XuhiiSA4uW+y/hXJiYBuAEtY0dxSUvwaAAZcLJaUFgMFQlxKbM13NncebNjMlDeYSRQDnz8p39bwGLwHeLdbKyI9utKzwR2FeSnDZaqq10VKdzNvV3EQj7jv0ILoXXa9/XJXoR0BcxVELwA8Ccn800GDY03Q2NpGC9ddI60oKFdcNT2II1gWrOZNq5joNK3ZqEBZTEdv65dLkRM1mOrp/X73DxyqMRmqyNqdTjZdLDRUiVk7nC10sVuJpEB+1xnGrWPEYEr/EmcC85d7Bup5OQpRQu0MUSUFJNdHmTkc3b95UrZJpNpzo7OhEJ4+PNeDeJyltNPTcKze1hdNao6bRYqbz/oWJ5cQIWL2/WGrUvdCD23c0n4xVqRTUaFW1vbWhV168qVa9qU8/+sQZ8OTYpiUAaeni7FyzydRrEgAY57HlNOTIVytl1SplZVhFQ4SOjk+2/WY/c9zOwnV6sNHmToFLEoQ3hm+uyXT65CrHgqAPQV1LH8LEfSo/CD7R9cD7IfcN7sPtlvcf5tBoNFT37NxkS3//klgv9h36BZCtgzsB64sYJaIizC3HSWM20XNX91Wv44oWnEPI3D6fFTSub2jryz+jrZc/r9bedZXKNZ3ce6j+nXu68+O39b3v/K4am0198Wtf1QuvfU4f3L6raqOpZquhUnGtd378lo4PH6tLBvHpqX7twaUF9GWD9XIELkfgcgQ+qxG4BIA/q5G8fJ3LEbgcgcsRiCPwv+0017bYpBFfmlvdSm5joyzVSitt1DK1qqlZ+9V6wxZVZD72zvrqnQ00GZK/uAp2lyssx8h3CZnBBmjImaHpE22gAYKr2BPD4l/TcAW4pHiMOXy2AiyHPGBUfwb4glUrDYPFEiZ8aJhYSZIrv5wxA4Ab1AlmmzpHJtomY+0Z7aoMAqMILqJsCHZjINWOOENNUFlrvChaKVfpNNW5fk3v3X+gj4/OdDKE/R7sbymMNmowrGn68/7Abyd66bWXncu2Hg01e/BQBZST9AzSRFdefE7LpKL+bOqGJ1lNsMtRJRdpPE/mWk9mbmagCnPz1YrekKHjpgRNEs3MVs6bG26i5bk70VYxMNlDeKHBYBrMzmBMAhPXHTUMpqWNrS3t7O/p7PCh2dOwigHsqrWaC21UrWQBV2oNLQpljRcrzTGqSqsGKytkH5GfRqMSy6gyNqgzFWZjFQd9je/e1vz8zE03W0AjxY4N+gDg0kRkUpa1sxesEymaGR8KzGDDFh2n8sZLjIH1z0cUj4bZE7tSA8DBytd9G1RaqMBTsopT23J7HGxlGiwaA5t/qWIaMnwpaHljNH9CLmmw5hyMxxqMQzOMBgpNR/pwExrbzEkYzoBHwqpw5uKUpmSKPWO7ra39K3ruhZdVa29rXqhYfT6arzUXbPa6M4OLldRrDnazbeoYT9slMgdgNpOp1tN4cKbe2QPNTx9rp7DWFzY3df/Hb2o9OFd5NQ3NYoBoineAt61Nbe0cqNba0LpY0fnFhYajoYkQzVqqxbCvAlZcBuUDe53GBc8WpS0gqOcdIK3B+QDMoNqmEfSHLWHDWkzSisGCGLBmC0FbdbopivUroF342bC2YZXTCAyKXzP3AUbIxSb7D+tHfme0cUcdg2PAGEKKg57D2s8V4ABa2KAHtWAEgHl9K+YCqEBTETtyK87D0niihkOQ58aBrddjjmaxrPWK57vQeBBsynNrezfAcyvLODcDFeWptNFs+khryFV5zwK/ObaVS4Rz69UAAAcL+LDUw1pmr7TCBdCqKu1c2VGxUdfJfKUHg5EeDEc65Zll5EEX1dhsa3N3U612I6r9CxpMprp9/1hf++Yv6eYX/qjuH/W1c+0VZY0trVdlN4cApWr1hjZ3tp9kfAVL5YUOHz90nnezlmg1G+oH//LbeuPbv20FsPoX2qwUtVtLtJMmqtEU5OxZztVbzFQoR8CK3vsynBnBpj8QOXJrOFSbBoIAexJILTSPl25ykk22ojPtraSoNRnBqC9Q5NVDFhrKTMaMTE0agMPx2A1rA3gG9cPchqgAuYPcvlVS0bTM+iajnQzuqsEg72NFrOEBS1gz2FeXTVyCUITq8GF/otPpWn32gkrB+wTzBGVpIykrs300auSW9m++rG/87B/X5156Re2kpvOjM40GU6shVzgtrFeqNhpWxIzOz60ATvs9Te7f1Rv//J+quZppp4qyeukm6HQJ8WilHgQKn61h7XpuxkzAZzyGPS6AKTT0+AZnADMWuXUpTUyATWM0zLuwpnKlvYHZcPQ+YTWEfN1cEv8MrpsvhahIfcKCiO/tWYvBJwBwPO//EPjr10eBlVvS5rm+EQDO1ctYxdKlZ9+h8Uj2dbmkSWGt8XLhGIMxezA2uYWCdmsF1cpkSQMAFz0fS5y9KIUA54J7cfg/SFXOhwyqdQDgxTTYJ9arib8K2JZDdsH+kblJg3QOCQtyQ1SfFSsajVGkLzSdcMDFnSQSSDxkEQDO174FzH5u4T5Ds9028rkamPf5DMnELgvsVREA5jk69zR+v/fgiDmHdVfw3kLub72eqlQp2e6d5i6gFHnGnJmz9czWn3kcRQEAmL0aH9oF8RjByt9ZrzHrOThCBJAXEIJv5x7GDQdlGjGWYMdkq5rwETNUaUA7QoIx5b3DAkqKSls17VzZU9LknlJUdzjW7QePdTFe2P2ilGEZ2tJxr69j3DTqmb7y9Z/R7pUrvj/iYnByeuoVgh2zLdBnU/VQAD984GxXxpnf3bctc1Vpra5ykukkAsAodXe2tgykBnVnUKwC4kKQu+hdRKU9d82KVZKMYYi7mDsbGNUnpwW/D/eXYOtbsGKdu4stv+0OAiGxahvK0UXX+YZXAIRrVQ27XR3ef2A3BRTAKNphOGK72m5GABgLYMDpStn5m5DjAIYfAnqc97SczZ9YoHsZRSII92TOTgiTnKtzkzjD6RaguRAJUQaYj9nBgTUWyFrkv1arfA4IDzPfHX1Pc7RBOLsBgPkdOK1wf3oKAAf9/WwaM4AhOJbC+uPs57nPUTNj37xc6Hw61wLr9WZmQMTqtfHEwEAJAhNnQ6NpcBVsbzqf2NafaIqUfFFqmTIAU1Ob2wcmCmDHPZ+PtTw7VfnkUI1+TwfNTGm97J/FQjsrVNSqNZWmNYM4EKZM0oyW+t4nrToNSnx7ptjJB0Ln1IQA1rFJkDhMsA+hllxL3dO+BmcjrUZrzcdmrwTAHYAKMD7ilJCGUGSuIXKSO0sWMftfBCk5N7nboVimLgKwBbTi3KtkqcG4zkbbQDBbJ0D8xGpsznueESrPtpXA5Urm9YAzymA48pnMGdts1H3HCo5Dk0i8o7aB4BCs6w0AszeSNQwAvwrsF5NfGR/eM6AlKlLn+QYQlkzTaben0fGpVhM+B1Etwf44EBVC/rRB3Cfkl6hgj24RzCX2Xwhf1EkmbdjqOhJUovOCSTS+6z510nhqfx40v5BGwzwOGfCxDH1CXnLedVpWKcu0RnGJKwmge1bX6KKvTrOpq1cPtCwudefePV30hmq1t/XVn/tFvfJLv6xpvalf/1//dz363u9rdXKktDzXRamn1n5DtSa5zNLFeT8CwMRRJLbfN/gLdZFYAVvVh3MoEAZLziMejOdaYrXPPkzMU5p63wIAZi2wA1W4l0HOWxVUU8lOBwEAto7bfYQZitYG5GCAuICAc79ByQ0Rr8D8H09UmixUXRa11WqbADKZT70P1Vp1NSEdtOuepdRh1A8AixBo2BsgKkBqHk8nJtvWGg2l1apG46Ems5HjGVAdp+VE1UrVALBjZPhiTqgUlKOMPyp8k42ZNzPbHmfU9Owos5lVtQ8//lizs1N1Yr3BXWoM0XYtnS+W/uouVxoWS1qiPq3W7ZiTVGthf6OeV3BYGA3H7nls7bZVybChrlhlv725qQUE+25fY3K0+T7fQ0uO13r+lZcNAEPmwAWHbNuTkxPbYocc7Jkm/aGO7z8yaYeoCWK7uCt+4ac+r73NHd3++Jamg7Fz4NkkAFHJ1J2MxiYZs99T7+LyBOgLAIxTWsKYo/ZmnbAeIOSYfB4iDwBkAWG5Z3N/DABwqKUgnfN8+Syeb84FTl0fM3EcdcQGgjrdtulBhc7+T5QUIDB7JOQO4hAMAMeeAJ+N8xYigHtG3FkRK5SJpRorw8FrtVJpOtV2u6lqrawqxNeNto4uerp3MdRFUtfzP/sndfX1Lylr7ujifKQ3/9Ubmj58rMGDh7r94Qfq7O/oZ3/pF/Xlb3xTtx8fhV4IsUyrpQnz5JVDEvvo/ff1N/7pb1ziFZcd1ssRuByByxH4jEbgckP9jAby8mUuR+ByBC5HIB+Bv3nQWtPQA60dz7GdW1pJUK9IjYrUIfcWu7As1dbOjprtjsrFRMOLoR49OFS/O7Dl12S2UG+21AzWNcxu7G0BKCgmYAzTpEF1ZQUw9prRIohsMeew5hbQwQLQ/x4VeYVCyMyjWbBcAqaGpnOsGQJoFDPkHNMUlb80XAwaUP/SKC9hZY1tFeB0UBbSZKBhQEMUwZhxINAVGsM0UiqJdl+4oYeDnu6e9/SgO1af5gKfIyk5MzkUt+ThBRDk5qs3tdVpqjQeqnR8pOJ4FJiz9Zpqmx31ZlOdj0aqNVsx0yrYGaEoLlDBTxdWbYTeclAW2dLN+XcUXtiNojaLSmjg4NlCMyyUAzYSgO9c8VUq+7naLpvcLAom/7NUq9bcrMfutfAAACAASURBVLAFnW21VlaD0l2p1Woukp33iX0lFnmiUTDTBRZvFey3UmXVhucFRR82wDT3KBAPH97XYjxUHWXS6EKT83NNhyM3sK2IQrHo7K2Q48qcoNjf2d1zAwaLWcAZMvEAb0PGWfh7ngvtdow/a+hY264t2mEbBIxdRxPgDY4FABgFMI2QoDgvCAto57LRcFwtVSBXluLSeZ4oDxhzLC8zWzWOZ3MNhmP1aWgBXMYmCqollMBmOtMYKZaiAmhp5QU2roU01dbegW6++po2dq5ISVWTZUF9q5TwKK0qrbeELrDR2VC13or2pKEZH9SroXE3HQ80HV1Is55Ob3+k9mKqr1y9oo9++D2t+meqrCaaDLsazVaiX0qDZXd/S1s7u8rqLa2LZTfrDAAv52rVq5raPm9ssGJAZhwFflQHpgmqDVSo2JwG68bgaRiajwaAPP9o2EXVBWBDcF2NgrmSGq16tAOj4UsGcACW/cW4GegIoP10NA3gr7+CjZuVfACENCTiPOetYMVJwzao4FnQYZ+xssf/LQC+BodjRnEOenmex5znXAXM26CxSt4a85Oe4nxGBmbZr7+mU7Eq6KI7dcMTQNpN8mcA4DAmYWyeYF7OusVZL9re5huyLWbzdR8sdvOfC+v36b8zFzwfaHy7sRzfK3bcZenqcwd2G7hYF/RgMNB98ssWc41pUsKuJ1/u6r4297bU3Oh43t57cKjv/uBNHVx/Wa98/o9o5+qL2r36opK0rdWypMKypFu3PnWT5dUvvG7rf5QbzMdmo6YhGW1T1Gnn+uDdN/V73/oNffijH6r/8IEB391Gqr12Tbu1mkqDoDRfF5Y6nU+0IgsacJSPCCfHbbowTvwFCGI7UuyhUX1UsH6HvDH1fsHg+oxwfmzRKv5CkmhoAk7BtqgAwAwUYAtkDhqJrG32Gs4O2+ND5KDpTtMehQxW4VklKEYheKBeKZCZltkCF+t0co+xsua902RlGx/MljoZTXW3N9QFNrRkDUNich6xDC7WiVgoFm2TuXf9hr7wjZ/XF770Fe1sbOr/Y+/NguXIzjOxr3Jfaq+7Y2v0hl7ZC8kmJVKkSG2kRpqRTI0ctsIzjvGDY/wwoTe/O8JverH94Ag/ObyEw+EJj0Mai5JMSZZIqUk22SS7id7Q6G4AF7i4W93aMyszK9PxfScLwIT8Nv14wbiBJnBRt+rkWf7zf1s2HeO9t38On3ts1JQtI6MJ4mYHzSiW7WULFdpsiB3dw5//r/8TnPkEG5GHNu3eyxzzfCmr2zHnv9wgjMq6oQOWACNVg/UarlVVBDDXGbxc01InylWDClezn61BSEOoqNHFtapqPcsfAYH5fSL4PAoM19bRa5DRNOhNc54Wv/oZ9bOn8tyAwAa4Xq95s+cbBbj2+PrNmDzZGgiuM+H5yZmtx/EnSFS4/LIxwwqTLMdozvEya7TjWni67SG2GgKAA+5P4ixRJcTm6UqAidwH5PhAoMisc84t1hu0IOXHaMY+Wsx9pGtDvsRsPofHuUlMtKQCkqCpaWoTSFykGaaTDIspG9Jra/O12vmh1XYtlNRYrIFRE0xuFMqEybhHGiWmIa0IN1HuMPMq+TzXr1sDJmK+mHPGHKtmj6HdPAk8zSZBHh+zxVx2xvxF8JL7lKxv7ZVRaZIxU1pY0aaeADCBbNqQlgZMXk852rdrXmeFwPfa3EENYCqomBdP1b8X8zUNkMA9QGNcFQYA5qILHNiRh87WAE8894zk5qPxFLf3D3Djw1uYZSWcqI3WxjbZK7hzcorD6RRhv4drzz+PzqCvRvXx8bEh5cmX25ADZ9MJ5rOJnE26nY5smvn5RpOJWEIubVbDCJPZQs8zjmNlBO7fuS3yFc8Jgu1UJi5I2kpTfak2qe1+mQkcR7Ea4bS5pN2lCFeuKyCa6lxmIN8/PpYCNI4CNMNAajViLCnVYEeH6DZDbLTbiH1fUSJUcjWDUKrfOAgxOjkTuaUZNQVKkPhGsDErMgFP7WYTVVHIXnp0eoacQE2t2ORZzF9UShq3HdZKhnjEfVHR2XUkh/brBokUXC71Qperi9kCCMJGoS9wm3UM34tUl2snANbCrL0eAMAmA5h1gmp9necG2KI7i+t6Zjvj3aFB8NfYP09WBcYEC/wGwlaIqEmgnczLDBZrumIlJSMV0syqJWBFFSEdHQjeCXxwCSjQUpRgEdBqd7C1vYm93S0sDg+Q3voEjaNDbEYuWu1QYOaCALDtGZtVjwQJs25FeFM+Jm2mWYs68H2qygX1ar5lGckV1H6yvjfEND4zOkuw/uRYHR+MMTtbwF01kM1NrgY/F+snkimKOhOb85PRJCS6OK1ImalSfNJCNmW2MUkyJq+chIIoDHXeyGFklYsE2uq20NvoyzKXm5icJEh+Y7asQ/VqhCSlwp2ZvpFsoAnU8lnyOVMNz2fGOcLMYOUIKx/d2D3T0YnI3CpfIksXKDLmHRda64bgxz2/FBFDr6u8Vv6TCtk8QUrAjPNa9wRDxJM6uJ6b4ovV6lv+B0mL3LONG405P9bkBblP6Ewh/GsAYOO6VKvaVdfVKetaDuv8azOO3Pt0FtVEVP2YBy4bhlQoAmozUozOwrKQ2C5cPxL598LuLp669iSSxhJv/fznONi/j8COcfW5l/Dq7/2H2HjuBfzkz7+Dv//f/g9Mb3+COKhwkp2gtRmg26faPMJYCmCOBceIcRAE1ziOPLEIQiaKveCGymdh0fnIdgTuL+UKxT25kmsPPw+fT6NBe95S4K/LuzIt1a3aGli22SwlVrLfZ0yHG3mwOa89xg8xh7YjcI97KK2gV/NU0RdRaaEbN0V8IRGQrizc66g45xdJfj4zfrnn8Izh2UZyCGONLBvTyVT5sD3ukQTU0wQZa0mstIeS0OfZnmo9h5+/Wtt7EwiMNAeoahdozz4Aia5ZhhbJgWJokYy9xMc//zmm9+6hWZWIA1eW3RkBaTQwKSsM8wIneYEzWmoHAdq7u9h78mkReMejCaajschnyXwhhweOU3d3E35EQkeJ5WKuvTqZTFEsCFz7cgdjHUNFq99uYufyJWUBg0Ra28JoNMbpyTHOTk+xnM2xpKPDdI7RyRjddoQ48gTcc008f+0ZbG9s4fbHt7CYzpVZK5Uvz9iUJH5Go+RgdU2gnv0enhsCfFWHGbKqwH6ujTyTZTvXIr+48bPuJflR1uxyZCNB1RDbFmkqRxoRebQWXePoo7uLAYBNT8b0EPisRTu0IMcLKsC5MtPZXAps9QToMBByb3ZQ0umAe4Is7D1dNmmpzjMyJCkvL+RuxXq92WmisznAraMD3J1MkcVdvPC1byAc7GI8zXHz/U/w1us/RpDl8IsSk+EZGlGML//ar+Er3/gmUttB2OnobkGHHe7f3UEXi9kEb77+9/jGv/wvzvGK8xbr+Qicj8D5CHxKI3C+oX5KA3n+MucjcD4C5yOwHoH/YS+uBCJYvMAWSBZk/DPj0ORsxn4DrchRA7PVbKLf6+l3ZqLOpzPMpgtMxlPcPzzGeEaGJxUhZBp7AmpWaY5GVqLlG4tjAptW2UCrxYYKkJDRTeXsyuTvsqdjFCSmWcimEy0Q1eBk82GVmcArNXfJ+jQqhDWAbOxajeTFqIeNzSUvMbzcUNnDTFWXlxVertRQbsBiIKC6NCYHiJbLtLRKyUz3XFSxh9SxdNG7O04xTEqk/HeyhYUuW91WExvdrnJTg2oFfzlDOx2h1VhJ7bVi85w2tcxcKkpZEIURFSXqQhirW7Kjs1yAMN8XAQlHDSiqosmWJRiXIfB5bzRNMzbd1FzJKqSZabSvm7dsVBKElIqLqkmCnJmx9SMIaxrrbDTZYtzS2oq5mo5jcrd48aJVn8Cuuon/IKfPhDHB9QPEcRM7u3sI41BK1eHBXXxy84YY1f0+m2glksUUs9EUi1EqAISWmvzdqJZMc9CyXexe2FGuJzN91gCwQHl1awgCGysvuVZK7PnQAlo50PyeutGoBjZVBuzECEivEQXO+TpnThaeNUgg+1A2nahOUeayaehQ7STWsQlZ08WVP4OgPDMA2QyV7lCTjVx501jic5Etap0xyUstld9Bs4XNnV2UloOCknnPh08mfMOBHTYRtDoChl1aCEZt/U5lPMenYbma21RnUxkyOzvB9GgfmI/RtUrsxQGOb76H5OQA2fgY0+H9Oq+U92IHFy72lf/GeUFloVjYeaHn0IyoklyioHV3luJsNkZOhVWtnlDeJ9cUM8EI2ksdbpjcbFA7ynbz1LhezJgvR/CWULbJ6zUWuTZc1zf2YXW+KO1hpQapLdsNuCGdIoqsQE57cLpiigBQ29lxDnlGdacmdE4FhqNGPp+nLMlkw001JEF88+zXCjepM+q5IVt0kU7YhDV2uJwzAhysCjZVKVSQS+zHpgWBIgVYquE5HVMpzTGsG3717wa9fbR8Nf7nysuSmtFYtq69bgljrUEk5R1S5Wak8VJBKDO5ntwEQdV4oxUz7TBNTC4j/8BUNWZnRb020GpiZgEzt4HhKsed8RnKZoCg30V3bwcXHr+KrQsX1Ny++dEd/MX/8zdYpCX6gz1cfewavvGbv4M47mEyTtBpbeL2wRGmRY54o4/B7raadmz0tsNQTfXF6Qluvnsd/+Zf/+/44O2fYn54gGC5RFCV6HVC7Gx2cXV7C+OPbqHBbDXfRhZUmNIOv1GhRbCVOW36KmWvTcFW5PsCOLwG1bwtNYknkzOdBw2iIAToqeZMUzWdCC6QpLBIjGqIamEq6qhA4aFhFNiG4JHmBfKqAUJaS6uBjEopWpDyNfnQuYZr218SDJbLXA1xs0fQ2tBG2PAQ2r5sF/OygeP5DHfGY+xnidQhVJryPbKJFjUsRGggqBrY29rEM9eex5PPv4rO3jVsbm9jtZzj/q13cefjD3DlygUB7XePTuB3NtAb7KLX7sNeFnBmM3jZAqvREb77v/yPSI8PENlAuxUrZ3yWZ5hkKWZVpoaagBkueT7svILNvOW18llxDFRm1cSCWlHLNSEwVs16rkkDuBoljcndNL+M0wIXQd0br1XAJh/RfMfDXG5ji762R6/dNc13GAePtZ7QRBBK9aXtlS+kH2RAFQGUdBGRBTqtK5nnaxr83JPZdGTmH5vgARurVKTQscFzMEGBUZkrH3u0MArUTb+Bx0IPV6MmXKrHyxV82kCzoeqVKCoCVglsukJQSc7zsuHVFiZ6c1LWqDFKBROVe6GHQComzp0Ui5SKRu5XtWqPtYptI2A94HhIFktMRymS6SN5k2YAH5BItE8QDFXD1TwzgQ3KaSUQQkKFyR0mkCLQZG2Xbo6pBxnAazKJ7Pc5B7iP+FS423XeOBu35rmwNnigfFP+O6MibDArcl4sNPYioNXN3dJke+jJcc5wO+PzYPwESWusWxbLSmpfYYzK42QdaAALkgGiiBmOqUghrKWM8ppohIVG6KDRDuF0InS2N/HYU0/CsV3sf7SPd3/2LiajBTKqkWnFGzdxN5ljSItZErqiNi5dfkx2oFm+xNlwaMCILKszB4cCnviZu902ev2earJlXiBhA52uIHRBCQKcno01RrQ3Dn2S7Jh/aKI5CKwRAKbVPL94RrImy/JMhIqrjz0m4Jjg88nxidnXaaudZbh8+bIIIjyPb936WLU495DYc3H10gVMT04wPT1BPp9J7USng6YfoJKPuPnZvW5PX6enwwd5wg3LEThAa83h6TEG3S46rVg2rePhEIvxRI1+ufWw6V/HizieI8CPIBHFvSQSMEOUynnOC1ke5wWqIhM4LYeQeuHKzVtREUaZ2W5FqjNZf4zOZiI1ck7z7JXLBeslGX48zPTWXsQz0BihaFcgAMxnwvxfO44xyTMcL5YYkqhXVYh7PnobHdnKpvM5luMJGukSYdVAy/FEDgoiF1Zo43Q40mfud9ro9fogAZX7CwlSjAzgPkggYXvQhU2QaTKCMxkjKHL0WpFsuBfTqQBbvi+L9R0/N5WBdfQKnytfhwCwojHo6JItZD/NUpVEESmFaycUkumiMEa71cFkNMHRwVh1dEBAiwQS3ZPMRklbe7lC19b8cqSh5XY7kjWqUbpSZdfA6WKKebE0NupFoTtMuxlpz5pPpwKkWdO1eh002y0EBGPiJtygyQ+EleWac1N53p5qIan+CLDTupYKQpfW8cw9tzDPjOrUKJ3N1zpTnaTRPEsFEgoAFpEmR0WCE8GjNFEcCUE6xY/kubGrXSxRpQSQ1vb2hixkgNhHSHeixBj3Az5fzjHuZ0bxa0iCmuPrX7pjrnPp67Oqjg9R5VZ/6wN3i7p2VYyJnDHqetOUDzVRqoLt21LI0p2k9EKsbCoJLZRJhiuXr+D5l17A0q/w+o/ewMc3b8GrAmzsXsGX/snv4aWvfF0Kzv/5j/4In7z1JgKX7ilHaA9C9PodNOMWZgT4MjpIFJhO54oK4euz0mR8DUmLHAPuwaxfFDNDogDJgcxXFeHL7PMC6RsV6PzPOj4QGUpMJl3DQ88TkYOrc23Fzz250+/CJTinvO4Gvv7LvyxHhDd+8AOBeD6Vw7x7E2RTxA4dLCzZs/OdUvlJUG1jZwOFRWex0rg86MsQQ6gGrujGEkToNttwGrbuztw3+b5J7OYj4Jrj54likk5NTUDFMOc/75msqUnMoQqeJD6Hmbsk9fDxUVW+WGD/gxuYHtyDt1yiE/s6oDjDU6Y2NRwpgI+zDEPXgrU5wNNf+AK++o9/C24Y4a+//R38+LvfR4tuEZaDFgk6mz2UnQBg/juJvGcTnB0cYTGa6k7ebrVl70x7685GHxuXLiDutQWqU7FMwDRbJJgRBL5/qNcYnQ1xcnykDOx+t6MMZBLwGS/VabYEhp8cHcnhYSVymiXCjwFUaycyyxKxkSSn0A+0B6mOoZqd92zei7hm6RxAYiVJSqx9ua/UDQITj2EKPtbhVFnLOYBRRPysdByQ00P9bFSzVMqqj6y6bifZkg5UnGe8M7quss9ZcxG4VmawiC4lLGYp2xbG6UL3EWZBE5ilOpr/xicBgHOgaiAIY5FdmW2+f7wvZXV/9wLam5fw9jsf4eOP9jE5nUnAwJiwnLE54zkyO8Irv/AVfO0f/Tae+eyrKOnAwxztVYmtvQ34sY/FdIz9Gzfw7Fd/8RyvOG+xno/A+Qicj8CnNALnG+qnNJDnL3M+AucjcD4C6xH47/eCymSlElgplG3pMUPSa8hKkwqW0OOlwEWn3dJXFAQq8GkFKRVBmkpFOB4lmC8KrFbGjjBwWHjbaDCTMc/hEOSUyS8v33UWkez7DAC8rAFgY71qmoa0jxMQWlv/lQy8oq1cfTmXXaAsA03DQwzkdZZwrVyQkpDqvxxSJCjTz3cMAEMAtGjAq3iBISgjWBm2Q3UDm1yF3AuDfogqcpXzc5QscZoUGGcrLEwfSgApL0GDbiTrpIhARpVhzyvQbOSwK1qd1goJDmoDmCe5bBX5fwhOGXWlUd7wA7IpwW6omPW0fqNqiSrgIgN7RkWxlP2pAE82YXI2U9mIM8odXXzrzpssUqWQszUWbFDSwpRNHxM0yB9pISXAVvvw8iJnrCWpFDINXTYK+H5kE0cEXxl4zHSjQnxDzU82cYZH93H3zj5WZY7OIIbdZHoiLXyXyCYJu/KwixKOfJsMoCd7QNtGd9DRxZwXRtq3CpATSGxsdU1z3WS1rhVoawtoZdHxmazVZQL5jIU2x0Q4Mic/PxfBS6r7pASoLbFrAoElFrJRilIxzQYW/x0bd3PmJJGBLBAEYjdnUnWYpg8b+eYubMBo/myTeUQldm4UgGGITn+A2TLFPM9ROg5agw0EnR46m9vobO6gUoPNk9V2UTlSBYdxB0HYgu34aqixCbacTzE9uotydoaWXWK3FeLgxruYH95BenqA2el9NWwIf4eBg93dgbHs1NwxiCgLLLLkO62WssjIpKcSOiuXqBQlbbKdDNnAWKbxnwZRgJANw4DKteTBZyUTnA3E5TxFSaCKc4eqM/4bNjWabbG4qYSS/SPXnRoCxidS2Wm1j2y+ZJOwzrWuQQTm8BrrY2bkFQJ4OZVdz2Rbm3lhwH8pPOq1ZIAlA9KsLWeVHViZzCrZh9dgl547rdSYvWebTE81ZGkTyQhu7WNs8vrKS6Q6WTbjJkqzVizWP07zbm1NzYDkOtF6/blrsMuMg1Hrcd1J/aPcQAJwJmOZIKdUKjWqRvKOFES1KoagXkRHVM+BEwewqaToNGH3WijbIZaeiw+P7qFkk+3CHlqbm9jcu4hVw8at/fv4/us/xnhMpb4rIs8Xv/hl9LtbcJ0Yjz/xHFa2h+P5HPfnEzz53DPY2Ns11pSLBYIV8PH16/jed/4Cf/btP8Hs5BBOmqBZFAjtBrqDFi5e3sFzjz+O22++hXQ4hG2VaES0NzUNOzpENGxXJJmo3cezL76Ck5MJ7t3ex+j+IfpeiKacHCiEKNFwK8zzBGmZww5czRXziI1FKhXCbFAyjy6giolA5zJHlRVSstD2W+4JloUFs8YaQMIYXWaTUwFMhT+BJ64RKtMaFhKqgAl4c03w+TCfeWUjtHxEtPy0HBzPp7gzG+F+uRQAX3BvpzsG8+f4jMoGYsvBM089hde+9Mu49tIXMUt9ZUyW2RTjww8xPLqNKHbheDYm8xT93cfQam8gdGMEpYXl0SEakyHK4X386M/+GOnZMRyspI6erxqYFSvM2TB06r2J5y+JNmzYE8AkYEOggrELsho1+chSnhmot84nNY4RAhrXZBBxG0zG/PqX4Ntavr/+3bh1mgVhgOMa29U8NySPdUNdRppcJlJS1fmYUsvXanDBPeu8CJO/K4viGiQiSYpqEDZ3eZ5xD5fFoH4m7Zl9JEWBtAGkTkPg72lBALjEdGkcSi7GLq5GPnbhqeHrUfnkWYhaARpBA4VVyP6VNY1b0arcUt4tiW3mf+YDGjWasSMn6MX1SECVQ7tYZLJdJsbJOUGAiX9Bi0I/CLSXzCYZpqd0/KiB30fOLlOzGZ+BWkhqHEOEv9eZlXWmHgFg1RUGFdHf88/WbgLmeZtMzrWVPN+jUbc7pmFb29Ya8s9DAJhnnMkOpyIQmBeJsWaQRTOXmgFhdByLUECXjVoNSNeSvKIYU3bpdKU0tRTPZrO3imajbPqG7IRJraItfETlVE38cFoh7EFTds52K0JncwPNsIX7H9/FjZ+8i2SyhOWGyBwPp6sVfj6aYeZU8Fohep1N7Ozs6alNxiPMZhOpoQhKkdTC/+Z7cAmCtZpotloiGfDsJPA7mc2w4F7SaCBlU91zpCRtxiGSZC6wl6AKG+o8W2i1qQZ9ryeSFBvsdCJpt9uqfaj6Ojs7E+AbUjlZP+e1YpLzkLVbThXZMsXlnR1MT46RnDEDNVWN3XRdxCSUOY6UXrTkZGZ7p9fDfJ6IIMWmPL+45pPFHLPRmc7lOAgU35HOZ1KU8czjml/ngEuR5lFFT9CPDXrmL3M8Kj3LVUl7Z197L6ugyDV26CYVlWCLOaNNjVvJHliWzNynpgujXtdcWWf9mrVNO3DWTdpH6r1AgCez2mlN6tHKP1WGNIIA4yLHWZZjUpbIaQ3e8qVkJSloPplgNU/QSHN4RYWu56LbihE2fayclQBgnkEkc/Z7m/ADgr6OnIqYM5pmCcpiiYiuP3kKl4r+ZIG4qrDVaWkPSeazB5EFqpvrGJuavmLUcVxzVObynKlIUlmiLA0AzOiNYpXXalbWNBWigOBsB6OzCU6PCAAncHgdov0z7zGsFWwgIwhcZ68TFFVtTzttKk8J3jq03qaSFxguZ5iTSEqwJUk1Dp1mhJAA8Gwqu1WuZWZEE1iJCF51eog6PThhrFqA9zY+bWZh83OS6MB/x0cshxZmqsoCxpGDkJS3NQhM21ntkbwHsqYkISJfSoVJJTrt9kFrXt4F5jM9OwJfPKeoSJWVbV7qPFtnpZs58gjZyJhJ1GpdcwYZZatxSVKtTlJpbUu/XnNrJfDDuvSBr4v29PUxtj77pEyvM3aNIfQjZJ0aAGYtYQWW8nEZQ9DwIjScEBWz38cLXLlyBZ957RWgG+Cvv/ddfPjBR2i5bTh+Gy9/+et49Ve/ge3nX8Sf/Lf/Dd7+27/E+OwunHiJbj9CuxPDd32Mx1MR1Aj8LhZLJMscS6p6sxLzOWsDE09jYoHMOpMauChMxnLtCCXSLOMKGhX8GgAm+YZfIpfIyYmAHfcxziA6IVnwokB3Qf5/7m90tvgnv/O7KPMCP/7BD3Dnk1si4MnhhT9rVRp3MKo/eU/SPcVDp9fB1sVtTiKkKLAoczQJLNO9qSiUt2pVDTT9CK0g4sVE74sVBV0SqLZfR0NwDkctkmiZMV/pvwX+0kmpLKTK5XyjmYQHS7ngLs+uZImM8Sk3PhAA7C5TtCNfY0fiA62ymfc7KkocFzlOSW7Z3sBjn3sVr/7ar8gZ7W++/R389Ls/UG5yJ2zi0pXLuPjsU/AvbeDe8ATJZIZw1cBqmuLo7gFm47EA4LjTEuBdOhZa2wMMdrd0zs7nMzls8b3l8wTJdIosWeDk+BjHJ8dSz3J9u5Ulq26OKK2ZSWw6PT4WOYP7LM+HTrut56JMXdUFxoFJgKvv697K58z9n3sW/41OZRJrzs50pwtdF+0w0tjx/2u/r8ee84yuXqyCeG9Mc7rFZQ9cpczaMY5sqosbln6uFXj63CQlEKA3/SQXvkD+OgOYtYLviVg5KzNM8iUuPP4Ymp22ar7TkxNZWtuw4Fkk0gcIW330tnawc/EC9g8/geU20OmS1NXE9/72+7j9yT2EboRnrz0j0tPRyQlu3jrAzuMv4rWv/jpe/tJXgWaIaGMDbjOE5VtodiLde5kBfOP6dbz26185xyvOW6znI3A+Aucj8CmNwPmG+ikN5PnLnI/A+Qicj8B6BP67bVcAsGlY8rJH8NdGQGCS5y6Q4AAAIABJREFUhXxhFLEEhakO7LZjRLSeo5UWAWBe1Gvbu8UixegswfCMjNJCFkJN31eTdDGaye6TTRMCpGQis6loEQx1eJGqsCQrWQpgA94Y6+ZHAGDTNVIjjZdLXuR4saD1j37nRd5gp6bhyEsQ7Wp5+VgWyFIDQIVuAxHtqdiOpJUsL0mlZ3KL1WQi69SwuNm6Yh5s3I9hRS4SVDhbZhjTVjMtcLYo1ABJczY7jfo58BzEnoWeD1zpeGg2CjhVrgaxZXEs2SMtkS54OdYwS+FGoYAfUBFAeyRXoJZsX2vrYSodxS5nY4TvrWDur1E3sdFKNSdBZjK8lV9Zq2plU1YjolQNEjnlBTv0fdn+8rnLUlhWfrUmkeOgBpTJISYQTPUOQUBmLxHwo13lWk7JJrAs9DgvshSL+RTDkyFWVY6w68PphQhkg2mhSpZIx1MUMzL3VyiXRsyjnyMbaCZY1tlBdU5rjR9IxW3ktQZIqONAH9iQ8mPW7o3malnbWK4twtdsfQG7NShr1MHmIqqGEMEDXrz17y015MkeJ8hPRc9kMhUIzFwjKaaUZc3nYCyRjfrJNH84T3UJ5s+yHWUAUhXMzxi3WxjP55jSEs220d4YoLO5hY29ixjsXpASmA22RQFMFhnCVg9hs4e41Ue7u4F5stTFvLHKkY6PMTm6C3eVYrcT4977P8fs/m0sTw+RDI9keRgHNgbdAJ1uC3PmAidJ3VQlCOGo4dzr9fTcqL4WiMpMx7pRyUYOx4fZybL0ygrljpHt3+x0dFmnCkANT6756VwscU5KMrDLpRaJAJNBu6t5TPIIFXHGotyg9sYStuYuSG1ZSWHPRpMU7Wrw0BLMktpzNKIdKe1Azb6xVh+us3EFKFO5ENB63jHM8drG1lhDG/WSUfXWAATnoetJrRw4DXQCW01fKrSSJa0MjQMBCQRSM2eGPEObaaPGeWhd/LB4NfPLbHDG0tQ4DtTqkNqOUUAOAeBaeUoESPbn3KuYsywiA9eqUTwHITPEfDXwkkWGfJEhXucXU+UfeQg3Oog2e2hd2sXgqSfwk3feVkZivLkJt92BEzeR5CUOT4b45PY9JIsC89kS9w+OsLNFe9I2orCLx65cw+bFyxhlOT48vIcXPvdZXL32NJrNFqaHR3DSHD99/e/xnT/9t3jvvbfhrDLZ5nUBtEIPUTfGpccv4kuvvYb3X/8xjj7+GMn0DF5kACjaKzYqVznjjWYXF59/EV//3d9TU/5nr/8Q17/3OoLpHGGeoV1b8K8aOc6SKearpZqPgRuY/YHNwAaVIJmUUcykY3OJDa8iXcqdws5NxjT37hWt6thM4pdVYWnRKtgA7jwrIu4FdU4gXRy8iBaCzMRdacytnFEHVMQ0lQnLjNF78zHOnBIpCVUExrjHrUpEJQQARw0bz167hl/46q/g+c/+EuaJJxKIhQzZ9C7S4T0c3b+N8XgosHVj5wo8J1auqk+A995dlFzfo2PcfOsnWC2nsBor7UnM/V6UFTI1ysyJz53J4dzkXGKzk8Ql7k0EgKW4JnSgFVzvYSYnTqoO2bpybZsGO8/aim4HjwDARv1bg721Amr9/8XpqgFg4/Rag5h6zRo25d/X2ZgCgGtChuzSa1X9GuRcs3/YyK9NAYxtd50hS4BDILCAaip/CI0blwtmKS+sCpOqwEm2wllm8mYHDnClFeJSEKCblvCXGdi+pEo9aPqwIqrCuRYzNBgbQKCLgqkV359R4hrAgEubZDgq+E02ONeu59k631k3EQCWMKV21uC69gI2QD2Rm5aLAuPT3OQW1kNhHiL3jlpFqTPegGICNh48HxOVoGemDMa1QtjMZVk/r4ESgz0bC3/lrxsCDpWJsi7mWiHJQeNoSGByXqHqWhJQS7nAJPJlVf6AhMdx59+LmFcbIciamxS70uQfE7/hsUDnkpp7YOIAZJHtqM4xoG+JiNmZeu/AQEpcqr0bsn62By3MrRJLqoUHPQRuiNPbR9h/52OUixJ+0MS8BD4aT/BumsHaaGLz4g72di4h8CLlIB4fHUrxyOY1LbpZ78qBoW5ms05gLSAQ1HGxd/ES7h3cx+Hxiewt+WfM543iCO12E8OzocDcxXyOIAxFkuGqIvFpa2vLnEUiiVF5yHnCWIfCAMSDAbrdrhrx9+4dYDw+UwTBpUt7GoPJ2SmmwyG2ez3kVGoScMyppqOzioXIcQXmLqYzkSwY50HVG1WySjjxfamedRby/GU9kyZ6bSrDVrSFptqyIKRKMqJxmjH1dgVHIEyJWZoj07nJZ2qcMQg48x5BoD4UhsTwC8K/xqXD84yDCMeiFVFtaos0xX2ZgDvPY4lZqUCkHb3siAnU8DXqOpHrhudsnbtNMH62SJFQtWVbmDLbkhnSnOdNKnup8A10XhJgaSxzWLQtzip0fQdbvQ7C2MO8mEvxRbBh0Gqj2+4jbrbhBRFsz4UTuJjMxkjnE9X09jKFlyYIsww918VevyeFJMdOuc91TcPa0VjVG3INa0GRElXOEjDhcymM1a5FF4uZQBmuc9Y6XJOeyzkUYzScYnQyQTpJ0GDtvDL3Fq5nEmCXtQKYP5pgNElvWaOBSQVlX0Y+63BHBL/pKgVhc7q8LGYLNCMfbZL6SB6gKpLPjlc0KoijEGG7g1Z/gFZ/A27URFkDwLYXwHLpuAHMZzPVdlJ1kviUJsba29jGiDC6trZWDi3BJdbSvIcoh5VWvEsUaWqIP7QWpnpwNsNkOERCq/WanMxzjEpUQ7ozRCJBv2sAeA3U1kXhWt/LvXYN/kopXH+Z+tMQP/ki3L/X8R1rx4oHzMFaZbx2t1hTf8zPX+dhPySpmv2TCmADAPP+anm0N44JUWE2HOPy5St49Rc/j/hCH3/+V3+J99+7gW7QwzypcPHpF/DS138dr33rn+Lt/+v/xA//4k/wzvUfob1hY7DRQhz5UsSOhiMkaaZ7Ie+QjBRgrvx8scJ8UcHzWev7mtOsGdcRCsqoZl3M1Vxb/xMAtmlzS/t21u6y4Jc9gXHDqcnBfB3OW7rBMDea+1e6NFb3tC3/jW/8JkLPx8333sd7198RCMmrP8kmBPmpKGWfgPNOf+46aLZibO5tIejEWDZWGC0X2Ly4C1ckjAxHR0dwLd61Q0SOh2xORapx0jJnKNeUIYuvSQwmWqBC0GQuN11DaElu4nQ410hY9xsWmo4Pi/e5eSp75bsffojpwV24ywWavqc9tagsgcAk6U5XFU5WK5x6FsrNPlqPX8Hg6SflCvHBm9dx972bsNMSg2YHTz5zDc98/mVsvPgkfvLeOzg+OETXCbHTGeD+7X2cHh6JbHTtheeVyXwyHqqGH+xswvFdEXYs7oWMH0qWGjsSTgiIj6Zj+M0Qp8enSMdzeCS3k3yimKhMdtEiWtMJzbURMwJKgK2Jy+LerQxt2jH7ns4grgWSKPksm3Gk8SUB6eTgUPUP4wZooc/nR/Ip5waJySKzcq+jS05do3HPIaGMeeB0fSBBWuViXY+SkEiLdLcZwQ48rOjoQ6UxzzXbRUynphqw5nnixhFGWSKSo9OOcPnJx7VP8X5+fHSE5Wwhckhg0Q7bR3PzIvYev4anX3get+/cwGR6pjlflQ5uf7KP0ckINhw8cfWqSHunZyO8+/EdPPv5r+Hzv/xNPP6Zz+L22VBZzJ1BB35EMoWprY/vH+LNN97AN37/t8/xivMW6/kInI/A+Qh8SiNwvqF+SgN5/jLnI3A+AucjsB6BP+oxEsqoQ2irGwXMbDK2TrzssSlERjY7ksyj2xh0sNFvK6eFdlxUOLB59eQTT0j9OZnMsb9/iP39qZi4se+iSYXcaAZ7VQgAZmNqNjW5jX5AwM1SdjCzqthPNAJU0xQ2FtAmB4rgoayqazUAL9Br0JfN3qJm965FpWxGUcXCZp5sPhdsprLBBTGO2Zyg6iGkmpIqZdnLEsQr4HgWXDZjORbM0+m2lSk5Xy4xms2VETlf5jibzLGsGhilFUYplLPKZnsYNdCJbVzsxugHFrr8ilx4oKXkEhVBtEmBMDTZqFnewCJjc8CFGwZgQ0WgFCUTvJiSAes68Ng4ou3UnAx5NmBLJMkS83mqCz+bs8yBkkolL6Sg1eWLIBIbdy551yUCgiG8YDFTWHZZBMhzzQEqKozNppEsrxvFa4CMTWGyegPasFIBRisvKuOU+8rXIPu/lNVUiQJO7CLYaqO/NVBT1coKDO8dYnY6RjajQpTM4TpP0aFi62HT2KgyTRdnbf8pdWX9Z3LZfBB3bNSeD4Hvh9aDbPawEf8AHJTKiA1u04hbg79roJj2U2psy4Lb/Qd20LNkgUWdpcWxIPjLJghVwA/U18p1M+pZNnv5HHgxTZds8tF+0sU8zdRIrcii7ncQdrtqrrU3ttAj8NYbILdcnE4SZa6Vloeg2cWlq09gNmfOGvP0qLKZ4/aH7yAbnWAr9qUAXhzuIx8eITtjFnCF3Y0OLl8cqOlBte6UIDDBZ4IEnoew2cRgYyCQm81HIo5sDBgVm1GrcKwIuk7mc0zmC0TNCP2tDfTZ0NY4kBRi7LIXM5NrxQs4AWDmPxfJUjZrMVXkQhvYhDGWmw9zqmuc1DijCxjodWPEcVADH7SKM3aKs+kMx8cTNbyk0NZbpbrDQFhcH1S60VquQ3WO56jRLmUXc+Vo95mvkGUVhSb6xfXIJjWb72LD2w20moEak/PFEpMprUuN0wCbJrQ+ZD40G2QFFevMKF5bQa8ta4WtrJuO6/nGeW0ajCaes1Yqq5lrgJs1BrwGxo2acp1n3UC700Sv30W729ZYnByfYTScqPGu5jL3dYIksYeg38bmU4/j6a99Bfdvf4Ipc589NkU2cPf4BPdOhjibUcHnobJczGYpPrm1LxUJrf4XM/rLu3j86WdgNVs4WSZ4+jMv4dpzz8sq8+z4BNPDQ7z1xg/xszffgOWW8KoCnQawHfjYYl6wU2Lv6iX83re+hQ9/9Bbe+dGPcOeD9xD5JdphAM+mfaiD+5MUF1/+HF785j/Cy7/7LS34mz/4IX76x/8Wn/ztdxEupui5QCd2MElGWLCJTZUjVdsF93S+lo35fKJc9oZrwYk8NZfYeKLtXSkA2AxSVdkoHRdJVWGGUiDwoiqQsflcK9KZ10uFitYx1Z9BqLlGUsByvpQVhW/7iKMWKsfFyXyKwwUzxjwUXgNZvc/a5Qpt10PEbPt8hZ3NDbz88ufx2S98BXtPvAR/76KiBarZMVbH+3jje3+ND957V0qGZrMnwDqbpqjmGZKTE5STM1jJDPOzEVzHkIr43GkFmtVzgOSi9R66zlUmWEhlSMC1RMg5o1IoN9nZNfxrmnPGLpsALNesIUkZcgvPXLknrL9fCuB1m339u3k1gZ31H61VwGbe17rZumnPiWtzT1sr32U7uM7MfmixXr+q1iBB6DVAZYyXG8qqXP/O6AWe0/MVDPjLL6ywdCoMkwqTzFjMXoqBK80mtqkWmSbwshxOVcqq2QtdOJELWwpGKpcKNLhP0k6coCnHZm3FzDGhUwIz7mvreGIKtI/nXmQobAYU0zFbj4+s8OsMXTqWLMbciw3RSWddTUoybgAmZ0/nWm1fKgB4rd2uTQ7Yr5cAj/siAQg27iUcrpVyct7ge6sBqRq0Wp9ZnN9rNZtxcqYTiVF8MlJb2xotm+lkS8HQet+pyVhy314DMXJoMc+Kr0HCGl+DIDD3VO2/NeFINYUcYwhAlCIlsv7jObSzs4VmFAhTWpYFGt0QB9OR8pwvXHsS47MZTu8cYXZ3iNiK4FgBTuZLvH98ilHfxd5Lz+Hpl1/B1StPYv/OXdz+5BYO7x8IrIijUNaRHFNafU8mE8yossoyE43hmczJ177wBdy+s49bt29jNJ4gDCPVCowP8UMf4+kEEymAE8UUbG5soNVswXFsEa1oYUrFHdW5PIcYbSFCWVGg0+nKEpq/bt68idPTY1SNEtvbG4rVGB4dYXRyggEteZXJWciqPCCJgNbyli3LfBKwaDfN12ItQ+BEFt+2g+5gYOI9eAblOU4O7iPlmcAIhZqcRXDArC9zMDJfdpLkcv1gDTyeL0V+9AI6nLAWlJ5LIAGfW2OZiJGhLFQq3QkA0/a8NmlgXApVZbQppWUyYyOWCVWgrFUf2r3Stp13BFNPGTIFv4eAI91pvCCUJfeiYGxLhQnJLzz/fRtOJ5SizA0IAjQwn4zFOLCWKzgZ7V4dbA96cuM5GZ9gsShE9OlEISK/iThuIZDtsQ/Ld0TGSeZjzUlnmcJfpmiVJbbjGBcGfcSuIztZnhxSzsnq3WTNS2XHPTcIZZ1NckGWpSIeNGh/XUdhzBdTzQe6spCYR3IZJfZ0Pjk9nWA2WiCf57DIbSLxpN5/CZhQs04iLZ9FwHXuuphXDdxb5GhvtNCKY7kzkYCyrHJkVYGiKjCdzGR1HwWe/p4EX0We1IQckj7jThftwYZAYCuIUTRsuTeFTZOVzLk1nUxEtOX9ker9BRXXtWUrCTkkEooQSTIoCRZ0xZHyN1OkCa1c+DuJCQIHubetAeCzMyR0laGbE+dUfS4YUtAjThQ8o+pa6cGZ8wjhSK4ddWTBQ1cgA+0q5kAMHhMJoj1X//YhMWp9fzYK04f9BFO5mV/r1JoH31sDwMyZ9mJXQKTtRXD9Jlw3xOT4DJcvX8LnvvwF7Fy7gj/9zl/g+tvvoum1cHA4QjDYwfO/8Ev41n/+L7G8cwuv/+W38Zd/+ceIOw1s7/YVMTA7m2B8NtadUDbQSwMAJwl/N8RFKvCjOETcbOkOQxKxiKu1C5IImFRu8/7CM64igZNn8Ep3cAL7rAlkoy3nMGMnzdeNWwG6va6cEri/8Ys19IvPvYBmFGM8PMMnNz/S/kKQllnmJJ2Uy6X2oEDOLrUdtO9isE1SbB+lZ2OcJ9jY24Ed+MrtPTkdIvZDfRG4ZbwQaxTZS1MBzPOXJCzNYRJ5fUPKoKNEHKlmoBMSyXLc5/jZuG9RARySfMToGd6r5wscfPQRpvf30VhM5bDA+bCqDAhMEsS8spT/SwvovNfBIvJxsspxeDzEapLCTUsEKwu9uI2rTz2J5z7/Ch77hVfwvR//EB+8/wG8lYVfePVzmJ+NZb/fbbfx2S/9ovaH23c+EVHDooOIx1gGR6BvOplhtViI8EMFM5XBzHJvbfRx/a23ce/jO7TkQOwy95wuAoXISNxnZbNf3zvYY1CMyTq6J0l0LvFn7V24oJ4B74s8B7udjtTVJGPcv3NX67zNzGM/FBjMZ0dqPS2puTkrS5tzRdbzPB8qLHO6xmW685EwS4JbzWEztQT3oG4TfitWvBDPUM0X20WXNTcBZkUH8d7sYJguYDdDXHv5RVy4ell32tt3buPe/l0U8xRBXiGuHIxnGTYefx7PvPZL+PxXvoqPP3wX77//Dj65fUu9lhde+IwIqDfeex/D40Ns97uyIj8YTnDhxS/gmS/+Mi499wrGRYnOZhth5Gt/EyW5Ady/dxevf+9v8R/8i//4HK94uCWe/9f5CJyPwPkI/HuNwPmG+u81fOf/+HwEzkfgfAT+4Qj81zGxJ8PUZiORVs9RwC8f3XZTADCzl2jrS3Yxi39e2gb9NrY3t9TconVet9tRNjAbMUXRwPXrN3F8OEKWLBE5tCOi8olZmiV8XgRM9KgUdLyKMyNGNm/mtl3bG9ZOrbzksynMrEKq38TcLZFTBUeFU+0iLDBYFzzTAJftGrMACQwtySwnkEoVF+nMBGkqBMww8kPlgpmcGyrRLGxubWBrZxP9zT6cyEe6XODk5Bj3Du5JwaELfkmQdYWiYWFSlDhJCxxMCqSk3ftsijXQDWxstQJcGrTxxF4fcWMJK50gn46QTDK0m0AUOagaLoaTVM2U0nIp0RCwJOUfGapFjois6CBCHMRYZQ3loi7mKcbjCeazhd6PVIteqIYrL/Zk24rZrRxXdfCl3qEdqhtQyUM7QNqYrtR4awiss6UCofpGKmnl9JrcPvWGpZ511BSjnSM7RFQDs5nDvDw2cpjnyiYOFcAMgmvu9rF1YVuWU1a+wt2Pb2F0f4jlhFmKRr6tBjkte2tHaKqEjL216R6rsV2zhdcd6TqS9gFpwFwka5tRPqQH8ko2nKnqNmtATUSC6fIarq3b6u9Xc52XbDKXOVfUGDFqYAMY20izXCpZKmHZJCOLXCoZvbb5HvPvjLrAAHe0WaPtMd9HQ+QHNcZpq03LxmZsFGtUSfghok4fO1euYrB7EX67Z6zGZgnSVQNbe5fALGYqM6LIh+eW2P/oPSxO76PVqHDr5z/D/OA2ytEpJRlo+w4u7W7gws4mRpMRGmy2ZkvcPz3BimCpaxQerU4bO7s7AlgLZkPNFkhnCwGmyoNq1DbYtH1PEjVVabnV7vcRM6ew4OV+acCkRWKs3iqTuc3sr5ysdTZCl7QOc+B7BlRmFiLXlQD0tQJYChpjtxxHVMbXcjlQSUcbQ6rTOP9pKWbeW8GFL5veNQBM6MfYebZasZpkbPZkVD3V7gUkhQhgMa52RtlAlb6yNU2DmRmeXEfM7pxMCylKBcAwl5v2jH6gBhKb5/yMspavm5O1AME0FWslvbGDNhPaNBaNJT4JL8LbjbutyT6tx4OgtHB5NZQtdLstDDZ6aHfampenp6c4ORliMprK6l6Zn9zXqXqg5aNlo8l8slefRefiBczSRAq1eDDA/vExjsYT7T9WECqPfZZmGI4mOBtPMRxOMJ0swPaYF1KRYStfEcz/7vQQRk2dD8vpGOlsgiJP4IUNAQDN1Qo7gYcrly9gaVfYffZp/MG/+ldIbt7Bh2/8CO/+8PsY3/tIWXBlYWO2aOBs5eArv/8HeO0f/y68Cxe0HvPZBGc3PsCNb38bH//ge0gO7yB2uK9lyGzaX5rogRgBIjvQHjabT1FSJuRZaNDH0LFMxqeA+hWcFc8V2kYbe0o2zwkcEARmxteyYgPRNMjYnKQyhRvVPM+0hrgfUv3N50adBdVaHjMwGw2czBYYJgmcXiAQfrlibuhSuZg7vZ6aWVW6lJpic2MbT117Ec+/8iXsPfaEAJOz432Mjvbx1ptv4M4nH8l+mnmPCmvmg0pz+FS80LmjSLFKl7DtCnTtcwLA8mw1O9ngXNtTal496FgzWoEZgJ7WHSMJlG3MsaoJWFw7dMagaphftOmTwX29r+WMY6jPbNP7rjdY2WY/BHz/QeWx/rb6L9aYsfljowaXqlVsHrPvGwWy+XqoUDZgonH9oO0zAWkbJWsMqnSY6ZznAoameYlxAaQWkFgVMm79oYU5Ff0pc0UbeKLvY5e1D2yESQaHuYBakKXcShzadzLD0XOkjGIGnprhcj2gUvoheYUA4tqpgp+HwK5s7VlnsOCSWpmEMzoUmCaiQAlaSStzuoEyI3nNNNgFJtfRBsY+4GHj1GT71rb39Xm9RtvXuji95loRTMVv7bbAP6e6lMAlnzsbxcwcNUQm7qm1om4d5atmsrFN5xagj8lj0gPskNmiNQgs+/pHFMA661hRmGdGBwPzO0FgWkEblwNlGzuGfKX8YinFjJKUUiGOIy2ge502/MBFblVo7m3gJJnpuT723LN466c/x+mdY9jzEt2wg0VS4CzJ1KTf/uJLuPTKi9h94kl0uwP88Ic/wscffywLRza+B/2+1LqsYzzHFfhLIINgKYFa7vtURr380ss4PDrE3bv3MBwORZwTrFQrJkUSq4libLwzg7cZx6qdup0uxpOJ1L5hFAqg9ZhPXoP6jJwgeCjweTbDjLafjRL9jZ6cIVbLVApJUjcqqk1TqkGXsIoCbd9Hrxmj22ypEc8sR1pQFwXz0JcCgTlXtnZ29H64npfTKQ7v3hWJiIAcwUfVzKzbqcam7Tf3YECOJawXJskKw+lSOZiB31DWK5+ZlJBUgMqO2hJJgsp33zPkG4krmbm6LGQnG3mu8iqpBiZpjDbZ/NnaQVhHspatyaGq66UQJ5jM89LsF8zSXbG+IvERwGRVYCYFMFCFjEIIETVjWUBzTMaHZ7KBjqwGOr6HAc9Qu4Hjs2PkWaWs8FZA4ISAPt1ufCmAvcjDIpkhS+holMHPM0SrAr1GAxc6bWx32qprpGTVPcWQ50gSJBnTANbGbYV1D22eGbfB7F+SSghsc34nKYEzRu9QTd4R6JkmObK0wPHREIvJEuWygldbz2s/FiGnNPeh2jHA537jeRiXDXw0TeE2bfTaLfTiloixeZEhL3NFtSQLBtyUmudUxUsdyntDDQgSNGv1euhtbiFmNrIXoIAtByQCwIxt4J2D64UAHAFgLujZ+Ey/s+7ifYQuHIxiMCAwSaPM/l2amoyExDxDRQUha+qMn3OpZ8a/SxcLAy7RcYF7PnOnRVJ9eEfQdUH2NY/YND+Q/poce6O6N/uP2TfXsTmmGNP5IteV2pXmkRNnfdytz7QH5Jj69DOK4ZoYVdv2r9+T3EQY9RO4qJhB7PhwvBCBHyMZT7Gzs40XX30Jl154An/9d9/F9Z+/KxbXydkMbncDV194Gb/6W7+Nzb093Lj+E/y/f/qvcTq5h53dvqKZJqcjKaR5H5zOSNAmEGyiaESCrXi20zLdlyvBdMaMYK4YE78jQmNNYpJKWlnyrKFr9S/vQDp4DGCq50oSMdXlzVCERN4heCcS+FeYDFlZEotYbIkkyXOIClQvMKQ6EqL5nF3OJcc257zNLOE2elsb8DsxViSE+J4imeiixHOdhBop2hsW5uO5AGC3PjO4f1K5SkUrPwvJOea6aizNde+rewXc78xZY8GmtTXfYVZglZCsvcLJnduY3NtHMTpGTNWyan/GGVio7ACpZWNiNXDm2li2YkwcC4fLFAf3TxBWLnpOhKBy4JQNdAZ9XHjmSbz4q1/G4WSEw6MjpNM5rl68hAXB+8kUvXYHT117Wu/xbDoiqo35MlGd3+t20FgVmJ4j87Q3AAAgAElEQVQOMTs9Q5FwbyCxOJX9c9zv4M0fvYn9D2/BSkt0o5ZAX9UbjGKhexejoEhwKhixZEg+AoC1T5lYHo7X3sWL8MNA97PJdKKziquKjhn39u8I7CUATAU2HSgInhOQrlg3ce4TrK1twEl80hxkbFGa6WewdiY5X85ddR+HnMy41xQIzBzp8XgsdwgC+/24pXqLADAtpRdFhsxpYOvKJXzpV7+GsNPC3fsHePfd93Bvf18ES49EH9a2uY0nv/B1PPdLv4HHXnxFiu5bN2/g+rvv4GfvvoOv/eqvaQx+8uaPsVou8NSVPcShj3dufozNZ1/FYy99EZeffxnt7U24IV1cuLdlihSLWi7GoyO8+frf4Zv/0T89xyvOm63nI3A+Aucj8CmNwPmG+ikN5PnLnI/A+Qicj8B6BP6rAJXvs3FNte1KTRzmXpIFvrXRFwM4SxeyAyMQmSmP08agH+KZa08KtCAAzAt9GAayleOF9vh4hLv7Rzg9HCJfJGLNOnW3j2pPKizY4JD9IQG0cmWy+uoG8hoUESYnUIYXUwLASiAUiEkAOC1K5dau84OVAcymj0VgxlgJEgRmg142R7zo8mcqQ4rqSUeANm2x2i1mbDURB6HA7IBW11Q85kuQkT86O8Xw9JgefnpPvCw6tgtej1Pbxmle4r2jCU5RYUHrOweIHKAXurg4aOLZy330vRLhag57OUWZpFIJBz5bcBZGsyUWywrLFRUXbMz7atbzvTI7l8A11dPtuItmcxNpUmI0mmJ4OkRGRQOMXRybD2z2salPBvEyXxq2rGXsNQUIuA3l11CDFLYiw8ydJ3BXtMMmw7sSoLNWIpo4UjY3TQYgGb2uLMSkj4MfRibPLmHzLjHNfzaSmSvtNBBvt7FzeQ8bg75yfG7f+Agnd4+RjBORA0xDhwB2Qxm6Aq3ZJGSD51EAmJ+uBsgeMOwfAIYPrZcfNGfqDD39CAK0dSaaclalKOccNI1qk1/Jn0/bKtMsWDcMCKzzcihbQmXerWR5TMXcgo0r5elSZW3GRwCwgGUqetjkp4WiQRfZuOQz4pxb29ARtGSTkYQGtVssNlx9DPYu4eITT+HK08/Aa3VwMp7hZDKX/Z4bxlKl2C6zsheYnB4AyRTNaoUPf/IjTPdvAZMzBKsce4MuLpHQ0G3j4PC+wKt5tsTdkyMuAmUp2b4nFS8zqghormjfzAbS1DRl2Rzn5yHYnRU5EjaOaAkX+AKP+bvynZTRVMp2nc0UZXvR0nyeqPlT0Sa5LBF4rgBgNmekOpZKxFiRGgc+YzNKV1oCJMJO1haQdbPKZCgaC3QRBgQCSYtnMJJa6UFiAW3PSfggqFVkOebT1NihmhhNORwojs64mkL9ijqLmONDIGSxXGG2oCUs9U1UTZYCF9pxgIjjR4vsKTO6jGpyDVwJxFVf0Fip10mHD1kNa1CNBJDa8lVrr/53UujVecYcrzB00B9QadE0OZ3LJcajKWazuZRGBE3qnqgcp4loS2luu2gP+njhCy8jXWW4d/8enChGUhrl1BIWUn7OVYkFVdxZhuOzkdTmVJQwb5mKr3lRYVpUWHKAaMdtmX2Hdo1U5hCsbjg5XFpAFytsWDauXN5TftbFlz+D3//DPwTuD3H8/g3c/tlPcf+dn2J8dIrhcIGzpY2dZ1/Fl/7gn+OpX/oqZtkK09TYU7awwsmbb+DH//bf4M5bb6AYH2G1TKTQJHBJBUdQOogsT+pWzita01YuLZ4bpkGeZ8qu1/zkGWEZC2QCUVQ0pY0GElrPcUxoEcgmKEkEAvG4ri0spQxu1AQdqmGMPTknDOcf8/0m6VIZ31RfE3imjSkBYI7Ppd1tbPW6sFcrjI6OETgBNgY72Nq6gs3NbTXmDu7fUfPr6PAAyXwichabfVZR2w4vV+gEIWIScspCqhAm3DmMGfC5v5j9neuVubhG6WSa0w/+22J2o4skyzGe0RlgJWKKXEE4beSWQQIXs4sJABsrZgPYcq9iBuhDIoNpjq9lvvUu/O8Kgf8dnHi9Tz8QDdcmniav1jCB5Cpfn9uPZoOv9066hqzzfgm8my9mXDakhOOYz5YrjIsKI2LntEm1jTI+iAmwlqiyUpbaj/diDEhyW1UI8hVsWqDWVs58Dw6dATxLalQ2jKlOo4KSc2PtmKGaZc3vqEFWNrNJnmNznWcioyk4p9YKJTbDua5JIiIAJfKHlFYEk0xGpc7DmqyydrlYuwE8wN1rC9N10rkhSj0kROmZso9OAtTaYYAW0QRsPKrbDQBMIGcN5psarXbjrvcw2TuvSAojEFwDTlQvRg3VX2aa1SC1gOo1UcAAwKzfGFnBb1TGaw0Acw1qnEkaZNSEmu3cm9lQNoBhSAlpuZLKNmiF8LtNRLsDDJM50qrEpauP480f/gSToxHCKoBr+RhOFlJButsDPPv1X0L7yiW4nQ68KMZPf/YWhqMzEUPu7t9FM24KMKX6koonqqu4X7A2pOMN/5sN9M3BBsbjEUZnZ/pzs4UbP22epXOSJ+uYFAK5rJFZb/DndLpdkZcILLNu6Pf7yv2lBSfXPGtWnqPjkflvfh/XMl1U2s0I7TiSXWo6mWJ6fIRiOoPNGmSRot+MsNPvYbPbw3KxEHFEgHIdU7GOqqCKmU4+VFdOT09xdnKKjBJBY0xhCH+sZwhoWrZIRGzOJ8xyLCuMFznG81ygMNMhSERjFEAYhMpyZSaxS0eYdKk7BZXv/OziPnAeL1ciwzAaoBUyxzMU6WxJkJrEGFr1U4VZE5lE8jB8QwGlZg0YFbAmCe1BHQcF82vLFSZFjhn3cBIKQgetbht9qhPjCJ+8fxuL4Qhtj/EOPgadrmqOg+NDKYtDN9A9wAJrOdZpZrF4sY/VKkOezLFKZoirEh1U2PQdXO73MaB63LZkPyvyldSHBnziuHN68BkTBGWdybW2zFg/EoQjEEMyCON1Mt2net0uet0BpuMZZuOZSFhHh6dIZ7mCfgkAs3bm+uKJxJOK9yIRRUS8s1F5Hk5L4P3pAokN9NoR9not9JpNqWxXyh6m0wCjOAp9Vj+IVePK/pwnnU17+hAt5iJvbaG7uQWPDkCOh7xiDWgUlVwbs/lc1r4GoM0xHQ0N2YS14zKTgpGAFNX0awCYBEPeHQhkcQ4o/7diLnEiosM6E1jONKytamcV7t0CNx8U/A/rnnX98+Bva4IMa38DUNbuQvX0ETmn3rNEPNI5t6YkrVuQ6yD2B9/6oM5auxwYNLk+Z3kaPgoC87bkWLISZ63Nex6zfwKC6clS4N6lJ65g79oV/PT627hx4yayeYa0aMDtDLD12BN46bOfx3Mvv4TDgzv427/6v3Hj1nUMBm00wxDpZCE3kul0hvF4JrcazgVDqiGRwxXBiC4fJH6RgCL7Zt695FKkyrkmYZrIpUoZBCuErG9JChJax+fzMGuedXyv10Gn29a9eb6Y13myZO6UmE9nsmf2SVDm3UZ5ywUqu9JeRvXvKk1FEFevoB7CuBmhwzp3o4eg08I0T7UHETwnSy4KY+03nu0iSzKTWU7HLGLTXFsp11YusqhxejJAvxf4NQBMBzKzj7C3YM7clYBaWg8x65b1ztnBASZ37yA9PhBphL0IRi0pVMrxkdku5o6DkWtjEfiYeQ5GZYmTkxH80kHLDhDCRbmkG42L9t4WXvjal9C9sK01y713MZlheP8Q+WyOjV5fc4H3Tb6/sNNEtsp1D2IEF0m0dHzhV0LSDp2XSGysVrBDHx98cAMndw/hLCEAmA5FWg8kvRMAplsDifFU3K8V33Sq4j2nVk3zZ29sbSJuxmg4zKdnTlUDaZ7hbDzC7U8+UX5zyw9Uh9rMlieQzr4Dn+UjLkhmvZv4HoK3vAcqNodkI+7zxUMyf1oCQSdA3I3ghYHOVkaRkSjQj9s6Owjq8/MSAA4GHVx46nF85rXP6p5w75AOdHcwPD6BwxpjnqIYzQGviVd+/Vt49su/iWjjAia37+Dg1id49/338Dc//D6+8NUvoz3o4fDkCBd2BnjqyctoNwPcv3sX0ZVnEGxeRtjfQ29zR+RC9l6OD08RRxYGgwjJYogff//v8Dv/6b84xyvOW6znI3A+Aucj8CmNwPmG+ikN5PnLnI/A+Qicj8B6BAwA7Bgb2ZINZJMRxxzb3e0tNTZp6UsAmAzs2Yz2OxWaMXDtaZOTwss7L2rK27UJuHqIml0MT85w7849HN45Ui4Wm8i0g6XyivZ0bKIJlKMNmLLWTO7uA3Hcuokq5Yq5dBkA2OT60bx4kRXKrkyYJcdmMYmu/NJFxSgDqNbhxUMNGCl2DKDMSwmbnlHsYWtvgK2tDfTabYQ21Y/MwJxLXXs2GiIrUmR5ilWWKtdSSmbLQtMPDOM+CDGxHLx17wi3sxWGBKfZGGOuL4DNpotnLjWxE9voewVajQxBtUQrcMRYZmOD4BKz8JaFyVOzbXoqmgtTnrIBShCCis82Llx6WrbRvIScnpwiX+YGkLYcfX+aULHJEaLbnbm4sYnDCzeb9macCJZVaPXaavaShexT3EhlBXNRM6NoIuZhFJHsVayZwqFsqhOpRBpSAFLBuWATdpGoac4mLUGznJZefQ97l3exu7ODTtzE7Zsf4fD2EWbDmckpI7hA+69HG+EEEQmW1urfRy2ga3fqBw1BA+g+zJRcN3/qTrSa7VKwrpVndYYiOx1qnvHv1rJLjZUt4Id/x8ZJGEViQvNSrCY9yQoEKKsSM9qosflKkJ0zjcz+2kZOuXcC403GrSy4qaym3Ri7plJWG5Y0AaRSX1SuGSDOidtSAT/7yqvobO9glCxxPJmhsGw14dhoTtI5hqcHsIoEsVWhYzdw880fYXyHAPAIMSo8ffkCLu1uyd7y9v4dgbeTNMHJZAw3DuE1I1iei7ws0On11DRGkiGgWpm5sgkVGiYLUuPF3GOyu6XqaghgYuORICEBb+EOhQGQAo6f66JI2aBh866BILCkAOAz0+vR00/Wb0Zdx6YjxzSn9SGBnMIoYwWMsB9bb2BSzWkMjYUo34dUwMqrNrbxbGBxXyPhhE0EEU9WJcajFC5zy2iRXKtJFA1MMoJAEVoK8wdaWNmuyCaLjCAeMyVpd1hhnhSYzAp0YxfdVojY82R5SKkuwSHtNXWz0vQXH4JvD5STtZx9TXRYZ34KPK7tWutYaX1u7rlR7Mo6lHOTjX028lJauMvKr1b/Si5llPXMHWVDP0m5zwCvfv5ZFI0V7h0fYWXTcq0LO46QWzaG8wWmVKrTlr8qcTIei5hApfo8STFZ5JjRfYCv7/rIKlvZ4fw8cRiAIlk0mAe9QGSVaJcV+isLe7ubCLb6uPTKy/iNf/bPUY1TFCdnWOzvY/T+dVz/yc/w0Z1jLNwOfuUP/jNc++ZvoXn1KYyGM9w/PUK3E+NCvw3r9ADX/+rPcPOH38PxjXcw3L8Nt8rQpAUhz6CsQGi5UnFxMGjdT7AvsxkzkCPlecYcMjoe5ATa2KymNTj3Qxu5bWNJIJ8KMhKgmFNIuL9Wn3G+G3thA1ByPvteoLWQEuQluYhqN3CNkNRQwXJt7QG0KufSIhhONT7VYsODQ4G6HgMC5iuReGaLhT4z5xr37CCw0Wq6AlbopOFwjhYV+lEsy1G3LOGreZnDRgHPruDTjlfkqlJNU60CE4quvUv/3/gSY5YucTZdYZYwn9zMGQH5bJY2HNnKUp2jn61cxtpi3Ggea9eOWkn10HPzwd5duw3X8PPD9bv+87UKy1h5PnR6qCOAtdo1/tybazaFcu55rrPBzlqC4FoDZt7SGaT+olsDCQuzEhiz6cm9ilESzIuNbXgcO9Y0ZQOXm010aOBBS102M6mAk7uDAQwIXnmycbbU0BSBhOQA5tGuLQQEstZN9Eea6bLMFIuFCn6jwJH1b0X7TFfNXamWlgSAadXMTcnIaTkO3CfXubvmd+OQ8GCM6k3RiJxqjXRNnlq7Ymj/sIDIM64va6yCgCtrIdn9liYLug5MqPfn+metH0RNKOD7SDMDAhOosxmbKx5EfR6LYGXswgXW1XbhcnYgEUgxCQS+GVPPPd/gzlQk+2FoshyrCmeTMSK6HoQBOrQ2pmKwKhD2W9h6/BLKdoijyRkW6RLbg218cP195LMckdPEPMlwMJ4j8zz0H7+MZ3/xi0ArRsozuNXErbt3dWZTGXXjxocidcRRLJUuv9Ik1dknC9PRSDaamdSICXI5SdD1JDcW61TQEUjxXEUlrEGh2Wwq1RjHlargdrttarMkkRKYiuIBLZk9Dx9++KHOQf493TQIqBBUIwDAmIgBFWTbWxi02xgdHuJ4fx/FbIYmLZ6pHgtDAcA7gwESAtOyazWuO1T58Tmw5iChjUDMknEOJycCXkU64vew7uSco3e87agWWVIpzPVDBVieK/93kZH0ZogRdNjY2NjE1samQJR8PsVydIbFeKaKnfsJiYrMEKWbAH+A36CFqFHbRq4n8IbAAD/3YkFHHIKatAU1DJCa+yc81mRWm9gPKsjposIaZkXAvCoxLTJM8hwT1rMO0O23ceHCNi5euIC3f/yu9l0CwJxTWxsDPbs79+8hW67g8w7j0TqcoJgtcmrGPSHg4VaajNrZFB0L2HAt7MY+rm5uokmbVs52Fiu1mw0BHJ7TD4A425FTD+c+1z4z6vMVlXjMzVyH2lTotlvYGGyi1xtgdDrC6HSs/F8CwNkiR6MA3JLREwb8NWEuj9iplg04cFB4Ho5Q4TptWzOg13RxdRBjt99HlaaoMmbt0vqf2cNLZHSz8EOpLA1pkfOahC4bYRyjMxhga++CrKC9qKU5UvHewblEYGoxl9MSAVyCuVQA847j8lBRgUVi3Hpj4h/lWl90jKEFueIZqErkfJsnUvxyD5ZVuXLNTSSQSHsiudbkkv+fa/0DNfAjf6carHY10CJTjWTuDoYcxednyHvGCeMRfLmO5zBIYn2OPRLLsTbX4D7HgZPbQU2JWgPBBCIJAAdU5ddOCHQaYH4qHQ1avRYGl7dx++AuDu7dRzpL4QRNWM0O4s0dXHnyKTz//HPKBf/hm6/j/U+uo9k0hIUqXSFjTMl4ivGENaGxTTfuRTZs268BcwMCa49S/isBYFf1gqGJ1fu3ocfqQObdgbsSnwUdqQjK8TnxWbQ7MTY3+so+J7GB+x0du2QxT2JAQgexlexy6QbE/XKZp8iqDP1uR3m7lchtBVpUh8vFgkQ2F1G7KRvo7vYmRskClefACQM06DZAwl8QIgpiPTPFDjELnY4avKOI4EBiO2+ZNYuJT4aZ9YYj8cAqnPse3zPBbRK8eSgxb5aA9fT4PsZ372BxcBeRnHnqCAaOCPsFrofEcTHxbExJzOH9IAjluLCaF3ByILICFEvWnytYrRCPfe4lPP/aq4qXun//QLbNx3fuyp5+s9cXeUI22e0WYsbX+NwzKiloF+MJstkM+Twx5HDG79ChKEsFip6eDpGM53CyBlp+ZNaKVOC81xi7fkNAKWuHB0vjwLxeYzlk1jsJplR0EwTmXksy/DSZYzge46OPbkoh3fR8bHe6cqNoMP6H5+KcbkHQszYxOrbuYqIU8C68Vv4SZCcATFIxawla99PencT4li8AeLGYaw1GjF5gvArdKegwRSJno8Tm1YvYfeIx9Ha38NGdWxiNxyLEcs7ZfO3pHMvRHHarh9d++z/BtV/8JvIqxt3r7+L+rVu4c/cO3v74Bp555TPYunwBduTj6pVd7O710es0EbD5MdjFWdrAeFohiDZkd0Ly19HRHYRBic1+iGR+ijd+8Hf4Z3/4X57jFect1vMROB+B8xH4lEbgfEP9lAby/GXOR+B8BM5H4AEAHKIi6GaUFlR9FrpIURm7s9lDKw6lPKMV19npqUA+ARS0fIqZbcqcXR9XrlxW1hgZpVQBXr7yuG5Wx4fH+OD6e8hmGdyKSkDaWFIl5ugyKItcgmk1+CsFBS+gNQO4duA1rGSBwHyftHek1omXBdOEYn4uAeBSajdeXgh2muYNr8C0tkzoa8rmnu9hd3sTW5ubaLWa8CIH3e02idhYzhKM7p5gOpwgnRP0ynSZWBHQKHOpULqRLWapV7F55CKhbKXZQhpEeO/0BO/PMhzSDrUGb1YpEDsNPLFrYaflYouM0QDouEDLt+BUJpOSwLrRJ7NJZ+v/84KmbDiCiJlRQzJk+MLVJ+HH/x97bxIjWZ7f931fxNtij8g9K2vv6u7p6e7ZNKREiaI8lEjKoAXJ8sGQYcv7xZB99M0nWYAlWYIvNmDfDN8E2QJsSSBBSRQ3mUNyZrhMz9ZLbVlVuWfG9rZYnvH5/d/LKg7oWx8zG4HsysqKeO///uvvu/UNIB1fokK5sgxKKyR4DStSplXGHAdbLJ+xC3btQmEPQMcVTgabAzv4Ty/GaqKKw04X8BUlEkXvJqBTlSMIABxxMGurEURKDXTCCbZjduC88jQzhSVFHt6fHMo8lPbubOvevQPd3rulV0+e68WTF7o6ubDDPuA1h3T6EMoYU3+Y7aU7t9MPzBYMYNX6zGt7aMO5qoKzqXqtOOOKOXUml8tKdCCsy1ylGA84yPs4uzLrexV6ZoBXZefIqZViP6pgLMtBRxz465TowJ2mWK5Uy1b8qd7Hit+VlZxppSmMVTljjAFTuWJ9zEGY/t0MTBGAgq0oPU1QG3V72rv/QK3NLa2CEMaGelvbevTF961RDl880/MnH8tf5hpGvjZbkY5++ANNDp+pOCcftNQHb9/Sowe3LXvwyZMnevbylS5nU5VNz5j1vY2hwlZL8yzR5dWlFd6aRaneqmHKOOxIXc5kDQC7e4dgzSMCp4eEYSCsE0EZOMazDZtkbcuySy1a2ffU7XOfPEdAeWc3CqjaakVWzEAVQ651li0NpAEcoD9A/Ecl7uaNCoQqsaWW5ZtRbMWWlEfJ7zGP0QsoGvA5pjoOfCtaJbPUitEUKylSQfqwMch1Q9zAojAMtG4GSkpPU0ghORnHKyO55MXKiuCTbK1B6Gmz39Gw01aBXSd2paAaXHMF5L62enYaSSfSecOuvAKKK0Gl6/d1XqdzjnU26ZVNpKlnsFi1ceKqlPw9QlT3u04FzXPjfg1s5zlxvcOWFYymME64135HQa8rL440XSw1XRRmgczYnaSJ5bOXAF6tSFfzTNNsqXTZ1NILNcvI9aJ4FKprbgKw8+dq+Au1tNBmo6FbQaztjU1F21vafvuRvvLTP6PVqmlkkzjL1ZtP9cv/9J/rk8NT9d/+UH/tv/3vtPXoPS2DlmZFaf2y6a0NUA6yKzUn55o8+0SPv/M7+u1f/udKjl+oXS60RS4ooAk2f9jSYe/MM8SCubFUuirM1hn1AMDOsrL+tTxqkuGbgVllL1AC455AG1Q5wKYa8hwgYdQailte0wqEgFXJkr6QWpvGg47iNmtn03I4eeKLRaF5mtrzuXvvQAcH++q1Y129OtYqyeVlK83PpkqTXCnEJnLe6CRY6yIi9h14hwMCxf+QohjKds8z8JfCaUzOewn5gDw9J1wzYJr5svb/bWD9XwHCNqBCs7S+nKDoQ5Xj5nyATsgbETbRFfjbxNKdNQFFkSlKakiGNZv12WXG1xntbypTr2MfqumZP1dCYlekrgrqFF9Zd8xCsK7ZOlTTdXDmbZS0zMMUl/mdINAK4J51LM81Zb3HpYH7pMjOGuRJCfMqjgMUUhtrAxV7nqeBPG2oof0gVhfADKtfrC+r+3EuEc6NxFTRkEZQtaDua5SKGqyVK1ubjLRhDgW1DN/dhNlpG/EHtThK25Xtl1g/scgFALZMUMAsi7xgGikdqGgD261XzIOQOdyc6LKBrbbrHDlfxyXUURoGIDPPAJ64a+/GTdeXmBshJDEPMi/SH2qyVKUYcu4WTuVrc7v1K2fnCMELkkK2gFgmebGbxCCbAdDxfmazWZGGnDUr94kym3nUAS8AjhanAT4ESBA0FLc6tiaQ/fry+Fybg0hbcayhH5pycFzM1d3b1KOvfaijfKpPnj/Vxem5RnFfs7Ox/DJUFLR1fDHRi1mqGQDW9lAH77yrZg9ApaPN27d0MZ2q3eloOBzp7PxcaZqZHfNouGF7Lwh2WDyzr7HYACMmFbo4PXXP38AulwWI0pPCeYFFKSQgI0Q6NS+Wq9je8iwhlPGssXc+v7gwoGRnZ8esgX/jN37D2q3dbl+TxCazqSbJzOaiwaCvW7vb2h4OlVxdaXx8rJY8A/Rm5+dGBiFPfXe4YepJ+hLOFwAlFP8BROaJ26uRuQvotsxydw/WbyH0MNeh/PW1bPjmZpCWa6XrUjPcP7AAr6zXiSNgX8NeGoLfgwcP1A5DrdK5pqfHGhMzURRW+B9fTBR6xMBALGnYHNYlhoUICjUUE3/BfqIojNQE4Yp9lmVM4+Jgey3X52P2zrj7IPJKyWSP5IW+zQtc63y10HTJWuYIosPNnu4/2NMX3nlH3/nm71uGZex5GrYj3bm1b4D44xeH5nbRsLNKKL8ZGqCP6g0Qnhxmzkes6W2v1DCQdqKGbvdaerS3q4g9Hpa40GsA0tln19bANo4B4RhnxIu4CY89EBbQqIBXKyxrCzuPjQZDbW1uatgbmtIMQi3Z1kTrLFIcHzxFti/DuaJWSlcxGSaXxq7XVx4GeqWV/mg+1ae5NIiktwaR7gDgYtW9LNRcL80xgvVplqPq9s3eFmJKRH5yGJjri9nndjvavXVbW/u31Btt2DkAEg4kGYCZNEtdTAD3VeRKphOzg4Ywi0sFZx3UhGb5XMUxAADbCwtozpjVngXAjAdcHetcdFC1L8JVwUURuFibup1//HRfxwXUP6/JMDVPyWWhvgaAHVHUgaAGCFbz4BuG0g7/fcNlpQYTazGyzfbVvFatiA4QNhIZZ6jQbIgtyghg1HPkRI/+1SjV2exqmmD9PteqWBvQnjHDtHu69/a7BshdjLT7baYAACAASURBVC/0+PCxLpNzRVFgFrleAQiaajqZG/hobeRBtIY8hMU4TAr3M1SxZmlfnUdYryAg0fZGQKrckbhviL8AwKwXAKwQ0VaF+1320/v7W9re3lIch0Y4pk9bO6LW9jx1W21jEHGuYD8E2WGFArixtigT1KPEYfjLlXphaCQzSMRckx+HGmyOtH2wr9wr1RoMFPW6lkcOSSSIYrNJbzYDjS8vVaRzI3YasdoyCgCv2+4MYGcYR+yFxGp7ukoVzNzsiDKuvwFYA3aTPTs/PzEF8PzFc7WNROWstJn1mScBgLMg1ITMWtZt5u7RhvywrdnFVPk4USfgGjgnLZU1SsX7W3rv61+1vTeZtR//4AdaTGcCZockjRV0K440GA3l+Q31Bz3rc9OrK7169txAVgz3O1Gsvf1927Rdzibm6sQ4xNWkkUutIHJONaz/lf25ZTxDmishJUM+q6IbGp6BwJxza0C4P+xrtLlha9MV61A61zhN9OTpE7vGth/o7s6ehlGsNa4Wl2MtZjPj4bOvNiC4BoDtua7NBYqaRn1Goq/gVJMv1prBMookv4WzQGg1GMYHAHA/7rgIHwgE9FWcF774tjZv72lSpPruD75vwDAELsDnELIdcS0QxoKBvvqL/6Ee/dlf1MLr6g9+7Tf17ONPlOaZdh7c1od/+ie0dfuW0mWhF08/ljc91+b2UA9/5s9LQVsvDs91+OxSzWhX/cGGue1kyZmaShT6uc5Pn+v3fue39Lf+9v94g1fclFhvWuCmBW5a4HNqgZsJ9XNqyJu3uWmBmxa4aYG6Bf5Or2kIBIc0im5WWTELpYb6vbY2RwN1Yf56pcYAQ+QBGyhKrpcDBSkcjkZ9s7CDMYoyDXsprM44jL548kznR+daZwuzkwT6bdQ2w8bEduBbDQZf42cV6Ge1T4PzYPVi2+sq2xR/UWiZKo8iT1UIMdEMKp+1pxy7VY9coYa2dvbMto+iyuZoZPc5S6Y6G59ouhqbJdUyKZQepVK6kL92h2RTKJM12VjKayzVDktTMlPrHLXI8ZKEArbV09Fiqd8/vtIrbHDJUgSgydfqRoHeujPQIPIMFInWmVreUsPYV7tZOgvPElVx0w5LjRIAeKXlosr+wwq3cIXWfN1UiN3W1q4Bsek80cnRsbGLAYDJROI5JXOsu3MrOFMgQH0KAFz7U6L+BZQcbY7MLuvy9Ewez8iKmc46si5oWxyUFZndATHERipqm4qHQhG5l5PJ1IEq2HktllZ45BDJoX22LjXY7unO3X29de+Bzo+O9fLpC10cn5lFMIrTGJvlpq/JBEsrwNrK3q8CxpwdrqPbu2xdw7xdUeU6t8rlV74u9lS/i7UyFrjc0/XvO/tnikoA7cbor1AICkrcJ0U6Ds4ZOVpW/G4ojGF9U/x2KlhTBBoYCmBP6a+yWnWd1v5kCi4rNFTVQNTwFIwNKHXZrw645lCOqq2hqNtWwmEX+7J2RysKI/2BNm7d0lsfvK93f/rP29g7+eSH+vi7v6/s8lykP293Wjr+5BONXx4qPb1UfrnW3b2WHtzd0c72jhWcn7860TRJFLUj+a1IveHAFM6ok46OTjUfZ2oUpdorTzEF+WosmpVnZTFoCiEX32z3jAIMLoTRGLDdBTSq1HAoCddUCVFwYBUaUwxzeYkUm8ifjLH0jMmG85WmieYJWVSAlXGllHGZdKbWqJQuzhrVTVsGUKAsK5wbqwFmZBBWcwvPAKcDlP82xmolCfcEWGQ54Q4spahFQchy7byG2R2Ps8IcB7Au5RkBwAACI1JuNaRhp6Vht2XFVGNqUDAl89C5QF6/ynWV/cw9MAaryqWpmxlftYOqFTodoFQr+qxLVRmfDvJ1/dkse2sLQ7Mdp5hPxrVnBReU1BB5At8Vrgx8AkSi/XibsKmgG6s17JiCapJn9kq5F57HeqWkXKkIG7rKyBlsqgE4m5amgM4pRrdRJDNZ85xyLcu5/GytXd/XO4O2tkabGt67p+H9BxrduSs/cm4LXXkaFZn+2f/zz3Q8S/Xop/+i/vTf/C/ld0dK+KxGqM6QwhyKoELrfKo+c+Yy0/TsWJ/+6q/ou//6V3T6o480bK61240UUoQvlorDjgHTywaK5VzJKtfCQ8GPyqxQwaKBqpV1qYHCAv2WI1+gIsXqGS0kawqlQlS9AOcZtok2b/mKGoGRYmbLXGMUT8VCnY2euWJgpR5SfENxjGoQB4k40P6dfW3vbJpV5snT58ovJyqThdbzpfJkYcrcZitQsl4qK5fKVsz9htU6Uo48U50Hq5XiUuqQfYzVOgAwpIpiCZxtYwBAFwAYFRyooinaKgUwv2BODlhRz3JdzQvrz9SJsXXECQTXCRTKDG4sEQGAA/YLlpfn9E2mcjcAuKLd1MjttS9mBUxWObQuI8ABvG86eJpVJUQYk+ZUAHDlMkCbrO3lLJ5xlgDYRZ24NNW2NF8tNc5yzReo1wF5K1cAQCUAS/o+he4Ghfa1rXUQFHabvnYbvkbLUp31WgGaOtR4hrtWylVbcCoAnvu3XNOm2RKH3tIAYxSMpqYC+HM+9o7AZQSUap9Vg562XjiFFqQOxrERihAPAp5yvctKeY5jhbFqHFgK8cMBwW7NcW1IvIAb+zU5pnYdqJZzA+iZyztRw8gvtgLyDHFfIC6j2mxRZK0R+RoAZomsgWbALRYz1kDWRvYlTO9eVOUBM48RpUBh2fYOVbG9UtXxPsyfln1cq4At45j5DGCPPUtsBBzSVC9mE8UNqVt66pdNcxpIvJXatzZ178vvKQml50dHOn7+SuvLRMtZIXTrTT/W6Wxu+7Hz1VppM9Bga6SNvX0r9m7evW0Elwa5p1ioMsfPU+uXrVbbxsrZ2bmOj451dXFpa5M9WwgdeW4gPYsNai3bm5iaeWVOCShG3XoJQQmXnK6GGyOzewbAAWwB5EQBDDmEn7fbHf3ON79pbYJVZxRGLp4DQk6ealZk9neDbkfbo6FGnY5mZ+dqLhYatdsGAJdpYYDq3mhglvgtANZWrG7LfSYEOyxisdZEgcy1OzW42zcx1FkbGmFLZTO0ueNkPDN77bSUxuz5KsCRvTV5vHxB3sMme29vR50oUicMNALkylLrZyjXDp8+0zJN1DTHgobZVpO3GQOANZr270LbPJSWRTkHKFwtbZ20aBeLUHAbD0eyQLFOX1qo0++rGUVGVpotC02JbsHJwvYonkabQ92+s687Bwf6+Ps/1MmLl/IWS3WCQPv7+0aAe3l2quk8tf0Y5xQYZQDAvP90PnMRNWuIm75ub7bV1VJDb62dKNCDnR2zjDfiCO0JOF3tsV3XcARWs99FvYgjjwHaKO5xVyEGwymB6WO05aDXVytq6fToTJfnEyUziLiZFqkj4kAAsksyl5LK0YE9mG3KmEt9ZWGoQ2+l76QTPc1cLM1Bp6n9blubQaAObg+2r1orLXLNi6WSlWd7a8YEyu4uivmc/OjczgzDrW1t7+1rsLmloNV1KlcjdpCnntqYgBCDEjrHDhiSCfNgniudzY2gSp6v5YBW5wVckCCz8UDpL2aXzxxRRxFwf+ZFX2WZV5a+zv76T1IBuzn1GgCu3ZsrsPianFS7JbjtVHUOdYQmzn/VDt6dU+t/VG/tq6OGKa9r9bU7Ol2rfx1SbIdSayMGG2RSCAssmAbMcYSMcARamho87EYWAwFAawfYRqApZ6Ig1v79+/KjSGfjSz0/eqFVcyU/9I2ctEqXBsxCIivYA4SBrc6AzIvFysA+WsT6oNlB1+tLFVeDdTvPyu4dwhG7ntLmHCzJjXxLvvVyYUp9ul+/29L9B3e0sblhT+FyfGFzF8Rp5hfeK2YeW65MlYnlr5GhLHeenOvQlKNs3CFk9ILQ5gfLkeX3gqba/Z6G21vyu231NjcNAIb8PU0yi87p9Ppm1T6fTVUwn5codzlzODVvv9PR2rJmHQhMDAN7YDK6AcYNlA/dGZl9JgQ3fo/Jm/kzOT81Qu388KkBwMyrrjaA30pDSz9QDgDsN3VF+/UH2rp7T93Bhi6OL3R5cqWggeV2ag4xOefKflu7928r6rU1nU918uqlgmWpNmFOuELlheWiQ/hZlEs7G7GeZ/PEHLTyycwBwK22bh3cMqLjOJnr+emRKfnpN5EXKbR4FkcIxWHCssjtzEC/WF6TEmrQF7CfvQauAnRMstP7g77Z1l/NZ0aMhNEL0WN2NTbgftjqGHDvQR6Zz03JDZvLsrxRYNuZq2HPAnI5z8Ud3Jyqn2HF+OcMlrOHqYn8RoorTT1MfaDtY8Hv8n/Z+wW9tgHAvd1Nvbw81adPnxio3et0FDcCy2tuJHNll5daxSN98d/+G7r9Z35eM7X19Pvf1+XZmcIo0vtf+5r2Hr2ldm+g6fmVfvkf/yN9+nv/Rs0i0Xtf+6o2HjxSHnQ0X7fU2X5gMUkbg7aiMpe3SJQnZ3rx/Ef6zrd+W//p3/4fbvCKmxLrTQvctMBNC3xOLXAzoX5ODXnzNjctcNMCNy1Qt8Df34xLwFwKfmTRcsDDOokDKUDJztZIo0HPssLms7FlU1HIoVDGYRVGvAEXzYaGw77293atmDJP5wawUFxPZ4mOnr/U5HyqZYYyyTdQpCTf1fKcXKXXiX9fK9moRZrt8DUADKjEoR4VZtOK5KhDsFRKsD0mC9jVaK1IDHiTkGPLfWwM9fbb72h7e1sx+abLpeWrkffy8uylLosrNRqoX0uVlytFy6aBE2ETa6WVluGKwC01A9TLS7PranueNlsUdQKVYVuLuKtZ2NJvP36lF0miRicwQAnbWwp27zw8UAD4MJ+qmF7JKzIDkPuRp06TYo7UwqYWkJHCA+DMwh3cAX8tJwdgAs4pxdCtTbW7XQNbL84v7blwaA8agRVVaFtHiy9NUYC6w9Ui3HJqoLtKbW5talkUOjs+tkzKCMsmA5R4Lo4QwJnPXA55JuREW4ZVR0sUCGoqCGOdn1+a9TR9icMzql4KYKbKWpUKu6H29rf06MFDTS4udXR4pMvTC7V87KGwiTJqgOWYUgSywk0J6O/6hH03jzV3YKTgYmBrXVz7cQtofs0Y31UGIcUjVyd3gFllR8mBnyK6/dzQNM6mrvAA4EsJBGYyP6OA0yS4joOpV4G+VSa1KVMqxVlt7/umSsAO4SiwLdeyUprSv2sA0JSz2A1iXyo1YVQHvinWkrJUSiGs39fG7QM9+uB9ffiNb5ha9vTjH+nJ97+r+emJqVL2+gM9++H3NT060mIy0zpB9S5tDjqW00XB6Wo6t4y3MA6tAElxB8AzzxJTmWRzMvzkwF8rwAFsuOYzwPyN+6zEJi53u1JRA2iYCrUCWc32DWTJVNAULAFgKuW2xXm5AoyzkQfIKJQ7ubt2dkYGiCxXCysKw+A3RZxQjZFXiZUo6hpfSYK6BFWse84oGetpxWpvACtmd0f2d9s6ESoBwEDmQQo+Vmwg75miKvneazn72HRhan/u3QAPA1ocq56CVScKNGhH9r1h4G/uBg2ATi1gNEWuUwDbi75W2RFaobO6PgPUKhDtTXDN3XVdrHdjwVSK1yCw+w2II2Yjb7baDSusolZjPnXqefL91s6CEDCJZ4G1XjuSFzetmAz4OStylxe9JkO10MSX5gYmRgrCjpJUms6ddb3nk2kHag0pYqHlei4/L7XvB3p30NGgM9DDr35VW2+/q6QRyAu76ncG2my11C0S/et/9auaqakvfuMv6+HP/aLydaDprFAZtrSx0zLgaz6n+FhYEbsdNuV7a40/+aG+/X//n/rev/olJS8/08EgVN+XWl5DnaBnhUGsnyfFXPNFqmUDVdnKivp5gsqDgl/D5npMM8nIo6sCjhfYWFquPPbCzj5/ARBCYRGgSk2FqGnCQLNVoTEq3+VK7VHbxlTLD9Rv+maVR5+GwBB3W9rc31Z/iJ3dUidPnim7nJoCuLlsaJEtrSDptwLNKYp5K6Ur1Nq0sXv+FNNG3dAA4C4KVoApwJTSZbCtC4gMdRazZ//erHkr21Qjq5h3q6+AYu261CRxAHCCKBwAOCafHlJOUyX9KV9omVW53pAkGqi6aDFny2kAcG18aX2XjnJdDa+n3jcIOq74bXNlpQw1ZwZrV6d2rZXylmFMUdJsngF+3QuxCKAv+dWz1UrTBa+l2dXSh72waWAV9oLcM3OEgUgW67lWs1hqt9nQQRjqANvXeaYO+bL1HAU/jjFTWcSvqatWTgZhq2G5p52oqVALU12Tj0g7AE6hWrGCOTaltH+1/tQ8jWtQyNYiowlZsZP7djnorgjtlr/ab/SPA8HMP6YAtqb2zAaeTHSzUq4dAWoQpALfmctRYBJB7+Z0N3+Yy0Wl+uJ66+szNVf9KOvrYP9Fnh+2r4sKAOatQtbFN9bYKmDdSHQV06UGfAviAExI7HLR3b07ABilmoFkPs9cysqF5R62F9LQ89XvdlREDWnQUvvWlroHOxrPZjo5PNL0GZm4sIAgCwS6LBY611rn5NYu2MP52trb0+79e9q+e1sNSBpxbFnYk+lUZ2eXprzjcjc3tnRxealXr47M/pkcX8t+BrCJowoIyU3piNsEz5oC+2yemmLSPTqn9kZh2ul1NUDBFqMVdepPQAnAWBRWACc4dNB/yEitLTv5nkNuSGeWaQlYtL+9pQ/f/YIuj440PTszC9ViOhUq/U4QamvQs5xgiu+4WUAMJEsY8C1JUwOfzWq3AVkIkKdh97xgrJQoPYcq/cjcHg5Pz42Mlgrl9Vp+hLrVWXtjH85aWY99AIk48M3dYGdjZATSYa9na9FnP/qRZldXBhC02O8tsFovTQlMVApqNgAX5hyyKAG9ASWxv7Z+ZWtYQwHqZCNWOEIafXFzZ0cBhEjcDJK5rtK5AcGoY6NOSxtbW9re2VK309Hx4QtdnZ5pkaRGQCQPGfD4ZDJWAkgF/8HiV9bWLwAcUIrZvOx52uq39O7dbYVZqjhPLQf4zsZIYr1cL031DanKIMNaTVntX9njYQHNvQBWoPxdLnIjnKyJG1gByDfUbrXUidvyPd8UwLNxomWx1nS8NOcKYgAgnjHfrLGUx9YWl4CCMwdKTfYQ2NGGet5Y61vpRC8LwCtpC8eSoKm7g642o8AA4PU6VwZgjhVr2VRSLAwwwtZ3Y2OgvMg1S+ZmG9wZDLS1u2dAcLs7MCYw7URftxzfRaEGoDJEiSw1AhRZ0Plsroz+N8OhKDXnG3OBYQIzINS5sbhpqdQyr2NoPJezXu+Vq32Qw46cm1G1u6+hWRf/8MZRv7Zyvp5Pq8+oyUhuc1vleFfrkTkY2KU48Nd9f/0RdaaBgb9vLHe2vb+etysA2LGJbC8BOYB9FVbETsm8tjFdrtnPZja+IALQx7kL9iMQncow0mB7W4OtLZ1PJ/r08KkW7P9YHxm3CX0HZe/SKYubvlNIV1bZYRjZntUyf7EhtzOHayVIwAY4o5qkn5sVvNsn0k8twxxAuI73WWCt3NTGqK+333lLw9HACG6vTl4ZGRwyKS4DuA5AsFxXmQWMbVN1E78SMpZLlZBpFiv1o1D9ILL9NGQB09jaeTNS1OmqNeyrt7WpoNuxPRguHw2co1od6/vYiZfLwtZizrDs7QEYUdQCjNcWGc4NamUAKOQaFkIcsphzWasYfzV/tx23lF6caXr4VNOnn6nLfNIgv5rf9VSsPS3YYwaBuUxccp/dnjZv39Xmzr6dp8YXU3MTOL24NILgEqC521LY76g7gizY0qvnz+UvVoo5H6S5i5iKWRMiJdnc3Rv7iOVSR88PLe+9uXYORsxtQSs2d5tzlOMpJAzIP20jzbOQcG+sMXPy5DnuNl0kASA4Y8Xsnys3LbaGK+IvvNKspyPWR1w30jlMHw12d0wVDAA8OT1TPpspYt9Cn2NPihtcmqhIU7N45jxFPcmidixiygHD5ELXhD/6CBn0FhtFXrjRCdyodjbSgbntGABMv/Q99Xe3dfsLb8kfdvTpi2c6vTw3ZTPkmbYfqof1/uWlxi9eqGyN9M5f/ve1+/Vv6JyzxeWFsyr3Az1674vav/+Wuu2hrl6e63/9e39PP/p/f0ON+Vj379/Tva/+KXVuP1C0e0dbb32gg7t7dtbziXRZpppcHOrZk+/pu3/we/rP/v4/uMErbkqsNy1w0wI3LfA5tcDNhPo5NeTN29y0wE0L3LRA3QL/cLdbJvNcC3ITYwcY1MAD54Ltjb5Gw55aZsXjmPymBiUbEdb6Cibt0mxRB4OO9vd3dRsbnXRuBz6Une2orZOjE528ONX4bGIFiCYnDBQfC4BCx+hmr19P9HyGgb+VjaVBHQaccVapVMAUichJs6zGtamY8pWcNV2jYdk5+WJpauSDO3f08OFDO/ROxhO9ePFSF+fnuhxfaZzMtIqwspZaFNfnUruMFHqk2lAIybWM1lKLbCzy1FZmY9dtetqMfLWittbNSLkfa9kZ6Nd/8FyHs7n8HgVCANS1Bv2+Hj18YAX/8eW5Lk9OVcxTDeLSVMH9oKGNFoxVGPqey3WkwGqHItRjFEosHE9rn6JmLr8dK2xxjeBMzo7L8tBAY9Zry7RDjZ3MElcMNkC1KpPUFQtUzKORAcBYGoY+4BeqLwoxVuK1oixn/jR1ma/NoKGohQIwdt6k2OQ1Ap2cnBkATDHX3EbNAm1tjOE5hZUqh+3enduW93V2fKHx+UStoAKqKP6gfuXQbkbYDlRwlVKUutWrxoFNQVkBwKYKra3cXO8226vrV1W0qV2eK7DYijsmOnBguH0eXRNygh2Gq5eBgQ5EsFhic+p2lqS5KUIdkFEDo9dFoqpDO1zUk0/nrzLGaEz6Poq+OiwQhRH/NsemcVEqaMeWeTVbr5Qx7lAFDYfavnNbX/7JrxtoekyG6otDrSZj9YJAtzZG+vSj72p+cWGKFJRTRYpFKQWXpnp9lJqoQ8kqbiolYwngAkVzlhngu4KFXUD0dip2A6xfN+G1sskunWcAWAEoXgHAVkwAcKGYr4aBIRAUjGBiWX7OarZWgNlDqD7AAQ8OlMB+8NatfWOfw9qfJzPleebIDFi5FoXZqFKoDINIl2dXSlOyNR0wwvOrgSTe3oRrRljx1e/1jKBBn3U5j6/BNXKIuX6sPJNlqdRrapozv5B5SBYWAJrr4xTBUBdQcEIZtNnvmqIfABgGPPMcIL91F+uYb1hAVwx3A5IrABig1mWhVjl0Ve6cgchGinEF91qhQUGEe3WFfEf0IBeQ8cqY6LQDl79lFn/YjmYG7qHEZnwCjlHMR8GX0WahrCgVtKJrBRbg2uV6qXOvVBFQW2J2wu45Ulp4ptSdZwsHClQA8MrLFa9L7fmBHrQ66kQd/eTP/4LufOkren4+Ngvpzc1t66/l+Ey///vfUdnu64s/8/Mavf81jbNSk3khL+5qMGqbLR0CISv5Ws6b1EU9UpZ6/Ov/Qh/90j/R937zXyhITrXbDnUwGmkQ9Wz+SPJEF7NLzYtEK0g4ArQutCAjD7JHSSEtsGIZ6x6CFAgSFKEAEtcUkgDrmRuIFKB4xXwFyE5B1fc1KxeaAVpAuOlQTGyYym2IrXte2VoGDXUGXQ13NhS2Qs2nE12+ONZylqm5AkyFvENusFNfAMZiAY0iYlZIzIyG2zY9y85seUQJNLTBvJLM5UOoYj5DvAoGETFPN5Tki+u5zM1vrhaKkhMlEs9+li01TgoDmv1QCltNc46gn7GOLXKiCijaOWt3bLZRWLjQAkesABxxfbcKp61AvVrm66w2jQZyDe5ej0/LZXd2x+Qyu/zEyl2A7/TfSvkLwFswDgHPyCNdLTUteKFUl9Y4zEdNNdm3oOQmc265tv2IkX8ArfxSjbTQLb+hu2GoO2Gs8Goq9Gxx4GkdeRYpgXrclLkQsBIcPdyaEbU99bqxeq3A3Dy8ZWHgDw+IAroDgCsSUqUAtmaxsermIgeeOdvlOgqDmfZa0V9n576OL7QCZz1314pg1lyK0VhiJqnLEb5W61aJBFbktWeFTTgW944gYwQ7mxMdQczW+2tHjGvM5RrMNBCjsjc1ABgngaWzBC6DRkUCqsk9FbhgrhHOZcM5FTiSVe26wT0bCatSKrk9XsUARLIcNpXPMnXKhrailrqdlsp2oEm50Pki0YMP3zNC4OTsSldPjpSOEy0AwsuGpvSRwFcSBsqbDtiKuz31t7Y13N3Vrbv3DDxElffs+aG9jk/OlGSZHj58yxS6r46ODTDFqpm9Ly+yK83ONk2M3GGAcJWDmiaZzbWoR1mbKLaTOw7xxuw2DXD3rbgPWDIej+3fUujmdwBb2M9hR806hWUsxJOr+cT+vtdp6/7BgX7mp35KLx8/1tMffayTw0N5qMaiSINWW12yNBmLFUMAd5U5ls+pA95QAwOuNLFWLhfO7cTGXEPNsK1Wb6R1MzTL/ycvT5Swxy6lq2yhVo8MTuegAthJtAKLkNlJ55BPiJFB+Rdof3dHt2/tmyrr6WePNbu8kLdYqYvjy3ptDgnkbaN660Zkmcbu/YTzSqZ5nirJUiPjmIoNtXbQMgCRvSL9nH39rbt31Or2lOS5TseXBpBBYCoDX5s7W9rY2jTwF4VqMpkqnc5UQNTEGSSKjFhyPp/ZvG/+LGXD9hcABOxxAESiVqBuHOjW5lDv37+j4vxEDfKpFwvt9joOAIaEQ+5FgEuR21MCfjjQyXm1W59gLlstLe4C22eXv0qu6sL26oAmLfbYa+ni9MqR8lYNpfOl1nkJz8pAF4syCZt2nwaCZUutspVWBbNsoDQO9ayx1u+kM11WatqeJ/VK6Z2doXY7sSJBXJg7sitEG577bG7zQacda2NjaAQ88jixiSbyYLi5Za/uYGQ2vPyMuQnQr8gSUwGzvy14dqjwpnOzjLWsX/sd1sRqX8n8AyhJPrLZVrAHXarIXCQRawtnE/aTNTDHeMEFgVZjiX2NtLAHcgAAIABJREFU9lYE1+qQWwO/PwYHX09sBh3bZfzxOA7nBlRZ1DMPG/jrICl71WBZ9eeavGOgNGtQHXFgQLRB2zZHmYuFDzkWBWwg9poAv+wjUUxDBmB9X9EnqsiajHUXV61WbADcw/fe01WW6qOPP9YlNtHV+rQuSjv3QYrgTGjkiOp6XF5u7Gye6fNkZlfOHdyRgYHLhe1TeQYOAIag4OYKc5Ayty6n2oQ8Qt/Y3d3S2+++pXa3rVky0+GrF+r0OkaYgDQA6DgdT+x5EvMz7A+sT5SLzKya14zRLLN5YJOM6agln8YrcrNxZryzT8HxqzXoqTMaGQDMKIEQBluNtnEOTaxxUJJXRn4hHxfAtAdAjPLYwG+3JvPcuTeukz4EAMx8yDg1EgKgMDm4kEouiRx5osnjj9WVFDfZUxPhgwtZqQIHkiDQvNnUJQQ0HCwGI+0e3LWzM05BzSDWy5MzTbHDB1QdDYSefmN7pIcP7+mT739fS1S9i5Wa1FMg0kAehKw+ubTMWc7p7LGSq6kp6hsQs/PcAeTdtiKyeluhxkliJLAgaNn+1khlBgC3NZsn7qxLmwKmYultrk2O7MCmxRy2OKBWfdyt1wvN8syiYvYe3Nejd99RPk90/Py5Xjx+IuW5Aqzxg0CjblfzydjIHqwLbXOzcNEN5P8uUSEzzzK2bU5io7XSIoMkCQF6ZeR+nCisFgAADICM2pprZhxGvm49eqCtB7dVhJ5+8OQTO6Oba0GnY8+fZ5Ufn+j8sydqtId65+f+uoYf/lk9nRdqdWJTXk/miUYbu3r/va9q1NvWybNj/W//4H/S9Plj9ZtSfzjQ/Q++pOG9h+rffUt3v/IT6m/GRuqcHk3krxJNL5/r8NkP9cPv/b7+1v/yP9/gFTcl1psWuGmBmxb4nFrgZkL9nBry5m1uWuCmBW5aoG6B/77XKDlgM8Fy6OTQZ7a/Ku2wRlGLktCCjb9ZbjklGeomisMwhCl+AQKjRiQDqEVGaTe2IihW0nHYsiLL5GKi86MzTa/I6PHUMGtMBwCb2xD4JgVJO3Q7RnetoKQeCZYCWIZDHFajxsyvmKIUsM3i0exzKdR7ijtdO3BzdwZ4NX077AD2oITgQGqwHV5q4JgU5chWzKRus6P10lNWrMyCszkMtY7XWnqZej1fcWMF/KFB09eg05PntwV0Nl439J3DY71KCd+JrFBLHg83Qk4RhR8UGJOrsYqkUIsM5YZTWg5jabsfaqff0la3LR9Wfp5rkWV2YKop7gBtBrQ4yYVTP1rhkAMTyjZUSKU9D1QElB+sUGb2tqjmAIjI58JezCm9yTpaoGLBijeG3YyDba5OJ7ZiK0Xb8/MLTecoNz2FcUPFylPY6pjNIrZNZ2dXpkDi8yhecXlWIObgCBDAvbZDDQcDwaqeT2caX4615nAMQ9kyNRtmD8WhlcINKgxng+uAAwNqKwzbcqDNUphisQOLreBhh/vXloZ1/pFlDVaWpBQKrBhXAbP8nVlEMxas7lwprlAnAW56Veat2c05u2MKOE4F89oCGoDqWqhcVarqAowV9gEgK+y4BriNcFH5x1EUNCs9FL+8GfmloVMBo8JccAhGRbSzrc5oaAf1bDqRN5up66EmD+wAPj49scKKh2p2DhPbtRuWyO22Y5VHgbNbpEBSzOZazBKtydxFkWtgNko5ipgOrDEr5QrQcRbcDvQ2dRztVBW2uX43bmtVIGMdJbcrstE3GyiA3QN2dbsKpKgBojpEFEB8Z2fb5ppry8QVhSpn4QYobMA6oAiA0BSFE4AuFsdu/uBjLauYB0eh0fI7DbV2lt0A+AD+Tkru8uCYQxaMJ0DRUimqUEv2qx5VnS9dq1Uq28JWs6mdYVstlErlSh72huTYrar8zUrF4iyrna1lXbisC5su9xfFSxXma7aHqFSZH12ub01wcICJA5LsmVDsYVya6qLK/TQXBdeHrbhi9sWvA4chNNgzrHkIPH+bX01eZCSBRdPTrFnquMx1uSiVFMwpFLJR5obKlw3LRwYAIkEwxwK6QeOV2g1CfWGjr+3Rtn7yr/5VHXzpK3r29IW9x87unrZHAz37wbf10Uff1ejWff2Fv/I31Bjs6sU403m6UtAbane/r7gVGPkIPIhC5wrVMffaWGk1PtbsxSc6/cF39C//0f+u4vhQd4cDvXPnvlmQjscXOr861xr1L9dnebzkY1Jodi/6qOXPWmYqQFaVbw3xg8+kaAsRxGsYEYD+4zFnUKhel8oEUYAXLCLP1C0ApN2yaUAwqCFFtd6or81bOzZ3P338mbLLwgqeWPIuSwcUUIpDGWOKvGo947NZY2YQcValdoZ9DcKmOirUWs0Va2VZtDxIlh9AYx8AlwzLNLM1/TUJwVlj2rxKzic2teR75mudjVfyIylo4XbAlbh+dD3v0seWZZVD7FkRknU7Dj21sO2tQeCquE+h2FRHLnHW3qceR1WF0dZp1srrfF8+D9JIlbUO4A4ABshI9l8GOLZaGSg1W5am+C0gJwA4mN0zwK0jgtG3bZxgq1+izAW0cvuIRrLQLV+6HwW6G7XUmSfqaK3Q97QIUFxhNb22YiTzQjYtTX1n1r++1GkF6sW+Os21/BUEF6dYM9t2ByO5eIJ6mJuFprPddJHGdfZk7VSAVfKbYEZFQKonh2tgwTGfHBhMZl+gIIhMeTqd5UpS7GSvtwyOW8M8Aehglq/s71AF1dngEL3cmukcBZzPvD0ryy64th5wb2T7KhSj2BPjjFAaeQQHFtZEK8QDgpvlPDtIFMBVtmbl/MBax17F3B+CpmazhdkJ89H0b9wyWp22/DDUvEDRtDZVTz9ib9lUa9jTtMj05OhIB2/dMQvfBZnsJ5eaj+dGYmIkQQxIgkCtnW3tPHygi3mii/lMV/NUs3Sh+w/f0luP3tbO3p5Ozs70ArXvdGb9L263dXR8oueHh5YDbBEFAAW2f3AKR65rhS3qemVgBQq8nH0Q5Ceej7mIlJrNZ7YWkTeMvasBDQ3Psn4BgwEmsYmHkAcAk2e5KYPJBrYM1tXCyIrtTtsA1bfv39eD27d1/Oy5nn7yiV48fqzkYmw59LywbV8BbrDPI4/YNlDV/sg2Qp4atDeEHt85csBKCKOOtnZuaZouNE0LzYuVzqaJyiC07N/nRyfqjvrmPhNGgd2H7eGxVM0zzcYTA7L4uOUaAKdpQBGKYIhI7GmxXvZx0UHp6vmmAPaWC230eurFLduTwpTgngF/J8lUaVG4TGWsV5esPwDq1WDxGto/OFB3OLS55ezq0vIqAQr42d7BLbf3ThMdHx25udDGpxT5gSm+L6dTXSWZrXvYj2ORO58n1tchH/lhU16z1J39bT082NPdjaGeffcPFaWJ9lqxNnBLsGHjHCYK4AjGGsBL6Iia2ChzHghC+pFzX8FK1RFAnPqXvsQcSnwAqm02m5PLqWbjVNl84ch8kHCwaHZsOZWmADZbAy0Y+7nLw2kqMPLDp1rpt7K51i3uV+qgtl5J94cAwG21m+T/Tszhwuz1cRMwoJDzXhWlYdngSwNgTAkdRnbGAgAebW5pMBwpbgEwLowIAJmQ/gAZGIUggHs2TewsA/GXMW5bwDfmQvYt5G8z75C5DQGWPae5KlRrhN0y82hFeLVZ7npOcfPpm25SbnvJWuf2SOwd3U/qv/mTy4vMbVjc45LDusX/c54xGLia5FlbUVA6wkztYlCRlStCs6OmOsIeBwDOpqxXPv0lAmi1k5KRgwGC+Q4N1MXvcN9kckMmMcaQEZ7vvvuOkTE+O3ypw+MLIypaJAUqbFMfO/Krs0x/TYKsM775bhEnVfszXs0OfrWyscfZ0TlDMM+R7VyRV1xvs/HN/UAMOLi9r529HS3LpSbzic7Hl4rasXNIgixDVu8cVfjS9gdv3X+g2fjSnLAifmc2wyPf5oABpGXAUyJ4mE+pH0SRrT9Ywfu4xWChPxop7HRtH0BfJaucuYts2PUyt7339mhkCuAFNtRrqRu1rE1Rp5vanPMKZ2PAxtXC1hrm2TkkliURV6G5BAFcTo+PdPXkM00ff6o21uu+AyTZO6HMziECQ37ALcfjrFYq85oabO6o0xsZo248S6v9ykpL39fWnQONk6kGg56+8PZbOn7+TLPjM62mc4WrUm0IiSiU00TT2cTWBtYazsjFLJHP2Zj9Icr6xUK9jZF27xyot7Op48srnRPJVKxsX+BICZxtm+6MUBWAALlR9POM6Q+vHZaIhCAzxEU3OOU78SelVqE7g6I67rRapuw/ffHC3GDY5zIHAk4D/mZZYmQpHDvqWkQ6hyRUyLPxTzTA0s6hlv5ONA0AcRW1QsRSgQsAbjYBTmHOjh9SZjzq6u2vfKh1L9JpMtGTo0PdunNg0SvUidZZrpiM8aNTTZ680GBjSw//3C9I+4/0zY8f672vfaDxfGag/O2Dt/SnfvIvKJ+X+tZvfVs9P9LBsKftzYEC1uNmpFdnl7rMl3rnp/6Mom6gydVULx8fq5iey1tPNb16pU8+/kj/1T/4uzd4xU2J9aYFblrgpgU+pxa4mVA/p4a8eZubFrhpgZsWqFvg7/QdAGxqPWNZ+wbQcECiQIJ1nDlUrVxuD8VLvuIIoDBwCjuXAOXYzAEHWgqNa7Xj0A4IbbOEi83eZ3Ix1sXppcuGMSugtalRqNqYAs5hDs6KqwKAKaJwvsZVFfWMKWcCVAq+ZXthO8uR3qwhrWDu8ugo/jlFQ/VlymVY4w484lhOIY9YJKysTRmzlPzCU9RsGYOWzM/MW8sfxVrFFKAT9bpNdfzSWW82fHXCFnIj5bDt/UjfPznXC7J+DMxrWuEKdU6r3VYYxpbBNpnOLOsx4F6ou4H1NcgUbmq7G2inH6tLBiPil3KlAPVD9aLA5O6qyq0FFMLOCQX0AmWbAzEpqoZUe3i8dthyKjfUbuQ3USzFKs5UW1UWa9TCms5lhmbpUsOhr41RV61WYCqVWbI0JjZM6bSgONJVw4/soHl6NlaWOp/oVoSdqrMeK9YLy2fkuVDE6HRjy2GmIDCbzFyhpyAr1VmxmtUz11sViFy2ZJ37WoERxsCvAODKLpOCq2U8VYULDreuGOSAL9qBvCerF2Elep0J7IrVZrdmRVuQA8qIjuVvGYauROPAX8uUK00N6H7uAFvLxK2L9xWAbJ9fu6Bahf11XuY1UGLZ1tUvVVlq9FucRiku8CoouKNo67UVA6CjmkRVBMt+NlOQ5epha4yla8PT9Oqyyupaaj6Die+KQBT8AdIA4Ckwxn5oll2r2VyraaJGvlC3sjnkPsmqYlyZsvdNNZ/hTK7CZUB4lQnoojtru1L3zAwEAVyrVa3klJpbYK2lqOImq11eDT7wThSqBoOu9WUDJa1o43K8nGLGKZCc5aqnVVZYJnaSLMymma9amU0+MePEkUGayhgDWHtbzvbrHE27KcukcjbP2HHzLHiZwrvqFw5FrW0JnSoC5fxOL1IHlTxgM0XxDLa7UwGjYrH3JtObQozJeq9jua0fOACYjE5arupUWKX9GABMf+WLOeyPAcBLiryh3bjN7VasdP2YXC8KlvacKhC4zm2u+7up9Jy43akxIZf4DaWBdNlcabwqNc9xGgBEa2m9Di0DOCFjjd8rCyVlpjL2lE5W2goifbi/qQd3H+rDb/ystt55Ry9PLhS1Bup2ulpkM/3ub/6Szi8v9PD9r+sb/95/Ig239fIs09VsZUqKwZD5BODR5akbfl+BYSwOPn7ly6ny6al+9x//H/rsm7+p5NWhDvp9dVEO54kmk0sFUUNZnlhhikI2teBqWBra6/qoy5o3YscbY31ZAcCoUFFNWyMyh5ALzTzXKJWTt0uf8xHqsDagQvCtUIctP/PQ/Uf3LAd4PJ/qxbMXamRrWwMgOOQltoLkT5KR6eYq63PMbQFW3LEmKaSrtbaGPQ3DhvqNXJ31XC1vYQAw95MWUsKDRDVEFmWemo27fU613vL2VpoGlEFNI55hqdOrhZox4LFD25fY91a3a44IPAl+QHsxbuA3QS6hKBdRpHNKYFOqYxVs648rnjvw0OVFOuIMTehylQFz3Ntiq4gqnd9xP0MJAvBrluXMS+YsQbyAW/udOrgCftkH1HN15U7A7INmPVzjMoH1sLOgDPK1DkLPAODbZAkmqak+oqChzFsYAIzVIO9tgOV8pUUKKOGeC+O5GzU0iuCQuT2EK/e7NnFkH7e+2hpmbUFLu7+zvc4bp9tr8lCdU3lNjHF7mGtlWVXBpehPURe7ZFR4ELDSrFCWkSXpQBazb3b4hO3lcCpgX2EAMHMM7VzZsBpJqVb9mOrN7b1qO+jrC+a52rqAWp65dq1kISUMGCPYVOuoMSrq/Zdz2aj/Y543oNfsjht2zQ4jqWzsV+wvItszzJJUvX7H1KGAAhD5ehtDs0U+PD7SaHvT5vUiXyqZzG38AoAXy9JiQK4WS23dv6ev/+w3FN+/r08+/VTf+u3f1be/8wNzrNnb39dgNLIhPdzYVGwg7UqHL17qk88+06ujI7NBZa3hZQo5U4stVKACZh3OC7ffjQHt3NyJ1TMv9pxnlxeWi4na1Pq15RSgxMMtoGl/B6i5ubFhQLJzPFlrb3fXAHSA0HmRmY3xnVu3dO/gQLubmzp69lzPPvlEh48fa3Z+KVI/sZ6PAJso7hfObtMiAOqludoDeQDAoYdfvsI2ji6AGoG6/Q1dThLNs6WWnq/LWaZVo2lRK69Oz81SGXCce2MwxEFgax9q46vzcwOTADcBrFAicrbAFpp9oY0/QONVqU7TV6vhq91squ37Rl7D+rTek0JaAiwnUiYpMuuPy5VnLh90E0AKW8vzXP3h0Ky8mUtmSaJ8uVDQamnn1p66vZ6te1McF84vrN8DNnK+AZSaTCe6ms6UonYE9EOd7IdKktTsejlr0KeX61wP7x7o3t6WuuVSJx//SMNSujPoaYDa29T0DiCEOLoUJIHXmaGAvy6bNbQ8VtoI0MUIr2YHvjTnJJ5/O3QRNMTmzK7mmk0yZbOFJUuwnrAiQuSAuAbxqoTIyb42XRhBqqwBYL+hJ95K315mSkPmaVl8Taf0tNNqa7fb1ajbNgvqbJEpWyyUQwglw5o+Wq6s33Duqt0CbI/H/B6ERgLd2No2ABhyAvuy3BS+qX1P51MDg3A8QuFncQLsfdzx5Y9xS9j3mPW75Zk70qoBV+Yw4UhC13t62wNWe0iLInJkFoMoK7aSfa+ILQ4AZi50+yZHSPz/Ly0aAAzhOfCv9/emkjei8drOAPQ9zl12vnC7tddoK6SnKq/Y2Vqz7kEgwzKY86tTnJorjRFkAIBRRZJNLzsXs69l70tbMG9y5RASD95+Syvf1+HZhZ69PLX9CGdNrsdcj9wd2sTttu61vb5b73HAgXRia5BZeq0NYGS+gXQZkR1ckZ74zhzPtblzmFP/su8cDPvawla939E8TzSeTzRNE/U3hnaYX66XLgvd3j+353lrb08+cwZzbRRoMZ1oDRkP62A7wwSK4dCVa3MwYIzyxXhuRqE6w5GBwK3B0MheSwjNAJuocPPciMs4cYxw+EHVnHEyb9p4guxKn2Q9wzUAC27m/HmaqIWCthWbItgs+xmDccu+z89ONHn6RNMnnyharNXC+Qcyrh9Y/ETuNZQBQIeBskZDyZq1EOKgr/7mttqDDRVeQ0dXE00Z3/2+3v/aV/X02TOtV4XuH+wpvbxSfjnWcjyTlxVmpwzrfVUUSrPE1hnmRcgk2Yyc3bXVDVgneD5hp63+1qYGeztaB4Epjc/GUyM6Mt7MArrdNnISczJfqLOpR7AXZnxB3uCrHuesUeZ4QeEFkh2Z3uy3wkCDjQ0NewM1y1KXpyeKIWUFfrUWNC0DHHepyWR8He9DZ6SfmRLbDta4TuUiIoh5HxCYNRCyH/M4ET9Zzo7QxZ5gu50QIzbo6fbbd3Xv/Xd1tpjr8clLPTt5qbsP7hnBmedcpoURo1en5/IuJnrr0Tu6/cFPaRYN9avf/kN96ae+ZoTB8TzX/Yfv697DD3R8PNV3vvWR/txf+lnt72yZmAHSxsnjQx0eHukqK7T/ziP1t0Y2j5+fnCtqQqbLVKQXOj56pp/7z/+LG7zipsR60wI3LXDTAp9TC9xMqJ9TQ968zU0L3LTATQvULfB3N/wSBZw7aFO0dgVc0/pa0cgBEQaQLRemqnAZQlJE9l2EesPZNnJw5LCKwqRIZ+rC+u92FIWRHaRQn7K5H59fGRs8n+daZSidDHO0w7LZQdfFfeeWZrmHhlGvnFKLgycKvgYHcwoFBvi6QrCBNfx5XSrNXVG5EvbZPTiHX6c6pHjKvVIQQR4I6zpAVbPkkByZnfQcBqovBZttlS0O/qlCf2mZvRR8NpqBAvlarlBnNbWKu/rsaqzns7kuClQADcsqQk2J/RJ5OhQKsWECYDUMiXtbOpVii/eNPG20fbOE3mj5GsZN9cOGKTNjlL0cjGGEW8HA5TNRiIXJTNEXRR+FCgpWAH5WnECBaYbW2HiRw4MCmFymsrKnRU3kyY98K0RYtmohbW2F2tjqml1SniR2mKQwirKD7KMg7sprRErypSmAAd74LNTjtDEH/8V6aWo0VEIUJqLY197erh04OXxyIMzmqTGBOdCiGqcIYiAwim+zBnUFDQN4TR3m2AEGTFrR7Y3Cj9WmHHB1/XNjrcP+d6AhhSSzSDOAzNnqwnTmsyjGlgunVnKAJgAMRT2Xb2htDQBcqYHBGd9wca6sVlEiuHHxWkHnVAt14d8KVvYyiNT1g9pOjs8i37JYKgUYwWZx0LYMLADgoNNWht3sfGa2evFyqXajafnNfOJkPDbLLkDM6ZwijLsPiPKmAo5jdSKAysjZL6IQTDIFxcKUxAGFI09KGct2zxUQWQWdmZVpVWMyMMeAYNroTQC4Ku4ZoOaynN1jI5O6Vvf/mALY3tMxQGysUjgmU7fOxjVFWQVOVtnjFNCZdyiOMI4zcg7TQhmTgd0Hzw2yAP8Q62NIDr6m89Ryf4uCQgNzReWQXsmGDeSpQKk1QDj9pwJ+rP/V/vT0E5PbOTLFZtw0VSCqGorxFKAoemJvbjl2AF8AwMy79N2qsGp9oVIP8j7XOWQuxNrmLZubAdCqQqYBTG8AwAbMYQ2JNXtVHOK51Cr2pUfu72sAmLYB5K6/qmFVWbhXNvyAj82GisBTEjcsixpwPc/p45EWq6YK3BIoRDWlyTLXeJWq7GIvvtYoiPXe/o7e+8IHeucnvq7B3Xu6SAttDHetQPfy2Sf6tV/5J+qPRvrgz/4l/cQv/gfKor7G01JJCkDRURSsrRCGomPYiczWGqUW8zzPEJ5LGPG7Kx3/7m/qu//yl/SDf/Pr8q7ODdCDRLNe4mJRWkG6yBPrRym5unVWdOVC4fqqtawjD9CtTFFKQc+poxwADDOJyYD5vdQS1WgTBSq20YwzVwxrU5itCsRkqb3zhUemRj58+UqXZxO17ZMckSStQn4BgLlmK1Iz/ig0N0ONV5EmmSMPDLttDYNSG8FCG41M0TqzaAKuHED+aoF1dWRjo7FKhY6JYp3hyo4hValVHYi49prKV6XOxrmasQOGAPRRYdDODB/6KgCYzausxwW2fS4igM/FOd0UYxCrIKNY8dblE2J3amMG8NDywmnHlTKKfAtUOO5zUPmaktTmFLf2m4L/DTtoW+tNGe36vyOhOKC2JulA2LFCuOUKk2UOKaNpxWckdMyw4WKtOy1f91qhDoJQrXmiAfm42GavUmNlYa/KJsHUQhm2pMQykAnvCAPkUW+1Ub+wdlUxGpXakjFb56DX2bGo2l4DH26eq7+uMYl6jfsxjMLwjNplop4qAdtR0KAopGbMHsDcCwBxnE2quR9Uon9AqnYAAOb2P38cAK73RjVxyQHIjutSZyK4edQCInAUsOe31nxZaoaSPqzJOiji6tx3R7IyJw1T7r1GfyzPvSJqseZyL1j+p1lugAYbwlmSa29v26JIIFJgxzzYGFr/OLs4N/tZi78we8mF4rhtGejsSwAtr4qF7n3pQ/3i3/yPtPn+F/Wtb35Tv/R//VP92r/+pra3t0y5yH4QwPmDL39ZO3v7lpX4R9/7SE+ePtNkNjWFGH2YZwQo1CWHeFEoTRP7XfYTKMbIwEVtziRNgR1QDCvUs/NzU3sSj+DsN5fWPuw9XIany0LFvhLVG++FW8ru9o6ph6/Gl8rXhQ5u3dLezo52Nja0MRjo5PCFDh8/sQzJ+dWVinliGZq9VsvWHsu+XGF/7sgIbg/s9kgeYH07ULTZVruP+blndqUloO8EEFUW9YEN9AKL8cVK51djlQBTIdmQLq+3S15tKzLQeXxxoelkYi4LXgDRamF7KUDXCBtZZ39hez0Dfvn3QahBC+tXdx6ApACZlAmKzOMkSywPmL7NNc1TrD59xbjsNH1NZ1MFZJTiuLPE4YGO2DBQ+Pa9u6ZgRNmXJigRXc4p/ZGzSbfdMRA2zcnhLZ0zRAMr4tDUcZwzzO7aww430zsP7+qATNzzUxUnx9qPY90bDc0RCJKNucdAaPAgZOZm4WqArdlAO3t1gFMjIZoFdGEgoKlaDXBZWB+CxAUJEkLDfJwpnRUqEmJz3DzDDhsQyCBQxhbXiH1z7uyfWbjIAJ40PL1orPV9r9DY9hqeWo2GWqWnXtPXVrerrdFAcSs0O2pToi8A0jjvFXbuM4Ivayz7LFMGuj0hxFaAR9q52x8YwMRci5sQzkV5ligltmOOGtj1Q9bMeg6zSAy+KpWqcdIAeg2srTKeK/eIWk1fA7xGKHJ3bwDqtXtM/ZbmWOP+8DoexoHDf8wO+vX2p76U6z27KX1x/WDvZ1bTgdkOuzPmyhwmAM/sWiy6oHJ9qJg6rPtmcVvNvTWZC/CWPmJuQ+RvE4tbERshwkbrhkLOIhU5BotwR1xG8SrtPbwOaysLAAAgAElEQVQntWKdTeZ6+uLULPiByVwEjds0cP4wu/4qRuCaHGt7SJcxXgNrPDMAWhqMn7N3qYlKzEn0BYslsK055xgAUsi8HXUHXXMKmSQzTbO5ivXS1KiQJshqJWqDZ4MtPnErWOcP221tdlrabre0nE21JIamKBR7DfXCwPpnyJzBWZf1gfZm/wBhpNdXdzRSezhSiSV/k2filNUAoSh8IUl3yFnnHIf1NOsj9ugQMDLGd8OBkhCVm01dTceKOy21uJ5qfeJ3rC0gFo2vNH/5XLMnn8rPcrNe56zlBxC/Uft6yiFhk30LEM25f1nqfDpXd3Nbo/1bioYb+vjlSwOAB7u7+ulvfEN/9Id/qIuTY+0MumoAkM9SrSYzLaZz7AJMAUzhg7Mc94VFeiduGQC8Tvl7FPpYv7szjheH6m1vaePglsoo0ulkqlcnp8qywggn/X5fydyRlegmREQxN9K3nPNRvR9xc9GCbHIjgaAEZq+2MNX1Mgg0GG1oA9JNo6Hp5aUiHwAYQk2oOCKSB0JWpiusq6kdVe3K/3PNjBUyjTNy2AHUOb9C6CcjGfCX2ssCgpUDqzmb8x+kpP72pt7+8ru6/d4jPR+f6geHj3V4eqT9g30jVHHghURRTiZaXVwpSgp99Utf0dadd3Weevr1b/2B3v/Jr6jZ7WrVjHXv0ZfUCIc6G2c6nWb683/t31F30DNFclms9P3f+UNNLmdqkFFPhFKM6xFku0R7uyOFPiT2seazC33wC//uDV5xU2K9aYGbFrhpgc+pBW4m1M+pIW/e5qYFblrgpgXqFviHO1HJ5p+8MissmPqFQ4+zCeZlwCzgKUCjWaa6DEHIke02rFKXd2gKE7N99rTKE1MAcxDg4IkKuAaDUeiNzy40uZgrna7UwX75TwCALdOHM2yV72QgMHUdADMKHnb4dvaMKLCc+lfOunNtsYsO1KlWD87cFFosW7iyXjRLRA7oi5X7bocg8h59ZRTkyf+LsQ/sKegBHGGXe6WWADYCbYdts8CcZ4VmxVrLuK3DJNHzaaKX88KyQ7GppOSLnTZWthymyerD/pCiNYAthXdTz6CkgpkraSOSttsN7XYD7XZDbXd9bcW+Nnxfw7KhRlaoSFMrPmYUeS3Ix+U3ciCvC40uBxebQpS9HCgpUqOYbLh8oBoAAuzjINh0FplR6Gl3d6TexkBBOxKI8GxGIXKuySyTH7VMAVw2Qs2SRQUAw/LG9i5yQDNMeT7bWysp1gZcAE7v7G2YzRilCgoNZNNBCAAoi+lLFH1Q5F4DwO4hOjuq16B+DdBaDanOuqIIg4rVcm6dCtjVmADegAUc4EvBlgIsRT+nCHaFeVTIEBLsc0xB6tRogBb2vCrwF7CCQpApfys1MNdjfcv6lwOA3bXBwOcZVL6clbLLrs/yi10R3JTE8BFgSgPocwGMx25L7UFfYaejBlmDjYZmWarZdKpsOhVG31hw0X/5nMl0booXPm4yd0DJdV4y+Z1hU90wsMIr8dYRuYhYtC1WZg9oQw7bNYDPSkXrWBhOkgghvMIlHchCIQsrSdqpVsi+oYKrAWCnxkA5UZE7fkyDUWMM9fxUq9ZcEe91JjMuAwDZHPaxnUcxA+jE5ISiPMsXBuqabV4zMIUAgBMglxqBETIuxlNjlzMOedmjqZV1Vdmw1iiTe00Bg2duv1dZI1Nwtue7XFgxAwC3jZK/7axhY1PkpOZ0gAoaa1nagvxLA4AdlmL2+0ZYMPt9pxZ0c5EDfhkPNDhglxXhjFzhwJoaALbrqAHgBg+jyvO0/suzoUjoVC21fbwpzS3U+rUSx9Q+FShZK8ZMPYyiIw60oggKUx+uxxryC0CelFPkU6nTPNUJKluMEYKGBnFHd0Y7ev/DL+vhV76s4d07ViAbtIYan57qR3/0bX3z1/+ZvvZnfkpf+dm/ov2v/7xeHefy4oHkdzWZlPLXBODO5a1y9TqBhqO+/Ciy7HdUWuTntbqBwl5Tmk709Nvf1Ee/+st6+nu/peToUPGq0Kgda5nOtM7nWlc2gAU20lXfrZXAPCfrr9cFVIBF7IUpvjLmscc0OoVTeZpzAOhf0wBTbEexH0Y5hn0j2dqsqRsbG7p1+0CbWxv66Hsf6eMffqpFIrGsGAepBAB2VucAwE2zFHbrHwSQ1It1VgSaLBx42o1DDf2VdqOV9qOF/GxuqhkACJRGZ6lnWY5GkMCfwoM0tJa3xD4b62oXu2C20M1AZcO3/n01z+VFTlVGURGiCesTQLgRSFAuoTYDaIagkpINTMHQgb+mzENpahbDgbWjqanImq4UUMwp2DpjM5ou1sI4grkORU/9InPZ5t/KDeTNecXNkc4Fgr2KGyWVW4MpoNzcbaVwKxxifdxQi/mOi7OszUx+sdSdTqz73Zb2w1CxWemXihqQHBJTcjciX404dLbVKJGzlZJZYfsgfohZ5kaLXECiat/M/3ULEmPY4g2qmALIIvWBtrrq6zXKjexa1fbaYODN9a0GSypxm5upAIF9FGC+PBRRAHlYk+NyAGGrygG0/YXnmbuIgdW2Trl11ZGrnN1ivWY6BTCOIm5Nq/N/6V8Gu9QK4OXaMuvHqBOJkCA73sglPE32E44gSIe+BkwqO/563UYNB1iN5eZgMFDCvFk5TWR5YVnwAKez6cSUnN1B30ggk+nUrdHMp7ZnwH49tnl6lhcakyvYbunDv/gX9df/m//arEp/7Vf+pX7ln/6SvvfRxxr0R9ZG48nYCs5feO89bW5taTKb6enhMwMe2UtheYxzC+sqxfRWt2O9LCty24PxsziKFTKWcI5A7Rs6BTB/DwAJWY8/87tONZw7a+4qwsAAWkgFcaz9vV09evhImxsjnRwf6+jopRarQnv7uxoCgpDD2uvr4uREp69e6eL4RHkyVzKemuq3D5iRvwaAnbtOBX2ZHah5gisetrX9YF9xr2Ngzfhqqtk813iaarluqBm1zAp65fmW93x+dWV9i9xz1l7iPvpkdwIGxbGRO6fTsd0zexj2NJwLAA4ZA6zPRbpQWTjyBHaqXd4jjp0tNOB6K1YHO2EA9iwxAJxrs70+8aAAMG3atmX3cTUeW4YnnZd9HGARRILRxoYevPVQL1680OXlpe29+72u5dRy7gG87g8Gbu2t/ptOZ86ytxnYs2VPs5IDYcpyoffffUt7g65OH3+iVp7rXr+ve8Ohmha5sXTq99hX3ig1Ix+6yM2uFSUj72vwY9M5PXANjBFIhxZhAuhSZBoNBvhGGHB6dXqpZLrUInX546zrMcAUA7XKeWUSJxrGAGCcOKqcEm/d1ETSS2+tT/2VpuY40hABLWHJd0+9VqzhoKfeoGuE0RJVe5rYGrnMUy1pA1SLPpgj+y0seRnbqJcX5qQCASMGtK7s2cmvNSUffTxLLY+7xF3J8lcrd4Q6ZeUNZwMzNTL7fDcHubOL24wagZfFpVa1VgCw85LALvn1vGX77ZooU9kcO3KbU8C+qfyt1cL1nrPe99ucix2+36wA37VKvwaAXRSBqU4BrCDkcvYFFAQ45BNQVZYQi91+mlWKZ26kZduPuoYw9+KQbGAHTjdWpVor3+XMWi43czPPgjP6mu2rtu7fMvBqmq/1+PBECWTjVWnKbQOAjejhFNPMUexdeZlzjq331fnIjhdE/jQsS5Yvc9OBoMJZsLbaRk0PYFyRM1EDt1qRkVtwDlhoaTbtxP14xLWgmOfs35Cp8S16KYPcUGo06GrYbmm709E2mcZpouV8rnWeGUltCJmEuYW2qe3lIWKiJOZ6W221B0N1Rxtqxm2zpgcAtugHs+J3MVXsuYxQyZ/pIdQzGC+oe31IpdiYB/Y6v7o0q+9Wp1MRoiqSEms3G/Q0UX56pOTwsalKfdwpGuS7xxUAzP5XWoaBlkFoqmRIkq8uLhUPN7Rx+45Gd+7oR69eWhzS1q1b+rd+9i/pd7/5TR0+/kx9iPO09zzTajLXYjJVydpAv2LGoG9giY2KN4qM5JNP5lplCyNbY8fOsycWIxx0deedt9Xb3layxrL/lS6vJnbebbU7VgMw8vOqdJnQnInZk1yTgxyhlWgv5iIOe5zZODvP0tQsyBXF6g2GBgAD+pIFDACMWMBZtbNPZB/g+h9rNCQbXAV4H67Z5jvmkDR1jhWlJ5/4J+pRfL4BwEtzK7O4C2aFtTTLluqMBrr33gPd//ALOpyc6Ucvn+jV+bHl9Rp5fLHQMO6oiavG1VTlLNfXPviiOq1NnV6k+sPvf6J3vvKBOlvb8ntb2n/4gZ6dz9ToDvXgwy9r98MvqEE+NeQXz9cf/M731Il6urN/oCKf67Mnn+hsfCYvaujBwwOVq7GK7EIqc33pF/7jG7zipsR60wI3LXDTAp9TC9xMqJ9TQ968zU0L3LTATQvULfB3h43SChZ2wEBhuzRgkMMTxagCm2A7hHAAdwd3DuUU/xH3tNuh2iC4HH4o9pWlMUIpYMeVMo8DQKcDANy1HBhO9OTATC/GGp+PLYKXTCtANwBoDqOcYQEOKfBaNdkY4RwY3KmegyB/D8gL+xkMg4KwgVyV3SnXZBzxCtSpbY3qeFcOINRDKOC2jW3s7GphtK+avjIUYsRwAubsbWiwPVCrE2l2dqLVfKZ4udZGECkOIgObZthFN5t6mSR6fDnXk8tcc5REjoxv9kgorGtLLf4NB8WibChbe1YEd4VagKSV2TT2Gp5GvqetyNPB0NNBP9DtTkt34p5a/G7uCmRWbLNikBREgPOoIrGoIjPNFeA5+KVpZuCdDyPabAbBzCo7bMCLVWHs7toyeTTytbHVV39zJI2GZkVKXmx6emH5eQ0sYOVragAwDFiUA6ggXL4UBQ0DzrDDAzyzXC2p04/l2wExMLUDKuA8SbVMczusG6hiCmDe6zWIa1ZmNcDoakHX+ZRmK1cBly6D0FmiOUthVwyp7d+49yop+FqBRRsWdCjsuM2K2lmnGWQM+IsK3oqB5FGtzKYUwIT+VmsRTCVXqZVr9XGt8LIs4sq2135W5TcbYlIpfs0O1dTsDnAh1zDqdBRRbIZhbsCHGxcURGfYFs7mLpOqUs9b5la2sOtmXEyRbAIiOcdaYflLgQSgnX8Xr9bqllKPYiA2qWQyATYC+tVW1la6xD7VZQHT0RiLNuaMZOHJp4hVWWY7m8/aZs9ld1ca7Up+5GzKayXcm4Dvm/9vYhqKkmZjWhUDXVQh8ciKIvL6fGOb009WCzL2sPalbIaiHZu30IBfKxxjy4bycFnqEvtx1L9m9ezuw8CUCqhxXgEOjDFXcOvLTvQJAEzlzoroJtF06hb6LWqfUdvXAKttbELN4hxrP9fugIvXCmDuxfJIXdabswqkazhlfh3VyzVQlDEVofWvSt1SEQ4oFFpjWsGLOa3OgoN84gBgszCnkFOTASqADQU0Xw54dvaSlTO1+1ll/2vkB8YV+XBWwKZ9mlpjt1rNmbNypVfzuV4kc83aUndrpGFvqK3uUF/88Mu69+H72rx7V2GrreL/Y+9NgizLzvOw7873zS/HyqrqGrqru9ENEPNAEAQJgYqwKIY12BpMK+yQHQ5r5WHjpXcOL20v7JDkBSMsb6WF5OAgkjYAgaBhAAQaYKPRc3dV15RZOb353eHdex3f95+bVbC1A5ZZjGQVqivzvXfuOf855/+myQr333kXP3vt+3jjtT/HX//3/n185rf+JoIbn8brH56hM7yKXm8Py+kG4wjox3y1HNPlCbZ2mQHXkwsBQUja8bG2at0nFYrpMSYfvI0HP/gzvPaNP8b5vQ8xYDN3vUSwoSVgLSBwRXCIMyWw56rnzzFkvq9LcdXeBiNksOnL4WLeqYBjjY+pXWnpyGYx/y1/qpRDVPEvV7h2/QC/8tlP4+Of+TTef+MN/Oj7r+GjD+6L+EQrRKkhuKZJ7KEtJL+fpAK+J+bQhiHmdYij3MdiQ7VHgF4SYhRscK3T4Eavgb9YIChrAQNR7OGM8v0gVWMzaJgBvFFD0VQx8rY2cpdIKKFqG+vZkuoQ7lME/D2Sk/i5W7KCATkkVvD9Wua8EchcIsEFfmnzlCAhlaBGpKFKiS/NMcyd2rcdU+KprdV6wfnauqtrcv6cZtbZWjqs9KKKmP212X62IKo5LHB8pfqh4jCVzgRlvtKDvDlMcXvcw3XWWuYSlswjpO0p1w7DNgN4zGCtaWUbyDJ+TZCcc4CiJDp3EPA2obCIKGqCtmvKZb7bjHLghnMhaZ0Onp5InypwzGXVnCk0Nd1HuhCstcD4RcYj4yy45xOc93UeIEgjFxTZohqazjnbkoWkVtQZyeX8uXGzPdPelQHAlvvLfcpiDiyrXgAwbTUdAHyeN5q/VEyqLJINJqtUkgFIvjEQRECz7J7NspREPtZA1kWqd3d3d5ytqu0t/J7WrnJKALLIEHdS1WcCDHzbJCmGzCUumK0bqtbP8w0meY1P/fqX8Lnf/qu4/ZWv4Aff/ia+993v480338XZ6Rxp2jPbdGaFz5YYDntSQ1KdyS+BayRDMeu4qHVuSbuJSBacl1SbLrNMFtIEFpjBTsIPrS05VBw/kuZIkOLPpcqMa6jN1exQfSyLSzbQeeBsBH7ube/g6sGBzuPHTw5xynMnsyqpuqXdcBAKeF3OZljN5iID0vKZQA73IVqe0jWBTXZlR9LJp43S0ENkBIGHzvYA11++JfLKdDbH6cm5bMTXtH8WQymSwjvtD9EEIQ6PTzAnWY9EiSQSkY8Kuy7tWckKpSVutZGVKpXTtEklaURWusztXtIemPsl0CHR0KMluY8OP3/TYJCm2Br0MejSnnQlciCfMeeICJ4cU+7/nURfnJPT6dwAh4CW89ynzfL0xs0b+I2v/gb+/Dt/hnffuy9g+9p+HwWVbRwTAg8iqZoqlHbQGwKo7rxBNTFtT6l84/PvDUJ8+tWXsD/o4vHbb2LAPNbBANcHfTTLpYhgJCWE3QRVHGCZZwKxmY1Jy2nlnFOJyLMIAVICVszjZqwB14dIggW2h2PN4+npDMePJ1L+EjDnh+dWz9xiKSMrU+ZZpAMJbka0McdWC0Kf1TUeocF73P97Rtxh3n0SJRgNhyLpKsrHb5DGITrMQOapnq4ZBcH6lYgFgV/r3/a6HdUlgkgkZqx5ZuZ5WfbMzqJZVtaVSKf83aV16GzRnjV0/mutkeVsYC49VuzsV0sy1L8LSEJxALADU3WM1v5p33Rx1nb7QGsB3dYy7QVBaPuEVb6L+6HV2Iu/tegYqrrjSGfyTPsgHXG4h3FvpDNKgHVeaG7y+Un9GIVSNPpViaDa2FnDqdo5x3gPoisB1eysX8zhDlNzWZEhEdeFAGBzUco3a+1XNXOdeV7oA+PrVxGNxljVPt794JHyulnvFH3gIm84o5X77eqn5bgaOCzwU6QHnq/trk/Anp9f7kl8vgWV3y06T8WvKYYVvcJ1OuihN+gp75cA8Iqqb56l4hAZ2eQEzusaJ2dnAvT4unEYg/WO2dXjOMJ+t4uI55w8Q1NmIrBtdXtSAZOE5ZUFQkeiIsGS6zpg9nR/ICvosNNTzAVV2XIEcVFWJBF1mNfOOyD3Fz6jnLRDOgqRiJ3KvaFya2cyn8n9gbXZuJYkE7EO1KqzAZX8kxNkj++jmk0RFBvEXmA/xwOyphb5cUPldBhh01i+/ZK1t9tDvL2D7sEVLHmHI3loOMaLL30Mb//sTZwfPkKPe+V8JvvnerGSBbTP3Hbuk3KsMgKE9jiSXBjzMF2iXNJjzJM7Bc9vUucylmJ3F8MrV9Dd3ZGt/ZPjE5ydnSN37hgkB3DOtvdR9UICErDY76EzlgHlzKQm+Mv3wP7OYpkpFovnz7SbYtgfoJskcrgh4Z8ANe9KBPw5xzg3Or0O5suFAF1OIL4O5xz7DnRkWMzm6BDw5x5OYpGiK0jIZf4vXazs7kRiF/fVJYkQoY/e7gAvfOoVzJoCh/MTHM/OrZaRiLupsN3pyeq+Wq2Rz+fYHW6hKUPM5yVOJgu8+OlPYu/2HWzfeBE3Xv08Pjw6wxo+tq5dwfDqPg6nx8qFTzpDoOrhys41bPeHeHj3HXx0711EqY/bL91Cr+/jwUdv4uH9t7FenuMf/Le/d4lXPC3hl3+6HIHLEbgcgV9oBC4L6i80fJfffDkClyNwOQL//xH477poUoEoxvrNVoVAN2tG0cKHgBjtvwy4NHvmRk1Q9jKYDUsVAC9SvFwoQ4i2ylQksplAxri7BPCCbEIpu8QUK1MC1xnVAKb2NLvp8KIpqPahy5tjM4C5sWwSyJKraqQ84xcbKoIx2F+hSo69lAtZmzVe2yt/20oWuOQA4L4fIFDGqb1ezUw2v8Har1FFPgb7W9g92MXOzpYuE8uzM1SLFbrw0Uu7kvHxAlr6Po5WS7z7ZIafPV5gHntYuXxUqv+UAar8N1MTlgSmECCrA6wrUwMbEEWLvApxXSFtagx8YK8DHHQDPNeN8Pygi90kRZ/KxzBAka0Eoqr51zBb2BRHBIaU48ymsCwSafdEKMgaA2p2NXy+puaoal4ASzXqCPCZyjtBd9hDd3+EeHtbzPJytsDJ4ZmsAjcN7XRLnBIAXpI1zJ8uTzMD65XdWOm58K+o1g6SQGx+NleGw5EUBrR3pXJFaBwvzlLzNGqAtt2dthnO3pYpZ5+CzGQ0q33jQDFeQNlgtqab2Z5ZI4K5e4ll+bmx4bfN2EhdUvFgl3uBnC7ri81vqisuAGCCQbykcsK4z2U20M82sOzYIma10xyoESZZnymK1VwmcOnsTYuGql+CdB7Sfg8RVTFxDI8N4w2zRqladtljZYnFYoXlfIlOxOd9gQFavqyzWWVmqJ8yL7uRUlzOyM5uXY2pChiHAbbjSKp2b7UWG532xQIUtayoSGWDvbW4MzDhwhmaH1RAuJEzno6Ds3gWqMaHZpm0bf7sMzjDzzX+WhUIGx8RrQ0v7ABtKkhlSLCFmXbKUaNtIEkoBKMMqOXnly0kVRvw9dnXhakZ87LBbMW18Ex2s8tDkwVhq9zmSjH0+aJpaGpvU1mKoKKMY87VWs0mNmnH3QBjAsBxiDovUMuGk3PZEHICHcqgdmC2AGDlGBM4cjasBOGdGrjNXbuw4XMAsMbJ5WZqLDXOrGsqgHrPzP0VCNxa6rYgvSPISAHs5mer/m2BX/e4LqonAf+ICg86RMh+3TV+Geocx1hRbbRa4aPlAqcJMKRabWsXu6MdvPrJT+HgxRewff0qRqMxjt+9hzf/4od480d/gfOzh/gb/9F/gle/9jvIt1/AR1Muf6bn9hBufOyGBID5DFZ4eHof/Z0hkiEVwimaKhDpiBmUVNPUAdWtS2zmp8iP7+Enf/wHeOf//g5O3nsPA1RIN6Xs9Ee9FOezCcq6VBYzwYUWN+RcNcM5e75U7lF9xsxZgZfKkzZAX2qTMFa2p5QzVO83FahgLb0G54sFPvHpT+Lzv/5ruP3KK/jX//xf4M3Xfobp8Tm6VIQXNi/Y4ObPptpQuh/WRK6lJEQWhJhWPo5yYFnb3KPt9dDf4Lm+j+cHoQHAWYW4Abinz9aeCDqMHWiaTPYZJBHQZYFqLM0VNsS537HFrM9WC+huuN8z85iuEGyGcr7JOpJrw5gmslxWegLt8k1dyJpQlqZUcq7oF6QTI688BXlL4heBNdJp38i6RzBYv9NO3tWRdq9yzBERwdq5/axY1iapAVsiqTg7dcuOtIY3rYVpY0qQJV8t4JU1nht3cWPcxdVOis56jbQskFKlon2ajWxzYaC6iYQlgkXZMndxEXSqcGvOcdWI4fEMRBBYwLPWJQkdtq4VceDgB2uutr8I/j6DfkipZaqwdl626/TZk9xFDSbBhHEcBMFoU87n4MBfgjN6Jb4HZWYbeeHZ+iu4wzkOmILM3hnnvtTwDnwRAcYFafDd8vmzpi6ZtVs0asY/lfGZ48OFxYBx+S6YP5xLstkXyGwxH7RJ397eksWwkyNb1iaB1vkCy/nc9hrub5yvBe1JXc4qSYK55TfmdAfghOsN8NX/8O/i+c9/BvPVAt/99rfx1tvv4vGTU6wyquIMYKYlc7bOBAAzd77X6wjUYT4kM2LnyyW8IELS7aipzTPnKs8xW64wX+XY2tm2c1ZFFSUBPgLwdJgocT5ZoD9IBRzLwl9NfYubkDKa52Zm4KapFF7Dfl8KX/7dgueSxVxqypCkhA2tWltVOc9+a52TCAquFwvZ6iuTm+cKZiHyHKUpbPsL/ywnFM4rng+HXezcvKp1P5nOcX421RmRxA2RexrmgAPDrR2EaQdPzs5wcjYTOE7QlWAL57fIlLw3kGhBu52mllW3HFFk/+1pTNa5vSeSJVIqX5lPSQBByEEtMGDYTdDvJJavnJHUZdmUrIeqIwHQH3WU28lxPD07v1Cuc7smUELCwMsvvojf/mt/Dd/65jfx1pvvYTKZY3tMQGKls0KcMMs5unBmSeNUoLDIkllhJDrmjVOpW1U4uDrCJ156HuM4xP03XseoaXC918MBia0EgJtKAHBAYLpLhwoCGBvEtNxtwUdmiZO8t1xpfvDsQlCM84A1Kg4DjPp9rOcrHD86wZNHM9R5I7KJSLK+3c1am2S62BCMV6Qm7F5h9cKyC2ZVg8OqwT3WoQHdTzh9fPT6Qxw8dx2D8VhZ75zn2XIGv8gw8j10eY+qS5S0355N0VQbOW10+V5DOn/QEtvcBVhrWAf4d0Y04boyINr2mTYOxP3u1LpPFenOwad97w6Y1TnOFT3LO3eAZkswJIApxwnHfmvZvm4r0I3AlVQjh7b18Vmw96l7kNVVOwi05FW6KfFsoLx5L8C6YTRQgzUdLXxfThbiacUxemmMLl1pGIFQbxCITLRBIlcJxg2R8AKdQ0meoq24Txv2NMCG5DF+3g2QlnSPoR6WZ9YVfH+DhucEAIOxJzCRAHDWhHjr3YeYLnK9R9qVk5yq+1JWuBQAACAASURBVJvGonVucFeodg/XPdvu9KZ+p8FTIUCwjaURiNfm1yvewQgK/B6O0WDYR3/QFwmDDk85o4NIYKAw3bnMkGD3+OjErTPSc0gcqNENfWx3Ylzp99BlfagKeLQGbips93rox6HA4IbuCzxXO+Ip1zYjXEiMTQd0piIAnJgFNPcklyFNlbrcgag0JYhOEJD3Glook1CbMmIgQ1ZksvJlvjrBX2YA83NzzXIMOQ/4MxQhMjuTDfRmOoFflEgQSEFbtgAw74oiCYd25uE5K0pRRDFKknyGQ3SvHSAYDOERxI47ePLwMbLpBCnvfdMJSro3LFbwc44FP7c7E8gq3IB5kiho7V8uMuV9s2/C9+3HsRESeFZl/vxoiPG1q0j7fUznCwHAvC/SNYGHV9Z4fpkLlfUliiK3HGp3h244GfnZnR30ap0jI8G2trMgaz/JlzzrkFhHNwi6wbGucW/g3AgTEogK3fWpsO73+trbSZCiK8OTwyPlPyfO+YxnE0VHlRVK9pQ2RgbnJsS7OaO9GLMCRknduY4y8TAtV5itF9o7dRfgfkglPYmpeS6SNGpZVJnjWuPj2sdexY2Pfwo3PvFZXPvY53Dv8TEePH6A88kThEmAk9m5APWt/Ru4dvOTuHrtBe3PDz94E8vZEba2+3j+zg0szx/jrTe+hw/fex2L2Sn+63/255d4xbMH1Ms/X47A5QhcjsAvMAKXBfUXGLzLb70cgcsRuByBf9sIEACmkpfqqSSOkK0LAW9sVvCSX+amCCY4WOaW5cNibJkxjeX+xgasUXnH5qhyfAXmBuj1UmztjtT4KjY5snyNbhphh5ZpTYPF+QSryUwXGR7w+VrM3zKlolkGU3UqgIygb2G5rWZNaKqtNpeztVNVPrBym3i5scxMNacF5FhzRNibOeDJBq1HeYZykGn5pRBDlH6DDBvkqNAd97F3ZR9Xr17VBWx+dq737Ve1FMC+85dm43yyXuGdwwleu3eO8xBYsskpVZCNDS9aypYkGOoA4LwJsK55ieVnNcDTo53WhhfjjRpkfQDjANiNged6Aa4Pe7g6HmF3PBRY1xQZKlq35ZnsQ2mfxdY+lRm8GCnblg12ByRSIZQx94yKoCRBt5vKws7jpY9GZbyAcuzZLPQa9Acx+tf2EQ8HatSePD5GzfdcB1IAU03TAsC8aD3L5le+Lu2gfIIctA8M1MClkowXclMm0frUQ6XMVM4HB6o5sJoNDX05APWpHZnZdVnDw7raJvpls4c20IFTDpiKh/8q4qWebH2qvpQd54PKIlpcF8xLaqw5wrnGBrgyVAUA21zkZ2CjTXZrBCgF2bTqJlMzOLK9qRxcDqXJYp1VqbOVpsqOTQS+M15s2TyhwnJrb9fAYbK6HSPaFMyW+UiLrtVijeWSudRPm2waA+X7EfT1MF3lCLodgSvLgspgKlCoCrLGa1gBO50EV3od7KQJNmK457qQByVzsQ0D4bNhwnD7e2vT59r7Yvvr+bTj0IIcshd2JAxhN2ycuexmE1E9BXScCtdhTGaFzPXY+vm59Db2K7h+5UrQousCjAxQMHtYaxaR0MHmGJtuzIQkEMxYqaxwpBH3/VTDyQ2BQKyym/m+bA7SOk5v0z07aubNnpTDSFWvgbWsDVw+w5TWxyF6VNmzCU/ZtQBi9pQMACYJxD0qs3GWQsuAbFk/X9hBO2Cf39+CNo6Io+93QFFr4SZbXxd8buAQx8Os/1qlkAgIeu8uF7vNhTROgsGehtVbDq37IlgSsnOv+FuSOnwbMxIp0gRFFOFJnuPeeomHXo3Rc89ha+8AW+NdvPzxT2D7xjWM9raxMxzh/e/9CK9/57v48O23sLU7xl/9h/8Zbn7pt7DqHaBMt3B+VqOYNRgFCUYVAbcVimqBs/IczA2I+iMkvS0EXoKQtvM+kHY9KZLybA7US4yGEQ7/8od47Q//AN/7l/8KY5JpmgrD0MNYAPAJsk0moLa1c9e6dYQFznf+bzkoCAR2VsX871JuU1VKMDZGJ0rUwGcTVfbtzAMOgGmZ4Vd/86t49XOfRdTr45//3j/D4fsP4dGmNaZC3Co+5x8VLPyZssrluqcqN4qx8gOcb4CTopF9NutR0BQYCACO8MI4RbRcIFhXInR0I44D90Gzm60bOjuYqoO572zMS1XC2khwje9ZQF4t4Fp5kvKGpqq/tZR0+6ia86YkV01UHLbZXeuzZ4XIYCzhnOKc+rIId9atqnUEK4h7UTFDZaDLVSTYzHHml1TDFzXdaizXTivw5e/t0jf7Vluvhi8asGpxnNb0p038YDiUKjVjHihzQwFcGXVwZZBiOwox3FRS9fVp2611W8Ljgop9KQHZYOfrFuscMZug2irtTPFUjeaUwJwbDgRuLdz5vgiStcBva136lP3yDADMz+EA4PYCrM/7VJz7VL3m3PkJGPON1DVt5lmP3T5IYFIIqx2cmB3IWqSf54hDVpkdgP4MAMy92+S69qzt/GUjLFIJiWUEQ6sG05IkCauLBGsISPOXiFR8Xdbs0BE1HDjTunrwzEYwiXtbr99Fl3acOrcR2I4wn8+xWi6xKQplN7JxT7CDn4Kqa6kLSWwoG8SJAcBlEOL6x+7gi//gdxFujfHjf/MtvHP3Qzw4PMbZdIElHSAKkgp51rFd/NrVK7h+/Squ7O9qj3ny5AjHx8cGeHY6ym/l3soCcHR6huPTiQBgWkJT7Sqz1yYUwYfgL5Ww88VatvVREsh+mGpjuuHQRlUZscxAjGP0u12Bv+PBQCRJAt7HT57IPpZkojSkG+ncAGCCT+tce1Ov05Ed59nJqVm5ysHDAcAkjNEVQK4+lqfJNcDnJlJHJ0YyHiGvNpiLUEYaj9nC84ExS5kVihntSbeHRZbh0eETZeZK5cWsTQJ/UhqTPEpSZEeWoHTk0OtxTdc1srxCwXOd1KYkREbaG0m+JJmxXDO7sUEn8tARUYNKUkMBhSk70gnrx3h3gCGzM4MAT46fWGaty5dNk0gg6kt37uCvfO1r+OlPfoKH9x8om5i/Dqn2yjMRXzmX2pgUj8BobwACHYzR4Poj+YNnM55rbt2+gjs3riGtN3jws59iWNU4SFPsUwXHvGBZ//NSEcIfdHSeEymWyljuyyJn+FI0E5QxEDpCt9vR8yHAMBoM0IkTTE8nOPzoEKdHS9n2M2rGr4xsZKcpU/xWDal9xurjPs+1qJqsixowL4GTCjjk8u/FckChqnuwtYPnXn4RV27fxGh3W3bVd999B+cPP0I3X2Obij7+/CLDcnIuFSWBVt7fCHZaHZaPO7KMd7tClq18Bs/69us84s55xm+x87n7k50v3C/7mY6Iq+xaxyN153mdWwh2uyOJzoe8rrlD5IWds3Fdnv7c9ue7u8Szd+FWDWznvfb/2WcQiE1eglTnAfy0i3nV4Hxd4myVax/jnCTxg+u3m0QCLwlwJsyv3WSIKnOUSOW6Y8B9WZLA7J4bnfGTQBmyJJYx7SIpQiR+rLq53qzg+RuRlZiNPdz2keztwB8Msa4JAD/CZJ7J5YZW3FStU1nO8yU/jkXSGHjO+5aARBFj7W5nNdYs66m2NFDeaodsrUWeMkKTncONUEJXL1lAdxLUgbmkcI9kHSFxjISyxTrD46MzDIddvSaJFYt5prPX3qCDnV6CURIjYIWpNnIO22btZ60ieWK1QMCztRSgrGPm6uRHVP/3BAD7cSrVLWNefCrjSaKRqwJzxCP1Mpj7y+gpOl8xW51kPeay096fX6xP3G9YC9o9ps1A5pqkS8tmdo7Zw7sCaoO8lEtUN+3ojJaTJMIapzuIr3lL8wgqlFe+jyXJ9UmMvZdeRGd7R4D1/HyOfL5Ena0Rlhma1RL1Yiliec0ccp43RBRyrmYkhZOEy/mzylArN8MiD9h/4OcO0lRW1GfcJ2mtv7uD8e6e9n7m/jILmGdMrlN+aV441wRZPtPBgESFKEAck+RRysK+KDL3O+3OuTQsPsoiaowkTAIS6y7dHkjYJUmKOdCMT+FM7A0GsuTf3tlBt9sTsefk+Bj37t6VpXVYV+hHgbKVue5ITicA7G9IfmlEXKTldVEaUZAq4M5OD3UnQO5VWJeZSFODJAGffnk+k/U+3ZdIRNjUBkiTqLpGgMHN23jhM1/Cy1/4Knae/wQePHyEt1//Ed567bvIF+coN7lIBtde+Die+8RXsX/zJZEEJkd30Y0q7Gz3Md7q4/4bP8Jbr/8/eHDvLeSrKf6rf/nTS7zi2QJ7+efLEbgcgcsR+AVG4LKg/gKDd/mtlyNwOQKXI/BvG4H/aV9RM7qs0FKV9ztepqlUjYNYzVxeWMn65gXR/P/471xenBQdBENoJ2SvQCCEWb38WbQ2Y6Mm7cbIyjWyYoXt8RAv3LqBQbeL1XSGJ/cfYjVboCIqI6eoUMBvThs9AiUyr2wtYJ0SzwFpanbKDtrAYLMVNLskWhnLNsmplsRcdiCwwCOnzlEOsBcY0xQNosRl1wSmXF1vSgRJiPH2Fg6uXsOg15c9Vr4upKgiYMhGDsdATcymxkfHM/z43ikOPWDJbDuBO2ycWtCv3rPUDL4UwFQCUwUsazFnm0lQyWM3gCqk0gAm2lXzMsqc1isdD9eGCa7vjrA36GNMezbabBHEzVbAeg0UOfpJhE4cySaXYBrfHzPS1gQQs8wa22TN8r+z8U1lRhyg16VdV4z1aonz6RyzOa2bfaT9GAFziIgABAnKyhTA55MlVkteGKleM9veFvhjw1FqJgLAzMGj1VZgyjpZlG0qdNgA7XRRE5mjCpjNXTaNLzIgXZaVAAmXEeZY2mr8PJMBZgAXAZBAzRkp86QWol0bgSuzoaLaiF/8M8HfFZUhYl874McBwGp0P6N6I0DBBoea107d0vab2Ex86jHnVHMOANYcdHZ9xpQnoGOWsVS9lQSB2LCJIimKZK9J0JoYRBgbYMPeFC3k8lyKJSq/1Xh0C5wNnVCkBLOumyyWCPsDrOsGM1qA8++pJHYZX7xg7zIDc9TDbi9Fdn4KL8vQ5VxjPWBT/hmb9tYi2OLknFrWWVi3CmDLUXMgeKu80Gzg3K/tuRNHbAFg56GtZhxZ/m59tsQNKVNdZiXnsGVX2jiz0SXbO1k+J2o0E9Bio4NArfKUmbFd1MjKn3cMMCW5vR7BCgJ4yuNzCmBbg0SwjPCiuUpCB3N82aRwIFWrgJKqriI+6aFHtQznHr9NHSFnnU3lCL+oGm6zoN3nkwqY4+RsUts8YOtvWuOtBYHaZqdzOLdGn7P9U4a2y8qTY0OrYHbK+RYA5pwVEO2sp8X8v/BRNJWM46zIuloqJq4Dzleto2fGLg3g9waYeR7uFzneXi9x9dVPYOvKdcRRBzdeoPr3CgbjATqeh7/81/8X3v7Ba1jPl/jy17+OV3/3P8bolc+jaLoIRl2s5j7ycyBcN2jOjpDNjlB7GfZevoaTbIUyTNAbX0XARumyRlQ32N6iHf0as9kJqmqB6zd24XkV3vrGN/CN/+UfY33/Pq5EVLsHaIoVijpTg3VF63A2u13/l6oKcRQE7juXgdZ+1AGYzDe2+IRANoHdgMbbvgOANyhDT5nJRTfCl7/+NYx2d3D3w4/wp7//bWymMwyDAGO6LnBSSqXn1oyLMKALQBVS/Rth0fiYlDVmdLvQoqGUNkPPq3HQD3FrFKO7yRGuK0SbBh3WkZKzwQgw/GQkRNGSUw16Kc/ZMCWQ5WPNXPrSlJzaZMRmaBvHRoiQGohj4awRBQzT1YPuGVw3rLFVjYwqkYxNaGvkW8Y9QNfXrLEvpg3SOrGOmDUcoKYKT/b6Lgdddo9GwDEhk8VCcJSMCMRzgAEJUrC42mJV375ka+hUVzwHsDm+t78vIHE2OZdtbj/xMexG6DELtdpgLwyxx9oLH2mWI2ATnLVVGY1QrZc6hSSh3CygVRYITj0jdKVYihbjbSak1j+VNQTuqFRvraCZc6ja7c5Vrdr3ArC4EMFeAMw/55rwzKFO2J6zTdV5yLBR54jCOeDC3Dm32VS9sFs1i8mnSIzVjhalsb3VLMoVMc48SacCFgjV5lfXwKRspJphPWZzmWcp/uLco0qQH5x1lrb3Zqnv5iIBEzavCSJxX6KiqNvR93IOsPHN+AruG7LYpSKbjiHK1/aR0PJ5TcvaSup3/tysahANRviNf+fruPErr+LRdII//ta3sKg2eDKZ4PB0ivN5YfbUVOwJ5PDw4gs38cLtm7h6ZU+g8NnpsdRxN27e1Bicz+Y4m86Q9oa4/+gQhydnWFKRxUEJaPMrA10BnTxv8IufdWt7S2fl88k5Tk6P9floR0pF89Z4rLMPLTQ5N9jI5vmUUSlT5kjGIQYC5My6nP+O4Ol0KqsEbI23cO3gKh7cv4/pZCowlD+b59Q235FnHONBsgY4IiWfK0krVI8JmGJutDGjCGZzbRPsJ9ktTFIBwFEnxUcPH0lFSxeADs9PZGK5nE7+fGYBk/xERZ+LjlZtpZUyrWJl+S2HmkDzkLOkFyUiO5JwxjgLAj+MpGkVzEnsi2zK2lQ2lc7j/WFf6/zx0aFT7pnylODzsNvF/s4ubj13Q6o2qv+4Vk9OTvDe+/cxmc1klU9yKjN5OWeKfIO008N8kWMyWyJMgM6wLyCDwO616/s42B4hLDIcvfsOBlWF/SjCbhSba0pEcg6dgPgQU1noSx3KcdzQ5txAdWZink+XWhdpJzIFMAEbqon39zUmp4dPcHj/CKtJcWE3720IIqaOmNgop31DQqULIeE+z/rakmEJGi9LYFJDZNRcQFkMP+miu7WDnTu38fJnP41PfP6zihn5iz//Dl7/zrcxee8d7Pf4DMn0KrGaTlGseVOp0aFjVEx/BO4PAcLI1i1JP1RqizDqzsCqxRe5vuYq0JI6ZLHcRqJc1DHneOCcc6zW2+dhTeD6E4HQsXhV41sLaFeAtV1c3AWsjmlndfExruRcvKJZ2rs0docam2rZFLc0weJz9DsJ+rt7mG1qPDpf4v7pFBnJpLRBZ9wR7xOBLxBrEPno0wlikwncC7kePRKzAikmAy82i12vRk2XqdDHkpFDdIYhAJxH4P8R7C68Ak2Tm0oyIAAcwt8eoun2sdzQAvoIs3khQkq33xPJlfbGcjtyJCLtkS3we/E74wxMWc/nxXuEgZ4kevG+VGl9ag9ztdFMi+xOw/siSbQETT2SNUhAUMxDjdlqaXE/VS1bed7BSDyTrbTnY288wlYvRTdoMOomCLkPco36DXYGPdmQ0/55s5wj4tiTzFTQ2crWj+zGwwRJry+Q1Y8TbiwIYloO9/RFog1JaXz/rCH8fPwly2ude3iG30idyj2l1+/LFYr1M2f+vCN9koyRsubMznH+4C7KuQOA4YtYzXusRVcYiZCuQpywCvIII7m3LEN+BRjdvonO9q7uYNOTKZosFwBcr+bo8X5De+XlEsuzcxEvyCWhkpaEWQLWnO8kGq5mawSbClHD/gbJRiSnJYi6XV7eMWHmPHsSUYjOYIDx9g6GozGStIvDoyc4IYE9ywV6c03l7AWsV1ontMRPO7TJjpDljJdaqAdAC2jeW3yPil9a/XP9klDIGm254ySyRhGzu2sMRkNEaQy6WvFe2B30BQDv7O5ha2tbB6bJ2TnufngX84l9XvYeLKKDZafCJt8gaol2ZSO3OL4H3p1Jqq9iH1Xio/R5HykUQUAL8Z4XYPH4WPdWAtZZ5aG/M8ZgdwdlGOH+2RT+9gHufP4rePVX/wp6B7fx8MF9PH7ndZy8/UMc331X1u1bu/s4uPNJJLc+g62bH8N4dwdYn2J33EG/F6MoV3jjO9/E/fdfx3x6iMiv8Lv/27cu8YrLduvlCFyOwOUI/JJG4LKg/pIG8vLHXI7A5QhcjkA7Av/rrahZLCqBdt2OScSk8mNTO4qRrWgd2YjdTHaw2T89Y59F4FcNQmsamg0kWZdUmlrjMO4ESHsRGn8j1dTBwS5evvMCdkZDlKsV3v/Z25icnCFjfqwwZk/4n6yd2QBgA1u2eabibRuSUnoKfLZGIhuTvNS1eTltE9iAkdZb2RRCusS2SjfdkqlYtdxTgp9klRME58WXQDJBpaTTxfbeHnauXBHrnSAQGxOrBYHPJXLmlOU54sDDyTTD24+nuLcBlkmIDVVzymDlZYhDZPaZlmnGCyQtMAlWub9ztojO1NjaxW12Xk3FCnQpHUU+dtIIV/shrhLE63awSyC4rpRlGJUF+rRoYpYVmfJU30TM7CRbm2pIZpxZjhjtpnq8WG8IbG8E/FNBF4YEkMiiNQ86KgjyKkTcS+FHKco6xHJF+8A11is2gagG8XQhlJWqrKZzs3hkpmRdIx10pZxls4A2cmy8URk17CQIJOvmwzcAWBoi18RhA5iXvxbs5cXT/WdrLrn8aJsTBOQdACzLWlwAwFIzqclJG0baAJqKgRbjakiy20+rVaknLQfYMlRNuW0aaWdTaqiZUx67rEWBAa3a3OAJ/d+FgtRs0sgcXzNfjHOB+YgEplzmZKfbNYtp2Tc6OzPOOTZpSTqgNWKeSxGlBr57Tf575igGYaxnez5fIuoPsapqNQbYfCBLn89UrbGywvYgxZVxD9vdBLPjU3jrDD0f6HMdcJxcRjdVY/qSytTZW7d2flQNipBhQJbUZ7JjtefSZmDauBBQdcoQlz+upuGFApiNPacaphLWgTlcj09zcI2EIpU2l7f85dlwMJtxrlmCtGxeMyec/BKCUW08nhPR2Fx61mJNigfmTtv79zmPtB5sHpKQYsCysy+VWpdjwoZhI2cDKvJp+ZcGPlI20PjpBdxb7habGBwge25OCUy1omygn6oZpQJ2oOyFbaxTN7YNTVe+HJjeNlgt07AFUCqCcQ48NodWZ4rv1K2qpfpBrnvq/nyhopEVnYfYM3tiqn9JgiCQ43BxZdl1Rj0UnQSnQYi7TY2PffkrGO5dw2JVYO/aNYx2x8p0Xh0f4+0/+QaO3ruLKO7hS7/zt3D7b/19xDc+hsW8xiYycCSsPOQnJYrj+1jPn4By9ec++TJOaVcZpEhGV5AXPmqnfB11fNTZFKvFCYrNHOMrI3S3hlh++CE++Fe/jx/8/h9gWBbYorvD9BRe0mBJ+7h8icJ3ed+t8vmZua6xcRbwylMWScOxF2Sn6yFtfDWrlI3NRijX8qCD4MoWPv7Fz0kt9Jc/+Sne+vF7CFYZhn6AERuXpdk9a01QOcP9waSrqIIEy9rHfNMoY56Jb5wQcq9AiYhASATsdX0MggYhM4A3jeWB15Y3LRCb9VPAj+2V2kudhJ6uBquywJLqTRKwHABMwMMIVGxl+i7v2JqxbWA23TKk/g0jqWsIAJM0RiBAWZS0Iub6Uz6hLxLKuq5lockvgsAlQVXWDgJUBGnY4FVeugEEWh3Obr11AmmJQ07o7s4fTrYu8NcpnKlgciA9XR/Sbk97NdW/5XqNbmJRCVQgJnWD690A+2GArdrDuGwUvyBBNkFL7uPK2NzI0t1bMmvOnaQiA67dUUhDS0BRX2y+a06ZpaPql00nW+s6OxlZ5kL91rKJniGI6Bzj3AEuhNEt2OEcEVpXlGetU81xwvaldj4EdOigQsxlwRoArIOds4E2Yp/2XQcAy7XERW+0ALD2M5/7uI+s9nCeVwL3+ZzkvNJGXtTOHlZuBUbS45dAfuGmEfb2d0XCojUuwQsRF5xVCvcaPvM6pszfSGy0so4aDz3lB/ooM9r01oi6EeZZKQVwdzTAF77yZWyCAIeTc3xw9BiL0MN8s8HpcoXHx+dSMzI7MKV9dlNjf3uE3a0hBt1Uz68sMgwHA3zpS1+SDfDjI1pFHiGMOzibLTBdrLEuLBKilFqW1gCpxWOQLMBYgopKT8ZO+CJfnZ+daay5vghOPnftGoa9vtbVcjpDRTUrM2JpgbxeCwwNWR+KlQA5Ak4JnQFWK53TtsdbOLhygAcPHuDk+ExAS7/fEXCtyA+nGNYzlbW5/R0fBs/XJCDycG4ErNrUXdojaAHdyK6WUz2kQnV3B4+OnmAyW+jvqfii3TLPKPxF0LZLO1zaW28KI5Smsb6XBIrZciE77awoFE9CEIV5xR3m8RKw4V5Dy+X1SpnGHAsq4ZKIhL1IIIPUWZ1UABTJICcn51rnBFG1hVV8Cr5IhcNuD92EeZV9geanZ2c4O5/o9Tk/TZ1MW1OeIXjXCLFcF1iscngR0BsPTTkWMIc6wla/g25ToTg9wbCusRuE2KbDwKYSuYHnQjoHoZcKCOYUpm0zAQ1an5KYN5svMJkuNLbdbmwuNB40FrvbWyIhnh2e4exoov0h5FmUXNAc6MSpiDxSJZOYotOIRVVIZa39Q1cUubVQKDivgSkzQv0IdZgi7AyQEBS6fQOvfPkL+MLXfhO9/X384JvfwA/+6A/w0Q++hwMCnlRiNjXy1RxVbgAwrYDlJiRgl+fr2KndqSq0zM6WOGZOIpYZq7/Tma49ezx1QblwcHAEH223IojaOVJHW90B25gRO820kRhm+e/OOK5mthnD3Azauqoj5jPS4LbMGmXI2Ti4bYR3QSpu84LWzx68Tore7j7mFfBoMseD0wkyno1pO0vrWwKrqEUmGsUhttMQnaZAWKzhZ2tEzPZl5nZIlSNt0/lZKmy8CrnXYEaXGs7BjY+0oMFwaGSCgLEva8SojLC0ncDbGqJIUkzzGnfvnWKxtEwKWh/zGZCQrPtwS/jT3mE1nmdxxd+QCPoMAEzihwBggeqWzS6HL/5bksG8Rs9eJBXes1ijub8msfJzee63O22Nx8fH+t9UHNNhIc9IOK10ltjd2cF40JfKP6hz9DsxfGbFV6VcsvZIEOS+QeXpYoqE75eEziyX2xaJX3ZV8NEZjJQHHHW68EiQTTpIBQD3MV8sdAYWOYXfv+Et29zBFFIk2yS7k9OemOA5iWzKmF9nUrzT1YA1XFuFzgAAIABJREFUoxN6KBcTnD26ZwBwViAiwZ3uKpynus/zrlGjzC2zNvG41mLkcYyMhGnaNG+PRZLkey1XBSqSmtYrelRrrZFEslkssTg9w4ZOXjxH8H2GdK9iCDiQBJEDgGvQ4Dr2I6l5ueB9OhF0UqyrSl/6DtannV3s7l/B1rbV7qPjE0wXS6Tdrmoff7aIxq2rm6zxfTm2EQTOmWXOfOAW3G7sTMgHYU5FjZ6vzouhr/fT7Xdl/0yyDu+xHOO00xXQvr29o/M9Hd2Oj54IZK64ViLWQ1Nvs15yjOhQxZiUJq/QsJi1pDOexSIPhc9aWMkJgeShQZxgwHo7WSgKp2bNS7q4/tIdJNtjTDcbvPv4CQbXXsRLn/sqXvrcVxBsHWAxOcXRmz/Eg+//KRb330OzmMPzYnjDAwx+5TeRHDwvN7rpg3dx5+ZVPP/CLQy3R/izb/4JDu+/gzIjUcvDf/q///ElXnHZYr0cgcsRuByBX9IIXBbUX9JAXv6YyxG4HIHLEWhH4J/ciBoCdmy27WxR2UpwqdThm4pD5rTw/s5LHw/4YmyzicmbiexWLW+Id0s2BXQ457/Z0ILQNe08qgeMGU/wcW93gBduP4fdrbFsih/dvYfJ8RkW0zWypbONpHWkA2t8su/ZzeBFnlJlgcCuQSmrVmcNzAary/rjRY7sZrMnMms/fhP/bHarT/NjTcVpChkykZnfxIYwL6jdOEDkeVhRpeUH6I8HeO6FO8rwURYZ7aXIfl+vkS0WWJ6fg7mqzGR6/3iJ90pgHVNhQXCM+TOW72oAMJvjBAucGvhZcJhDKCtbXi45dqGAcSqSN02pRjQbK2yW9WpgOwaupLFyDK92YuzHIbYCT9nBPY5JvUHEz8bPQ0axR1CbGZPO3pjjQzu6TaU8pqbcKMOokwSI2SQPqd4lCuhJRbnMGyTMXwtTZQAv1xvMZhnWaypImFNnuBZHWVaEZFk7O1HmqcW85MWhAFWBywtmF3PMQ4EXtHwyC2g+MwPoLsBF5zmlhgZVlG2z2fkBs3GhfDKCx67ZIcY3QXZao4koYJdUPntTzJp6TX/mi5WmXJBjprPQNXa7A2gIBEsJaf/dLNaohrUGpFmNO5VnqwzT69CK04gNAn83G6wcAFzxLaYh/DSWnW6UpGrYsMFLdQF/MlXqBB/4xcxkWpuxyasmB+ex6/x3e2SzU+nb4Gy+QDIYYbWpcLpYCmjha1u2IwQgj/sJdkddjDoJzpntTAA4AIYhkDBP8MIG2jKoCC4RzGhBC3az2FhpFfkXTTbXUzNQ09Qaep5aq6bqbbNDZbcnJ0NTfFn+mK1T/d7i7AZrXpBBWgs/ESmUxW15orLNlvq1kQ2t8rXth5kdnhpBqh6WG+pej01FAcAEhqREov2iWUBb88Fs2mUD7ZoR1qVkzift813OpgOBu1GEJGAj1ZoaVG9L1SRLSCOetLlqes4OIOJ4CIBuQR6Hz174MbucPOeqaOOpRh3BvqfZomzmsxa3/U2zY3Q6yWdsEu3jUenXvpD92XJBbS2zqW4waS37ScYHyFSBPV/m020nwKCH9WCA8+EQr/z6V9HZ3sfJ+Qy7BwdqKq1mEzx57308+cGPMX18gni4i8/8u38Ht377byPcfx6T8xx1OECaMpe9RnaeYTM7QrE+R+1v0DvYRRFE8DojhIM9nJ6vETVU4AZI2QhaHGM+eYysXGDn1gF2DvYQ5wWmr7+BP/0n/xTVwwfolRmCcoUNMqzLFRblCuumNHKJm8RSLrlMZc1HKmb5vEgKCiw/k01OZcVVjayXgw3HgjbKHmpmJY/76Nzcx41XXsKqLPGzN97E4d1DYLZGt/YwpJ2nmr4lagI8VGnxf7OeJLRGTjEvGgFaSzIYZGfsiWTUS6iSyWUv2WcecGLZZyHfi0qJAal8b9IVKlvNAGDpjZ2lPV0HVpsSi7LRa1PcQbWQlJHcO/hFYhjXJdWYF9bkBIjNkpHzliCw5czT/tmsQLmymJFIcKzyQ4GDWU3wt8ZiU2MpxRodEGgJTTtqzn8qpMILooTmn2qLUwcTCOTclxq/tQh1YeWaqFbHtc87UMhyDplByrW3kS07QaI48izOoqrRC3zc2uph3DQY5CXGRSNHDe6bBMMVY9EYmOdxn5xX2qekVqHa24EVz64zgssEwEylRvDD1vSFo4FqDmuP1T2dRdy+45ajs+p2gKrLvH82YqCN3OW2ZbbZTy2Y5VjgCHKG49oaDhhxIADYCHVtfTWgxIqC/k57nIxE3VxvzJXFEXU4rfhsKmZj1h7OCMLyvOLcPgQ+UwHkiDptrZJSiPbnciOpEcYJXrhzG+fnE0yoNuT5g+dNzseK5zGXO93xsUl8ZC6ioEt3Gqq1ebjkvk9HjRBYlGwKe8pGvHLtOlZFgTmzAEmc2N9CMBqhSRIBt1SElzkVXzmqYq3zXyJwvtJ5pKlKjEcjfOELn1ekxPlkjsfHJ1gx47fxsd40WGalVGjrosaaSiUvQW84QhAnAoGnsymWq6WAl8FgIDVaQetRxnv4ngDgrdFI+zjzCufTqb5oAU1yiOJAaKecL+HxLCdigwGuJF6MhkPsbO3g8OgQp8dnIrPRXprKTM5vPlOzfiWxyUBg5aFSEYoAa8WfmJJez12bgLO+d2cpksYIMJAAeUwQdTqX8pkzut/vopN2zGmlKNGJIvSpuqcVUF0JIKICLO11MZf9MeNCllIPj5lV2R+gH6cC3GraCc/nWJxTFZZrnZoTs8XU8JpRVYV9Fqr4qgqTyQLDQQc9gfaBwCIS5bjxsQYSYKZzDy1hJ5OpzoDc+Tn/cirluIZ5TvV9ZJtK7kOsW/wv3VEfYRrL9SJblxh1A2ynPrqbAmPPwzaJPLRm5bPkOZIAMFW5g45IP1Kt89xYbhCnqc5188VSADrXQ2v/bLnIPga9HvLlGpMnCyzO17qHUOlH8Ldc17KdFWmSZzi6J/hcv3YeIpgjC3aqTxntg0Dkt2UNzLlGgxhlQFlzH50rB9h+6QW88qtfxGd+/dcQj8b47p/8Mb7/h7+Ph6/9UPeJAQE/nnu5PuiExLscx51zQ9bcrLGx9hRTj2+MROky4XmWYT2mItAIfkbg0y+Bsa2Tg8Wk6KisZ2N1hf/dyCbt+b8FgI2v0hJXzN3p6b2+dXXhfq3zkOMsW9a3HUqfgr+257sp7055XP8W2UML9JJ1lCrv0RYWtYeTxRpPZkvkssA2kinBUpJnuwEwTiNcGXQw8CsBwM1qAZ/uBAT5PR8JgXOP8QoGXq1YI2q6Y8hqCJ3qKQBcBCRT5eiGNUa9EMOdngDgLIxwtirx0YNzrFYkdJiDDcef93LdbcSEaofb7S9OBUvSgQHABpDz7i8rfO35RgbhZ6IVMMkVzI0g4Mk1yB+brdZaQyQ1dHpdna2p8J+vVzidTC2Che9n04gUQtIoQb+rVw4wZN5uxPv2Bh3uA2WmtR54Nfa3hjq7VNka+XxiBErOAdaVJBU5hfmwJJj1RmN0hyOkvQH8KJYCOOx0EKZd2azbVZHnblqSmesJnxXXvwHA5kIVRKHyjHmGoU08465IvmEti6isptJ+NcX54UcoZxN46xwh1+szpEDWEBJi8oy5tQ0iKmW7fZRJjILkF9Z9RuzwnOSFiBifxDEsGG+yQcpzAAk7iyWWkwlq3ZkNACYBjWpl62F4yJc5vIKkIOh1ZPfNSU8SXRyr7pAIS5IIr9L9wRBbuwYCTxcrnJxPcD6fW4Y1ycByZLJoIILAir2gIw7J4Pw7uccUIlkx4obnMxILdd+sSZLjnaNyOebsB2Qi67Dfo3MRp6DOlObGNabjBdXbVEcvlooH8xMfHeW6d8w5Jiuwnq/hMVosK7FZFahXpEDamtbZT2fXDHnlSNBFiV4QoB+EiDKeAAIUHJ9OH6984fOIt4aYbDa4fz7DjVe+iFuf+AJ2b7+KpZ+iWS9w/s6PcO87v4/D13+EZj6VG13V38et3/o7SK7dwTIr8OhnP8bBzhC3nr+N7YMD/NmffxPzySGSsMLWuIe/+z/+3iVecdlivRyByxG4HIFf0ghcFtRf0kBe/pjLEbgcgcsRaEfgf9hDw8vdcNjD9avXsZgvMTmbYjFbSAFcl7QtJCASCWgieMFfbPjyEM7mCxtMAk0EABNHrGSpzF9sDDBbUHa37JNLnQgc7I2wNSQLOESdZVhMZwKAGW8mFWwLtPHSRkAsorUegTlj5VL5x56fMrpa8aOaYZb1x4vFerHShVbscAcUWlOYNkWm8JPCky2s0JQEBHASdi8IfoYNBqmPXhwZsLmpEXcj3Hn1FSkNaTEoWEhAZCO1wvnRE3hliekyx73zNd7OG6zYp+PruWxjNpqoNOBnVFak8hSpUGTeoKklyeaWooSgLxOSfOq9fDV9CraYYo4BG9AVghxIaqDfNBh7wG4EXOunUgTvp4nyLhNlUAED2s3RRg9s0KvtLgszNp7YWCxmU1lusclf5CU25hCm/LWkA8QdAr4EgSsgjIUWbJoAWVFhNs+wzmg/VmPDJqhrOJNNrlxp2oA1jdRmAZsIEZUyBrwv5is1kPjOZPnlPLLZ1xJg1XpmOiBYDR7nWmkWg1QDUMViqqKSCgnrbThWsinL1Phz9nFkPPPfiQ3OZ8TmOC+OVLIpINY+g0BENkiczZfUv60VMEdS2YZmg8qmJBtZauZL6UlEqG2o+4iYl+XRUrFCRhvuzQZrTjdnhxp0Y4S0A2SjME3UQBF0yvdAVV1WqLFJRQmVu2wkk63OzCbdmpXLBHS6ZLMTAK4xWa6QUAG8qXC2WMoWjI0BzjmODxsdg24sZQttJk8fn6sJSwCYNnbMAmZDnOIrWhky+4rKErODNRChzXF0WLf7yKb+NRtjZ6nb5nLSyVHgrymDZXls8gxjlLe5yc6+3RqGBrJSkW9AiVPcOdUqbfqWtJkTOGvNawPond0oP67s4dkEMltbs64n0MC2rQExUpXI2piAPgETEhKskSz1gQOBpUrkc3AgizUh2SCFCBS0fSV5hBbsBIFlD+zAe8u8trkpK0DXwJSKhOCf9ehdxpYDYFtrZpeA1ybhtWMuZ2Aq61jXOA8cZM1xck7pF6prM+O2wtk2SNs24c/972dP3ia/UWPI96mut9gATnGuNYLAg60IwbiPensHzc3n8OKXfxXBeITDs3McXL2qxtbR3bt4/Na72Nw/wuJ8iWawi0/8zb+PF7/+Owh3nsPpWYakO1YNkbq9LlBlU1SblRpFs3yFdDhGf+cqOsM9PHp8gn6njwEb44spZscPMJ08wcYvcfPVl3BwdU/ZmuvzKb7/T/8xHn3vu6iOH2Onw+bTqWzciirHqspsXWuq0fmBzTZmrgWyRGRTlOvMD6nyK9V4l7Ut7dS5T7qsMgGfVMZ2E0RbQ/RuXsHo4Iossw8fPcbp4yfIT+cI1hv0fNqSWvOMCgYit2vuk8yzo+uGn2C+LjFfFco2ZkOb64ZEnu1hFxWt/osSYd1gkNhaJVmDJKQBySScs9qPDdThXFDepVwoAimbCMAuCMhSkcv1mRjYzbrN71P+N+c116XiAqhuNWtFZdKxZlIBLJINnT8qNaGlQuLPlAKShAEqmgNZWLNxvqwqzMuN1JhLAhqOUOX5zJHrSOXGGsonwteSfTyt91knWptsNndl1mBuHDoTODW/wN/I7Cu51ri/TM5m6HUSdNjU1voGckZbNBUGSYBbu7volhXC+RLdVYkBrS7ZV6U1YTdRJl5NpRKX+rxUli5/Ucls0Q1PnR+MUOKABEcqUSSuUxXz6ML4CXMoMbKBORoYUK+eqRwPnP29Diz2/f9fALg9A12AJS7PnGu8zZCX0tYRnH4OABbJ5CkhriWP6CziwJMWSGbTnaQiifz0Bk1RRhUp1WvMxtxw/5R63Zrr/Ewy73ZOCSzjrHFxhy4qlglLAPilj70oAPh8OtOcWUu9SiKWp2Y5zwtV5CH3K6zWGQahJ9vMuGpAIDhNU73m0XqBgnU1iDTHl2tm1UaIOj2k21u49vGXsfXcdYyuXMHO/gE+/OB9PH70AOfHh5ifn6JYTrWuSIQjAZCuLpx/N28+h8FwJDLenI3g4xME3YHUs7N1jv54B4usxGLNddrB3sE1dIZDqcLu3v8I9x/e17q6deMGOlGM9XyG1XwuUsCVvV1sb29jMGRTPBA4evzkGIePH8Oj7SYdWjYlmnypvEzlyfs++t2e7HhT2jO7nOSzszOd40WEExHD9jbteTqj2P4XcU9KUuU5UsXMzEWLuzY7dz5frlvWLUVVEOBMUuwdXBWAcDadSEVWbBr0aOfaSZUDyb2P+x0jEAhqUEHN2kAAmI1/AuLMQObZpdfpYmdrrEx42kbXeS7g9+zJE8xOT0UQJYGC51OeCeKIZBMucq4B+1xUZa+WawHJgz5ttCOpp/k+qOJj9if3bo4P7foXi6WUw5zfrAn8/ogK3IjOKJVAbd5BeE6nQ05EsmLkC9w5Oy0w7jY4GPnYS2Ns+T7GQYg+z5AEquk0w7M8QaV+T7VJoAqzNMtSNvQ8QzMbdUYyHlWMtPvmZkpbbNlf+1hNF5id5SiWFcY9nrc4D2nTS4vzVOc65mDyLEcyKK2EScwiqZPnUx65EzpyMF5mY3vKvAmwDhMs/Aibbh+jW7dw+/OfwZ3Pfhq3XnxJ1t/f+qM/xGvf+iaWD+5iL4kwJIiviVCiIZhPW2TWBXceVWQQSQRurlF5vimY6ewidkKuQwN66egg8Mi4PEamM39/c31QVIHVQB31HOHHYkWcDX3ruuOIm87IxGIsHFB8EYnBs5CiC8yZxq6BzilKL++AYUdv0xHTXYz1/lwmOO8oBNNyqmJpv1v7WJQVFgXVu0bq5evQMrfJM3QCYKsT49rWAOPYkw10TYXjco2Y90uCdrVl0xNs4/1vVUHxDnwdnpg7oC0ybZVr5MhVR/tpg+1xjPHeGP54BMKbx3Pmcc+wzkgsdCQi7rU6k9tdh8ppjSEdQHhI4x5AtX1CVy+7//CDcy2IpMn1T6suzkU6DTDzOQnRkHgi63mCww0W87lqixwA+j2dKWarBY5OT3VfakF33iF7qa+7fjdOsT0ao0dCSBqiywxukt7WKxTZSnVub2skgluVr5DNZrK9Vk3iuYZW9bzb5by7VejxHDgcodMfag8hCaeJYkVn8G4nFwOSbdcrnWfimNbGjC0imc7FF9AJibnldAhgPiztn3mGyUmE3yD2Q5EwqtUUk8N7soImAOzz7q07hiOjuXvdes0sbG6QHrrjMUq+HpW53AuoBq5JOiNJj/OFCtdKCmOPKtv1GpvVSu4k7JbIzYyRNDGjNgyoJxG/ZPY7HbloK687VruoDBiVIpljqFgNmjtEUkVvMw84iLAsSkzXZhO9KEi49BH1OgLws4JqX3nNSP0fkwTHmVFtsJqvdaaLokRrjndSKsFZo7maSA4IghCrVQYvIJDs3Edcn8TuYzV6tGmmUps1nyQPNOiM+ti+vi/Lfc5RkpfmkxmKVY58QTLACsV8KTIY77/qN3nAYjmXQpn7Qp2XSLzWFYQl1cey8VF0evjUV76CzvYYRRhgiRCvfOFr2L75Cup0jAenc8TlGssPX8dH3/kjvPHtbwoQHozHGD//Cj779/5zjG6/itUqx/2f/BCbbCn77GQ0wE/ffB1+UygT+NrBHn71v/xvLvGKyxbr5QhcjsDlCPySRuCyoP6SBvLyx1yOwOUIXI5AOwL//RgNM9MG/VQ2cgT9ZtMlVos1OrRXK8lep+IoUpNF6l+X+2nNZGYLmpKwBUx835jTLdu6kJrV1Cm6jMh9ko11Xw3mIa2nCSRTHWeuv1Ii8Uv4Iy2nAubOUOlhzYiqol0R7bfYHTVmc6E7HfOLQyRhjIZZtLLXNOWy1HSyRjPAL4jNCouM4Djuy34wW62UQ8ToOjbDCEaO+h6SJERRNFitGhxcG2MwHiFOO6gaH6t1bopkMrjXGRbzGWZZjpOyxuvnBRb8QSGVpcwWpRV2KAUhLZqWmxIlmbZUHlCBwmaCx3wlglNkpQdSbBJsXRQFVsyE5aXTqfSkDqTCi2ATmbjOxrrve9gKfOzFPq4OuxhFgeyiR2kom99hTBZ6habIdOlOqHBiflm5lhWXQDE9D8t2tpwsu0gKDWbmHhs6ZIqzyVQ3yhRakbVLZQxZ367JIzUW25y0R3XgA5+nZXqxyUgLclrHsannnCj5e6vAc0194eImPL9Qg7KJ3v6SzaVh8c4k10yH2QQwoCISOYEKtUKKO1MCe1SeOftitS34DByYJ2WDSAKcix4KXvKZ2UtA2OVbct61zXo+N1ozcq4SAJTSzDW82cBuwgBUQLOxKOUJL8h8fbG8mTPHPxs4zvdN2yyuFQGENZQJWKwzNSrYCCCznQohZvpxaGixxs/JOSSbQKlgiQrFWkvraiOwgq/JSzfHgSAu8yr7tEvsdLA4m4poIdCXT5fNPDastB6ojmI9IDDSZlmaOlfvs23gKb/TlC/8VwQelBPFDFI6CiROhSuOtgEQVBQ7TPoC7FVv6hmChz1bA36fcfJzzUJPNrb8nNKFqyfi8t9ke2suBSSIsEbwGXGes5a0TXIpJmRkQEDJoFU2j2lLzmxfqfPUa3zqM0gQ2DSxbASxvlD1UGr9cOkTWBomCXp8LqxFbB6x2evAZvswbt47xbNe+hnFr1naWpPnKfDbmm3b67b/Xt9r/S2DgN34uZhlBx+3/565ipTxugF1BAkDaxzw7N6LfBQaKj4JiBHoJjnIxkNug1RpJRHqboqaTbwXb+LFX/8SMO7h/skj7Gxt4fTuQzx59x6y4ynqyRqzVQVv9zq+/A//Ea5/8ato0jFOD6eIgo6yNKkcG2ylePzwEKvVXCpZ1vuzs3P0un08f/OO9qpep6+1/d777+GjB/ewtbeN2y/fQdjvYG9viB6bs6s11u++idf+j3+Bd7/zTTTTY3QI5OZL5NlC7gqsA2yDZszvLBvESYpOQnvTGE3ZaE/kfrlcnqOmE4Oa7lReGbBKcIx10U8ipKM++jvbGOzvKmc9owKRUQGLFbLJHOVijSa3/EvZ4weN7JAJhBqJwRcBiPbJ+aYW0KKa1TSyy98e9hAwW70qLQ+upiUgFUbMGqTdZKB9mOuLTVba9/EzcG6IqxWEyGXbu8FZ0WDNbZg2uHEM2iWzZvslm/mVVJHcF9nBp3sEVUFpnKgZ10u6WlNWe0mmqFEUGZaLBfKsVq1gc46ZrSI3kQgURgKCaX8/35SYZDkmWY0ZM7r9yGy7V5lcPAhmj/sdeJtcqpAip6Il0rmDz6mhfb/IUqbKptVuJ43RJdDLM8ymQLZcIFsuUZU1drdHSGOqlalYoQKShKVSQN9Ov68zRsD833WGYRjJmrHD7Ea+9aZCwFpLEtqKhBzaarOwMB+YgCbBUTplGIjOpcO9jeuD9oDdxEPE80erAnb1pSXCmIOKqchZFBKC8cr+dmSaZ2qkRSO49S3iAs8FVHZbXq/4Gs804p+tDySIPM0hdj+mtT53YLAz4HdgjHPDkK0+v+xMJ/hbneJA9uQERRY8CzDqwbG5uCfZOaU2hbpAbzapa6eit0Nh0uvJSpaAMNcT99rlqhToRR3ieDjS/FplMwFqg8iUun7VYDxIsLO3jSaK8N6jB5gVtZRWnGezZY7Gj/HcrRfw+S//Gob7+1iTeOdBalaqV1eLKR59dBf3P3wPj++9j2Ixw7BDS2K6cy5Q5pnAhyjtIB0M0EQJPnj0GFWcoE5SbEhQ7HQxXdKAN8TzN15URjAZMtMiw8/efQd3791TDX/h5m1cG29jfnqC86Mj1EWGra0xhlsj9EZ9xN0Obty6KTXlO2+/q/NdlwBlVeL46AH2tsdi27D5vr+7p3FhVMvjhw8FDp4cn+Do8AmW8wxpah79UryRfCGQMkS31xUI2huMNFceHz4RoYz7PGsIn5GIb1SQ8YzmeQKC024ft249j7sf3ceT0zMpvVjzSYqhCozN975Py1SeQ3j2atDtdTR23HN73S4Gva4smVOCxHGCiODfZoNitcT09ASzs1OspjM0m1L1y7xbGu3d/DmdboruoIcF17SsSQ24uiBSwEOv08FoMNS8OztmHjwVbKZOpdKRICbtuEUavAD+HBBW0ZmlVk1hTWYtV34xz7W5EW12ez72exE6dYO+z8zXSEpF3XkcQRApbaM5BkyErpDn6wuFHhXp/Hk8IdGphY4qg7SPlETPxRrnh6fIZpkyxjuxxZQQeMkKAjQefBKRSJ71Up1HsyZHVhO4bkTK4vd0edYpSPCrkG08LP0IZ/Aw571lewdbL76Ar/7OX8e1F14Q2PLwvbv4zv/5p3jv9dcQ12vs97oYkLDLTHmCJtkSZUVyg4eU+ymLmnMy4TmXYBnrK+1aaXfMkSUhJydJrCW0ucx0x01zyl6rV/Jq0nnPbMdJPrhQ5eqCaYRdO/U8c+4n9G15I3YGavN/5RpjZya7B9j9g8Dh04zz1u7kIoXdPBq4lwXAhtmrzUZ28tqHa095orncmRgNEGk9SV3PT1BvkPoNxp0EV7dHGKehiJR+mePs6AhRvdF+RgCYd1UOIQlNdJNZljw7GADcVw6qRe9QoUmgeDAIsL3bxfaVXQT9ASZ5gccka69p4cuDGO/TRt4gqYlW+vP58qJO82ew7nL98KxOq2ieb3ikoBUvY3iSKBH4a8ApydqpnC+SlH9nkSXiRxclVqu1AGWPLiCMR2gazFYrHJ9PLGbFRJ+6S497CcbdDoZpB11m9dK9im7+SYBuGgmg5d2bSvad8VgELa5/AqIkJrNXwPrBAXsaXcCzKwHdDhiXQ0Au6vVV9+e80ziFKe9zZZZbHjDJ4VpLVBCbNbFFG1QIeObh2YQOF7S3Zt8jjMEMYI8q08kTzB/fQ35+IrU/iXaszZsi13zhOJjytsG63GDBuxlB9jg4hZzYAAAgAElEQVRBEUYofB+7V5+DRwB2nmE1WaAThCIEBEWhzGOyKbnfG/HLE2FV7lIuaoMHRfZJ6AyRLdeo8lLuLLyLyXvKXVBI7q04f2NPudIEuAl8s37zbEkWftDrAf0ujmYzzJnvm0Sq9ZPpRPfK/a1t+FQzL9YCvHsIsJwt5IzQxJH2A5LQeY9J6Com5T+jpvhaoWotz0CcQ5yHJIarjRBYzrCIenTEGA3khBZ2uhjuX8H4yhVs7e0iTBLM5jNMZzMJEhaTKSZPThDQna7xkMDXM6hJFKMTVsbehVnUc29h1rbCA/ojdK9cx42PfQzjvW0kwyG8/hA7dz6JYLSPReHh7r1HSDc5pu++jnf/zR9h+vAuZssZRteu4dd+52/j5b/xuxgc3EI2WeDR66+jnE8FPJPwQLINSYa9boLd3W3c+Xv/wSVecdlivRyByxG4HIFf0ghcFtRf0kBe/pjLEbgcgcsRaEfgf77ZaXSI58UwYWZYidWS1rIbdMj6FVDB3J9Y4Kap88wCTMo/Z30qpaWyCa25x4uc1LVkNTPOlb0CEyg621gD+Hh56CcGPvJ7efFi471VAFMpVDD/ilk3zIglGEzAhiCwMoY8eESmHPCn6EQCZ14EvwnV7G5zNy2DyoIdeQlhZmUQWXMl8FKnWqJVVImA/51sd2YCR5ady7tVVbKZHmF7e4jBcIggiLHQRdgukmzyswG7qiscrQv8+PECC17veUmQBW4EL4hR0w6TeW9UkOmy5kkBzEupWeC6cbJbkpjNbIgS/GVzakn7YpcrKwtHfg8/H9WRtFhGg37gYRRaBul26GE38bHbjbDXjbHbjTFOQnRoAKjsnAoxtcZ1jlBtKbN8JchPtjLZ1GzOqlFD0Je5cQRKacXKRqvnY13kUjbQJonPUGokB0LxetpIuGLNGwHALpeQn5lsYs0l4Rut55tTQToFsBP4ugaP9XtaALjNCTNg3EJdmU9m12IDgmUFJmUwVcpM4BUyq0sqO438XiVOslnKBcJGdwv0SuXloSAITDUACQf8byQqUP0oyzvOEw+dJBLo0f4M4f9skkQhCjbrqo3AX6qAdbGPQvhU1BOVYcNQVqhUKze6PHN+tladtF2jEp+ZhVJbKHNtI6UxG0rK7ia7QYz+NnfREzjBNZWxoeQxV9usuTgOXF1swtK2cdztYT2boylLkR84F8zyuQWAqVBxALDUu87S2QHABjI4G1Fl4poFuCygaQOrxgvXXpuxa41Cs1q2HN3WDlWKDr7XFsxoc5edzemzeZls2rENrMZc29Bt88+eQYup5GIjSepFgf1OoSZVuMuZU4y5AUqyC68ACcQlK7YeizUgbZ5ZBqY1OQkac/07v101JFLfwyiJMYxi2f95eSHVpqzTZEXfanXdG7/obppspc3YlV20a1cLBGeNdSD1RaPUEVGU0+yARYHZTgnNxqoU0e6lOGfYjHHyGAN9Cdy3z4LPVy9qimFCMWYNTNs3Y4YIAHYEETXXkhibYR/ejX18/Otfhr/bx92TBxh0Ozh9/wHO3nuIzSRDnQFlNED/xU/gK//ov0By9TbKOkY2ybCaU5UZoDcYYP+5PXz40QPZ1fcHBBs9vPfWm1JhvnzztpphacIsM+D+48c4Wy5w5eZV3LhzG7N1hWEvRY+57psc1cMPcPST7+ODH3wHb3//zxDlCyBfiAgjEoWIEXDuDgGSbh9pp4cgSk35wIwzVMjmJ7IrZA2h3ScbfqyHBEpqAq9pgphAx3CAPtU6VOpnmWozN8V8scR6vlLuPV9Q2yJtc1PWCICkKTpAEEx+SqDiM7cZQPVql6/BmkNwhDWLSgyBwGzYM2swBM0e2GiV1THt+/JaoEKskOAQq8rDyarAGfdp5jpqs4tFVuL4hmUlVTF/XkxFB6gwY3amJ5JV4sfoEgCOYzUrOYYkVBAAztYrVDmbtySmmF2gKbtszdSsSYGPVUPgt8DZssLpusG88VH3uBvR8r5CWFfY7ifwmVEnxQmQJIFZuzceol4XawLAXFvKCU0FUCRU/xJozNZYL2bIqASsgL2doRqWzGZlo1sEJNbRcqO8UNnG5iUGsS8rwV7oo8umJvMvRbTaSLXDwl/ltLd0+xwBIBKEpLqiTDoSgEaC2IpsNgLziYftQSCrWyqLra7UF7nqrKhtRiZNlwN5X9qZoM1el71qi/060pPUcq3ahkScNi+ztXR+llCiqABCDs5Gtf1ZLiPYyCjPVCUR0WyOqn64bPX2TGeupVZ/2Wye84tkIyJ3BK/YnGYO9aZSzjJJRCyR2oGdQkmurC6bkecaKuCrkMraEguq25DImYM1O2wKPYte1EhhKjAhDDDaHopI9dHxCTbMx609TPMNztcVdg6u4tVPfgqf+eKvqoa9/cH7eHh0iNHOFrbGI+xsDdENPdx//10cffQB1tMzZW5SsUcAgnacJW2nmTWZxFI73z85Q7q1he7uDpLxFuLRCA8Pj0EF2CsvfhxPziY4mk5wOJ/i2KllCbzsDkc4GIwQEzyj7WldSWW3d/UKtg/2cb6Y4faLd7S3vP/eh6iLSqo5mnzc/fA9nS+03zcebj73nOrz5PQcjx48lGvPfDrD6ckZTk8WSFNTufNhM34io42856HbS7G7u4ubt28LgPzpG2+gzgsRPiJHgCsYN+LIiZvAlI5xnGJvZx+HR09wPpshl61xLCU3n0PH9zCOEvSoLmbxCX2MxiMMqP5lLd/ZxVa/rzlQUcVGm1XWxsUC8/MzqX9XszmK9VrKaNauNjYiph1tEktFm/Y7Omsrc5YAmax9SVjkvGYzvothfyBgjuMh1RwzlfXveacxJxBl2RIEIqihc58dNplbTneWgnbyjHAhCM7LDAFfEikTH+M4QEz1nh+gx/cWkJRSGfhFEI0gC9V7Htc3yZ0b1ScSVrhf0EWHa8j3OK8DjNI+Yqp0z2eYHJ6hXBYIKqvddH7gGsmodi5JXg2leITXwYpgU7XGqs71PtMYmstd7u00sikbUCxI7fgi7WDa7aK+sodbn/scXv3C/8vem8Valp3nYd+e9z7zuecOdWuu6rlJmqJISVQk25IVJLYMKAaEBE4sAxGiAAYSIw9B8pi85CkODCQPhpynJEgcBYYRA7YVIzIkUQM1UCTVTarZ7KGqa77zmc8+ew6+b619q5Tkzf14KR1Ud3XVueesvda/1vq/6atI+gOcHp/i4+98Dx9859uYn73A3qSLSSeGv9kCdEPwfFV+2tBy1+N8NSQxRsZQ2VtonjZ5BbeAAGDOSxIc08A43PB/3FNacpul11k3CuOsIgKMzhkGAG4JgO1xy4D1f44dZ2JarK2zAYBtdrmR8Rp2lY0gMVnoNkpADj/G5Ufva381fgUNCpckFLpiGEKK7gI2msjEE5mMc555pIwl0cnh3uuiHwXYoQPTsIdJvyPQ9+HHP0SxZlxFLZIWz70GQxe7z9yZ6IDjuOglkYnZIKHKMaSYIAZ6oxjj/Qm8Tkcq5IvlRpbzJNzGYYLJYCRr5sVigfWGWeq865q4m8021T2OGask/UkNTbCTThuKMnARhbRQD6UC5r9z/vqMDSIThgCwdaEguEfSgKymSRZxCHpmWG9TLLdbY//M/Y3zMHKxkyQCgJnPSmibljGkuJEw2+vEqq2Ms+GdezwYIOK6rBh1wwlMMNacIXjXEUGXd3zXZBFTcUrCWq/XRTwcqfYvqPjvDQT48t5HMiZrL3sZhgjQOkG5ip3gnibXE9nqO1ivNyYDmcrZKNbduJqfYfHsAdKzI1k1C8TnGBa53lMAMKOLeX5kVJLjIKUbAIk3/BlugJ3dfbhOgO0mx2a+FogZEjQlOY5Oatzz6XgQmAxek9luomvkYGXvdXQ1yEiQy3KtP97J6NBiegAmnoWRQlXooKK1s+I4XAR0U+t04ff7CLin7IwwKwtMiy3mxVYEc2Yn0/p6xHPvJgNow7zaIlH+ESOrGmR8hGSq6fO2ADAPQsbGvttJ1E/hUqXanMICzj1jvV8bW2sq9H0qrztYcy65PqL+WADw3o1DdMdDESc5p0jOn11Mcfz0qZT0ce0qPoXnU7rf8MXvzr6QyLe8WxM4j2Ps3LiN229/Eb3JRBFeXhIjcwMUvV2kboI0N5ba9XyGs4++h0ff+l1spido4hD3vvIV/Pwv/wqSO28jcyIsLhZYP3uBJt1guZjiYnaOkMB5yTkADAYD/NTf/c+u8IqrFuvVCFyNwNUIfE4jcFVQP6eBvHqbqxG4GoGrEWhH4H/64k6TblLl2PJSRfsuZbgWbDyYDEFeBmmrRsVBq1STXaG1LRU0wIYKL1gCf00mFS/X7Jm0l+aKF28Lnhi7V9PIZJNn0DXKKh7eN9taTFQ2xLcVsM5N5lzkeRhGAXxZIDK/1WZ3kmFtsDObL0qWMpu/zFd01TA2lokEptRaQOMYUJZqYCkVGmNdJEuuis0aXiCMnWurpGPTna8qc6RiGA4IDnSkgiBLu2iMre/e9QOUoYfH5zP88SfHWFOlRQtIuWcbFTAVvcyVYvN7S7CJjYbKAMBsepNerss2/58ANTOEaE9VN1hsc6wL2mobSSwvs9YhzVgPMzuIqi3XQcKmfFFh5AKTwME48jEKfUzYcEwCTDoeOr6LxKkR1wW6dSYGOy2deCE2qjYD/rKZoIYBGePKI4ZYusy5c2hpmDP/KcV6k2GbEdR9adHLposRr7XNG5MXLVs2WfBemq+Z72M6PabvY5sJ/38AsA4GFtDSI5aQgKxpjrPgRzjMtqOlKy+gUoLw11LNbP1ZThwLAKu5RItOTRfb9Gl4qSf4Sxs4gr/mRQCYYDCXhXUC1RykPSsVta0tlj6F8uo8NfB4qWXmEi/1ahAGBHwt+MtLKxvhbKiXJTodA66YMaqNDXtVSQmT0aqwMP/eWpyL5W7zuwQAs7GpTMaXluMEgHmJl3KxNM0VPo2YxIb+APlqg5oNGlqiO0bFSnDWKIANAGysYY3VtTUTtioci79bUIFKIqmvrc2zFLckAdhFJQDZCOSNgkIEEws6tupfC2DK5NBmMrc2qS3/RAAn4SnZBpoGnuaOiSW2dYvsdGMfJvtXmwmuNqHmTGslS2CJz4n1y2RyskbJltwCwJdBuVIKG8tpsu45rqwwxgpcnUk1PQehj5EFgV1KxmlRSRWBzdO7bIq2yGyr/rVLoVVYq/0pMMYAwNYn2iwXizsb8LYFgAne0E3AzGXlilvlnjBbAlFUm0thSJDJkEn0zC24f0kGAUkDnMdsyrOJboAp69ytz8C9gmq4ohsj3+/jS3/lJxFeG+DRxXMx85ePjrF8fIpyXmC7BcLJDVz72k/hq//x38UaIYotQUcX5ydTkW06vT4Ob17Hw+dPEYphP4bTFPjh996Dm2e4f3hDwB7XNNtnXKdbx8XoYILB7gSn56ks/HuBg7DYYP7pnyHM57j47Af4nX/6a8guXgDpEi6zzgh+kOhDAJYPlJl/3QHC3kBNMydiwx1oshTb82MBN8yDpVXtOs8096jeJ/jLJpMXhmrSJ50Em81GFpscL86/YrtFulxhOV+jzEz94H7ndQMBvlQcKU+O5BtLnjK1zSiH2CQkqSSmyot2zHx+bCBWpcBgAoxx4CtLj2qa8aCDgg3DlCAqATPmtrpY5hWOlhnOWdNDH27ii5xE292wBjrMj3O5R9AGnsSkApVbmr3RZdObCmmqCSM1igly0PK1UJ4q53ghK1bOK+7fyke22cB0tqCFae46siKcbgqcpTUuSmBGIGPQN4B7WaAXUo1cQH6msn41URHcR9nYEwDMWcxmPJ+BcrRrqSbrbItis9aYE/zeGfdkDU3LS6pZqbRkY5JA5aDfR54aRclON0bicm8EEtZHNIgJAtMWkcAgaytVLTkzMmmxSytk5pC7KF0PNe0emwbzNMV0zbMBbWgdXB+7ssfli8Ay1dse4w8YkyA1D3OQCdyR/CJqic5hNpbv8lfDdTLqOZGXCPoa9p1e+n2bRd+iG9K5ac0a9X7ruND+c8sMESXFEj/YeG4BYCkc7UvKNUvq43KRS0bjYlHVWDrAhgWELiv8jsRyGKHB3ERlC1NVaoqU3kNmHAawka2+7yP3PFxsC1ykJda1rzNI7AHD0MUocNFlRi8qUMPNIhTFkawsL9YpagJdRY3zbYEq6uL1L30Rb37pL+DGvftyKPngo4/w8PEjZT8y6/O12zfx2q3rePHgU0yPniKdnqNJ1/CrQo4XBJ6pUos6ifb8ZZYLgBkdHqK/v4eg10dnZ4IHj5/hYjrH3buv45PHT/Do7ARnzP/sJFIP60yXl+i7PnY7XfTDAGVKu+YK1+/cxOHdm3j49Alu3bsnRdqTx0+RLjaYjHZkf/z48UPNfwIhBMTv37uH5XSO0+NjnJ+eiWTBSIj1KsV8tpFZi8G/qIxnlAnPmDXiJMCNGzfwzrvvII4TfPe739Gc597kFyYjm+dRnkuZzU0wnmc+WuF3oq5ymldpqjNElBhrdI5Rz/cw8mj/TLCW59YA/eHAZBSPRrh5cA1DkiyYyXwxxWY+Fxlmu1wI/M0IWpEow5pBsN9M5Zf2z1EIny+qa22EC890BHZ5NiK4y+/KrFG+pHqmMlXqX4IDzDnluZ7gr8mj5JmE/43nbp5zaAfNuUy3lE2ZC8QmCi1CKMkwnoMOz9YOla61nBYU8aBsUaMApiW6GxEAJp2DdWgrsMNhZq9nzoFyylFUg4vYj9EPO3DzGsuTKdbnC1Qp66a1TOY5vlUXUl0bBfACUnNiLGgnXWTKsGeGfCL3B8jJIKJrc2VItCt42HZ7WPa6aA4P8PqP/xiu3buHTVbg0x9+jE+++33Mjl/I7va1124K6N6enmN9fCpSQExkmXcVWuDTklbrjrWJqGiJJi/hZLQqN44xXM2l6yClErEFgLnC2zugjVqwvDrrTGLIaoawZoiEbe0x9cj8e2sh3d4TDBHZsk0tAdQQB6262NZJ1UfHlXqR+yvtv1nHWjDauCaw4vIMaO5lnAs6aYkg2hKZzedUXm5gSIUELbkfd0If3dAXEHzrYA/X9yboRj4+eP89zE+ncIscfZo6GTd/ZfeSEEuATLETJHcRACb4q7tqjTSr4YZAMggx3BvDjRMTo5AxRqZBljNLN8bBeCKlJEG8nC4+cawcdJKd+HvLNe3waQFtCgOzqHl28ui6EXfldEIHIU97kLHol+03H70lebJsc02l20zvq7sEnRlI+ioy5CQ68GcwSz1wNR7jJMYwitH1A62ZhnnmdUnjCNm2k9BC1SmJGbxbc9/X2aEyqlLuf3I9EEhqia4Muba23pxetBTu7eygYf4v7xydHnwqfuVAYeJ9RA7QWzG2x4DHUv0SeFdNCOAHoaIICHDzzxBcHnC+r6dYPP4Yi6NncpPxSBgRK8pYNbcK4Ix7G+MKkggrZozz/O2H8KIEfhALbM/TEuWW6l2SJRopinl2Y82j+pdncoGkLfFKgLUhOnCesF+Tb3MBwAS3SSogdC0/LjufZT/PlKXYQ5rT7amBn3giLfmDIfzRENHeLjaeg/MsxfFqjnWRK35B+encCzY5PL6YObzO0A0Y+0T3MkugJqxMAJh1jTn1PN/6niJXdM8WsYZ/hVb0rNO8dzNzmVEqhmDAfWmTZTrzNn6kTOfRwR56kxGcJJSd9TbPlM18+vwFitUGcU1yewykGUJGHvk+EmYfFznWmzXWaap6Gfc6uHn3Pt5690tytom6sfYznisWJM80AeDEGHdHuHj8CMcffg8nH76PzWqKzt4E7/7Fn8Yv/MrfwdG6xOmC7m5UQ2+l1t4s55jNz8Cokc1mrb2HOdJ/47/5e1d4xVWL9WoErkbgagQ+pxG4Kqif00Bevc3VCFyNwNUItCPwj35kv1nSXod5ueaOpZfFVi3z1uT8GRtaq0izFqFGW/nycigVsABgk9PJxrZcJwkY1gRnDPta+Z1tYF0N7Axj9Dq+GknLVaHDO5sl26LGPGPToVEjjnmaIVnXZOY3ppnTKmZpc9mK72g3TKBV6X/0IaMChc0DNo9rk1sjIEP5fgQ7aQ0ViLG+rTKkBFipMCYuJ4GoscGOfWN7yQw9sqXJ+GSjbJmtsSpTOImHL37ty7Ie/fDxU3zzvY+xyajOdOEUdHhiLg4t80LlIa4JGjcVsqYSg5qAHbOcGrLoxZCFFKJB0lGuEa0yj+drNFRny3bT5NpyrMVClmpKsmcxgiX0onUpmenENGj/CaDnADsBcDh2cDDqY68TY5cq4TpDDyUCAvgEIZkbZeAmo5bKKzUb+FwITIRJgqDTgRt3pGhYbTKsVxm2aY46p12XmWlGK2f+z6gJqai26kFZiJu8wZad/aq/72Wml1UCt1GoLbDXCoalLld8sgFR9fzVPSKyRys8gqUmV7K1kjOiAypkWxs6A2gKEmtZ/wSECPoSACa7m79aEFi5wHxva13O7xoFQMicaeV1Ekgz5AhOOIJFgi9sw8BchI3i16irLSBNJVlRoNvryrqLDUyx3wVaklXtg8QNNi7bpr4BNA0znt/RAMBUWbUAMC3sasNSJ2GBYKz+Dr1fja3sZDiSEqim0o7rhOQFjYcBgQkAc1Xp3/VgX6q1hae3am3bizMKYJMHZzJ0DbBuenXGTk52qPb91OzVPxtbaT0fWUtbsEE/sra5vm0DzXwMA4IYZXNrE2jWhGkc8mdJjSiltNGG83MJi7ZjT+Y8NS5ktwsAtmApn2PbATS4a/vhDImBDc7WBpprRjbz/COVsdCmmnAUBxiGEfyyhkv1Ie04+RVbhbK6j1aK0qrwrLT30gLatipJVGnVvy1T4lJtbzO0jRLGzCtTi01+KuerNWKweXCcNWZeqZbqWZvc1BYENlbaVIGZ5yKlgqME9Jfvpb/voqQFYRxgM4zx7l/6MSTXxzhan+m989MFspMVilWBk7M1RrffxBs/9/N445d+BafTFGVaY+B3xbSnJSGzxsa7E5xMzxD3IoyGPSzn5zh68hmCqsTNya6UcLQ8pTXdzfv3seW3CWNUToDpdC1b8x5VWMtzfPreH+Hw2gBOdoFv/pP/FadPPkaxmgoApmqJgKlqRcFmWSKrRX80Qri7g87hgRRc2WKJxWePUCxXsnRebjbIqhwe1WndDpJeTyAFFz/HnmPHTE8CFASAaJ3MBlu6WmM5nwsI19LmXIw97ZdU/GQFFcAG6FTv2zI1TM6zmdV0AmC2Jec034TkH9oIypbPJwDsYdzv4u37dyzQslZ+HJ9lWlY4X2/x5GKNU4LMinTn/uzKVpe5qmM/wDgM0SFBiNbPbo0g4L5olVUIEUaJGs1hTBiagCpdCqhsLuUkUPLnFbXyxY0bB88GLGKetYKmcr/CIsswy2uc5sDzDNg53MOgnyBiFiMVFmWOio3CNNW4cH3SNvDg9h05YlCxR0BK5xgBz1TH5ALqCQQLpChqDPodAUBsXpsc+EqNYCqIxqORCAWbxUK2p1TnUIsVE/hxW+DHZCyLIEOyVlahWPA9aBvqCrik5eM2CLFqGpynbK4WUsbyPHGjA4ySADtJiBFBetp3F4VUQBEBJQLr2hOonCMIYPJzReqw5y+BwXYOCJjQNqfAe1uErWpXg/HSkaFdrW3OpqqYrTvtr+2CNju1yWl/CQCbEmXIOJZQQpKfnMUJUrmy31yhEfDT0FKcYDYBIQLc1vpeDqNsTmsembrXqs4ax5c6fIMGz9cZnq5znHAdgMpGYC/ycNhL0KsKJFWpMYu5bGWVDqSNg3nZYMZHE8W49c49fOHrX8fu3Xso/ECqIFrwzhdznJ+f4ezFCxzujPHazes4+ewhlscvkM3OgfUKQV0I7Ke6SJbhJF4xwqGqMJjsYufaddlBz9Yb9HcmePziBCfTGbo7E5yulpjxTBcF2Lt1E+PdXQEN05MzlPMl9np9kfSeP/oMWb7F4c1DHN65hScvnuPW3btaVy+eH+Hs6FTgDhvrzPflr9z3WQNev/+acoJPjo6ldKX6j/+N68xkL7fKRkd5nluCNvy7nof9/X288cbr6PV6ePjwgZS4Dq3PaU1cFKppavPTapiABkl8DZVmPlabjbKVud46/UiEAp5Xh4w6qKjMNqqwqBvJAppgbCeOdb7oRZGU/OvZHNlyiZyuJlzTm43AFLrYEFR0SLKwJAVFt/A8RbcUvTzVHAK4vJcwt5MOC63VNX+f4yOloGxdjTpYwA8JbIyBsHawBJWYNU/VGx0aSLrjOWJTFVhlqdYWHVpoey/lvoDfSgQkQrAEf2nZy7rOM6iIVlybPgsq1xfJFoUBUFkfRByssSUBhep/qn87fSR+hGqd4fzpMTI6YOTGGUDPkLWFZAneT1gHAjouhMhLD8tNqigZustQJUoTB9kMUz1MwTe1lq6PrRdh4QXIRkMEN6/j4O23sH/7Np4fHeMPfu+bOHn4GONOgvt3buDdd9+AU2Q4e/wYJ589kupup9/T3ausch0MSp0PK9Uk1lZnW8KlAlgHcZJSHJS0gCYQZcFe8zxNlqnFc03tsvPU3BNenilaC/uW6NfSRC8TOCyBkIQlnj2MhbS1wCfwxpxXnn+oHhVRhk4FMDEszDsVCGzcW8zfba3u7dGWZ6VXrRLkjPwSWG5V5HSU4Xk/CQP0k0igJ/ec+zdv4M6NQ/Q7MT743ns4evQc1WqFcWSs1kWkBoFHRrqYGAlOHZJZmoZndAPIcb+Luh564xj9yRgIY5SOLxBYjlDrVAA81eg8Vyp+xXNlizwYDQWEcq+bzudYb1LFMXDuTacL3esYpzEc7uifOR8J2BEYJWmtqkksMC4LAlF599lmmC+WxoKd90/PUa4uwd+KTlJUQzMD3PdEQBuEIXpBIAcc7gHcmxvOI4f7cVf20nLEsc4mUkeXhWqBog5IerFEDhORFKimyNI9y0WcZpb2YGcXPkmsJEeEsQV1uXZDEV1UL50xbosAACAASURBVHQ+IGhr9iZ+55aAzPMmnb3Ozy/k2sLvxuc97kQI0jmWjz7GxZPPUCzXinFhPdC9S8RdWkA3yDjXeAnsJFICV1yrcYKo28dqlWK12GCz2squO3R83dNJCiCBj7QCkteUdU5yklUA8/u1im32B+TCkbNu0YWEhG8DAJv7mblncV7TeCTquFKJkwQS9n14tMbv9+EzcuD6IeZ1iZPNEierhXKDQ5LNOTeOTuExU5fA8bbE+nSGAdXQHsnJhSVskSRMsxPWYXm2yFWh1+lpjdNuP6O1OAkLWY6MpECdZQ0pWlb2HgmqJJkX5jxGAjYJU/0Ogh5tvTuq+ST6bBYrAdNB7SBqHIHBJDzyrNuNY0UaLdcrncm5znudEIcHe7h7/ZY+b5BEej4n6w3KaAwvGWMw2MXt/Vv46L338PQH72P5/CGybIN4MsKbX/sa/q1/9z/AH330GKd063F8EaAdftZ0ic1mrjMMM+35v+FwiF/8e//jFV5x1WK9GoGrEbgagc9pBK4K6uc0kFdvczUCVyNwNQLtCPzqvbjZbksBj7xw8LbLRhqBIwJIwqrUBDQs/FZZ1oI0rYJPzFWrTCJYIhMvqc6MNSCVIa1qVBcZmxEqdihzMrshuh1fTSva1EkVQgslZsplBC2MMpDKJSos9fIdZS7xwsvmYmsV1343tlbIrm5zYHkB0GVNNyha6Fl7OYtgs/EtFVZCtaRjbdoYpsmbOnM9HUajohMFurx1kkQ2erTDXKYLzDdTVG6Fu2/cgd+J8Oz8Ah98dqyLl0dqPpVCOZnHbGBFymFdNyU2tBCtc9mrkd1LgImZPsxz04WVl+4gBNv2002K48USGS002ZijIllAlTrCBlzlpVV2do3ehxekNiM4YqOVCoLGNCB6ATBJPOwnHq4nLu4ltIsGulYZzQYP2QACiIgx0Louo3qB1qeAz5y8XgK/01cGc5qWSJnbtylQpby0UwlMFaqRe4vRbK2fOc+UCaymhwFKeJHmn+f/WqBXLRc1AM1/t/7jNrf0leaRxXoF/npEztk1s7FIZF3Tepc/y3ZFX200ESO23sNW/ci5Y1QIBHlp+SzwlzZ89ldZtUrt4UgpKrBQds9WNML5ZhUsAkBpIU30jSAp2eZU3FEVoqa9yW40jQST+8QLMpsayutiI4aXbguMsoGRphsBA1Tn6/ctGCvtG1nitsGowQt8k+OnbEU2ygvT3GD/nd+TVlqOi93RyAAltFgn4FIrRUlAoIBf2UKTAGHmkIgcFoEX/t4K0ASYmvdulWt8Fq3SVQ281nqUc9KCjQKLrSX0JQBsJ4LslY0r8iugowFgW6UHG1GtQu2SFGFB5bZ+mffndzFW9u3hks1HstOVe8iXapC1dpZa3byUTa05ZDqXhkxgQBE1MO0bthnWVOP0Q0dWsgSSlNNKuzOqBGn9xoaY1qyZq60qT7VVDTkLurYf9DIg2A6wBbgvx9Q+01bVYvBqo1iRYKFVUUthYxrrAsGtaphgB39mC/6aSGQjPy0qQ6ShlT7NkmUv2vrRSt3joXQ8bAMXq66Pez/6Lro3Jlg7meZvPd+inOfI1iU+fXqGu1/+CfzYL/4SBj/z88oDLja0iQ2MSpZKTFoAU1HcFFJDNvy1SLGanss+ldmLzGh79OixAInX33kXQX8gJUGaNTg+nmHSHyKqC6xefIYP/+R3cTDwEJULfPCHv4Wzp5+g2sxk90qldkSrTTbOmGPY68Bl03syweDWTdz8wtsIOx0sz6d4+Kffw+njpzg/OcdskSKIGvQGXfSGA+VrEqhQ3q1VaxOgoGU72960IaRyY5um2KypDKYywjgr8EFI8ynV7yt23a80to3DAeuDadKKXEJAjkCGVDPMODSZ3ASGdwd9/NiXvoBqQ9XxWtlxVD8tsy1Olhs8ma5xyoahZ9SCBPkJfI5DH9eSEBM2T8sMYZULjO13abMcaB/LKgdh0hEYEzDszzVAGWtHKeUtFX1sbjJH2FfNuLQXlnW6+b4Z9/2yxKqB7KifpKW8TAm6RFQTNTXGg76ye1kLl2mG8/kWWePh+v0b2qs3BK1Y82jzmmdywaBzZSzb7sbkbxclYtpVa58xebY8i/Dz7052tZ/TinJ+cYHNfCpVLhuqBLQ6VPpRUe26AoGUrUwAJytRz3ligBqoGXPegwhLx8NFWeM03eI8q7CxOZUdunEkDvaTAHtxiIHjoFuVSMpCYDCVe3JM8JjJzP3FFLxLZX9bU1+xupcFNP+Q9hOq9O3cs/XZuLWYWt3WVZN3/4qJQFtOXt0Y5V5hsk2N0t/WYPvzpAKmKklEPwI+HjYWAN4QlFXOKp0iDADM2sJx4/+xvrJPLwyYwKIy5TkJPQFWq7rC42WOR+sSR/yYIYFzHwedEBPPRa8s0G9qDJijKMCAedwQyPtiscWCP3PUx60vvIs3vvpVHLx2X8on2o77zEGtaxwfHwkAprp7EPi4ePIYZ589QHZxhrgqMYpDNNtUGdL5NpVjAseB6v7rt+8i6Q8xW67x4NETJL0BplTZ5QW6e7vIAk+vKo7Q2Rkj7jOnvMb8Yop8vkA/CGWVXLE2FJnOnszSZFG9dv06PD/ExdkU+SYTsYtqKlq77u3tSQnH+sH5evTiCNPzC60LAgJSwsre3IRfGKKdUbzxPeQYQuCy08Hu7gTdTox0s0ZDO+q8kq0xn1Ve52rG00KUCmA5a4j86Er9t9kWAjv7w0TZ7ASACfJERSmFLHPXk14swgXVsaxSkRfICYDvX6amPtAJoSTwLMWvJZQKcLfh8trdjdqyPVDxjBQnjMcg7NEIkKLiUXEonG8kjVmin1H92Yx7vY+n2IOQ+cNUEdraSccCZoUSLKpo4VqVWGdbKXoJUkQkYjILXeueADCjVggA+7LsTZKOsbaXHTtBV64bczKg3TsBYColU5JilO9qwKWA1rDcoxxfuaAvHjxBmVZw6ALUcuxIUBRhxpVNKy2m6caxSRknQsitEaGCrtARyYc8p9mzPj9x7YXI/Ahz2vzeuI6dN9/A+PZtnC4XePDZI3zy8ScoVmu8ee8eXr9/F3uTMdLFDBdHL3Dx/DlWp2fo8zxKEN4SU7JiK+V6SIUlLXazCh7vN9y7WNtJTnVd2T/LIYDPnC4OPEPZ85856FuQ21w2zf8sMZPz1sw7C8i+2glsSYYiq9Hph7XDuiFYsNc8CwLA/Dy8glVSOWaMGiJhhBELFgAmwN6qfIVRWRcUayZjPpQ+uLEk4jzj/KHjBAFgno2pAh72ugJ8uf8c7u9iZ0hLYxfT83M8f/AA2/NTDEjIJflYTkUkHzPSxWRUc73KVr2mQwWjjmqdQ7vDjl4VlZNJVwrXoNtH1Bko83d2corTx08Qc63Z8x7nfn80QH84RKfX0/cjgffsYorHT57o3pIkXQwGIwz6w5cgo1Vt0uGEdwDegszyow1zhXSdYrGkypgSc0eEN5En6xI5yXTctwUAGxeSDueO6yEh+YJ3sPaMUOeK9Wjdu0LPV3yDcbIyLkT8Z54pFJ9hM2ZpzSxXsoLZxSROl3Ih6QxGSMa7iMYT7SGyY2dfIvDR7fWUeSynMzkBWDIaex0ivHIsEly/cUPK6G2e655EMJHOY0G6wObJp9ofuFaYgMLvZlyLzJygXbjs8ukwwgiIkNnwCcJ+H53hWKTG8/MZLk6nhP2VVUsAWIC43J2ooq1Mnrrvy52Mn1f7riVMk9wuG/OyQiUQ2ADAIqforGPjuejWxbXjmXtfTdB81MeK/9xNkOzvYXL3Nh5dnOHp9ByzfIvezgi9Xl97yONPHyCsmHEeIG4cLI7PpLZlzjurJlXv5i7QSAUv22XrfqRaKHcsky1Np7ScYHVdC4gn+Y5gLRW7/GfWxpiOEZ6D6XypPOyC9/eYc92X44FiknhmgIeE1ty03E+31ibcANFlwzOAISKQyEsCPPf1SRgrMsXvhNi6wOk6w/7tt3Dj9pu4fnAb/aCH733rW/jk/e/g7OmncPhwkwQ7t2/jra99Hd9/fIJN7SEQsF0rNmI86qHbDUV45PrjHCCZ6qf+y//uCq+4arFejcDVCFyNwOc0AlcF9XMayKu3uRqBqxG4GoF2BP7+ntu0QAkVAmyO8JDOyygP7+xfCANkDiYVG62CzjF2yAIJbKNGykRrBc2/ILtANXhto9eCwcaG1OS+2p6lGK8RrXNDY01F2+FtXko9SxtMXdJ5KVSeIZnWHnqRp0s07Y9ox0Qg2DQ5zV3dZNQZtraUAGS3yrq2MXZLyjq7FKAIwCSYF/c9OGGETUFVUiFAozMcIewOiXhitVpik6ZqNnW7VC6HYvg3VQrfqxGFJilxnmZ4cJoqm1CKBCqAC6qAfGPfFvgCgNd1jrTMxUZnM5UXv71xH9evHSKMqKwtcTZb4Gy1xNlyhfNNipRMdbJulRVrVAf8noRqlbMjcNsVK515SxybgFZJnq+mFb25aXnKJlE/oK0isBO6uB57uJYAe4mPnShCwmYELS9rqhVpP5VLHc0csjUbTB1X1qxB0kVV0VYTKLYNim2NYlPKpoqKE+UuSx3K5o+50PL5yw6Uz04gl2mu6N9fReasla+AKkkxjXcamwJSIFr3N4G4UrtaGSppCHx/vmgRy+aUVTpafPLPgYn8+2o0iuhgL9kCeU3eL+08UwLAFgQm+Mvmlsk/tPPTZgFfYnUG0zHkBALftFRnE42XewLAkgi3P9g1gDDZ0bSSIwuaKm+uhW2qBojAHn4Wqg6zTDaQ3SRRs4qKejU9ub4KgkomA5gdO9pfqRlHtQzVra0FtpVwFlmp/Lvd8dAoCGSXmMmCzpA7DCihF60gBRa0tupGl8Hv11opX37/Vzya27XWNtQucUxrBf+q4rQlc1ySAKw6g3OobQ6+0inU77HZx7Fs1Wmm+Wo/l2qABTUFoLSNZk0mkyGozGd+Y9OwVNOS6hWqWGQLyJEg6cQC2a1sxYLAAvvsl2qVdRwnqta6gWMafrRSZO45VZVBgJrgGJ8ZlemlsZturfH5HrKytUqm1or+pe2zIU6Yhqn5ru264XoyjVNjSXmpLJea2jZjbYa7iDG28d4SegwIbPqxhhshGBqVuqT8uZXJNrSqVC1d5Q8zK9CV8mEVAXtv3Mbw1i7cQYScOW8E7WYZ1usSD45nePff/gX8pV/+T+Dfehtp4SJd5ShXBcb9AbJ1KkUb3zjsBNhYxn2/E2E1O0e+WiqLtd/pqKlGK/7BeILdGzcRdPoGAH4xw95ojBgVFieP8NG3fx/N4gjVxTO8+Oh9pOfPEFVb2XqSFETwTFnZcJHsjOAPh0h297Bz6ybuvP22iDvHz4/x/h9+C08efIbTkwusNgV6HUfq5MGwj27XKE3aXjHXrKz9ZW3PmlQLsNgy+5I5ljntsEtk8p02xU6Qh+2SizDDWapc11bd5CgrXHmJJKnI0tLY60lDZf8OSSHDJMEXaClLtcyWCtpM6ic2wi+2GU5WW1ywWacMbKNGJlFhN/JxoxdjP46Q5CmCfIuYgFuHAArJKwEKN0TIZjSbtiRPESCxapDteo3taimlDK0OOddFHlEmuFHetIo5ErwINlFHMXccHDP6gUQtWq3SwruTyFaQ9ZDf92K5xIvzNRbbEoO9gQGSrXWnwC82hNk0DwPEBNbY8KVKjdmUxjNB2Kf2G6p8mRW3s4OdnYls9RfTKRbn5yLCUEHMPZNAcoc2n/yOIpAAEf9uUcFdZjojyfI08LHxI5xVwHFW4mibY8VmLBua/HllgXHA8fVwEPuY+C7GBCBRoUvQmsCPBYubmODFSyKNscl/SZ5R9bIKOs0u3zpIcJ8VacXWaIugGCcPw7CRCs/Wm7ZeGfLJS2KLFGE2CkLnLzaPVU9aJTDJCjzPkeTnICcoVTdSAG/cRs1woyoz34FAvvFzMM+b+JuIJ5U9O/Lp0ALaC6QAfrLO8TgtceSZ+bnTi3Gjn2DA8aoZbeFiyDqaZgaAZ6M6y3GWFsgI8O3uYHTrNm6+844A4M7uLp6enmK8v4/d/X0BdOlyKUDP36Z49P3v48F7f4r5s6eIqwKTboJsucaKObK0CbZrK4gCTPZ2pNJl5MUxm+NRImICz2ada7tY8GxHshWzqOkKkCRar/k2IwqDiFmfYaj1ydzs5XqJTbbF7v4ednf31eQnAEzXGT5kWmqS4DCZ7ErVysY5a/GDTx9IGayaw3VAMIGW2FTasv6LGGIcRLjPSPFallLBM6uRZ+6mZN5sCRIEqfzn3BYhkScA/rNycWnpaVhRJOZQOc+zT2/QQdUYsIbkiE5VCzgfdmI1yAe9jghXPL8o01tkNVqn0wY1Q7raiBBDZZlIAJfAtSEtiByoY588fGz8QQOfVu+qsyYu4zI6xKrmzHc3LijW4EPnE94FCNoR6FVGqD1T8fOVdC7Q3k/FHB0YjBMQfwbBGMZ6MGM9IPGOKkue1wluxSE6jAnQJYmAqyeHH4K8/NRyEwh9ZGWuZ0zVK88q+iyej1FvALdssDyf49mnj5Ut3pJtZZTETFTOc9/DKsukuGdm7GZDNqfi3PUiHk4TC7mcOIRFPVBRX8DH1glQdbq4+5Wv4PaXvohZnuOb3/42Hjx5rDP63niMe7dvY3dnonFP1yvjupBucPH0KYqzc+Wfd+MQOXJsi63O4HSOofLXz2p4mSGyyQWhBYHtWYR7IEkK7TmlPc+0MR0EksxxxhQ4kS1esZmXa8Sr9wKdXY3yl2AaZdKq69YRwcRy2FgQzWHaeldYUNmp+mMInMahyqqA7fmS64jzNLCEP3NmtXcUAaGGoElHAMaxyLJX88PFDjPFR0PtW92EakqqVDMM+z28ePgpFs+eIM5S9H1HIFrgRQKAeVdSrm5VSa1fNoSwGFXkoKb1/WSEaNDFxWqFZDQWoJgMxxiMSVrKMD06xsmjz2SvTjBOhEwq1+MYcYdW0AkCkorDEOfTKT786GN0u330B0N0uwNEUaLzhYhRiskxPjp1XaCoUpOtKiv1UmcIqoh1zyTgTPWrXIVYMSokUag1kRB0pBW0zMoNeMi9lE+Kbl9ZmSLpxMYpySG5OxDRQjm2JLzavHqOIZk3PEsJbLcKf2V7k/DFukKFctRBb/cAk5t35MxQKLfZRO7Qvp/27nT7ECmZ922qinnHp/q/qmUjfffevUvwN81JNJujR0XuZo708QNcPHqIcrPRPYgKZ56xNBV1D6xR+h4K30MmNxCTQ0sAuD/aQa83wny+xNHzY+RpoefPoyfvW1W+FXGN35V56nQB4XfluIirZZ3ZuC9oPxChgvb1ufowJNbw77C/IZKP2L207jcEO34up9vBjLFBvQ66B/sCgB8cP8eL+UzEqMnBvuriZrUyADDJ+QRPXR/riymcba7fo9V/J+STtDRT2UGZe6CJG6CCvTEAcFFhMBzZTOlArmkpbeuXSyzmC6zWa4H+nYiRIgSA11gxiowfX5PGU111aM/tE/51EfkBOiHd2Iw6XHbpJCtx9rkkTNTIm1LK6jgr0csaJFyjgxBFAEzTHPvXX8e9u+/g+v4tlIsMH773p3j64GOsZmdm6BIPnckYe3fu49k8QxkkcKIY8/US124c4v5rd3Hz1nWcnp7oLM/zPfeSn/uvfvUKrzA3mav/XY3A1QhcjcC/9ghcFdR/7SG8eoOrEbgagasR+PMj8N+OnYY2Q1SxEvxl/g0vR7zcMQeXF/CSGae5sbZlc0FNELLoddkwyg7+IWIQUtbp4m4za6wtINng1MjwMqJLmbJATbMgZJSPlGgeBj1mJnZ1aaAt9YY5N7WDvGqwIVPX3GnEcmdG1Sj20aOyTt0/grDGDpkvqkFaVSa/NVnYbOKyMUxFrMf8LRMYqqYmAWBFPybEeTtSuC6LCpkTYP/+a7j25tsY3rmLJy+OcD69QJqujYUVOzWbBZr1HB23wmZ6anIQXQ8fnZXIZSNNJS7tmQkABsrNpT3ihgrgKsdWjFWTuUuF8fX9HXz5Sz+C4WgHi3WK9z/4EI+OjnA0m2O6zbHlHTBw0Sizkuofgr/mV9qHCqjy2FzwpWgi4MvmhLLKOFZsZuZsC3lSWDFHL6grdD3gWge42fVxK+5g4joYUinMCzQbunUuZcSGzSpefIljJwQzY3k6NhWbiR7qwpEKeMtGARueVAxKwUvGu7HcUnPO2vK9Ivd9aWetJrbgOdO4E3DKJieBLQIqzIcyTSHZXwqM8sT2V1aXMlzZtCTTu0FjxdytwvRV511dYy8xF2snZ9VpbPsSANwSPBUQbFTALQBMhQEZ+rKya/NZrbJKCneDS16SJ6iGUf5c0Np1GiCC388ogmlb6KHf75mmNpVtaapLvbKxmlp2j2xYdKIYg14XdcGGiVFcG/tnc/HmGDBDmgAw1SkEslMyr62ygmMmwDgnwO9iMh4KCKsKqojEZ7/MvhO5Q+pfq4K1ec4GTjEqmRa0avt0l/bGNsPS9NeMy0CrEL5UvFId1qpQ7eO0QhBTtKzrrMRt1t740ga1dWVW9qWZM8p4VkaxUZywkULgV++poDcDcrYqXql/WTdkZ2oBYComXGAtsN9MkBYAVuOnBcJbAbkF1KkCl5qZjHnXZvLJno1AkgGmqP5ycip9ajSco3qZetSqcVlvCdDqs1uQ9rLp0k5+2zTVc7ADxjkkdaNVAQiYt1bjRG2Vx8X5Yu3XDUnBWmLLbpYqDdNyNw4QLaDEGWAUwASB1Zi/bJoCbkmlmKNc103QILk2xvDmLgaHO1rr64sV5ucbTBc5nqUlvvLv/4f42b/zn6NueshqH8t5itXZQqDtdrVRE9r3HSnJFssLLJcXuLa3g/n5CdbzKZyiwLDXF1iSZrlq5eHtu4h7Q+SFg/PTJfZ3JujHPvLVKT769u/h+ff/BOef/hk2zx8izlboe7WUnQUbnD6QBS7yKET/8BDRzkTZnsP9A+xfu4FtVuCzh0/wrT/+Np49fYE5M3yrBsOOi0EvEdjBpi+dKtpcZTaHud75cl1fqhkq6Njs5ZhsmSe6TpEyZ82C7YoMsKhFS4xhIZGdZZuJzfXMLMnSqF+3bNpy7qvYsPFH4kuFCB6uDQaI+e7My6QtX1UqdoAZ9IuqUi3nPGcNY6+VKtTd0MfNXoxDgq9ljpiWp1WBbtiYeALO36QnNaUBownoeUiSSN99s1oKAKbyl2r39XQmYFMkEsfk8skqVMQCAwiSZLPyXKziCEsCRp6Lfq+Lg4N9OTgQuGZ9Pzq/wPFsjdkmV84dG4RsbHtyQzA2iLHnoUd1FkFx2sNu2Sj1TS4dl4rqLV1HiNkYhVC/11ceIRugm+USFbMKSbyhSpgqQJLIlCPu6N+Z4UvAK9ykqEl+clxsgwBLL8KztMDTtMARyXSsm0GkPXmbbdBHI6eNvcDBXuhiz3ewwya/0yCirTTJIKxN3Fat0s2o8klcsXnAl+yYVpVL0MQ4SIjwodpmlY+S774SKM7M+zaK45V6067zS4sF1gQ2zKWUts4tZke+tFs1pdS4vGSlI2LY0qmxdhvVASlR7d4hu0vDFFGz1uPZiR+raASq6/vJ7sOXVeOLTYmneYGzyMG6AoadCDeHXanShyTSWGChWKfGYaNucLpYYUuXlcEQ0e4e3OEQ45u3ML5xA/FoiD95733ce/NNfOXHfwz7N2/KzjFkPZxO8Se/9Vv44A//ABeffYag2GIch9iwIT1fi+yiITTLCx5zxYNQ6lzuub4bKJOTCqNgd4AX6yWmZYYtHT1oY0nLYqs6jfj5aF3tedgbDgU8zuZTWUneuXMXO5NdrdOTozOM+kP5/7LGBXEHfhBhOKJSq4ez8zN897t/itPTU+MWQqWuiGIedsZjEUx4/qIlO0EOgigE4RgfwcO3AaCont6KzMC87wFBG59EHu7+zNZuDAlOYEuFOm8zU0k4cJH0CByZbG6q+wZwsNfvYtJL0IloBxrpv5F8ws8gcgPtbguCMIYkSGW+9kuSSq1bisHazbmI+xf/p3nYcP1y0lrCWRsfYueamfbmM/LsR3JNywls85B5BiVwRStZAVj8uyQVyoaUysvKEMp4lrTvxZpGAinvDwSBeedQ/qbjSFHc6fbgRREcnrX8QIQP3nP4yWkJzHsWsywJACsjNaTCj8pRElojVGkuAPjo8RFquuNaRxUFLfgBmjAUEM9McZJF6VKx3RLoB8KQ69SwLETEpfuDgDkS/3xkNdePg8mtO/jaz/4Mbr79Nn73j/8Yv/GN38bpdIqDw2t45+23MBgM5YAxnS3086Vg7XVw9vgRHr/3PqrFDIMOM5J5hqTiulQ9pwuCt63gZjxzMPfXlUsR6yFV41w3vE8SJDQgEUtUq+xWIIw5OooLaQFga8dsj2oqE5oHlgwgRxitC1kN6FdDOrbOLXSgMjNTJAbeHWndvtwWAlRpp82zu7LL2+zm9oxJEkTjIqipVm9JcJyfVr2sumisiCOClvZFwG53ZwfXDvaxO94ROMds7vlsinffeQcnjx7i/OEncKanGJDITCtyP1L2rkBVWbSXCEKeo1ghGziBAydwMT7YQ9jv4dnZKUb719Db2RUI3B9PkG22WJ+fY3n0HKvphezQuRck3Y4UsLJnJsmFKtleX/ndjx4/EQmm1x9KGcunwLupHL1577WRFRUJytsl8nyr9atMba5dRb54Zn8gkSbdgophxp90kwi9JEaXERUcJypUwTgFRyCw+HZNgbTYKiucz54EC95nFH/A+53yfhsRb5SzS+IF768CRQ2B6WWkhLmDNG6A/mQfh3dflzqa7gVbkmu2KRr+PZ4TbHYwz7hcv4qo4JmgJKG7g7t37yKvK6l/mWt8OpuhH3rw13OsH36CxdPHqFNaODO72zd2LdYZo3SZme4bAJhkMIKS/MydDrqDEW7fuY88K/Ds2QtMz6aq05xTvM/yrMF9gPdypyrl3mWU5XQzMIRpgcCKTzJ5wOzVYF0mCAAAIABJREFU8DzD+tbmUPP2K6t7EiM8KrM9bGqe9SpkvoslV1K/i3h3B92DPTw9P8WyyJH0+9jZpbtEgfl0hrOjYznBMPc3Zg1ZrVCtNwgrxrT4svLnp+Fnl7uXCIqmBrGm6kynO0aDvb19Kc2TTgfDwRDr1QbTixnOzs4xm80VG+aTvl6XWLNvwPVIQkvHEXDNTHUCwCRc8P2450ZSi8cCj6lAlnsNKtBfIasLpFUGN9siWmVIloVIZoODLoJhhBXrdjDE/uQmdro7mD8/w7OHD7CcXYCNAkZrJcMYybgLrzvAsnRRhwly18Oz8xPs3TjEG++8jdffeB2Pnz4x7htFidVqhb/9D/7ZFV5x1Wi9GoGrEbgagc9pBK4K6uc0kFdvczUCVyNwNQLtCPz3+37DBgsP7rQ8oj0PAUQ2pT3fZrPQjqcFgAliMMeQ2T5sHrFBw4uJMmzMhZ6XEdmZSplJcIyWfrTgokKEjUKTsSlwjg1hj2x2c5mcDEMMR2MxW+eLFTbKK3SwLRss8lL5pQRo+IETB9jtOph0QgzjSE3fujSKU743m9nqpVrmLN31xEaWDRXgEwBWY9Q0Hto/zxw5Kml4kcu9EGt4eO1Hv4o3/+pfw62/9vOGFZ2xgVYCSQjnwcd47zf+Jb79m78BdzlDlGXKgSLr9/c+OceKIBovM/w5/LlsUpPNT2CpzgUC84Kzf33X2meWYIPwZ//yz+LmzTtSlXzjd7+JB8+f49n5DOerVErUhuqZwDbI/EjvQfwopbKC383zBejT3ooXZV542RhSh78s1cQe9XqyoSL7eLNcqIndc4FdHzj0HRyGwPUkxLUkxk4cwHWotDDs/yXZ/gHtENlIJ7TFpj4b8OaVpQXS9VaNAU4IXXal2DD2m7KwkjLO2gi/ouY1+UyvZALbDDjawbaXTgKiMra1jUBlStqML+WwUcleGBCsVVW2tm4vgb+Wt2yzvlpOc00rP9co2Nk4IvArALgWMYAAPBnKbCpxPkqdJws5NsZtxrVdA63IlwAqL60EgDUOVvmrphe/L+3E2PxQPpKjjCt+RzZAaJ9LhrGaI02D5WIhm9xet4tep4t0lSoTSmOqRi0ttpjxy7lswJGGDUkCPRUtA41lsRQT1gqN9mtsXlGtwIaxAOCmsHa/Lfj70tJZIOVLyamxsWYT1dqMSvmlfh2bq6YxqcxdqtQL5uIZ9FWNTgukmhxjqz61YPClUsSqQoxduEWELznobb60IQu0ILAEyFblbyyNX4LXBuBs7QgtEMXaZEFgCjIJ9m8cYOUDhQA4+1mte0Cr0jE5x6ZRyJ+XRI4IM1TSUlJKEFhK4JD27g4i10UEEleYFceGOJ+zAYHZ7Gmtsy95DVIgcX21jokmie7l/2xRtAAws7UI8suilYMgAoWZc1wjsmDj2uD3EDmBOdX2ZXNDOXmU0Wz/uzEUNQAwZw8BYBEIrHWiPnNJlTsbrg5Kel93Q3QOBpjcOkDc6WJ+vsLx0RTPL9aYRT189Zd+BX/xl/9T5CsHq9zDfJZidT5VXSo2qRQRnSSEHzpYrWfYbBbYGfWQrhbYrhZqEk5GY6lXuNbPpjN4caJGYF40yiO/de0Qe7tD+E6GD7/xf+PD3/tXePFn3wUujgS+kbTDxpOaxQFQJfSaHWJ86xaSCZuuAzkc1LWLF0en+PDjB/jeDz7CYmPsGgkK9jvG6pB5d6z9/JVKDqpYuN6pXmUeXxTF2puYI0qXCzaamDW3mC+xXCwN6+AVZ2/TFDdAh7FAdS9tRrO6EfC7ygss6ZbBpiAnYUAEinajLPUlA7+lKk3YTLTrnUAZG2wVwW7PwbqpZV/IH0/hbVgBI8/FYRLidr+vfPh+UyKmvWNNOJPKJB9Bd8AAOBuzXiOk7WtsAODtZo06z9CjAon59ScnYlmRMKZ90KXCJbjM5aNahFmWG547RkOgE6PDn707wf3XX8ennz3C4xcvZC366dNnmKVb2Q3Pt4XylwPmcFJtY10umK9Ky1KSBPL1RtnHPgFgRluwuRqGshcXYcxazBI0YZ2VlTafUb4VOEVFEolTVKhw3+SrQ5IA1clsTK9WaIoGJbM2gxDz2sejxRaPNzmO9UhpF5ro+zZFhrgp0XMqjJwakwDYCw0QPCLZgQgMATIuMwVFmjXP+mUscq17weXiN4VS4K/NHNCcMcwWG5DOMbf1gvUzMNER7d7b1nJZznPS2b2LtZagugGAX1pmX7pEq96w5cyID2bccy41mKPBwqmxNWHFek+eFQmgUf2lmk7gngwZfl/lKbqyF2aRZU+dsQvHmwonZYNV31MEBtVNkzjGX3jtPvrce5cLLM7O0E+6hkhBK2AqHwdDxDu7iHZ24XR7CIZDevBimWX4xu//Pn7qZ34G/87f/Jt4/Ud/FNl0ima5xOzpU/z6r/0fePrBB8jOThCVORKnwWaxllU7jx7mnGrSJdLUECK7cYABVf+NUXxu6Dbg1TjZZlg7NeokgE8yV5Ig7vV1viXQUW63yr51CUrNZyLqMYbl5s1b2N87AF05nj5+jm7SRSnnmBB7167j9GKK23fu4I0338Cz58/x29/4bTx++lQAsGJXylL/fOf2bcxnM2xWG1l6cg8WITDLMJ/N1bT2mWfLh1/moDX5MPAxIkgUWktXh/sha0MjYJSgdF0Y1xbRCbgewgBJJ1Q+LC3R+46DcRQq874T8rk3OlOQxEaiEx9umfFFy2fuL8ZhRLwASzQyNsFGza55LdIL9zKSUqlu5LnOTG+Ruyi89Q250BhzmP9AolmeM5P01fgRc+7h+cT3DVBK4Nnsgw1W60zPUbbPymI1wDPrOeeoQGDORQHG5kyWEOzq97X3EACuvICJL8q05BsQ6COxJCsyuejwZ7JW8ue3aujtao31bIXVNAUjy7VGGGlBAIhndD8QkWS6XiMtWKOM21FCANg35C0qN/nlZP8felKs1V6AVABwgx/5iX8DX/76T6KJE/yDf/ireHJ8hGTQx+tvvYm33nkLaV7g5GyO47M5Jru7+PKXvog37t7C/MVT/PG/+HWcf/ZQ8TC1V8Jx5Tdk8n+zAi5tq5mHXpD84SJ1aInroKkMACxnCpIhLGHNVI02UZfnCVMXWpWvypBcHczdzA6IAeWt84U5OvE8Y0gocilQ9JDNKNdZzri6yMiYdYUTV9cVntldkabas1ILMjOmwa1duTbp1CNis6scXJLfjNmQI4COpCeTSUvFbweTnR1cv34d9+/ew2I+x+PHj3F+doaf+PrXMX32FMcf/Rk2jz/FKCAhl+smRMj5QlIYSRIEgCNafFeah/zsbuJhcniAZDjEMQH723cw2N1XrizJylTQZ7MZ1kcvcM4M8+1Wc2wwHskZZLFa4YI1hmAh1ZkOyTqlAOAoJkjsSq3JcxQdGHh/pKqRX5ROQJv1TPuiHp3Ax0r3jZZTxJrD+B/+fkBydieQDXaX9vdUpraqeUYPKeqHb1Mp2oPkc05aAsC9pCMbY60Jgsm0lWZubFWpRtD6mSRYWaNbi/d2m9O+TVVub4TJ9dsaH7/TQe7UmK5Xcjzhs2adiMIIkR/qLELyEA3qWX+SKFY2ugDEIpcF/CxdYUy7+eUM848/xPrFCzh5LgCY6neCxxoXkgkcAsCeUQETfObcY/EhOS2McP+1N+A4Ps5Oz0UgVIY034NzvaJLSY6G1tdVKdcUy+nQmaXIeVfm+qBLm4le4K+sxezVcFw4hiZPmS/+s4+oRwAzxzRLMWPucr/LcFzUSShyEs9cUa+Hg8NDxQIspnOsZnNjbV3WcjugyxsJmVQ+B0WBnuuiT0eLyrhJ8M5LMh0HkcQMjoWJ+eL9wsPh9esil/S6PXSSrvoCPPPOZguslmsUjFkg6W4x11rW/TRgHBdrCPkdtIGO0aU9dcG5lmofGwz62NkZY7RDi/MOtlWGRbrEfLPAKt8gYKb7lgDwFtUGuPPWLRzcO0Tjh3jx9AJVWsPNgdnzU+TLJci8CSO6WsS4fucmkuEI58s1Thcb5LxT+B6ez87hdhPsHl7H4c1b2o/ptsF797Nnz/Bf/4vvXeEVVy3WqxG4GoGrEficRuCqoH5OA3n1NlcjcDUCVyPQjsD/cBA2BCR5gF+tNxiMhrJeni/XupgZJr1pOlL1Q7CCVm+8xPHyqnw99hl1cTFNRt3hbe+RF0syb1sAmCo6WauRDU4QWOCfBKlq8gx6vlHh1I3Uo2zekEHOnCs2uTPfMexQmxva94Fx7GLc8dGLQwEuVIay8c2LEZsklxbWZMm6EAuZjXCqUZRJaMSAxs6UeYR0gSOowexJL8SsrDG+dx/3vv51vPlzfwXDd96CN+ix66ImQvG99/AH/+Qf4w/++T9DuEyx69ToRwGqKMS3jzdYerWancrkovWsBWIIOKzJNEaNeNDFX/3r/yY6SYSnj5/iT/7g2/iRL30Jt27fAdwQ733wA0TDkb77k5MzvP/BJ9gWmVQofuQj7vRkW00AeLHZYpOxnU/7RgIhpRphBHjIEjZdlVLNtwFzkaQS3qgJyas1L3tk40YOMHaBg9jFYTfAYTfB2HfQYV4mwY2iUGONzVDm16m/7FF1wKZ+qAYBmenphsxmNneM5Z1RgBqLMeX/WoWFLvKtOsBm4MralzlQlnFPZrF6EMqQYtalzV8iiYHzjMrchhbHJBlYi+nKPGMBdPZ5vxqjamDIly8jSGJjyLwuMyp5CaaCVjm6BgBu1QUE1awz18sMWNtkFLBmlfHKZCYTnYxmES8MYGnsUz246oSaZiWbg8rz5Dwl+Ehlj7piNVLZZkXoxAmiIMR6sVaDgIAx5z2zpAkwsSFGcF6EA6rwrS27Gl9slLHpwPdnvmWcCADerFfYpmwaE7inbp/kAZtB2apeLXiqvD2rVJS1sBq0RoVvrIvZxPj/AsCXlnq23/fSbtioTy9fl6BHa+XMsTGyb0G+Am+sWk5qXwNYav1SCVK9tE4TNvJKLrEVytmMXaPGZqNRDW8qM8sGdFhcOsAioK2hUV+qv8EGsc1BVi0R7kYAlT+jQRK6qjXKMGOclE/bZ1dKIFnQ0/6UmbPU4KvDqS6zsbG0xBSjLm5tmE2z0ail2xr7/waATeEVCcHn8zXPXyA4f8+CQ/zbVCaxNrKOWudsOTfwxfkmR2n7rI2C3SjzaLb4qgJYjSs71hxwnxnBtE8nCB+zBjrwBzEGB2PcvHsP89kGj56c4eOjC/h3XsOXf/Fv4at/42+hLDuYbxrMZmukszkGVLOp807VGgk0bHhlqKocSRKgyEh4oHKD+WGxrElrKuTCGNP5QnWQhSndbrHb72Ec+3A2c3zr1/8pnr33LaRPHyLcLjCOXHjcL0iyILmIDzOJ4I+H6O9fg8884SCWrTX3xCdHp3jw/BiPzhdIKxJqHAwiF6NOolzY0KViwlMuJD87lfRs4iVxLFCGdozcEznuXI9cm8y+Xa5WWC9WqKxK71K5qXVklXBSd5p5SmtLAcBUVbPBm5uMWTYdq8BHQwDY2jmSXOAXZs9Wtp6aykRgPeUJMhOc6hCOmWYU6z/VMI2DHd/FzX5XQPAOwcm6gF+x+dkYhRmBLM5JNsMJ/hKNYBOwZlZzYbLsWNfqGuv5XOoWfh42XtlAFQDMWsg5SWU0s00JevQ7qEIfQZJgtDPGa2++hdPZHOdU5XoB3v/4E5wsFqrFdNrgWPphqDFOCOwym5dW0GSuMRNVCmCCz4ZCQdVSGIXG3tjav5vohJaMxH2JURi5VNSc81RKCrCyLga0qxzEAfo8U2w3WreVQ6tVHxcZ8GRV4CirsBSAEMGn1acUPTXCpkTSFOiiwMCtsRMAo9DBIHBks021ih6GBa5eZqRblb61ttdmaC0UTPapBdFaVwC7v/KZXmaxc40zm9Y2aAkCq87IftcCwNbWnic/KqZai/wWBG5dViyUJvJZ1XjYFi6WTYMpalw4FdY2E537Fl1j6OjIJcbGvuOzVlkyCZW8VGOyXucN8qwS2Hq+bbDk3rkbiVRC4uHBcICvvPMO8sUM589f4PT4BAf7uzibbnC+TNGddOEzzzLuoFQoagKv00Ht+VilW3z3/ffx5he+gK/99E9j795rWFycY3N+gcWzZ/jwj78Fb7NGIjvkEiEzBbfM6c5UiDdb40DDt5WYkdEoclbxZEfJsWI0x9qrsCRZjOsr8GSJn3GOdjoYjMfoU51G1VCWSVG6Xiy1vydRhOvXbugMnG62OHp2hCQyADDBjbDXx/lsjmvXD3Hn7l1MZzP8yXe+jRdHR1Jd8VxEVwEq5XYnO8rqpIOI7CnhoBPHOnutFktjm0rFucfaUAnsHvoBRiEJLPSEMXWiIoDLczstn0kkrF2TvUnLV57Dmhp7+2M5IFAx1qHbTJkjrAskbq09T2e8spIDB9dJkRXIU4LSr8QMWOTPGIsY9W1rZS/IV3OSa9RYOsuO3G6B+qOmUOq/2ROBJbgRhDD/Tc4g9s6hY4tcaQzZ0OxzDTapqQNB6CLp0J6bKkTaZ1dSMypfl3ukDheN7H9pY9sdDFQPnTBW/WV0DM+gdCXiSY8AuLKem1qKNeZeytGlLFQb08UG2ZpzgmQw8314B6OSuPRot+/p/DnbbOT2wHEiAYHnDH4m7cy8yAiYd+WKUNPRyQ/RUFnZH+LLX/1xuHGCh0+e4je/8Q3lUt+8dw/3334DXhxittliui6Q1iHu3nsNX/7SF/D67esoZxf4V7/2a3j43ndQpwvU9Ra+WyNwaYdNVLWEkxbAlsTDBmvuTzpvkuzZKudNtAkfuoibosUQVDQ22ZcOJi23z9rMi+ap84uLhuAXYWe5SPEeWWNbNdqLpfy1e5hRDZv5wV8tB/TSpcewOEymtCEWGOCY05Mz0txTqEQ1cTA8/+h8JJty6+6iOCJfd6pYlseRYgRoBb4z3sFbb70ta/bj4xPZ3L777hexOH6O048+wPLBD4zbA0Fll9a3PsrM5HfL6ScKdJbmXYZ7vZeEGOxNRCqeb1OMr13HYGcPUX8AL4wx7PWQzed4+L33MKMl7Waj70WSEwFgkrsJaOpYp7Hk/cNDdzCULTTPJCSm8ff0dHgnJ7BH0DxPkW4W+o4ETrlfc/2umQFMtSrv035g73WVgNtI6maS4uj+Ye7cJF5HPCeIdMk4p9rk29tMA55vGfVAohD3Xl7c5SZG1w/Gc1gCM4F43YNEtjSRNy2RqeaG6ceICAJfu45kPEITBVgVGZaMIGEzwHOlHCXYTAv3bLmRSwnv5orU6XVV9xjLtMpSrIsMoySCt5hj8fGHSI9PLABsSAFc33LoIXFNVuMOSvYFSHrn75FURpU0iTE7u+j2BrqPP3z4meocXUF0NhdzkuQvWokUcFkv9d0YX8QsXZ6rDNFLxE6L82rO2vp3GZNus1lo/+4lHZ3vFlWOeZXrbFvFIVKnwTzbIugk2NndxcHBNZ37p6dnIszt9AbKJeY5jT2e1WKu3HY3pw10jW6cSOHO7HXe0WmvTeK8KhCV0LoHkvjtYjweXQLACcmaWYnNMpXLG8n+23Uq15X1cikSixxtCC67JF6zBRKiM+jJGYNn+uVyJQc2KrYnkzF2JlTCD5A3ORabBS5WUyy3awQkTZP4t0jlhPPGF9/GrdfvwfVDPH9ygosX51icTJGezZAQRHdrhEGDt999Azfu3tYZ+eMHD/Hp0+fIeJ/tdUVq23AdhQnC7hg7ewe4e/eedq/vfve7+C/+99+5wiuuWqxXI3A1Alcj8DmNwFVB/ZwG8uptrkbgagSuRqAdgb8/8Rs20Ml2X6Ub7O3vY5VmOD47v8yWox1tzMw/HnpJz2R2bGNsTDu64BE1KVHnzPgyfsotwGaAB1eZWLQvo5oyb2qpEHl550WGghw2xAkYMT+XmUrGVs9c7NjooSp5U1ZY2zxOKhn5+2wmdn1gGLvY6UdqxIlQzEZYnllrXNOoE0hD8rfyTNucLKOmEePfEJFBkqzJ6DINlA3/xHiM7o0b2HvrTdz+ya9j9/X7CPtdLFcLPPq938X3f/M38dm3v4Nh2eDAgwDgPAjwnbM15vSM9aHsHOVy8fLtOshRIWWD0W0w2B3hl/+jv43dw0P88MOP8I/+4f+M69f2ce3adcTdAZ6dnOFHf/Kn0B2P8dHDR/jH/+f/hfl8Dj9wEXd85QsFZIIzN265wny1lm22voMY2wZEpVUdv5oBGio1BNl4ZZNws9mo8aGGOBtttPSk5adbi62+F4U4DF3s047Md9FzgFjNELVQxFiXrSYb91QslJXs/WhtmqUEvfhUW+su8/xai+RXN3gz9GzKsaFt/lxrBdgqgI2CmLAM1XGmmVN7tBhvkNXMjSbBwFyYW2fcVmVie09t3/yyGAhvkl2cowxQKs34ImtcjabLFxuiRv0r62cBh6aRZMy3bfOOjQqpnk3DolVwKefOKlv+vL01wVQLRxNMYrOMzHiqRQMqBLYCvNgoztItOnEk5QEBN45zSQUpx1T5Wual/DrP5Cfpu5nQLoFjfMa0JGQTIo4jDAcDTCYTzKdTrFdLFJlGQWClsQQ2IKXWtwnQNEpm+3241tlsopUulQDG+tPa571iM6oMUNvcbbOf2z9nImUN45wAIAkabJIa9W7rNmxzAC/nqc395p+VlZxR9PPzqHFu3CnN338FVKWN/KXlqc0kVZ4z5xABYNrQVw0WAGYhlOnFJo6erz4fG8GmrrCRZ9SBxiGBAJkSWqVsA/qxh27Mhhi9B40KUoSQEgIOTA/Mgq92rDXG9p85zzkPWrvslwQG0/A1rW2DGZGBT2tDgit2+pumn809vWyO8lFaog6BazbbZNPOnynloPkLArVl2yd6iFEhM9PbqYxywTZq+ZlCqmbUjXJQ0bow9uAkPuJRF299+SuYzVJ8/NlzfP/pKW7+9F/GF37h38ObP/vXUTddzJcVZudLLM8vMLD2gWyOzy5ob8q8Rq4bDT42m5XWChU3RhFAU3YXo+EOnr14Ifyg1+/CjVwE2w2a2RkWn32KP/qX/xzZs88QrueIyg1iqnnYZLXKb+WOJRGCfg9+b4jSD1ULSAa4WC1xPFvgaLnBBVWJJW1fSUDysDcaImLDtS4RObUyH6nioLLu0tpU2e++mq1sZDMrkqoQzjeqgFM2bdlQZb1rpeutQl5kkrbWGat/2dJToV7XWJY11qxPbLqz2cj6S2BUCvgGjlWxiiBC1wWSufhZXFdW0LTG5HqhKo5F0ytrRMzEA3CQBDjsxJiEnsg/BC8JchOsolqIVpHM42zzj2lxnLN2OI2yAI3Na4qCtpQW/L0kUFhKAWsYP5fU91winVB2+1zMSa+H/es3UJKoRKWS4+HPHj7EyWIpQKQmUYt/NAjQ7XQx6HYF/labFNlyhXqbSnlMghodLnwql23+p4BMq25lzWLtUt1iTWMdlfOCAeFl6007adbWstG/90IfgwDoN7ms4Wmkn9YeztYVnqc1piRZsL6GfbiOr/dhPQhBa+5CIHDilOh5DXo2K5xqqUvCzWV+fAucGgDYOCkY8salYu7SntT+lmqdJeUxP7F1iOe+FFpbZ2XGGzDJqCCtNXcLhBOkJwAsXoBV1TEiwFpCc/z48w0w4yMvXcybBmdOhVOnFAgq1RXtMkkaJIipPQ3wQ+4utDk1OQmMvhAATHWo1GQullmD3PfRPxjKtnR/d4J37t/D7Wv7ePLgU7x4+gTbzRa9QQ/PT1c4W24xvj5AGYRIuW4dTzmZBH8JGK23WxwdH6O/M8H44BAVQQDu86s1yukUUcF8Zh8RYxIWMzQ591xamxYiBa1ZZvgMI0s04rlSNv+OPjvHyqPlcTfEihbrJFfQQaLiXmLsQKNuV0orzXnOrzyXMwhzDQfMaL19Vw3/89NzPH/2AknYkZtByjrHZ0AwPekgThIB009fPMec7gFyeTAuHNyTebbj+YPnd+4fPDMQZCFgsU23+nkxz490xnFLxGCciYeBHyIOaOvK/Fvz/ETg5NmiasAURp6/CP7Skn25XuP6jT3sDLt6tgktYpdLNFSL1RV2+lQ4UtVnoxf4HRhPkfP8ZgAUrjFuJvpFDDibPS2lp1GeG7DXzDfZiF+6tRiS4CUdyq4JORC1a8TaiGhb0xnJnBE4XiZGwpLH6EbE/F2XDiw+4iQWQEEAWCp1El55RlGWNblJlc6qYRzK4cJhxihtupOugBeHlrq846RbA6CU+SW5r0MAmCS/osCUoN0qVS5omfNsay3qA88AyayzjqPnPyOQrDMxzxqNzg8Bzz6603BvYW64K+VhQSvvIEBnPMHN117HeLKPx0+f4wc//BjzxQL33nwDN+/fw3B/grQp8Xy2xNaNsXfrHbz59hfx2v27uLY7BLIUv/m//S/4wTd/B/OjJ6i2SwQoFAvDfQ/Mg01z1FmlubrlWVBuPLSANoQnOdvoTGsOkCKavQIAGxmlJSHpsGb2Ob14L9FZ3Gaa0kWjKAWEk/i0IZmxjWB5hRdn1ODm6RraoJ0Qrc24/f1XqXQm69eoJ0kU4huYiAxzRiIRSC4QPut6gDgM0U0SDAY9XLt2qO8QhBHeevsdnJ9PMV8uNQf2Dw6xOnmB6YOPsHrwA/SqQgAVgXsCwAI6aUVM0Cr0DUmadThwEfS66IxH8LtdzQE36WiegdnBVYNbN27AzTN8+v6fYnVxgYw506oDnjmTk/BnirwhJRB4jmJZQgdxIvIU4Xju5fyzpq5zByQJigDwUt+xQ2IeYyyyXAAw73hBEIrQwnFgJvR2Tc8szksSPmqRJQj+8kxEy3sSZqQH593OMyQgzmXedwjK6p5Wk/haIwo83XeUH25toLmXUOlKMpUhEtszjT6ywoxQOQEmh9fRm0zg9akC5nmNoCJNginIDdFPevBINF+skQShMn35LHyS93wX27rAOt8KCB5EAdz5HMtPPkZ2ciqA1kQJGUILayzdG0Qg5bl6UWEwAAAgAElEQVSBymnOX5vdTXIy+UK079+/dojRaAcf/fCHSGl/z7lIBy1+fqmACzRZbpT1yirmM6D7giFsSmmsu+pLYoTZRekoY+IJSM6j7VhFV47KRebV2Ho1Vvz2/Q7KKJCjxqooMNnbxd7+AXZGI+SbLS6OTuS+c7izi2qboRvF6EQRlvM5qowW1STVFejGsfafbZbJmSHuJIo1Mncv3slIBibBmM/RR7/fx7DfRzfpyW57tSDpfCWr6s2aoO5agDDbFpuckSYFzZPkGhd1OxhNxtjfP8BytcRiMccm3SAMPfR6XQyGPfRGPfw/7L1JkKTpeR72ZOa/5lpZe1Uv0z1LzwYMBgBBgCDBxSRFSyIPFh1yhJewTrr7YPmikCyZNMM8WFaEwlbIdNgOH6wwRFobbZO0RVIGAcJcwAEwBAaY6e6ZXmrNPf99ScfzfN9f3WToOMcaREYNerqqMr//29732WpGcOWxVMDrLJK7hptVCLMaO6MhXrr3ipS7tKZez2KcfPgEJw8fIZ+vsDscKLKAzk2f+tSb6I0GWMVrvP/gPs4WczmI+OMRSq+NiyjBxSpDtvHw+S/+qFwVeOZ+5bd+E3/9H/zaNV5x3WK9HoHrEbgegY9pBK431I9pIK9/zPUIXI/A9Qg0I/BfDVsbstxp45YVuWyAVnGMJ2fnKAjAUplBlQtzvlhEphmqrFDToed10CPLlyAXmzpkLyvXywZoGmRClTOb0QQlCJoxh5TFLb8SL2b2rnLu5J9qo1xpD8mf22IurlEK07pryUY9LUz5M3LmvRhFTp8ZeoO2MuK6zP3jW2DujwBrkznGRp0BmAxoY4pI5uQwU4cFpmlwbay1HEFF5RzSYtd1saC9suPgpU+/jVfe+gS6wwE+evQhvv67v4vZh48RpBn2/Q62W8YeadPt4muPzzHjgFA1wsKz3WRBsoFfCABuBx0c3jrAf/jX/iMcv/Yqvvud7+Mf/p1fUqHcH2yhNxjLTu7n/t1/Dwe3buFP3/s+/tv//n/Cxfml3n/YczDe2YPf64txP1ksMFuukVBWzYYu1QPKPWRemK9im5Z8tNYisEglqZqgtOajBaOaLSr9UeSxml9UfoebGkcucBS6OO4GOAx9jJS/XKPDPLDa2Hkxv0oZVjVZywXSKEe2ZufNqCcF6nOMrcpJoramOWO/8nOZ5hxbBVQImKY8C1vhUrItlsZZhZexGjdArQBgNvP58+0cNOChAdhkb2ltgZuLRdMo4tQlyJCwcUIwpfm5bDgRFKR63Tab2HBi8c45IhGnZTyb6DjOq46xexaY8AzAJMhmmu1836YhpZxXxzYjpZDgs6I6jlbCrsAWFuAEUYxyKFfuGD8TmzD8QY3temOPJ5Y4Pz9RMzaYBAAblZLJBWP+KPOZIdb71tZYdlozAsCrJco0QWfDtr5R5LIDuxFbo5EKGvY6gRcCQPxj5pvS5pCscD0zCdTMurpStFLRRTClyTltAI0mxln2igQsDGjBppFRwBFUNYillL8EY/iyTT426boOVe5mPPlMi5w24FSPNvbPfB8GjA9okagHT7DUdI3ZOGWDnc1tNtxXZYX5Bpi6LSRUTLLJzr9JSzqrZqOyku+RADCBAFoBKzSdBAXGbQVQbh4tY6l8Y9YXmf3cQzdZZZRjfJI2G+0K/BHqYsBAWWgrw7gBiu2HtuOrxqlVQ0vBblUBBhwy1tXPq2JMo90CxjanWrnFzed71jk1Y68/Nx1WgU+0fyTxQ+CA3b8JhGw6cFvG5j1HCbfvo+W3BQK/+gOfx3yW4L37T/DOkwt8/j/4j3HvZ/8K9t/+IWxqF+t5jcnpDJPTM2wPB9iiEiNL8OGDDzAej9Dvh1JO5WWOy+klPKrljo+xXK4QRbFm22g0xqOPHinv/fBwB9vHY6w++C6efvMbeP8Pv473vv5VdLMIW50abk6LaVo0s4HHptNG+yxD6dm8L9ouVlTLEVytqJbIlEtLhWPcdjCn6gm11MXHuzuyUHXprFAVIsY4Gz5bOi0Q3DSOFM+USAYAbjMLXpnMbPDlJutOADznq7XHfF71rexV7nUtFGzYAkjQUgOcZAW+Uu4rzJSUIwLtN02OHsFMOWNQlUFQiM4fPJMFfJocBAMAbhTr4JSVslEHnQ12fRdjnvftWmftVjfAgAAToyOSBEHoy6qZlnyr9RxRtNLePeh1RVyJ1ks1cZkXqflkFYGyT6Qox6pqRSig0t7vYJXlOt9JKGKzm1nMbn8okPvDiwtcriMktKVkI5J2kWpE97HVH6hBm65WWE9nKKNYVoYEoKqcij2SCTztv3RAIJhlQFCCCrn2DoLEJD1UJGtwPKj849lD4lpOwoGxwyR4RgB4NzAArRquZRuXywqTkm4RJu+42x2q0Ul1FLcHkgS8VgkPJZioKSCFL4ELZjzkusI9j3cVuzdI/WTVv88DwE0csCzDrWW09gztH9Zy24qFdTbxzOLeaRWKvOldOXRIQmn2WK5jgpoNxcS4RjC6oQHlLBCnO4ODsnYxqyuctUqctkrMSQ2T+wXQbbUxYnZfvTFEmYAQUmlVbht0u55A1DZ9WouNyDElD1k26/d38fTsHK/fewU/+sUvIF+v8M4f/xEmF+cYjoZYRhFOJhFWeY3eXh8xFUvMtndc7B7flCNIklOtVIgwwgbzLE7xdLHGyy/fQ59gaFXJWnrY6SCbTnD24UMkq5nuNWxkk6QRZ4YXw/3C9wx5h3NauZZyFm8jGHSxc/MAszTGNE0wz3ORMyLeHwUO0Fo4NLaRRYnp+TleOL6B3a0xdkdjvPbKqzg/OcOHDz7CydMTOB1PsR50dpnEMYbb21IyT6ZzuB73A5K5zHPpD7lHMlOT94Eaw8FQ9vOc05PzS2V4yu2gKJURPOzSnp1EpFS25D20ZO/JzG5atJacI9zfGa9hGUTOxlgtcxzSIsfZxRQ3bhEA7soZhpnYxXyJYrlGpwAOxo6AZoE1KYmHvBM0efMGxDEvYqzGcUh3b95ZuAbpaGItp6WKFbGsNpb4VglMG1Jx0ywhQSTHPwMA2/POquZM7AbBEpttb09DzlOWDLyf0NKXz8jYXpNFRocH7o+16gcqP6XYFIuxLRCHOc9+f4De1jaGO3sIe30BkOvFUjbAVMwZJSn08+mqRJLT5OwMWRyjSAukMSNsCAATyelon+ddVESkmlE49AwyWdq81bX4fisSTFsIXLOv897KMyHlz+h1sXfzJl576208eXKKd9/9Lp4+OcWdu3fw5qc+hf72GKsyQ+k7eLJYwdk6wmd+7GfxyqtvSl3nk7GyKfAHv/q/4du//Rt49J1volxO4NUZfBKC+OCoAsxKlKzJKGBUDi/vHTSJtnPHxhkYONaofp9BswYENNEdhrzHTYOEVoLI5sWxaCEjgaGotCaSqtbnTAS4meJB928b7WF+vvmfuTmZudfwLI3VuLEDN7WA/bvKnqbtLC3AjRuEckoVA8Bn30bgOSJh8m7OnPqd8RjHN24gy3LN47svvoTJbCEAllE8JGLGl+eIHz9A9tH7CLIEbTqEMEaCQCFV5tbCm/UTaxmq7+E7CLfGyi9v09IYbUzWEVYk1+YF5qsId194AQPPw+TRh0jXK6OY5WfqdKT+FairWsC4ABEIlhtJuwMvDOGHxvqZZA7alst8Qs4PlYigebIWwEsnE9ZgXBN0AfAc9gaG2NnekYMQa5PlbCpre9YPjIBolaVcQKgIprMAXZCMU40FgOkwRNKk0xHIrPON400XKs+VAwzBccVZ8H6k9WNst0ke4drnnm6s4H3Umw6yooXh7h56OzvwRwO50SSgWpzE80rnO8mD3L/zdSIFMAFgkRK4l1OBjQpxmQs0DvmWZzOs799Hfjk1Ct3nCKV87y5jP3ifkuX4RipgEme4d/LA4D2Pj/f2nbu4dfsOvv/ee7iczZAVNdoevTEoHy4FsFZZajYiZRPXUsyayBYSLgkAt1WLaI2RTM7nxLNc+bs8Ml0BwFmxwcUiR+nWqLst5G4bidNC4XWkjKZjwY2bN7G3uysQfDGZYn4xQZ1k2BlsyTllezhSzApJwTo7sgx1mmPQ7SljnkBsXhYIe6FAcHIbWXJyjdMJpmS2cZGLkETHsdFgiPamg+Vsjflkrn0/ijMs1xmWUY5Nx9TT3Ps4N0lU7I+G2N7ZwXhnG5MJM7XnyLJYP581gR+4CLoeWh5rXBJDEqxJ/CwKBHSycbu4c/M2Dg6OlHe9WKzgtjycPn6Kj96/j3SxxIHOQx+h28aLd19AkkU4n5zjZHIBp9/F8GAP3Z0xorrAR+cTfPD4ErOows//1X8fn/tLf5kMQfzel/8J/uov/g/XeMV1i/V6BK5H4HoEPqYRuN5QP6aBvP4x1yNwPQLXI9CMwH+zH2waEIVAmkfLM+b3ZTliFm9sBvkeumGg5iVtzKqMFkDM8jHKt7DjoMtijAxmFrFU2uS2EWkzCwmoULHEBjvBiQ2ZvzbfKiubrEoTq8v6kI1OZgQqH0dZwQTgmMdJYI7gaY2YDT2ramFD0XdbGAQtDEPmj/kI2CQhupzl2DDYVyid+eRidLsGqGSGk5QyVBGwUGahxQ6GiuCOsgUrWmoSFGThSUWJ4+j3T1nAxbHA3S6bxFWBQaeD8fYYwc4Ovnr/Pi7TVAC2VFVUTDMPyGkjzhPM4gqHt4/wpZ/6LH7kZ/4CBgf7+N67f4r/5Zf/niyw05Qs7gB7x0d4/e3Pqrn04ZOn+OpXv4rLy4WafszgHYy2pCYj1k2lTEyLPRX9BBY9/T0pVwj0p6ma8Sxat0ZDNbnZ1KbKunaZn2nUQbSrY5PJNJfZCIjRqTZ69r1OC8dBC7cGoYDgLWzQa2/QdalWJUBk8p04j6J1jipRCJea8Iq+tdmsDRDL59cosOXE3TSxbZNO3RkrQG2Y/FI0u4EafVSIiFRAMIPv3TYAm+9rVMDPsg5Np+lK2URQ2rxFZO028iBEQiUw5x0Vt7Q8pJJDFspG9ajMW9k2GxtRvoS72bxOKSYbcNPaQCtnjg14xwDEXF9SDm8I0NdikvMZcU5yvfHXEABm8Xx+eqrcQIIBBCPEz6fK12Yptxg0jbaaPU3+b2Odx4pcWcAu556DJM0EchLYIOufYFq314VPi0g2MFi0JzGqdYS+7yEgQ50kjCRVA01KcWbQMUd6vK1cw5PzcwEqGXM8k+gKROH6zRPawvH7DACvZnKDWlg1TpNDy7VvcvaMqsWXBZkBhNkYokJRdn02u9MuaQGwu3QBIHAugLvWXKeFo/rCQpcIiBhbP7b81HjWm2nyVQ0IzMYlP8e8KHFeVDinikvZmbTKdlCkbMOxIdxS867LBpCA60oKP+YDUovAPZJEGWbC8u85bYLRbPQR+NrAYU6XYTSYxrglqMgynEppa79PUFBWtBYAvprPFtRRLrnN+xXISFv2Rh2ojcyMt9RBNtPQNMztfqh5aTOamzzGK8W1IS/wL1cCtMxa1bMUYGd/Fy2tNy3lHXI+cY/nAyxblfJmj++8jHXWwsOLFd69XODf+Zv/Oe788E+iNb6BogqxWhU4O7nAxckJXrl7F6NeiCyNpfLrdkOp1Jsm2+Vsqs/CjDuqdAgCs3VLJcy33vkWkMU42u7hxo0tfPjVf4XvfOW38cE738AmWqDfrhAyd50hntzPKPjoAIy8YzONwGzt+LL/X29aWFQ15mWBGfPgGEVA1QiFspynVK14DsbdEAOqVancr0u4m0rWmEYF0+Rdm32Nz8dwktjcNmaYimyztocCfjXXLTGmIS5J3WGAETZu2VxcsgnMvU5OFS2crzIkmzaGe0PZYpIExHOKcQGa5SKaGKDXkAaoGDTkEdkLWhtEzjeq3KRQop1rVaHbArZ8YG/Y1fnaJZGlJBmM+1Zbz+jg8ABFkWK+mGOxmAm4p02m1L15Bp8W6EReuEclbBDTYYA9bs9EMchWtpA1JFXX/Iwd30Gn25OFqT8aw98aY5qkeHh6isl6jYPbNxGl5vPRopKAHPM0k+USKRXASSZ7R+bLVjkbyB3rLFIL3GSznBsE914qm3gSNAAC9wc+M467/i7Pg7xCmlRqxnItULnbAMB8jnnVQpKTsEYHCZIhXLRbHQMkcKys6pzkGuquaBsu0Ff3HkUqmzxVghB1JdWhsia5h1tLSJPHaJSKPE84pNx71QTnvtGcO3yOspQnUGTJT1cqS2On32Ssm53AkrSsMwA/uyNbx2ebidxRrggkxjbVUHOoOvJxUeZ4tMnxEQpMOEZBB13fwaDj4sjrIuA9I89QMl4g6CBFiWRTYDDsKa+aLgJ9J0A8WaHrhVKA00rz4vISb7z5Bj73uc/ivT/6Izz84L6e2/GNI3z/wYdY5QVqzwO6IXq7+2j1eqi9AP5oqLVKtZsfBnj//ffx5PQMZ7MVLqMCP/HjP4kbe/twi1LZtTmzNC/PsTw/w/T8KeqStr0lkjxFlpuzhPuFeuwkL/BOY1WY3IPG+zt4+wufxUfnp7h/coJHlxMUBPJox0o7X1pi7u+h1+8jiWK89+3v4nh/F3eOb+LOjZvYH+/i7OQMk4upshJ5Vk8WS1yuVlgRnHE6SHi/KytsbQ8wGo1EXDi/vMDBwT72D/alcDs7O9NTI2jD+8JsMhHRiEQQzvO7L9zBgGrlIkE8O0eP9wqq+bNC5xVJIgQUaIfa9kgiNCTJ0Am015JAEGcZzicLvHLvFrYGAbLlAkOu2SRBK03g1xUGzFTneme+aUYraEtw2ADRqoVe6CAM2igK2lfXci4h+VQzXKCgAYQJoMgFQYDdM2t88ZK0d5jv593VYMjNeWduCARVTVaszQy+AirM+hYYTFKT7nFcV6w/DMnOgNaMRjHANV1JuK/p7kyyScF7zwZuL8RwZwd7Rzewd3QT/dFY+w2tTZ88eiTiJZWjpt6gmTFtXwtMzs+QxgkKZrlSFbixJNcaSFjCgLaydCQy4K6s0zcl2pUBEAm0d0pjt08iKIHiaRIjdjq4/dqr2L99GxvHxTvvfAunJ+cIHB+f/YHPYWtnVzml59EScQfw9w5x+Oqn8foXfhqHN45EEKATBJIYj979Y/zhv/q/8Pu/+euopqcY0emC52i81lnB+4ci503ssc1wZl7wM9ImFaINSGvNYq0s197Fbd6viQ5yjPKcAPimhZT1H4FfWsaWJGLyBWQtIGNEhLXLv9oTmz2siS2x4K7ufhYENvWAybAwhMWGhMkalWwc3qk51wzoT8Ce5DIq5LuBq4xbOijJCtp1VffRAjrsGrvaKMlUO3BOr+MYICg1PUf55AGc9VKECdbQjIyoRexktA3nJ4mlJF4AZaeN3s4ugvEYCEIBvw+enCgLmoRfrhMCpyShtLLExBRICU48sUaSkZBpHJEUKcC57jpwFUdBhTVNvSrFBpEITiUn6wCuJZ7ZjNsoEvpgtTAc9HXOl2WFYX+I3Z1dHOwdCADm2bSczXDy6DEuTk8Qr5bY5JkhW2rMXClBdVKQgEZHF50t5nQh6ZeAL8eW2bpUWasmFACca+2YssvsAfx6ZQFtfOPBGoiK87JqK/vWH/HOMECnFyrCRXmyXL+0FA66ul+T1N4qaLdsr8lSnteGBG0Jjp0iR3Z2hsX338dmtZY9s4hsPLTlEELCAAnjRgVMAFgwOucPCeZiV7Ku3mBnf192yyQtPn56gkWUouN3dY+VwxNJ9mmqeodOQXRKSNMcWU6Ctrl3klDPz8J1HtNhhfUrSxgHcP2W+hacR3FiomzqANh026gCFzMqoZm73gtwcPMGbr9wRxbNvIt951vfho82el6AKslEdB2SVDccqP7g/kTyMWuXI+bUFyWWy6XuewRiOW+5j3p+B70eHaromsJIrhxZEul72dcZhkM5HSxnS1yeTxFnNZKqg7Tloe54OvOPb97AW29/SsrfwXBg7MzTBPfvv4/J5AKVsqnX8Lw2gtBVbvamzeiIFMtogfPJhc6dnuNhv7+Fl269gH44UPHO3gpX+2I6x9nTE+2/7GEFVMYDGA566g0lRYqz+SW6u2McvfgCto8PcUnXt5MLvPfBCU7OY/zFn/1L+NLP/zy6wyG+9qu/ir/yX/zKNV5x3WK9HoHrEbgegY9pBK431I9pIK9/zPUIXI/A9Qg0I/D39oONsuCsVWyH2V9UiFalmjsszsj4FWjJJiObEwSMZHlHOziq39roMU/PUPjRYj4V7YoaJS1tRakAIPsYG8TMhmWzQPbQplgSiMdvN/0Bm0dpbJ7YjFZOcE1Wu2XDb2pELCoEyJkmZKPIGbgdbAUOtj0PARuuRYWOlMls2lqghMUiixW3bRiksnYzjVIWYVQKyZmQbGOXloku/ZvUzGAGodSBaYZ1lBiQnMxmKq6yVGPTH43gjbfwzbNTzPPCAMAFm7mObMP4M6lkoy3VnXt38GM/9cM4unMLuy+/hIvzC/z6P/wVPH18qszMsu5IUXBw+w6C4ZZY3x9+9BHOLydYrtZq/tF+ruN5Aq7YGCRoSTCUn5dqJzbv+JQJLpKNy8K1x+yfrS1kaYLVOsYqybDxu2LgsgHF/Eo1RwQaUS2aqPCndJd5l1vOBofdALtuB8OqxKhDO1QHo8ARi7bdoZVdgSwuUEQFRQRqvDBHSzggG8EljcfYWDHNdAFgtLJsOswWJ7wSJFI1aScvn41LxjcFQwKA+ZnJvjZNviZG0SAd1q7LzqVmwpjmtQHFjHKyhbjVxspxEKnAro1qiLafggYs8GvzVPnsZUGtN2UbAcqoMuCvFOdsxgsUNs0OYUyc12yCKHPr3wAAs2GcpUYJ7DhSGSymU81NKTA1IBw/a4HGz3dl7bxRs0fqPyvG53hQDUB1CN9vlvMzGTUgmz9e4Kvpw2dNO002J3NauaVUeRiVE5u/JA7wU1G9nSSmYXRMBvnBEb71p+8KXHZ9T/aRy8VC6n2+V1paMm+QP4PNsOfwBDN0V6AibZSfgb9UtSgrl+QFq8AQAHwFIpumB0EKWtLvj3pGTUHwN8uRpIkAYCsrMc2aDYFVNiZowWmyqKW1lGKFrH1JCaQqXBYlLksq2iAlMBs5Pb8jJjyVPLKEbAMhiSF8f7KGrqXmCzvMSWcebEeAjoBTseKZk0avUwIHpoEkG0yrkuacMYo/++KIW+tqWUJb6S5BO22MzQS/AhKN1bcVN5uGuZENXmUq8hkY0oIZmibn12T9Nhb+Boi8gn5kn2nns/KUn7NUsKQOmveHrg/P5zlSypObSgoa7+0c3cIqa+NpVOFx2cHP/cIv4ejTX0DVppLAR1m0ZAk3n06wt72t8WLTaDGbCnzr9/sCcFZRjDXVJQTfez0p0Nkc5Hsd9QdYzxbwmbFarRHf/xM8/uPfw0d/+ic4e/TQ2DN3aEtYoab6nRauAt8IhHpqsOUbKmsdZG0Hqw0wryoBwPMix6qqRAwpHVpRmr0r7LSxFXgYM6fPc0WOETBaFmhXhW30m4Y4J7ryCxlrwAYr14PNoOdjdDrPqX6VNW1dK4wgSk1S7RnM4atp4VdKHUal4yKrcBGXKEhA2h+hoGqsKrHKMszjCH43kDqQa55rw8w3Y+3dabHpyoxa16wJrvOaTU7OaWbpFrJ+Jui70w8wpiuI04JfFXCav+e62Nkeo6oKRHGk3MPBoHuVa+77johkukvQIjRJkK5j5MmffQ7su4sgleYi3LQIRoU9nU2dXh/+aAtZp2MAsTzD+GBfVrSNBTSbjBcnZ8qyy9axcv7YSKXtID+bmv224W/scQ24wwVJMk2Toymc064vuTZwX+GzI/iQm7VDy3mqg5gDbHSyJhe+qPic2UhWx90ApgRhCaq3n1ncN4oyG+2sM4P3ERIL6ADS3pTaD69yD7VXGJtQ7v9SK/G8tC+dZopVtCQCAZTWTcHOJRGpeM9q1HL23L0iS9nzstlajDLPluDWUcBMZfNnivkQHYaaLQeLTgsf1jm+n6c4yYHtgz4OdgbYCXoYU9G7ipBHK2RlBm8YInc2SFqF5qfX6gj83fJ6WD69hLMhAdFXI/1ico79vT3cuX0LT+5/gNVyqaYwVUEnk6nswGn9nPOM6/Xk3ELigE8AGRuMxlu4cfsmHt6/j2+88y7e/+gUm7CPL3zhS9gjuJKkYKM/mlwim89RxxHSaCHiG10bCt43M9qR2jsL943nwF/e+wS4Dnu4+fILmMYrnM7mOFssjSo/COGOhrIlHexsY2dvH0mS4Cu//a/t2TXG8e4+tvsjTC9nWMyWSNMMKVV+UYyI2ZBhoFxK3ie5J25tj6SMIvh5fnkuEtfR8TGGzApdLHBxfo40iTVfuKapfONXvt566y3cONhHHi3xzT/4KrZ8D32qmemsYiwzlGtJsIjHFIEkrp+e+wwA5l307GKJV+7dxN5OD5s0QWsdwc0zBJtKrggkc/G8ZOZvTQCWcco2OiGNCKSTNNg2hC7WBc3rKoWgya83il+j4jSqQc17Kh0J2vAzEgRW7oexHOb6kDk092wCyzb3nnw2xR1Y9oOcgFgPiKDF9WWAQadtAWAeksr6tORUupJYu21DuDMAsBMG6G+NMd47xHj3AOFgoD2Vasn5bGpyTDstpNEaabRCRTVvWWAxmViXhlIAMO9u3N9JeiXwSdKrskR5x2/ujDXv1Kmxf655T6JTCokOIei/siTQ4znYv3sHwWiIs8kMHzx4hF7Qxe3jG4qXYR22KnJZlQ9vHOHeD/4Qbr31g+jdvIe2G8BhjZflCDY58sUZ3vujr+H3f+Of4/E3/hDdPEFY5djEK61+AYnEs0nitXsNn0HdMWpx3Ujss3n+/icA34L9rF94B+MtkxpLfs1qgr8bJHRUKBnFQgcp/j4Tz1J0NsiZJ8uzU0RSGx/TWJyIeGPmjSH+cV99VmMI9G3A4SvlMImAQCU/YnNv47+SqCOnFwsCi9jn2ngkKvD7fQRU94ehsl4TuljwPN1sBHDGKvMAACAASURBVAYzGzvIInRXM3hpLAU1gVsSBeuUMUpm0nN+tlzjrlJ02ujubGOwtweEXZxMZ3jw+AwLkiw4D13fkKW5A9NhQgp5E7VD5ycqevmV9wyTK22ASuMCYWoacyeptNZVC9CdgLU1a8C60jlHcsF4PEZ/MNBa81wf/V4fw/4AzHXlubuaL3B5eobzp081x4lCci5QRU5nHhG7SZ7wHNWiPOcb+3Xdp1mLNwAw7zqqyVm7UwFsVbcNCYTfyXO9AX/15zyjmTvNA9mH1+9JOR0w99Z1BJryTsHPHvI50QlEziCF4jdIYOfvYf3C+ozORi2ng1aeIXryFBff+S7acSqHFOVCsylif7+IvyLNmNpT0Qe+p3uqIQ2bi/hwaws7u7siST56eoLpMkLd9uT0wPHaSE2fy/2Iew7fG2utrCDB2Tih0d2FvY+YDjW5IdcLAPZMPAHvECQH54mJn2r3PLR7PurQw4rODl4H3rCPvZvH2D84UO1HMtKjhx9iqzfAIAixnM4FRNPqedDvG/eTOFVeL+fq7Ru34PsBirzAYrnQvY+Kcd5lAvZfxgMEPt8HmZUFFtMJZpMpomUE3/Hhtl1UeY3ZZImY54LXh7t9gKMXXsThjWPcvHsHdz/5pvpLdHNLlnMsF3OcnT5BGq9FylivFspSJ9hMwHYdrzBbTHRXuKByl7nL3R6OtraxN9zGMBjAa/siIVEZH0WR7KTn85nuorS85ibGXk7QDdD2OsiQozPqYvfWMbYO97HOc1zOVjg5m2M6iXD71gt46/Ofx9b2Nh6++y5+5m//o2u84rrFej0C1yNwPQIf0whcb6gf00Be/5jrEbgegesRaEbgl3e9DQso5f+xmHQc2U4p34sqDRM6IyDWp22QbKpo6cTK29iYssHTDx0ViWTUqilGtn1Ga0mD6PpdF23mWW02WMY54sLYbZLhrEJbKk7VP/rHZF7alwpao8qL+H2yQwOiqkCMCtTs8Nv4/eRrdzvAyG1hj9ZcZFfTRlaE+VIAJpWBBKKpXCPaQTB04HsqwpXtVZeo1MkwzVTWeMbW2EHLdVWAxVmJKKMqpETboa0zK3bI7pKHlUvrokEfD6K1rAj5+Wip6bYIFjMjl038CrW3wcuvv4wv/MgXJI/de/klxEmGr/7qP8OHDx5hOl0jyclGdtDb2UcwHKPjB0hy5jRfGhB4HQmgbmzGBGRSBSvAuxIgV9C6if9ORvKmkqqbtmXjrZFYtLP5CvN1jE3AcDvP5FTq86ttor4N54NUIBwjjkm7xoBN/VYNN0sFAO/6DnZDFyNm81A9LeS+RJXSRtqAR1Qz8QeS2UwrQjYD2Rzg/LnKglXfxTRDOAXVn296zroNGDCFuYpsxDcKYM4vgb9GtHGVcSpgWUC2yQVW/9zIdU1+sGXCs0FApedFvUFECz2pGpiFZ1XJbBpKwtw0xM38aeyO2RRQ7q8yf42lmBS/sjSkHatVQFiVMNn4skOzJpvKk6NSl1ldWarGLYtY/hkBEynzONdz0wxRY5cNSyN5sfbdBsg09ntmLpAIYOzAnSv7Rj5L2lpSyUNgjfOEZIKbL9wWSSFbLVEvlmiJ8c0HYdBCWpkSVI2iDJ7v4catW9g9OMQ33nlH6oHReIwwDPDww4daD2zicMCpEOC6YkOMAkSNv3Fg1rNqgEZuLVT/+mxs8lUakCWk6opNXe5XlgjQot1ZQLtGB4PQx16/r8YJ7c3jOEFCtbuRG1uglU1AAl7GXl7qaRIRbCNMYJzsB5nZtUFU1ZixuQ5gSrU1m3FsanAtEaRhk4rriU0tNgi5NsoSofJBqQ51ESqX3NgIyu9MHuQWeRWf4hkAzKFqlJ8cB84sY1tvM4AtOKMhtRnpzxpgVuWrJfdnMxEl+LSkhQaEvAKAbcYp56dyhg3yZcbLgpzNipM1oMBfm1vMf3dIpmksa2n36QkA3nQqKTnzukCxMQDwPG3hLG1h3t3GT//CL2HvE59BmXWQJ2xde7IWZL6vSDhFpqY4lfBsMg1orTkYYrZeYZ2mBhxks5BZdvxs3N+TBAc7uxi0a2SPvod3vvwrmN9/F8uLx1hHcyn3mJuolrTslo31o9rCboi4qLEuaqy4x5MIwvOqqrGgqr2qlJvGbEX4vhpIbOwzWmDodbDbD7Hd8wUCU9nTZt4jm5YkQVgrSo6jmq0Cfy0AbJcW3wh5RvrH5mzr/LHgr1SiNrKAGlUSfNgQ5/upqPCLcywLqoFddEeBiDw8G6mMZF7uaG9LWZW0fZ/PVwbQ4NneInnBQS9gjl8odUROa9OaIAvPVJ6FbHoSBN5gZPd37vcDKqNov8zmM91AwsCofZUDzn2F322sCZnJzP/OF+0kuSew6RavY6RRKnU/iRKhT3tGT+QqEpkIeLTYYOa5xGdNi+cwQKwYiRrBoK97BRWVW+Mx4nWEB+/fx8mjEzUsPeYCUl2o3HsjC+NTVw45m9MiZ3ANklzDOAjbhKdy5zmCheKR6Y4gEot5TDyz6IjhF2bPMvl3Rt1NZZZRMVKpxD3LZKkTQGj2cYEKBLytPaoA3Y5rMgX59whzaL5aUobNhjaW1ZacYdWOytdscn/5GQnk8U7UZJXbucS1ewUAN/vuFcujCeF8TuVr4lm1TppNWmSGK69pc0fguyzrNrKej4d1gXfjCI9j4IWX9/Hi7T3s94Zwp2vk0zmSxQJZmaK3M8Sm5yJzmQkJhI6PgRui3/GxPpkqH4TKZ8d3pPrhfksbyZzZvNbKdENLUu5b3S4qz8csy5W52wq76BGwGI10Doy2RniFBLuzU/z+//cNfOf+YwQ7+3jp3uvohz3USYwyjgUAlyRMMNMbG2TxClkcyQI2izOpyHmX0X3X3jl5B6aSTw+AmZ2DEJXL+2qJeZphybsOLTAPD3D84ouy32QWJO1Lf+93/7XIVkGLxMU+trp9rJeRyDAxQVPaihJgI1mhF2ARrQXkcL5TccgGPu2Qp7OpCE+j4VCKKf5zfnaK9WqlTFC6YRhraGNz+sYbr+NTn3iTF3X8+q99GUPXwRZt1Gn/rGiIDRzeVX1PDgIEkqj8CjreFbCaZiVOzld46eUD3LqxjYHr4uLBA7hFDhIxB7RX4L6cFbrv8cwt4kouQTySKjoFWT4Y70526zN3Or3MfY6kVJNRrsPJxCLY/89zi3cuOanYPG9Ruv7cHOUdyCiECZDYe5udw8bindEULd2VCXRz9bkd98o5hOQ3Y1XL+xkBNsOi4O8iaE3L3rbrI+gN0B9tozsYwfVD1QZS99WViKL83FMqzKcTzSva267lYGGykDmmitOgPS1fXK8kKPHu7noGCCZZhXmmear1HbYdBEQMa7rSuAYg6nQQ00lgayjg6/HpmRTsVH6/fOeucszPZnNEdBkYj/H6F34Qb//ET+PwjbcQuz2sYiBbJnDSBLtdAp0FLh++h2/9zm/h//3yP4Yzn6JbZahj897pnkNnC96taUkt0poUlEbJbWx/nu0jhjhi7izmvmpeV4rfknEuME4WjDYg+CX3DAJqZr9RXECbZ3KJDTc7C342ls7NrzVsOPOeOAcbEpB+fROrobdiVMCyJ+Y9m1nF1p2osf7m/YHuDNzHeV4p31pgaSHglIrvjuMKVCN5w5TQbalwvU2FQV1iXOXok1ClPHgD3G5SEoOsC4RnPhefG3Wvw4MdjA4PUfsB3n/0BB+dThDlhVmftA/mZ+A9g3NQbCPjDiRFfc0sVvN5FKvD81Qvm7OtqzHXGecvawRDauWLdcAg8DGitbnrYDgcIuz2tG/ltF3m/YGEG7ojUaVKospyicnZOUoSWOmqVZJ4TLKFzfolyMt6mypkvg/Fmxgik5T1dkx1t7bxMySkyhFJz/dZrWCIUE1tyN9hAGCqgEmg6AQhwq0Rhvt7aAW+IjNS1rC0pA676DJLnaShNJO7URYnqllYkfE98q7C8ajiGMtHj3H23ffQTgsTTyMCsrkjGD6UqQ1Vd4qF1YYXBqpFWZ/STp/Ac9DrYUQQeG8XJ2eXuGDuNmvjNveajSyzWTPzWXLy8I6ZpozWMep3quBLxhRdAcC1AYDpaOAyWoF8qbbqINnDe204/RCdfhfo+igDB+1BCH9riO72lhzOuM/KyjnJcHxwiFF/iOnFJdaLherP0Df3Orq/ZasY+TrFrcMb2GYsh+PpjInWazlHtVrsL3Swtzsyzg5ZhKpMMbk4w9nJKS5Op9hUzM8OBARH6xRFy0O4f4yj1z6J1z79Gezt72O0u43B8QHy1RKzk8e4ePoY8XopRTpVxRzp9WqObuijP+iKVDCbT3A5ucR0dqmsYJIWtnshDgZDDN0QQ3+IrtMDKcA80xhhkGQpVtEa89kCq9ka6SpVTdaj7fN4hMHeCJm3QTAeIqRSmvtqkmO1iLCeLpHHOQ4PDkWOKIsCP/Z3/sdrvOK6xXo9AtcjcD0CH9MIXG+oH9NAXv+Y6xG4HoHrEWhG4Be2xDNVsUf2KgtDFi8GQCyUO8NGAf/pBsaCkI3awGmhop1bYRqMgx7teKmkdaTiCNq0Sc2QUzVAtYJPC9qWGiVRUiGh2ldW0MZ2V80e9pkJiBi6uJqeJAjLApHNr7aDKC2VgUTbr9WmQtyqkVApRsslq6ALmD3YaWGLdnxUSVA9xqZ9SSY0rY5LFGxYWOCZBf+46yNgc4dNP9LFVYTxq2nGk1Xrhx24vmtAgrRCnJORywKLXoAEhTbI09w0JpnD5Xt4wixRm1HrVLUALNk7elQVtxFudXHvzVfw6c+9jfV6qYIzXqzwzh/+CebTFWazCPNVgnVWwuttyQKsclyEoxEu53OBwPPFwjLBXQF8AjSVr2zAQRayfJbMsTNgZa182V63K6sjqrVm87V+T4tIm8MMOTZJOmhVLbTorVa1ZdnEJgabNERSqk4tljo1t1nKBiaw7QB7LjButXDgeBi12ghJAHBp/WmUjQQzqbRmg4DKPSqU9IxtviEVTmyIqyEoK2prT8qGO3H2RtlRM6ORoKrJjmOBLZVuA/4+BwDbaLgr5ah6/EaKq2YAQT828NIN59UGp3mJ9cY0nOQCaq2o2SCkepf/NNZl/DyN1TMBNDWsbWYq14tAYSlG2M54ll2reWIb72oyKZOaluSOgDgqtdl0lOKLY0L1CBszfF+0HWfmHBts1vZQmb9s5AjtJsGA8AGVJAZeZcYXG1OeR7a0JwXwfLHUPPFCT0z3dRzh7c99Vnlm6WKOp999j1JfNbrZxSNYSlLApm6hyCsRBYbjbQxGIzx89EgA8M7eHra3t/H++9/HarmQxSptX7lvNIpbLm41APWsnilRmyadAGBaxxGgqQ0ATGIHvwoz5ycicOK1lD8ahh76AZWJgUADWtWvo1jqbYNeWLvnwpAaqJhgc7diM4UAsFRHVJEbMkmLjZ1OW/a6y3qDi7rGtDS5XrSAljMCLc/0AErZPrMxSKtq2sOR/EByxJCNLs4F28BiE1g4rLWzLLmepOpjw85kdRqlim1M2n2Q84v7hlRPRjJjmnr8PgsumeanQWn4ma6k8vx9FCJKJWgV/Vf5v0bx1CgJtT/wxytjm6CVadqJJ2FzhLVsqPBhk9c4Jus58DO5MFaIfuDB77mI8xhRlmpOHt95CdN4g9OkhfXoCD/+d38RO6+/TWwR5ZpKVGbOQU4Dsnijs4HLjLkBLs8upDYYjbdlf3c+nWIerZW3NhoN0Qt9VEmC88eP8Mm33sIwWePi67+D3/mV/xqb6SNsirXyRjctk4VOtQZZ/lR4cS4rU63jY5bmuKS1f1kharXkAhDXNeKyMnbZHEPaGHd7snSkMoOkJdoj7/Rc7PZ9bOksMWrwNv+jrNyNIpP/cLyNWs2SVRqrSs5t8nMawgvHmEeJtQYWEYnZ2WxyMqu8ZENwI1V6O/AQMefXWswyp7wiAaTdQbypcbKIsHdzH17PFzHi/HxmwUgqhxw4ZRv9sI/Q6yKOc2W6cS/hOqUtKkGiVpmB6Wx9quCpem3VGHdayoBnQ1xrQQQbKlO5V1NBw1zYUipwKouoXg6oNOz30O/1pMRirvlqsUSepBqrrudgbzzEOlrJ7YLPRpbc/NyeL1Unm7m0LmUUhBN4ImFRCbq7t4/FfIl3v/0dPHpIy9UKXb8rohHtC40FvQFUSarIkhp9n6QOOg+0pXbh2cSDgq4LJDvJZl+5tySPPbOZ1ZrhHYWWnTHBQrtGuCXYF0FNuUzYyAP+XmZIGiDCENb4fK9ACKkaCTDxvsM1azwcDHnEuD7Yw8d8aQwA7IVO65Fjb382CTQNACxiXnPkWHDm+cL6OUf+KzGweCCWLNUAwFbI3nTdr77yLKj5rEZ9fLgp8O31SgDwa594AfdePJYCOH98LgA4W6+QFglGR7vwt/uowg7WSSQigocOOszjnkUmaoR7JegoMRPxJggC9AY9nW/LNMFktULIZ3/rFjqDAT44PceU52Ovj72jQ+zu7kl9ybE+2t+XNfh73/8AD04uUQ220dvaMTnHZaHYg9VkgjpNZes/7vcQL+ZIl0v0aEEZRco6bRdG8W1c7lva43nuc2/JWxVy5jmPegLrorzG6WIt54CtG0e48/pruFivMBiP9Xs/evAQk5NTVFGCUPabIbIoxXqdYp0UCAYhwmFfa3xdZrKiplKPYMze3h5u3rypMaEV59OnT5AkscgNg0Ff6433iaLI8d5774nYwXOAFtEExH/qJ35ceev/+z/+X3XODzsOtkmyoJMFgVVaeHbaWAp05t3G0b5vgFhmAJd4erbC3bs7eO3eTdza38c3f+9rcIoMW2GAQegqtoLqOp67BNqTZYRsTSchA3hRFUws1RpU6P0xWsK4Atk7jQWBr+aePSd1NpG4xFBmq3pUpI3yMBukyCqBN8Ye2gDA5j7G7+GfGYv3jpRrio0ozD2H4Aa/kigm0p2NUeH5kXNP1OI1RA/ev8iG6vghvKAn8Jc1C11XuPdRRdcLA7EvTh8/xnxyiTyOdceL15nUx3zLecH6y4CpzUsLmlE1BIBZo8lJhDmsmdZ3z/VlzU1gRcbSno868LGsS6yqQutkEUW4efM2XnrxZezvHmIyW+Kj03Mp5g9fehlf+rm/jLuf+0H4RzexLIH5ElhPFugkMe4ebiMcuagW53j6h1/F//xf/iI2F6folhmqtXF6yVk32g3FJaBlHaAoxuT9ttmv9FgsGU17hkBfllo8h2l9zeiVDeKs0lfm/CZUQ+vviBJj7OYbZJZ1CH9Zk++jO5IF5KyDUUNm43sgAPz8vvlnmouyhDYAsO7qstlviKnG6J4kYd4AtcfybBZRj3u4IUGZeBLjyMPzgvOQpB7e0xQJUlcYVjnGnoMh5xzHI8/RZj49HSV81psmqzcuN4jrNvZu38Dw8BBpq4Nvvvc9nE5WykJ2mCPt+7J05zwi8VTOQE2utuUaSjnP9WzB3cb+gUAk1a4xFZZZIiIoPzfjBLjH3D4+xo29PYzD0JCWWFe0WnIDYO1AkjHJ2SR40GGLi4vkveV0prOcY1LkqXEBsZdarrMG/KV22lhWPwcAd8xZzBqKa8J8a5PD/AwAVk79cwCwInWU5UwAuKVYCBaM3dEI20dHcHvMT6aNeKG7EV2zeiQV9npSvxLATNaRgGDWdHTIYvQOgc9oMsH88WNMH3yEdm6eP2tB9iUMwdRmBxMsJujNuwBV4t3QOqqZaCI+q7bn6M9vv/ACJouV1KTLuNC9TnOI90beuzWWrE8Yn8EYogoRs+DpjNLqIKmZUUzCoqlTCQDzLu6wV+Eymou1d0dkMjoTtHsh2oMugp0hgp0xvK2+bLFJqOT+QI+w8fY27t27h/3dfcymU1ycneleprsr+xctB5skR7GIsLu1I/vvXthDtIownU6RJhE2dY5Ou8be7hCB30KerhFHC1xcnOL89BwXZ3Ok0UbRBL1ugCyt4PbHuPnmW3j73/op3H3jDWRFhmi91GonWebJo4c4PXmse8CwF+oOVeSJ7gSMhhn0u+pzsIdCEhQJCqyD6MTU77APxHOti16nB78VcNbpHk+xQ1LmmEUrRHGO+eUak9M58qwUier41jFeeuMVTIs1Ml6g6HTHe0xWKDc4Or/A5eOnuojxPruzs4Mf/eVfu8Yrrlus1yNwPQLXI/AxjcD1hvoxDeT1j7kegesRuB6BZgT+Zq/FPpoKcilIrCLSuA8RBC6NkpRunlKkbFSwhR6Lvhplbuy+RC6V9a+H0HHhssmqvE3aqVWoNoWaOYzkJVDbNEjZHGDGFZnuUm5adcrzeZgUEdASkeAYlW3UPlIBvKhKrFnQtVvICOCRwUzgiI1cNquSEmO3jW3PxYjseVreUo1AcKPTAt0ICRoSpBtRqUd1LjMcaUdMj6CixqagbaSx5PLCNlw2iGpglVZYZwYA1riRNS4Fs1FVsfGXdDr4qMyRWGDdV0HCopE2j8whamN0MMLdV+7gtU+8KlvoJ48f4eH79/H0wycIvR7yHFiuM0yXCSrm4m1aWDN/qN/Hio3zJBHIRftLNuj43K4ANTUiamv7aZB1NvVq2pJKbeag2w2UY0YgY5XkKIn7CkVqKSuVAH+ndtCpCZQwF5VqWKoMPNR+BxufOYcl4jxCuy5kud2tNwgrYBdtjFvAqN3CzoD5OgbMDz1PzViTGU2rq40UlAQR2HznMzLWukbtWWRGGWFABQM0aX5W6tkK/DXtH8Nyl1rEtoMEklmAxYguTZ6hcl6VpcT3b8DfhDlYVW0AP9rNKcvpOYtcNVDM79cQWeY3LZrVeFcz3yh4BQLz80hBbr5H1me0R66NQs6A8mxUWqtxfh9Z8Q6BRdosmw4alQVUAzc/k39OAJgMapODVWn9ithAtj/fm0PbxraIFWTCG5tEggpsfDJn2Nf6Xq0jKRk7Urd3lEv9Qz/6JWWpVnGEP/39r6NcrdGiNaoIDgW1c4atTnCJABg/o+eJ7e7w2fLlOljMF4ijlSwOu36AUnaHRjqnJplttLEI53vR87EqDQLAVO2HMPaq/Hc2yviSWtzmd3e8Dvhik4NWYUPHwyYvxOKXZaVtxPHzEwTKUwLqtPPrKHdU4LkFUamWYFONjTeDznSQt9tYb4Ap883YzHMdhL0QZU0/c6v4qyspCJn7SztcWvoRPOgxG5jzmquJyl8+J1oJcj7Y/Oc8twAwP78JgjVg0PNATZNzzlw4m1HHTFG2OfUtUnrw55hun+zBlVlohepWsH4FAGv9WFCc86PITXaoJVZwD9W60Xuy2cBSjrQ1dyVu4J8z05tr0iMJxpIc2HAi6OA7cAUAR8iqQg4Fx3fu4WSW4WkElAd38aW/9Xexde+TyJMN2pmDzqaj55HkMabTidbSoNfHaDjAIzbeWg6GW2O0PR/n8xmiPIMTuNiixR8VWUmE6PICh8fHuHz3T/C9/+PXcPb7vwkvmaBdM2mUAJ5ZcyQ6cQ1s2q4y0kiwWVXAZZJjUlSYU9FCTKjTloqWal2BdlybvicAOKLCPE5RpCYPru+0MPDbGIUE/z30qE62BAHz/G3GPJ+VteCWNt1aGmo+WTKE9cy0RBhORaNYlWqVc5lKMdq485zl2mNeMudery9Cy2y1kkJYDc+6xvk6xdbBDtweVUk5FsuV4gi4BhyOe8wsX0eK6GZNax/luHLHrwvlGnM+95wWAmYXVgV6/NwkZtBS0HGkvCd4wn2JKhARKdomn477HM9+NoO7XR874201zUgO4XqNV2uUaSKbzYPtEVI1pXMkBbMeufADeP0+ultj1CSrULkhK/CNyGv94UhElPl8ie9//yFOnl5qnLth36i6tP44f/l5eO7XKJINRl0HIyq3wxCDkACwuYSQfMA1KUVzUcg2m9b5bI7LlYLPjntJWcNNjRuKziUCVzw7SJhQaKE1Z7BAgf7IxDHqdaXuvfJsN0QP/seNGCGNcs7av/+bVLv2Qqe1Kct+AwJzL2KGurtpG3WY9hfTVDdFtQErmn8MrmdzVo0Hh/ZqC9/om/6s6fzVdwolIQEt7bo4aVV4UKS4KIE7L93C4f4OfN7zTifKmCUhJi1ThOM+gvEAra6L2WoBr+2gVdRIlxFaeY2+gC0HVZYgYd4fnUtGA5Fz0qpAwkxmjrXvI9zZkfXzxZq+wr4A1p3dPe0hk7MzRMwNz3J9jeIMCTrIeltYFcailXODGYOr2QxVlqHv+3jh+BAV1/ligU7BvNMErbwSuMVx5Xg2z5J6NYIpvIfGBIrIWKJzR9XG+SqVo0h/fxdHL93BI9pM89xwHBG5FheX9FhGsOEd0RGRkEQMur+MD3awd+MIvfEQSZkJ9MmyDEmSqom+t7uDMAx1ttK+dDafYb1eaW8mMLe7uytyxNOTpzg9O8VsNkea5VJNfeLNN7AzGuH+d7+DZDaDx8Z3q4PQoUrPVZYkwTCqpKj0I3GqTgtrndwSAHxyusStF8b4gbdfxVuvvorf+Zf/ElW0lvuFx0lIAgxV8h0XW4MR8nWM9SzCep5IoaZzyppj2Kvn1TyT+tfaqV6R5Rp6gp2IJtec4M+z+dqQ67SkeCZSmce7lFXO0+mIdzLdGUmAEihOVaAvAIiAL+85VKhxwlOFRxcK/h9a1xJXpCMOQTWSPPQeeV1rMWaD958AjsNIDbP4Sa6TPbDnykWJ85HgL8EyHuLRmso5c8fl3iIA2ILArJXosGEAYJv/bqMkairheDdyfIRugM2GxD9m2DvIOm1cxGvMCIi0Wxhuj/Dqa2+i1xsgzyos1onAo707d/GpH/4R3PviFxHuHyF3uphmLRQVsLycYhOt8OKNXfT7DjrpAhfvvoN/9Lf/FurzE4RFinw+Bd+HAGB7JyIATKIAL+YiJFoAuCFT6i5iowx4x2b9l0nlW6m+otqX57IyfnlHEfhLcrJxghJwrGdLhe4GrkMVqVFi6o7P9WwV4g1Zwbg5WJWoJXD+Of7Mcxuh3RubEfjR5QAAIABJREFUnHXt3RaEJJAnO+iWAS/tftrsqfo9EoByzllytcghhjTiMXIly7ATdLDlu+jTgYJOIUWp+jPwzP2WNQndSKLKwStvvSFyy/lqjW++9z5mUaq7vSEft5GkheaoHWbjOGFVzxp+kcuYc20UvvzKvafb76kOIfhLQgOdW0jaopKZCtUXbtzA0PeRzebKyiUxjHUG7xbrmPRIki9c2QKr1uH48lxlfJSs1EtkzBDmOUlnhEAhKPq7io9izS0yZkfkNpN1byOgdCc1ILs5M+3d2UbriKR4lQVjxrsBgTnPojgVSSigM8jeHrxeT4Q42p4zysnrdpXbGvZ6IlEzUoA53GSh98NQhFLekeLVCrOnJ1iRLDGZ6XzS+7JuLI0CWBbQvFurtjF7DkF0zvMr9x2H85fPzcPBjSOt8WWUYrKMjSuHdQnhcuf7oHqaYD4JnVlZy3WMdTot4Rl5QHKEMoA55bj22Ffw28pc7nYc9EkS5s+izUjgok1Qe2+M3sEOgu0R8g5wvloiKjO0Qh/j3R3cfeklKXBJeJlPpnJU4bOnPfaA5Bba6C9jjcNosKU6lADwbDLT+bmpC5RljEGfkSIEr9fIshhRtMRqucKCiuekwmAwxnhrD3m2Qbs7xOGrb+DVH/4iens7+PDhAzz66CHKnIrsNVaLKdJoiUE/wNawr9iAskgxm07Uv2j+4T2tG4RSWJM4Sutot0jQQ4mx10W33YUHOgZ5cAJHzkTrPMUyS+SyVuRtxOsKCd2tPA+HR/t49ROv4Wx1jiVrGT7jbh+r2QLpdIpqOkW2mMudi+uJxOef+Af/9zVecd1ivR6B6xG4HoGPaQSuN9SPaSCvf8z1CFyPwPUINCPwn3VVI6mhI+snKVA6VinGGoTNzwpUqjW2WQSCu4FRhBZUAZdALzQAcI95LJ6Hdl7IEpFFsmJyyFYnk1UvNnSf2ZvR/qgR28pllgpDgSBGqUNAVrZQVD9tDEs83mywqCosN5BSixlrZIuz+KJiJGTTJc4xclrY9h2MqJKyIIyUm2TRM5+KBWRZYUBlEgtSgk2OyWRi017WkQQ6HOb5tOAEzIRpCQCOsloAsNjsNcFL855dMszbHazbbTykxRDVBgRbaaMtZjPZwxup5naOt3F0+wg3bh2hPwjx0YcP8eEHD3B5coGAVkWdAHnZxvl0hWlSqVlJRVfacWVJSgUcgV82RvlVFnhWJaRCVI0QvkeTPSvXS9qNWTA4DFiktWUVFtM2l40ua4EpdUZGMLwDt0VVsI+EYCSfD/OKQgYOdZTvGWcxEV2xlzusvvMKXYJ3IAAMHARGNSYAISBYx2xnkzXHYpfAONWTAkrYfFdjlJlmZPoa0I7tPUcKOKP6pTJdUapNk9CkjFlrYdMMVOazBRb1lbJRgb8d5f1SOc6cX4K/SVkhZq6mcj+BnL9HoNgzdYosyNhMsSoDY+FpVLnKy6RSkwpIgcBsCTdKBGOvS4W3IVbkyItcqjK5N7MhI/DXMXbR+vls1DOntlKByZ/LsWr+v0/VEpuayvZrAOBaqnqCQlQ1CwDWHDANUjVsZAPd0bjIBjpLlQnW9lkQ13j7Bz6DG8dHsjJ++K1vIZ5MUbApSsV7TlY/M9b4M1zlmjF/k8qX3YN9jJlHSMDp4lwNU6qYOSbbWyPMJhPk/F0N9GBBoQYA1ry1eAftnwn+Ulk56rT07wHnSaul5gabtbRlp6sAP6/mBuebSwCYzVqCNaX2NWZgszHDeUQAmypkvgcDAFsFLfcVggncm9gkVjOlI0Vl3GphQQUKs1KpNh70sE5jlBsqSo1dAe1BW1RNVJVUvwHzadXgMk0/NsUEPHHvsUArJxb3QqPgfcZSaMDfK5vCK4tMs2vLrlhgID8x14K1KdfvMPaYzD1tLBivVFN2IhsVsLH44xph08Q0sexeYZWFTROR/BYqpggAMxdZAvNygw7JP9zjPb7YhGdStMmYYyOKEu6qTVvBNvywi9HuMT48i3CRexi98Vl8+j/5G+jffR0ZAeDUKOep3iJwT/Un1wIVGIHr4+TRU7iOi26vj/PpQk1lt+ejP6aS1Nfewew0AkXucoFv/db/iT/6F1+GN32Ibm2y9rhW1cinilO2mg7iDTDLS0ySArOqxjSvsGLzmZ+RACazKbmPKPvaqr5JcAi6AifThAAwLQrMc6ZNec9rYUhbusDTPkYT5GZfE6lDjVHzvK/G/DlHXdPCNiWP8r65H1hreancpDartfaIi7pUW3dDkT9GOztqLl7OpnpWJOzQAvoyzhCMBmjT7q9FIlah8VQW26aDMi5Qp2zWVbIbZMPWOHTwXsDGbq3mNJvVfWbeM/u3yOFWFboOpNrlnldl1j6VbgV27Djwmg+0wZQiihl8bfSpwOl24dNCksrhnCqiQs318airNUyQO85LpLx/0F51MMRodxduN9BeFecpYq3FWiAL3+xkMseTkylm81hKoCCg9XQoRc/WKERNa/E8FchH0kHXacmuvet5ch3QWpU9Nu8ABiDivMnyHEVhCGTWIV1ob5sWl3QWsGpFuZnIPtSSkZ7x6sxTtfmYXL3ykrCN+sYZ3jBLDMpbc3+xBA6dJc3fb86khrShXEVPJBfu01QOEZDmPsQme6CMSH427gsmsbf5xc9sro0dq+6A9ty6ensWBOaz058J47A29vbMlQUmgflOC1Nng0unxmID7OzvYtDtY5MW2CzW6LZNxnG2ybFhw7oXwOl6WK6Wsp7kPhCvIrkicEehlfWGDdZ2C+PtLWX5nk0nuFyvZcW+dbSPnIQ73gF5prfa2Nrbx9Z4B91uT24uy4sLxJMJsuUSi9NTkwfrBlgHPVyQxEGgx2lJPbtarWQ3SqXRvRfuSJ2XzBbYRAmqdYI2bakVfWKiLHg3Mda2tLClCrLWvYLkCwLVBKuWmdlX3NEI4xuHmKaxlMu0UWVDu4wSdPJSbhdUQPOuTLcVQjrjw30cvnAT/a0homSN4WikXN/JZCrCBfdJki/4ohsCFaxxHKEsC2S5iWnoDfqyciZ54enpGb73/n10e54yuwdU1DPahRnIzCnNCwPM+I7uJFK5WntmAhKbrLREFCArC5xfLnF4NMLnf+AT+KHPfBr/zz/9pwKTmXVNPw0q/vlM+eq6gZ5nvkplt1kq/NFmtFpxezOtmrucUdFb9oQtXIzQ0YBcxqHC3AvN8jJzlKSvPw8Ai9TEZy21oD077R2M+aN0EqEdrHKeW23lnKrmsOuf36sYFQHAZEeaRdkQP1i7SMHf5p2DFZABfDgvfN61effMC0TLlcnmFukRiCPqW41zAoeBgKhNobGEPqPg5B7HmzBDPypjrq/PwX3cI1jN06bjqL5aFQUu4kjAbH97C3dfvoujm7eVY30xmWMepRjsHeP1L3wRP/gX/iJGxzew8UPEGwfLzNyrmU1crJc43hlgELZRLy/x5Jt/jC///b+P+vIMXhYjnU1kh13SilmbDDOJDahvslPMHZjjoKWijYzEIGb4tvVZ06pGWtaKNCBAJ9CXY8CzztB2TCwNwTSBwIagbBxVSCA1dWYD9jaklSYfWvPC4L9XDhpG49sQWsy/P4t2MTsf90YR9gzFV2c3FcDGAtqQVqUKttEYOp0tqmyAV7ufWsW8HD3KGk5eYsuj5buLkd9BSGIgz1NmvvMuSaCSY8I6x/PxqS98HsuywnsfPcH3PnqsOo1AOJ0vSF5JUxK17T70nEVy8x6MCxFJqCZehrUE94WcynzWozbiiCBw2A1wcHiAV+69jJ7vI5nOcfrBfdXJig3heDAKiRbQtpZYzZeGpGsz6rlXK7qj4D08kZNH0Asw3O4jIWmA0TB5hZDnc9vkKJP4KlcW3g+skwW3HuMGZdaK+XPzPJQZrruU2TjMPcmua45JRuoeidaBsri9sHdlod6iy0E3hMuc+MDHdLHAer3W+/VajG/x9b7aRYX1dIbpySnS2RytlE4ohuDGceTz5e83Djq0w3ZszW0AYPZPSKLh3kuwPme8lO4/rvZz2sST8HAxWyGlexht5lmbc7aRHMKzT4YkrO9qRGmBRZzJApoZwForNc8JmwFMNwTet50OQtpcW5cSouh0itl4DjqDLsLdMXr723C3BkhpjkYiLZW1/R62dreVU+zRbSAvUaa5yf5dRfDqjebuZh1jdTmF7wRwO54iPNaLtQhItHNIkyWY8tFqGTCYamnWSnwmjB8pcmBv/yZu3LgrryeSsXrHN3Djk28KpH748AHOnj5SCniZx0iiBfI0Qr/rKe6H+02SRpjPZoo04TnKuUygfDQc4+joGPt7h6jSGIiX6CQrRXD1vRFG3W2MBiO5qxR1gYwRNW3e1xwUtYs872g/5vjzbH7x5duYrS+R1pkismiXf3l+juT8HC3muieMMVlpDo7H2/ix/+53r/GK6xbr9Qhcj8D1CHxMI3C9oX5MA3n9Y65H4HoErkegGYH/1DjpWeDXFKtNISWQSFaVLOR4ETcNFypY+11HLPkipUJxQ2cchAT5Qg8D2hylmbKNWJjTGpq9WWmJylKN8zjbICnI+jYZV3w1jdNn+U0GACZgqrwlFrC2GUBLsIXUmsxsJUjTVvOANkssEqkobVPN4AAjr40hLXhrU7wr15CWcQRAyLgtK3TZLCXIRIWqCiiCelRq8bMbxbKa2F5LGcTMMKYVdF6aPFIxvmktJ8CH4HJbWbIP8wIpP7+Y3o5+vqNcqZpRu9i/uYutvS30hyG6PV+WubOLCRYXc2QJFSJdtDohJosYH52vMMsKZJ0W5iWQUL1ApbMt5htFQwP6qkCmAluZvQa4lAWm1ceyKRD4PnyPT2qDtEixZA5STuspwKGiOWOPy6haHTfEmllJ/LwdF23a7TodWQknSSIpB5sJ/J/y4qiWYDbjZoMDAsFSyQH9gJabrggCBG74Uv6yBeOV40ybLFqF0Z7Z2iCLECA7SGN7XMianIxy6ipN4880cczsltJXADBfBjghME/wtymgIzLZyxJRWarZQuCHvPY1P7tVabKxaJj1+olG7cuGiop+88w5CdhYJ9jJZgbBWb53AxQbQIf5kmyGck2xEcsGrRSVBPOocFe2HEt/848ypqgcYMM0TaWcVuODKnbmf1mVMJvAHAXZtXMy0o5XALBVMBO4JMgitbDJsCOhQ8oYNs6pZKHtdMB8uRaOb9/CeDxSnm18foE1G+fr2NogEgwhAMLmhysFEK1o2Yza2t7Ga2+8KaDw2+++iyyJ9d5D38Ph7h4ef/ShGtMmZ9Z0qdgMlBvAxtjiau5WRulLAkEPLYyctpSGXc5XMvqpmKAaVgo5rk2jfmUjbkCvdktYoWUaFdtcH8wIJJGlSEsx6jmLaGfZqFzpJ82mKgEzNloI3jAPjQpxAgoR5w+VlswxHfYwWc6lYJMens1HfhY2xKoKO7Qj49yn5R8BUksOaLKQqVNvsqjZEDUOcmZdGtyn+focOCRrQmPH2jRUaSuoJjcb1GyECYSgEnEjkIIAkFHE2Ca1QXWsFbRRgxsQurzaJ4xyxXxTo8im6p6KFDafU2tnTADYIXOf54EAYKO+0Duny4DDZnABJ3Th90KE/T7a3gAPT9ZYt0d46Uf/bbz01/46/FsvI0uBVryRbR2fP631qUohMYXqUGYDzC9n6LJhF3j41re+p3ywncNtDLe7CHxDtDBetSWmX/0Kvv7P/gm+8bu/gR2/QL9dokfiAJ83M9TSHOssx6qscFlWOMsKnGelyETM/mUrnmsyDKhg4+7Hcys3a1y2qC5aHok5lawXTbbss/3f5/nIpq7ynx2RftjUk7rDvgy5qfEjMF/5/6UiErhn/kVnoQXrBf5aAJggtgGAN8qmD7qB1t3+4YHsRknAyEsDoK7SAtM4A/xAFnYk7RCYImBPG3SPQEVWCYzJEjZsOUYpcp4dPHcJ7jL2uLUxpB6O5aZS9i+qQv+NhB6P84mWkI2KXVaSRupKEgD3GAEXPFetQkvglZTI/Gqs83nWk0wmpwQqwmz2Xd3qwA27ak4Od8YI+2SvAYvVXBaWUZJiGcU4u5xhtswRJcw/ZAPYKEKODvfw0t1jZPES8WqBIol1V6Fqv0MSDW2e00S2w7RVrZhhKDtuuoAYK0YSikSssup72UnTipNnEZ0oBFoQ9mqZfc06UoiA1dig0jLaNrgVwNFYgJsjRnursSBlU5dnqiXoNardK9maaTLLmtd10ev3ZNeYxhkKWkqWfGaGdBVS8cQGtRwWCBpZn3F9FgPkGqd880sMCHwlEzZ7SPN3GxWwtTo1G5JB4rgX8l6WkCjX62BVMwe6B8fxlGvosOnPfdRzULRKJEWmWI2g66sBf7i3j0FvoPsD59+alpzrNTpZga1BH/sH++gPh/jew/t4fD6FNxzglbdeB8IuztcrXEaxbMIPjm4KKKViNZ4vkC0WqNdrbOIYi5OnSNIcEVqYtl1MqFqngtTtyFaec5/nxnhrgFfv3lXjOJuvUC0i5IuVlLqdaiOlrsgBcpGgqwCVnm2B2rTjXCZmvvAZFS0HCzbTPR/h7jbag57yV+fLhe5CsuqmtWhRQZotXW06aFPZvL2F7cMDhP1Q98Pt7bGA/uV8LtvSNIq1t5DMd0ClW0MMqxmIsVG+IdfHzv4ebt6+ifPJFL/3ta+Dj0QOMW0HW70hem0HTpqjFac6+0m2k2qQ99ZeqHsYrV5J7qPLA6dHTnvhVYSt7RCfeftN/MjnfgBf+43fxOryAlWZIa9TbI9H8F0PLRL20hx9P4DLCAmCBrPIzFWC/QKNzH1a/BjOK9Ym8oA1+2Ez9ZvoC0NyNHumrKPtedeAwg2gZ1xjrALYgkXmyOA90lzg+Xl9EhozqnJ5/+K9l6AqIxUIyNPtpNaYcB/mXYEcAOV+N6QI/QtvFzK31dnMPY/2qiRGyYqY+wgBsY6r+x1/V5aYzGXZSVunBBIxua0IMG1e/O+yw97ojkJlLMl7BKqdji8LdpIGojzHLE4EAve2Bzh64SZeevUeHN+X9fPJxRRp3ca9T30On/7Jn8Enf+KntHextuFtMi8Zr7IRsJEnS/RdkvAKzB7dx3tf+wq+/i/+OTCdoJNGyBZT3b6rzgZMi5GjTRNjURMgbW41BFk4HjK112dj3Se1rxS/dGCh1XNjCc2/RxNYezMSg5WHibkD8XwgAEzwVRbsss03t2eSdPRQbD3L+SNQWIiosWo3TkHPg8D24t2QHf4cAMyBp5sN90+SO5kvyt97ZeXPc1ouVKZu5X2kidQQ2UtgvyHnOfUG3XYbI9/BOHAxdNvwqhxOlesOyfeacb2QpDUe4tNf/GE8OLvEH7z7HTydzI2KlWBnh2QRgr/mrOVUFkHVEq8FljbgJElAPGNlC0/FrYsl959ugPHOCMPRAJPphQDguy/exafefkt759MPHuDpd7+neCe5+4QBfOata32aO998OtdeyHOS6t9u4MuiPMtZT6aI8wyjnTH2b+xhmayVLVuvE/hZjZC2/5zDrDH5vk26sxnXBgwmqYB3Fn0uCwBbctaV8w3vWYo4Yj1hlLOcjCS/tjsuHD9Ax+/C6XbRYfwEXRM8Vw4SSxIlWLPS3czxdHdvZQWKZYRoMsP6YionCN7nuVBMn8Ray1eVIZryDsNaWpnG5syO4ljkSd7P/G6AiNn1JDtTue20cXDjJtpeoBzgxWqFMjPPn3Uks8ENY0KUS/UaoiTHgupvtK8yt5WTrox0s1fKaYokWZFQ7XlPIhIBae4ZJHQOe+jt72B86wj+7ha88RDOqI9S5E1Hbk7D4Qg9OhnYvXp+folkNtc5iniNy8cnaG8I2LsoadceZzbCppLlc6vNmiQH6VA9Zg6HvmzyGTdV1Q6Ob76EF19+E/3+LmYkUQ4GGN6+Kdeds7OnWM0v5SyTxgvE6zmydA0OW1XlImot1yvEdEBrRAVFLXLLoE8A+CZu3boj8mW1miGZnCJbrjHsjrG/ewNHB0do8b3VuWq4DX8P6/+aILAnh4ScjiOosL89RF4s4VBZvT1CeHiIs9MTrJ4+xubiAh4V9NFa838wGOBL//Ar13jFdYv1egSuR+B6BD6mEbjeUD+mgbz+MdcjcD0C1yPQjMDfGKlEugLNpOBqGZvYxs6IhRSbP3lu1Gq0ahr02T2qzUU5M7mWvJx3QxejwEeX7UMCS1UhBe+o30XoG8XiOoqwjEx+IZsABBSbF9W9xp7NFNZsBbCgJitaIiIqPsmQh2nWrzdtRG0XMf5/9t7017I1v+/67jWvPZ+x6tRc9/bsbrdju+0kjjGJHSdxjJSEgDECgRC8A94yCQkhEP8B4g0WAoKQSYIgthLHwXY7jt1um7bb7R5u9x2q6tZ05j2uvYa91kKf37N23Rvepl+e2zq3blWf2mfvZz3D7/l9J19LQDyY0XZBx/qwcYol1EZcjMjAhXVvymRUljTmJbJ5ky0X0Z6S0FMSwUZ2WblcYlFicMHaWWJue75lc5ltGWDRx5jX1juw6OCe1j3pBXleAJlRqEEQKKWh1iNzc2sAMOrf/iTRtiUruTRFFHZuTb7Vyw9PVZaw/vuqmkBPX1/o1WKt+VbK/EBrLHmtZ0STO3zzzJwNlmtuOXskBwDT7uDzoOrgos1FEfCX7ByaKetNZiAwtrQtAA+jj7Wlx8U2VhSnmq0yY6bjiR1EieV3YSm6Wq+cKjEOrZFK83YLIo5VaFnpuJHGrTT0eg4AjkLLWwaUp/FumaIdAwAl3SCRBoAoobOwcgDJTgHlVJs0Xi172Z5UB/6+gU8dgLWzgHbqX5QDKJZ7pjAA+F1uKwOC1hARustx5fWEMKX1nX0XjUDLQALE4YumBMBiZ1ON+hN7XwOAmXdcoH3AFdewsAaM6TYhRzubXssX67IyzSqM5gfsccOSHcoHWMzfcdbFhfpR4vKwLMPS2UubvXpVqtyslecAwHTDnAcol30UExFZS8ORNXwMiCZLe7WypibPtXD+7qYAbkNUGc460m9rU863sN5RxHmhWd6ulhvLSIJZj6IaW1fUADzzn/vrP6/bJyf6kz/9hp4+eaJ8vbaG//HBgZ49eWqgMKCajadl/bl1BXDtGnoOVDQAmGw7chN9zxT6oyDQEKWATeWts5VvtgaS8NgZeyzPUBQBUgMc8WOskU2mILloBtQ4gI38Ucu5tSaRU6SgUCw6hSgNmtrDKt5XyZ6Y9pVgPzbq6/T6XMsig59uDH/WEhZpve1WR+ORkUksv7J7HE5N6LKcUdyarT4NLMst3O3GLpvWqcY70VWnctqROjonYWeVbVnUDi4GPAfQNQs9hmOTW6Px40CuZZHuAMauefjGNQBb207JZrhw95Z2hB9sAQ0AbiojNYR1o7AA0GR8aWi5OWw6fSx/w1ZVVBsZIUI1PcCELdGL80Ia3dOf+fl/XUd/8xfknTwkXla93Dk98B7WhWusm7059nd5qWKVazBMDOx85ztPtX90qOF0qF7YajKKzU1BTal2NdNX/6df0ne+/E908eG72hvhutCaog1lHQrw2XKli8Va55uNzivpjKYUe7llyTsLfMuAo9HJ2kRrVRVGBuo83dULE1PJGiholuIo/DtSCP/dqYIA3RL2290ZZsSDnimHXPYdqpluXwFc6JqHPJfdnDRHDAMSAQd2udk0ubfKDDiQjc3R0YHu3L1jDfL33vueqQQhRJV1T/Nsq60fqsWCNA2cksrOgNAU1lEbqjVHj8rO+evFXGuzxZMGg8SUpFGzVYg1Ls1rSFZwqMhEZ86yblHCkvlOA5V9mcZcTZZw052dTs5jgAgEHogk1BMQO+zcjSxmArWPE/M6hRPuAuwxqIgYc/bko9vHOrl7W+PpWJsi02K51MXsWmeX13p9vtAiw6GD85neaaD9gwM9enRPX/iBt7ScnWtxfaEqy3Q0GVudsl2vVWN1uFppQG4g1o/zhTXsjTPVkbx2683l+u6yBnCycKpgi7AwJajLXzeluRGQ3LnRcYW65vZHpI43W4CtT2dN6wAwByC62AGnzHXEro4s05FpONNRu6L+LAwAZi9ymem4oaAG4tnYOWvuHx3a3IEcH5GmdpbkzvnCPm9naem2hJ2vvPvdm33C/pz9rNWKs3MYy5vGmpHD2IM8Frl5RgRBt+9vPcD9wnIAx8OhVou5bh/d0nS6h+WLMjV6/vqVrs7PDZyc9AeWo4qbysvTUz1/faVwONCnvvAZ7Z/c1cV6rRcXl7peb9QfjtRPB7aOye1FQRw1tQbEhcyuzQL9Yr3RK6yWIZlFgUpPOp0trG5Jh4mOjw/01r17iiH0of6dr7U6vVS5WKotKrOrNjcP5rJZsUNQIAqB/PNE17O51VLqRfLjgdm3LiELjMc6+eRbus7WOr841yZba8C5xXNbrOXXzk4fkIXzJgP86KcGJOAEQjY1XwAynCcbgG3sYyGdcUYO+lZHUhM+eHjfgIX3nryvs8sLffFHfsgyKP/0W9/UHHCvrMyyvaka7SUDq4MBgcmPRGVVc762jQbjkatbqtrqNGdF7yzKsf9l//3E4wf60S98Xk++8adaXp4rL1Yqm0K3bh8pjRNVm1LnL85szR2Np5Zbe/X6XPPzpbkoDGLO0F0kgwOBHcDaZdczb7qFwjmJe4qLKtjVfh0Q21nHOlWwI5vtAGCXz+oUwOaeYkRCBzE6Yp+VFvYPhD0ygPmgLraDmsMp8g2khWDVAcAuapbYDmo8d1lotx+BtTsLfEBB9hSffOEeILEDvZ0NtVMvsj+yb2+poW3tfSxHvPv8vB55uxAWgyRWmKTy/ciAwKxEJZhrvinUSzw9ePuR7j5+oOHeVFlR6fTy2lSE+3ce6s/9zF/Tp3/8J7T3+JPmaJTzvjnfPd/qTqJqfL9WsZyruDzVO1/9Pf3eP/xVzd57V/5yod5mpWq1lO+3du6bCpg9xUBg6l5PkX14d35BtCjsTELxiw087jtL4OeoAAAgAElEQVSdGxTkGfJk2TttHBxYvNsLjXbTuRm5J0S14QAuv8F5x9XQfBOgKPPW9qhuHriquyMS7HLZu/e623+NJNkR5RyZoCOdUkpRF0K25H7J+mRPBVC133PuhXYPMACzi25B1WqfgD9ncplK1kJUjFgyIqIoDXU4iDXoNQpqQD+cgbYu47c/1P7de3rrC1/Un3zvff2zP/66rrNCuGZxxoD2QmzkbNnNSX6MqX0BfNlvOwCY+WwqVSY69Xa1NSed/QOs8vfsnH/16qW91vHtI336M5/S4uJCV89fqTi/MjVwkqbyk0S9MLRnxJ3KomQWKzufmMfYKOO2wR3C1L9Vbla7R3eOdefRfQOAZxeXKq7m8heFOW+5zF/uxhwjgOiO0PkGCLaaDItoVMy+rVXWMX0J+hO2pjunFM4hxs/Ad8hUFhUEeS9UmA4UjyYK2c/SROu20SUOIpYwEStNUouxqshsv7jWCtDzYqZy4Ug/tkexhm1i7e7UTiXOHZ/7NPuK3dPIqGc/JzJjEBl5Mauc21KYcO+q9ODxY6WTqWbrjc4vLu2+hHKa8aiL0hUULXfIwAi+q6zQbLXRtnX1has13Jy12U1N140TtSd22ryeuSOYG0VPK4gsoWeA7/T+iUYnRxreOdbw1qHaJFIN6S9JdLh/qFGUWnxEtdro7MOXOn3yRNnluZQtNTs7l9fwM8g1JxJs61T/apRvVtbPkLeVF5BVDahM5EpgKuZtG+nw1kM9evtzevjos8qxcRoMFB3uaZatdHb6Uqv5lSK/1ez6TNnqWlWZyaNmKDdarh1g7oW43wwVJ9QFqdbrUn6QaH/vlt5++1PaG41UrmY6//B9lQD40Uj7e8e6d/uOJn2cZyBJrpVVG+sJbBpfuSIj/myXCzXLmfxtpqhXaDhONLp1oMGDezo9fa2LJ+8re/ZMI86iCvUxRNpGP/1LX73BK25arDcjcDMCNyPwfRqBmw31+zSQNy9zMwI3I3AzArsR+E/2vXaXWWT9xk5xtMuadOpW1zSh4VLT/AGQGSX2K+qnPC9MJct9CDXWtB9qn0tikRt4xBV4PAjVjwO7jObkc5Y0ObDiDewyi5rWFLVYKnZ5v9ZjohtjYJSzeKWByT8w3zcU7J6vDVa0vVALlEvYAJlSC0ChNTUvADC5hZGpllD8NtYw4PXMfhj1b90aOGvgL0gExHxrgDmFhxPo7ZjsgOOhAz9NnVSqBvRAAOVhYebAxNyTrgoHJKJwwvow9mkob9Xr1ZYp/NanHykdx1quZ8o2C2uUHYynOt471tX5XKdnM80XhaL+RJfrQh9eLPT0Yq4ijpXxczo7yl2mqF3wTfFI/hTAvWM1mzqibcySFws7np0pTFGoxbFd3LMNlpk4JlqYmTUUiwKLME8hqp0k0fV8YSA7FmAo4QDNUOssVmsbDxr2MIjNJtMCzbYKt5VuBaGGvZ4GWEDHKMo8+VxMq8qshgNTYrfquZg1sxUdxijpOivoLk93J0vcNfIsE8xyM93XrkdtrepOWeVUlk49YHm/bc+yAyEMLFEAAy4wp3h+5JyiFq25VNOQ6wyLWQg08R3EZZbLDkQHsHN/xqXfbOGsSeHAIGaMy7fCgtOzLKWdRdyuocWzcwAwLQ8HWvPmUWdzsUQtAlCyNxorCSNrgNB42pAhB+jIPM0zlWVpDcPGgEtIFbUpnvvDocaTqVkhk1FN44csJjItyWzEkgxbWOYvTGgaDGSKsW5PJoGBP2T4jocTrVcbXV3OtVrCbI/N7tCsyVBUFrV+6qf+gj71yU8YM/s73/6Wri8uDaAGBN6s15YDbIHiNMJoTqAW/RgAzGcHz8Xy2fJ/sY8OA40830Bg5g+qALq0NJ4xP2vp+XXKAMu6NGDXAcC4qLkGsLNnB0DliRqYgmUrCn6zbaRB4ogLNCdNeRO4rGhsCjEq70WxwmGqYJDqdHZu2VHbXm0ZxACTZg9YN9ofDJR6vhLU4GiBLFN02ym3S1tfqDVsDnfKph2YYr/9GAhs4EunOnSkjt28dqDgtqbZ2SKuM1ICqnma9/EWO2qX98nfeWOFbpt8Z5fXKdxtP6W53amIXRS8K7l5HvTKLec8xP6+tuYUConYsjBZC2SdkX0IAIxyXg4Ajl2mNs+XTOC6RwMs0eT+5/Xn/7V/V+GXflLlwR0VTai4AWjl83AOdDbBlrFHo1xaX2cK/UBJig39RnESmeVxVmx0eDxRELbKzp7r9Vd+R3/wf/49zZ68p7Atlaa+AaUu5640AsvFYqOrrNKiqrVG7d+Sk+vsJlHVsCYgcUBY4gzxCIGvUIMC5rhntvVCU5fSn+MfswPs9gojq3TxBYC8NIpxntg5HUTMC1QafD6atewdNA3NEt/l3BmY0OUcYuEOiGgwhT2MzgZfrVYrYLJaw1Gie/fu6OT2saqq0Dvf+ZblujPP6qYnhHt+OrQGXxlIeYs1ITaQsZI4kQdYUaDe4TyvtFivlJe5AXqMA+r7vpybwxigt8vTbWJ3NmANu81Ks2jHPhF1JGARGyBABs+Kc3lH+DDHBiOydLnpjJ9NOFdr8BvEd0ZsIte755l9IPsSSpjxJNHh0b6m+xM769cogPNcy02hi3mmywWN0q1WuQNkR4BOx1PdPh6qqQihxqFE2hv0FXL2FIV6eS7htABZAGXaku8zRNf2pJ1TiiNcuGgB+8eWivu9ZZaagtdXTZOWtQfJZAdWWIPbqYGNONRZme6y6038yTrv1Gs0xU1p9MYU3J3jzjYeC9hO6MaajCJTDWEB3ZQuk9jlpntdDnAH1ENGYGLaPvrPu2bsEN2dlaorHtznc/9+A1V/jGrlFMColnk/NFJDFD+TVFfLlZnzJ0lfA1wAsLC1fORGFfSZban90UhHk4nmWEpalnyqHlEJ40Qvry50PZtpkqSmbi43hZE4LFsyrzQcTnT/0SOlo4mulmu9urjSxWJpqqAoTjQcAgJzsJdGAIyoForc1JzsMzipEB+SqdZ8W+p8nSkYYS0/1B6Ktf0D7fWHgsuSX851/uyFlufXqrLcwFbWR9nZcPaSwKzYTe0VQbLKVBWQkFDQjvX8cqbropQ/GuruZz5p2eLz5VzLOQrLSPnVQovX5JXLFNKjvYlGhwc6XS3M7hwiAG4CbcXZ7OqzQZyYpTB1LGcs6lLqhvF4qL29Pd26fWyW2fm20u985XeN5NUfDRX1E+Xb0nLML8+v9Oz95+p7ofq11G9ay+/lmeJSQlwFe4VlkAPWmMK1AxsiX6PxQKtsoVE/1uO7d+StMxWrhQOAe4WNIwA/CuBn736o/WFfdw4OdDTeMwD4+vRK+TIzZw8IPwA2u3OOGgG0x85ntwDdPPwYCcLVeU4JvFMAm9tNR5xw+/OutnIHqCNPOaIbc2XnumHnrzlnUNc5O2d+Z6pb6ixIoQBMkFiY7KZQ3rlmsJgBdClPnPzf3hO4X9CtnTdOQbCdusBwUxs7Nw7bB1qIsez5zuLZAOduzTMuBjv5MtvSjN9AnEFlH5HvXmu+Xls9Rik9Ppjo3uNHNpdQOVL/LopKwWCsH/+pn9Fnf+Iv6uDhJ6RkpMLH1teQWiNKUGMFZOL4tZZX5/reV/9A3/inX9a3v/K7ClDlZ2v1sFgtc6t3IQMA9JFTzdw2pSM5ypwt5k6DK4hn2aVmb7zlVyJYiClx52/tB3YGGwBsXD0H29rOsqu/O3KchztCR7jliE6TyNTvzJWP6hnmqSPQvLkTdNv2bif758g3HUDML2bdbXPPaZjNBaIsDcBnX7aYGnP3gJzMmW4MNqtX2NvrsrC6n/cNeQxyk7tHAmBGUllp4LXaS3wdD1NzqhpQZuGi1DSWh+zheHHrRNHkQH/6wVN9470PtMEyHDJ257gAAGyxG5AQu/2a05Q6IugBAgOs8gXw3FlZU8u0jd56/EjDIZU2DkK55bSyJ2MjfHB4YJEmfl4qzl0sD/cU8qTXnJeQI7p1RTwC9tKsG+p97jLM+GJbaE6cxyDS4Z1bOrp7W5u60Oz8QsXFXPGqUmKkpB3wS82K7ttlOnNMOaKcI2cwntynrEayaA5IIB1x1BTArFXq69L2Z/NvsfKNQxzgta94iNp1rCaJtWhrXWzW8tJYyWBgtRAuGavX5/aVnV5pO9uozRoj8aWJI0Q5m4zOS8tq5M75KYocWdnes2dKVfYh6l8+BOQIiEIQpXEFODq5reH+gc37l69fmeKeM5wYKeYPmwwgNk8uL7amAF5lpe09Nfccu33urM+dyhwAmPGPuGfHWBrnNlYu/zlQti1V0Bvgbr0/VnQw0fD2kSb3biscD9XDuWYw0O3j2+oVtepVrs31UsvTc12+eK7N9bnafKkC4keDtX+ioBerMffnnVhgoy32YV4tL5SdNbyuhwNWL1Je4zi1p1t33tKXfvyn1J8eyRsMVQW+Xpy90osPn2p2eapeW1mGMIT5wGc/JHaHvQXng1CDyZ4Gk331h3uK04kyc90IlKZj3bv3SJPhyHKE51dnRnwuIaP0Qg3Tvg7HiYG769mZzi5eGznFH4wVTQ81mUzVW861evFMFx98R1G1VBA2Csep4vt3NFstNHvxXKtnH2qPmoV1QS9hudTP/NJXbvCKbo+9+eVmBG5G4GYE/kVH4GZD/RcdwZu/fzMCNyNwMwL/vxHYAcBv3LHssttpLt/kFDrAhEsi1rFcpsej1Jqz26pSlm2UbbbW7IzCnqZ9T4dpYmxmAD6a2/2InCpn6cmFjaZ00+OyH6psfa1ymrWlNrCZDRADZHXZwcaOr2mQY8/kVDM0B3LUwz1fOcpEhdbQX5WVShrNAHB+q4RLdeRrEHlKaLSTsQNTtWpNKYdFklk/0/jC6hKQGrBCXdPa8nK5lFo3wNjbNHmiKDFAEVXSstyoxPI08pR7tdY0OPg2X1oVjr1LQxyFcUjXpwEAbjQY+frsFz+twSTV9fW5ZtfnNvLH+4f67Cc+q6ps9d77H+r9p68UpWMVra+XVyt978WF1j6fmcbJG89Qu5S6C2Bol06up5Yxayx27H9blWVhCuAd7kQjrE+AM2NJA5y3ZyCEb2zv3PxZnWVVlES6vL62LERAXp4TlzDUL0usmGjedaxwgBwUidYcwRY3DjXwaHD4GsYogSAHYydY2DMJ1RhQxnPZFo1lMQ8AgBNfMSCAoV+O8W02gWaRyKNw6l9TWXVqyV2jx1QHBgy7pjwKRvTkZCdhIY7987pplMkpKQCAsfyFpUzT2qw4O0UuDP5dA8pd7h3gxvtCKUPDxxTVqEHNptq1Imn2GzPcLKHJyCyd019n+btjrqNc4MsB9a4xz2sXm9xsVftRrDu3bms8HCgJ3Hicn52rzElPAjwvVDeVAxSjyGxIyXTm2ST9oWWnMofLorK1nK0zI24AZIBCFSjdabzEoYFkOTmHvq+7h6k9m36SGiMcJv3F+bWuLmYGLtFQAFynobcqat2/f0+fePtt3X9wX++9967Oz860XiyMKDIkp7TItZzPnPLRmrqOwW5EC8t0o+HRWZcCAHueDuNIQyygO2VwZLZwnecuyhPLnetSU0vXnGP4UfaUnW39R4ranTLFrQfs6xkCAzzJuGWNoL6xrjHNW5pqTo9glntxJL8f62wx03pbagtAGLm8RAfkSdM0NQUhyruENrJZPhaq8tJyiJ16rwOOOqvfN33HHVjd4S4fB4Ad9uJIKHwKmkCbkszcRhvI9qj9Is/sh1FuYz2NcttZ2NKE/CgT3OWXuax39gwyYXc20ih6Ta3SNcjtp6EeCHoqvcaaHWQ0x1hsoxjrCAzsJbYWAYCjVtu40ZLcZctn7aloPHn9W7rzxZ/Un/33/mPp3ieUJRNttqHC2mW78RErOVUW7yuyrFhfy/ONSZ4S9qE+Z0Orosi12aw1ujWRXy71+k++pn/2v//PevZHXzOFwniQWFbsqtxolq11uVrqbJnrMsP23WXc1igEAUjJBAUwxyqXzxcGlgUf9lDlYlGK8sd13yEFoFiAGAAwuRvDj4AIpwhG2cpcpDkMeEzeuTkeYA/eZQgaCAxA3mVFI2TmjDQVKPbcnVqKXy2GAHcMU8XSPwYMheDTKE1DHR3u6WB/orau9PzDp12eL7Z4TgU12DuwDLN1U2ld5UoGffXZT3ABQNWfkc2HpfXW5gJWzTTbeL/D0Nd+HOuYLGcUyXmuvMiUtVulw4E1x7P52uYcCmB8G1DEWy4tJoBVZU4Rtj/tDp/O6pqZZi32HajJfGUt0V/GmhelI6/XunmBZStDgFUlZxfq8xpSFSBVFGuRb/X6cqHTq41ma0AJmf3gaJxoMvI1GUXaG/Y17ad2/kdNoxD7R866Ta5mnavZlOptS7UQuIw0YmkHtk/QcHUEjo8sau1sMWv/zrWR/aL11NQuhoCJ47LdeS0HAKO04pNWzdYRd7rGprMmdSAUpIcd/mo1iIN/OuUjeyYAv0OnkyQ0IN6AdxRPCPAtU7ZnXyEgQJc7bA6+b+IgOov4DuLtMDZXKeKS0tUSb6yiO8vo7tvfwCkOGHNZhP1xX+m4r8vruXo9iBt99Ucjq8vakL0U69dCBdbEw5FuT/Z0fX5upCRAl7YfKT451CXq7vVK/ThStljbF/MU4MVvPY0HY92+dcfGfbbc6Hq5thiL1WZjtclwPDQ1GjEiPWrJKldbcto7lxbUylUQKOs1WqlWEQYa395XMh7YeYCyfX840ThKtV1kev7uB7p8da4c+9KuqU8zfUNNh5U1dvdpahmMKKJKixzoKR1NzcEFi2pv0Nfhw3umxienm3UyYN6eXujs2QtzXmFu7x8f6vDOiT68PNO6LAyQ7JNxj9qIOoL3NpnY+cK5AwAFkMIzTpJYhwf7SvupHr39WPtHB/qnv/e7enn+WvGwr/uPH5pdNerlly9e6/d/9w9MqTmQr2HPN3KEkQTJnYVMVpZ2hrBO7T2wn6F6HKSmxH/1+rnyLNNeOtCjg5F6W7K5V9oot+853N/TIEr09HtPNPAD3d7b1+29Q80vLjU7u9JmkZkq1uzJ2WY7JNeUbW9AYAdy8Y+RlT52l/nI7cXVhh8HgC3HFaDKQGJnDWxWsZYB3J01nbqUsQM861KwO1C5W3fUKT3oNi5qY6fO3Z3djrnh9gs2a7srsNohh/JlDjLu9akWGtTh7C2WNRyZGnlHnATqMPDTvYS7M0Gmsu/nHOgJpxroFdg2Y2lrufTbra4XK3MywXL28NaxDk9uy48jnV9fq8GKO+3r+NHb+um/8bd18PgzCob7yhVa7AlqfciqE/B/5nRAzM1GZy+e6Tf/3t/XO1/5fa1fv9KQcdxkeFcraGtTZzK2EA0W+VoZNv92lvmKCpmtNveDAgU+79kyjt2v5c7yGaKdRbQ4SqXtazb0AFsmwX1DwDRAiz3U7ojmLq9+6uJsqEMgfOG0YhE/jI/NGyf7NaLoR/Hlbpuzf32Uf849xrm/gBsaeu/s3mFSkQFsZF4AYNxsnHMHDgteUzsSKHeTqjC3G9gMgKKQblyNALE0tgz6WI3GYU9Hg1j7/ViTNLR7KD9wQ557ECocTXWZFXr/9YVeXM7VBL4yiCXUDjj2oBTGVcf21R3I7IiUVn+gBMbBxsgNzq2IPx8OUn3us5+xcZ3NrrRYXtt6b2pqwcr2kGEUmfvCgCgFI8f5Vs/N1yvFg5F8SEeQfkruFZ1FM8+OqBBU6nWpi+tLDQ8nmt460Phoz+5Z1+cXKi8XSjMcoqhTu3sxd085W2+ri8za2ygYNv4QawCBzZWJ5WZrwnnGmwLYAGBcuzZ250JpTaQMFsV4fwUoWocj+aOR6iQ2d4UltUOSmD0686Bcb7R4/lrrsyttr1cKN7W8ytUAPlOBabmbTs4R2jk/cQ8AAO5cXKgB3yiRAX9xIDOHLGfHzP6bTkYaHx5osL+vZ8+fmwsGhB5T4JNh3LmLsQlmm9JAYCKaqFVtyIwQ38WFdHnggL+QUmOcKPqJWXCbKT2RHwGxPaVySJGQmCcDBXtDpUf7Gtw6Uq8f2/pL+wPdObmj/Hqp1cVM2cXMVNHZ1aXK1bWacoGsWh4AcC9WTFRV4zsiICT8KldRQSAkS6q1yJUe+cNJLAWp1rmnso01PX6gn/m5v6XDOw8VEf3Qtnp5+kqvX7/UcnEt36sVhY2SBFC7NaIRNteQ0dPxSNODY6WjPSWDqaJ0qnKLK0eoIEi1v39kEScuxqtQEEeOdEJtpFbTxJNfrrSZX+ji6lQ15OLRWOnhsQ6OjuSv5rp+99t69ytfVpBdqqnXahNf/Uf3rBZfX11q+fyFEZX7CB5QVy+X+qn//jdv8IqbTuvNCNyMwM0IfJ9G4GZD/T4N5M3L3IzAzQjcjMBuBP6zvV67s8l1eUmAAi7ICcDAwEOzQ3N5p9jcACCNhqniJLFGzHqz0WJZWGFNk3ScSPsRAEhrGXRcho0V3eUemvoOZj1AGzZ6vVCrTanFpjAFL5R6a/SYOoYGGrlZDjSb9GVZkfyfFPNYlpUKhM54WdVaVltjmHN5RxYRhmQ5BhomkRKAIxSnXEbyRiE5boDKnlMBW+5sEipIADVRBriLMBc+LpJeJ19qqtbskGlMk7U1KzbKfRRvPRVBq2XbqqRxFqJaggUfKJanuEEFRm4idm+NRpNAX/jhz2k0TnV1dabZ+am2ea6D6b6++IUf0mAw0TvvPtHXv/mOyhqlVV+Xq0LvvbrSVSVtsEujSUmD3DKuXOOYS7qzuHONI7PV7YI9aYq4JrZpC0yRMxwNDfC1piL2z9i7AmAN+nZ5pAlFgwHA/3o+s8s+D9oaPChQfN/GAYWd5fHQyKIpQe4SNnpk/4ZOvTkMQ03jxJRJAMC9qjBQhDaCAXvk3S65AEsJuWOxUzYZ2xv7XC7FDovtwKYuU8wUEx9lpNLA4X9OleWyGQFPUECYfTegL0A92cc0pLDdM2wfJQMKafLUnJLUWQ26LOUdu3uHY+yakQw3jQnLDKUzAQkBoI8c7CgyO2eafNaQYh0w+N0N3i7nNI2wu4bJb32qRtuisGYE43c0HuvtBw91OJk6pU9T69mzZ1qvlgq9RjGyIbRuECfS1DLCsqI0FawfMvs85eR7bnIN+0NTSORFoYJnEATG0KYZbdZkADWw3dNQJ7cOVNLk8zzt7e3L7wW6vpzr4uxSqxW5zy5f2AtCs0pfbQrdunWiH/+zP6ZNUejs9Exnp681n8311ltvmQX08w+fuCZP53W8s7jFSo4vHhqW76zLUeDrKEmUbLeKt5US7No9HEJd84tGx5YeG+AJoEy+tcacWUSS3Uiedaea6VzQnQKYJ2mEgk5xTSPR85xKhS9rvDqL6i6d1cA4mm9KQ12uNsqYj4BCkRQzT8kQxB0hii1vFtvVhEZOXpgyC2BttXTgAwCm2VCbhOgjXNcaS2/AGTcPdjI/Gsr2zs13MrCG6mKD3SPEF6cKQrg1jD0dDlJbY6hOsb3voaoFVMVC16zKXVPUWWNKJfmOnaIQyzpTC3QAsJMYdKojH/Wgb0rPeAvIBPHBqdcBGU0JCCiPAjhstGlrW2vYys0LaXjrE3r4L/28vvgf/adSPFK2DbTGygFCDnaKlhUrrTcA5YxrT9M9X6vzUvXG2dKTrWtZ5nWhtt7Im/RVPn9P3/mNX9Mv/4//g9rl3OYI+5f6fV1v1jpbzu3rfNVqjcsBZ1KIiiA1Oz3OrqLcmmViGvjqkwPvQRLaym+3Dvw1GaivrRdoAwhq55frQrNmORvJ9gZUwAUA4koEWYPVBHEFOTrrjb0RiokBvx1QjFKYpizW+J1iCeIBGbiWs83+A2icuqxfftZytTSlYBS5uYf7xrCfmIKo2KzVNJXm80bLlRSmnqaHt9SLYy3LzJTTqGLHo5H93fn5lbL5SttNYfMSJRWZdpQCyOjHcaRbk7EeHh1rTEbkamXKzKvVwhSGfObF9dyalnZOmtq+Vtrv29zhzFht8i7P053f1pTvrPXNEaADPY24ZGGGTm/qlC40X10mKd9Y0hzvJLgshyDqaTQda3p4hCm7Xpxf6cXZXFfL0oA+AJMk9TUZh3r70V09vHuiW9OpWQP7EJryXPV6peJ6rvnptfLZWsPYXMXVUpIAFDNfrMEM4OAsN3ld1O9hSib01qzwsbZuQDh58pCILJfRNa1NuQT5yWxdAXJrlU1lIDDAkiNQfaQyYi8zsKJT/kMMMGt0s7+sVZD/yPkeBBpPBmZT2nBGkuVaSD5HddMRDFBEmRoMUpo7y+zrTQJIh7p1FhVOhMw+S1hDl5XZkZOcIUZHKDGLcgfaWyZpJMv8A5yfY6PtoUaKFSeprTs/cTERNKLXy4VGcaLD0Vjz62stIR/VlZrU0+jBiQrU3XjEc7azh5VbtcVWbUnWNASxoQ6mB5ovVmaPmaM07HmWOckBY4BsP1FC472tbV3kq0WXteppw5kRx6qiQE0/1vT+bR3dv6fG9/Ty9LUuzy40SvraRxlU9/T0vfd1/vLCnDCSFLcTshhR67kYhSRNlCasQUCXQFvyzKtGUTLQ01cXulxnlsMdTcc2oQAdRqOhRmlfl69O9eKDD8zdg73r1p0T3X/8SK+vL7XEPWO7VUQOtueryDKVea79ydShXxWznr0/tgY8tvKjYV9VVerhW4/08PFDffDsqZ69em5jf+fhPcvQjvsDnZ6e6x/9w1/HrVP9ngN86k1u7jDkSo9Gfc3nc2XLzBRp4zQ2wge1Bmri+w/v6dmzp7o6v1TS+vrht48Ue+Q7Z1rW1I+t7ty+pePpnp6/94H8stF+f2i/zxYrLWcL5cuNrTPUd8zXXTa2uSnb2cxag2zj8gkYi4/nVRtEZPWDc8zg8KKmhWTGnwNOmQbXajjK148AYMtvNlKfI/QRgcM/H48QsT3eyGA78LfpXBk+ypA1MMaWkJOPQrfg5/L5ty1EUgcAQ1zgC1UsYDcZzHEUqzTizdbQ680wVQ0AACAASURBVDfgrxHldgCwI34YkBd42nqexcBgK96mCSiECsC85cbImXt7Ex0eHSsdDlX7vpZlpSZONL1zT29/8Uf0k//K31Ldi1WiyPMina8K9Qd97Y1STWHbQTAq1rrG+vkbX9ev/q9/R2fvvqfjNFXaa836GTV9GgdKwtDeOzEy881a86owEh31v583KjbE8zTKqb9NHI1VdJcFbMA66khHBjTCndXyLrrGvsw+34HARqzsHHgZG0gwZBbjDkKtDWmIOwzKdX51YPHH9k3q7o+xB9xrdS4LXf4574MakEoYIon70Q7c4hlSP8VdhrORu+xuB5mrtfspxK52W5nFMoCrqWKdGNiIQVJoamLuPn2v1SQJtD9MNR2mGqQ46/SMwLkBsFKgD16d6XIFcNezmpd6BSCMzGomqkV0AABjdkCtwPpEqQy5AOVrp96nqOKMIKOXvPC333qs1XKhV6+ea7mcaTIeOfVu21htgcNAnxxiPjNnD3eottUyyzTe31eY9m2urta4R5En7hmBgLsLwDj3x9Pz15qeHGp4NFW8N5Q3SnR5dq7iaqlB3spbF3ZetVXZuUFxH2ytlk5M8UutDqhb2J7El61fywx3BEcjzHLGEjFhji8bl3fMGsSpBacfCNxBbFEu/mCoJk1MBVwnkZrOtWqTbXR9eq75yzNVs7XCvNGQWsWs5m37e0PK6LYU+3Puf/bcI86ZrmfSEQCpc1DHF2WhhGyjLgYDQnUTeubycHjvrj58+VJLspGL0hHlIYtC3LS4o9YAYO5YTeNcf+wzQVrcSZG7ucsd0qcuHMRG9mEdcN+B2Eg9WhAZxJzk/U4GSg+mig+m8sYDZXWlDAVyGOvk9okW59danl0pu8LuHcL2RnW5Ur1dOTJZDZklUhL0FeCKBgAMiassVJREkBTmimYCbEiyEAJ7kVZraVNHmp481l/7hX9bB3ceKukTM9DTbLEw0lfVVIrTUKOBp35KFV3q9elLqwvDODZC2RSQNxnKCwfywpEab6ienyrwE6s5cAuheMSlxrOz2rkMtdtSUb1Rb8vn2RhYnbNuUPNOJgbKe8srXX77j/XNf/Kr8rILVcVcbSRNHj/QYG+sLX2vly9VEXMEqT0KjaD+pf/u/7rBK25arDcjcDMCNyPwfRqBmw31+zSQNy9zMwI3I3AzArsR+C+nTozmgDJ3+QYAo9FirHlAgW3lLrM0O+HRGtuVzLm+en5oFrAzGjmbygAz7HsP4p7LnyMvmAZcFFgDHACqyLnYkx3pW54bWVqbggYBNpEuN89ELGbV5lj/XHZQzyWhdLiHqiM2C0AunsaGpem3bUzZtTZLX/PetOYRitfxeKAQpjqZtPVWCRegJWrg1tQOgGwGOKa+ZdLxc1E3Y6vL4AByeGYH5znLuCA0tjoqUsuRrSttaBYMU61RTplSbWCfg0togLJ5nRlQ19JV7m01HMd68OiONe7Xs0s1NAeLUv0UVcU9ndx7oFeXl/rm997X2flSe5OJ1utG77641iKQ1thiWhYxn98BWIDSxljvsvt471EQvcmn4ZmW29KABdQ46WioIHG2VdgJJ1wq+cwG4O7ylrocNSzGzIqUn+fscQF/uVTRAMV+E9CR8WFOYblkltSdwm0Y+NpPUt0eDE1xFTS1KaL52hbk7DB3AjXZxpjfNLpRovlcrFp3ccO+OPG4aEmrDWPuwBwTXZgtFqBOzyy3oiS1hmBeVlrnvC+ndgX0tue3U9iRVbUlq9JZWIJ6+FFir2VZrXx1jcM31pid7bRTlTg16y5rzjUPd2rLDkyzn+uZ7ZcBLD1PCQ0jmjc0EOzHOqCCHiewXMU4tLXl4O6Fke5iRzkcaoDlX+Drcnalpq3U74dKA9SumSkwyKstmHdRX3E6VBSmml/MtUY9BchvSktnR0YjgLkAgGqfDTtksyTsqT9M9fBTD8x2i+Yeja/L80utl1g5b+35Amhazi5KcGz9UA5HiU7u3tVf/it/Ve++/75+7/e/qvPLK/3lv/Kz5iLwzrf/VPOr14r5rLyPzVZJnBrQaqpdGndNbbmgkxQ1iq+4LNUHiCJXF2AQS/fIM8VyhoKOJwfQUjWWxUYDhcYuTVUjQNhDcVmenfOqNU7e7H00WZg/fBsAjXnz0vB17UYbL+Z+4KkJfc02uRaob+klBgCV0mgQaTJw4C8qrcQPNU77ml1c6cG9e2ZH+s1vfstAbnM12AL6oRhw9omN574MQDWGwEfvF8t6oETb0Bx8aG4Hl+tK1/lWOe8ztiguWwcoMPfSnvbTSHtRohgHBUChvJRfkTHmMqyZczx/A7079Z7DpMmYdjnTllRoPW2cDSBCuHx21KqoXZzi3egWlp0exawfFL+lSuwYw0BlEIv43/23v6DHf/Hn9al/899XXfoGXC/NvjpU0o+NaELDa7Eu7ecA2k2nzkmgAQciK9jAQmQ/hLxCQmj0vS//P/rar/2KvvbV31VVbZxNc+DpsqyNoLPIcyOpkJluFtidFLLpsc5RAUOYKEzBOoo8HSShBuTOow5BDdsAZqNsjqWYRruxYpwSDHICdu01lrbsho3KorD90ywpd41/xrwD3mnOWqbgTqXEPg3pwWy8A7MiROXAfouaEQUtNqz37t7VarXS69evVeS1WRKOh6Emo76mo7Q7oyHxlMotJw1nDU+9fmgKC9rhRbGx5zekkR8GEuOyXKlaY8cvTfrk9zbW1DenD8D+INAUW8CDA1MyF+uNsuVKm9Vak8nEzpx1luns/FxrVI80HGP24djANs6E5SpXCnjUtqZkScgcN2tT18T1ObvMptKzZnoFEaVTYFlGOKoy1oTfszw8l61rBgkKYwD/RMPJyM7d+Xqjy8XSfkUVzFnnEQnRD/TFz39WD+6caK/f1346UDmfa3V6ptnrU51+8ELbdaYIy+5uX7YMQfA9FMmh2zMKojDCnjz2pjQ1csx8tbJ6JCezuqSBHlntYQAw6vgu+x0lDvPEWV27/G6aspx1lsvM2cSebEQs1O4AyY7cxH9HSKNxsUDpmlcGHMfDWMd3Do1UxPuv5mspq+XhwsjCBuAKfZcBbrEE7ly2c8f+rEOZ7ddu7zHXXZ5h6H5+N95WE1puaZen3rmQECUAGOpj3R371qinGW8ASwfkdBCzg3AAbwAujXAA2YCaghzRxpwVNIgpytQSaQAJkOEBWCMzNMMZg+MckkXc1R3EbzTKWZN8Dj5jHJoKFsCDtUctmy0WZn2M5Ww8Hht4lnGe9yN9/ks/ouH+nl6enumrX/1DletcUS/ocq0DLWYLLVcrZXlh5wX7HPWGAxdbU1lZHnzd6PDgyJxiyNSezZiLuXJqVZxAyB1mL4hjDUZjs1u9vDjXUwBglFKedPvObf3AD3zOVPrPPnymly9fmYLLQMSOCMDzNqUfTivyNMHS3BwHnCqRHHAACCIKctTPAFSDRBNsmfcmmh4e2Lz9jS9/WbOLtYIGkl5i4CRrst9PNJ2OlS0XljWMapHvMaUrqAe1pi+zZ4+01dGgp7f2BupzhvUa5UFPs2Whu3eO9fD2oV68+0Tb642BzIfToYF1y/lSm/XGaiL8gHtFKw/WELWdxXK4c82Ovs4lgvuA2ajbuu4sfrm/cI6xdnZzuENy7XyCYGhRES5rdEc+sSOB7dyiOiDXgX854MXiRTq7dwMlTf3ryB88JGf5vrOEZj/qzKQNUHRUM5cB62IvjENEDdLNY1TPRi7tQGf3M9zP5d+dDtgVL27JuPgKc4gIVMrXbFtp1jZaUfb3PQOJOD/29/Y0SLCGTtWiYE/6agYjHT76pD75Z76kH/4L/7JWeaMM/oAfGjEKO+DpONEYWdt2o4sXT/WNP/iq/u9f/mVdPX2muKl1NBwY8LtZzO0+eHSwr8Gwr/lirrOrSxuf8/nSVMjsAQ13u5w6k4IhVAEZjjEzObRzuqC+Zo83V+0uC3nnse+IQW5f2tXYLqvXOf/g2LJhvgLUQU4LQ6Vp4hxFDHzlXgrh0DkwmO29k06619xFgnRuKGYvbjb1LmcZgqS9g22jqnT26yGgPXUmk9AKR/JPG1P+Q17FoYYaHtWvU68623pXY+OCxXNH8c46dXm3/SQwFXMCsbptzWaZ/X2Z15rl3Z0KMNFel5/t6jB+5d7Q+K3tmwDAHBZsoRDmIu6fjI3Vc86ViPfNPfPBgwdGIr2+urQab9jv2xcZ4mSJQ2ZBCcz+AVnQgZFkt1dKRyOlw5ERQV6cvra/A2Gp2eTaGww1v7jQ6xfPdXl9oeHxVKOTA03uHWnvrXv68MWHyi4X2m9jXX/4StnFlbbLlQLAz6JU3Dbq+56RTQCAzX2s5o7m3GR4zg6o7hx9jBgT2BqHXM0Xz945dzEPsAVnvsD8ixQNx0pwT0hTVaik+30jfM+uZnr59JmW50t55JLTw0CtX7msd7tr2pp302fnLOQSUrgvu8gGi1cCgLZoEEfkhJDHXmXOUbx/I6/2LI94eHxk9SeEGGorXDy4X3GH2eSFlpu8uwPTB+ls7MmKN3J659azcxEx+bSvgCiCQd/ubkRBcWZgxW+/7zmXNCWRJrcPNT4+VDQeWuTCKs+tfksgbGWFAn5OI+XzzFwB2rZU3UAK9u0s8LeePGx/UH6XlaosU52tVW8LNV6tGuUuhTc1AATlXqIyCxQMDnT8qS/oz/3tX1C8d2ROIZ5FJvgqvUANZMg+0QNk91JHlLq8OrO5YDFIUayU+200lOf3VbWxtv5YfsidN5bPvbBkzYVK0oEwbTM3JNuLS/lcwKybwV7km/iAOrY/Rtnuq3z5RKff/EN96yu/ISoEv1eaJX7/6EAHx4f2PK9PX6nIVva5ee79pK8v/Of/yw1ecdNivRmBmxG4GYHv0wjcbKjfp4G8eZmbEbgZgZsR2I3Af71n/Q4DfyuYssbCBgCmIdflFwHIVGTqdEpeu9wAwMR2OQbkpNG65pKKotbvaRK06vewfg6siTxIErX11mziNjT3OyCZCxF/H0YzLFcuJbwXs+oBjLRLAxdPCOm1XaYO9gaaDFz2WZEX1kDmM2y2tdZY0QIO8v1Y3PVgcKNkSM12OGlrpe1WCRf2rJGPmrcDWrCaSiNf/T6XTvLIaB5sHbsYK0bsycQ4oXCLLDMma1rNq1IrGOcoQCdjbcyCGivpxNjpXJ5QHvdWa6Vkd1WZiooMVV937x1omHJpzhTBLq+cCg1lxf7JiWXhzTcbvffeM8vIXSxKPT/PNPeklXoGgKL2pFkBANxiI4xqyFRCTo2ADRJsc5rKNFeworIGKYoVmjmAXTwPmOEMJAAwOb98C6qhLtvSVMT8DGPrOxUtSmvLY24auzhuisqUiaYmtwxd16QAGML+eT+KdZvLmNk+k5eFGm6rqgQcRz0ewQYwi1Ru2RvUWYDCO3VmWSvuoVZurTlScCG3xrGzjYPAQFMeuyfUybwXXmO9yZWRZwzpwLKsQvc5UHGaRVRlFn02ZFidAZpbM9GpUq1JyJ93WWL8OX/XmvZvbHx3Us4uu8xJqFzTByUKyjxslumDkdkHqGeKkE5caM0mxyY3m/N8a+voMPR1EEaaYGnJXMYSedhXVuXWTYwjGsDYaeYGABf2fAAmhpaFBAC8uJgrX+dm4V4UJLnSrG8tJ9iBv86KkPxcH0AFFdIw0cG9I7uE05yHbf/iw+emghikAx0fHuvyYqbr64XlHQLEmCoO9fhwrL/6c39dF7O5/uSb39J7T57qs5//AY3HI61W1/rgvW8Lo3Wecw/1RtQ31RzrhZ5Nsc3le40GUU/T2Fe/rjTY1pq0rWIIGYAYNNvSWOuW+dyZo2aVqW5peJl6mwytncAWjJjujetFdA2cnUrcWRICADuA0CnxLJOvU4iYvV7gGwh8nRUGAJNf54FTYFc+jDWi8UiToaysoY2CYrVY6f69u5aB+c4779h8MzvN2lPaAwB2jeWaZolXWyOPufIGAMYemblizweqCoQIX/O80EVW6rqsLW+8TrCFdIoYQPwRYxf62gtDjeRrULemoI4hd9Acs6BF5ntnh9zl3nXyRNdzxpZzlzuI+sl3SnsG1YgdrCfbH/iZjeKQZ8ka88zVoQ6kgv/uhcqivm5//kf1+C/9vB7/q/+W2g3rW8qxiRykbp2b8Kg2gBAVU4x7w5A1JDWEqxeN2b/2VkutX77QxXvv6frslb77h1/V977xxzo7f6V1tVHWNpaPuGh8rarScudKmrA7wMu5Qcp2oR4z0bP8wqCpNPJbHWClzfnl9czmkf38qqqV0YbyyMEji9c3ggnAL01SwK56y664A4BpUqGKcCAYe4flJe8yBQ0ERn0GiN6z/a8P+I5FozUII7PEpdnKWAyHI7319lvWsH3x4YfKVpnSxNPBZKBbh3vaGw3UbrEaX1tTqszXxAxadABZx8lwYnsf5ISgbSyfGheGCjlGXqlXulgEFOSDKDTiFuc26iUAa8Bs7HSdzSxAXKtqvTHyBg9oVWx0MbvWqqjsTKBRy37rMm1bU0IaKFi3Koutqb07R1abL3wPZxWKJc46LNMNAA6dvbKpVjpgDxBhBwCbi33oWUOVfT+ME1NP0UAvaiyqhwYE0uwr8rU++4m3dDgdm/3zNOmrIg/9eqZihvp3bracfc5Es8GneexyfD37PM4VgF2FJiG/OheNiZbLlbJNrgoV8LZVHGNH6kgtZqHeadeoqyANuDOlU+BXkAdc3ATPyOEdO4Uu8IADllALAnoCRmxyd6bVXisf4tq0b5nZPMt2mSsoWgWOa+ZMBCyH272u7Z+oezsLclMVOqNtZ4e6k8jRzN5l03eNb3NkAQDuNkdTfFv9wZlSK4hRRXdqbVPsdXtwFzvMwuOsiZPY2XeaEwlgrW9kGgDgsof9qcw2EqCR+tCIJ/yv9VRtcFUAUEMJFlgUBw4N1EIbGtxGpoKIEhqgkjIvOFj5nmxj4HkvinT04L6R+MjZzb1WX/rJn1QyGun9J0/127/1Owoa1r+bk3xmznvUuVE/1cvTU8udxjVmbzrWJXmRJbbnoUaTvllBowCHELBYZjYniKDA4JT3yRqhXov6fU0P9rVYLcz6kjqEPNP79+7o85/7rA729+zceP/99xXiImJq9MiALhrP9gyZG2S+pn0jM0Ja8bE3LooOeGrsdSOILROsM/c0nAw1nE60LnJ9/Vvf1PMPX6ste+oHqZErqd8gDBrOsi1VFxs15MeipGOm2D4IuYPacqt+0Oh40NNDzkHIEdj++76uFpkOD/Z0crSn61en0rpQKs/OSsBMsp23ORnNxiRUL8exwk1BHDZKzrQOkDNL6I6jYMQFM2DorHtNkufAGVex7aaxA70c+OvcVnbz3WI9rFZFadp9LgMJXN1nsSJdLu9u/e6yeuET7jJ73+xFb2b7Lq/YqeMNjOJcNgAYy1t3pjvbawcWd0bEnZP0RyAwf39XYrr4kQ4ApnJuAq16jc7qSpctyvmeKUMB98ajqYI2kB/25Q0m8qcH8qYH2n/0th587gf16R/6kvIK8CNUkA60NScPKY2lyRDf76X+8Mu/qd/4lX+gb//RH6lB6dbr2dlQZWsDLafjkU7unOjq+kqX11eWM8w9ZA4RBttwamgcEQA9W9/IvlZndWCV3SfMHpsvB3La8+juZI7xw76Ec4ID+vmV78OlySISjATb1T0dmQRLViOVAKMT48Pdpxu7HfBv1vydHbQD1bs6w2KQHanW9hHuU5YBDAHVgYrc0VBTktXKa5urk9k/4/TwcQAYANCBkYDAzm2Bc6+LVTLHG1yaiDXo2fkIUccUnwXEVCzHW1MCsxa5j7loALxjYG1vzV0LdaPdL3o4/riazFT01L8Wn4QBsiP0mQuR7SGBbh0fa73OtFqu1E8jndy6pcO9PY0HI7O1BUj3iHoCN43jjpTbKM9zu1+xD7LPnl1cWPa42dBXW6strl+90uvnz3U9u9T49oH2H9zS/uM7Gj860auzU60u54rzVldPXyo7v1C9WCkqS4V5oZi7qNfTMIbMyZxw+xcKfLvfRS4yBycC5gggKLWDswV38TAAfaYO7gBgVLMQzHFuCQcjJeOx4uFIQb9vBPL1eq3Li0udPn+lfA7w2dh7SAEjud9zdhjpoAOAqY8/lk9MDjbAOkCgOTpRwxmR2c1hRwAAm8VVAwAbFX9P3iBVuL9nRAgcn/LF2u5qkM4hCuDysSqKjhjfWH1szgHmlOD2fSNoOed5yxunWYPte2B1KSR+iFbYfjtXCMgTHt/TjzQ63Fd/byJ/kOpiudCqyO0OQX8nCWONkoHFF83Pr20eO5oXZPxQARMjhxBYGEG/IlZok6nN1mq2haygTHxlOLbYluyr18QqFj0lkxPd/cEf1Y/94i9qcPuunWDVjDixUlUQq9fvKxkl6rVLhT7E5UrrbGmRSyht+UyjwUhpPFCvF2lNglW0Z1bQSdw3AJh6oWkZR9w5mCV0uCAvb40QCKmQ/WirwEiKrC+iitpqrcWz7+ny/W/q/Om35ddLI1sm/dBA+/2jfdV1oYuzlyryTFXucpYBgL/4X/ydG7zipsV6MwI3I3AzAt+nEbjZUL9PA3nzMjcjcDMCNyOwG4H/Zt/dkXYAMJmyDWz0jwHAXDJRFEVY7xjjuGOio2rBprLpaZ1XBtpykcZCc6DaLJfJ3wUApqh+03zLNp29tLtAQaAGZzX1ZsAlBktOl29Jk4ULn1m5YdlbNpbhN+5HCg3oMMjGGjYb1B11awDwYttatiuACG84jkP1yaEF5FWteFso3jo1IQ0zWLVcjgEqU3KGumahXe6NqE5rFItYB3qi8CWfCbDtCuCND5KmSvb2VBk7n5wfp2YDGfPyQlqtuAupKtfaFGv7PLdvjzXuBwYQp+QfdRatKGsH+1PdevRA6WSi77zzPc1eX+j6MtPVaqsrPicAMLmu2KlZZpVT5JoywzpjBjvY5Rg1FZcmY+kCdGITRVO0n6gy4BMLs1YDvgPUoILR3prdoDWcOpY80rkdAIxlUoWKlr4dWbpVZZbDBpCbLWr39wAfIl9Jr6eJH+goTgzEs3xNj4YKmUGFqcUn5BahYOD9A95u8g7YdpmbXDINeEB9WdbaGvOdL+asy4v0zO4pNIUe9qmAASh2YFibutesTTvGMrmNWLduK6dEM8zc5OkdAOyagTSdzBbX8iidBSlfqCcdKLwz1HQWYfY63aXcrv8WD0djG6jJWR0akNk5y+4KHABgGq68u7aUjiLpThrqdpoqyHOb85AqpntDtShgAYy9Wu1mafm+qCEMBARUiweKk6FCP1Y2z1Qbu7rVOlub2qKUyy4MYpczaXnFrHvUawa+RQpHsV3CATN4nq9evLSG5f7evh7cf6jz8wu9fnmms/MrW8OoFBk/QLUf+bEfU5imOru61jvvvmcg2uHhgabTgb77zp+orVyWY+zRaEhNZWeEiShUVrF6t0rJFAeM01bDutaorpXQwOqsh/ujgVZmn+qaq9slltmOGc/G5vK4XKofYFvDAu5AQMvy2oG8/N1OAW54Rgfy7FRv1nhk40PRgrJ0lWtJFhd21KlTqvax/4xjNTQ+C7LPZePJujs4ODDL/JevXjqLbfad1lfSOkWXKYu8rQOAUS+4GGOnWDblm7OOxNpMvQhsSlfrjS7ySvNto5x9Je65/F3+HmAvDQns+m3d+drzfft1QHMQBSKWkOxNzthg51xpH35HHrH/YAtENWMbpGsyOSB1ZxXdKUuaWsRiotxGdbbeVOrFnsrA10K+qsFYo8ef0f2f+Bl9/t/4dyRvYI0XnBTC8cCUy9akqxy4xxqlSRYETg/FZ7LnHnrKnnygF1/7mr7ze7+n5+9+T8+ffqCLqwtVbaXFttCqdmBt7semCgSSxIzaAdXOipGtfdviEgHBhF+d4nfkNToIexqo0RAbQnITo1hnRaVZ1ZjtpssKpwXOQm3s2dNwBAhBqsgzp5mLDTR77+4fy6nrFNOms8YiPwxNYcv+l/qtymxlihFIKqhq2W/JZDs8PDQb9U2W6eWLDzW7ulQSeDqcTnTn6MDIS+V6pXw1V0Ejnow2skg9XxebQsPpvtI4cbbgNKxpKq7XymcLBeTForgmKzjwtD8eaJwmdg4Wm419HhO9+VgwhmZDjyK9WmUuW5woiKrQusRKj6Y8hn2odLt8blPxuI3QbDA7AZYBgBDKolCbvDKQOQ0jA4DJIzZAIAQ4qI2s4rK5PWuKGlnkjU1xYPOXecMeD1hsrgCoiKYTswGGgHb5+kyP7hya1XZbFBpCBOJsznNTxterrYZxoCHqnLywJq6RDzgbOjtaXpM9ioa4y2HeKghiO6s4S6ye4nzjDAKPLUsjD7lOcEcssbMGUMPNASMaAWpz/htQhVLGWd2aWtYsaLHDDE09SH4oqkvGfYtVNnVTgFLbU7htFeSNEog8DBgKP2qsiLXm1q4pRo3EAbHEAcHksgMquLzN7gEZoceRvpwK2H02F8PQOUYAYHWW1tueA/bNnt+OWBqu7nWduts5MNDcBqTanbmAVh6AOgq23lZFC7CNSwm5oJ7VloBIfs/Zem6xdmQvtwngW/wEjjHMmAwHEuyCiWPgOWHrCFgDaML8wzYbIsygrzuP39Jlttbzy3NzcfmJn/5LpiB/57vv6df/8W8o9UIN4tTsnHPq1l5Pt+/e0e0H98yB49nzF7Y2jg6nmp/NtVqurfl/596xvSfmBAAwZ1vb802BxrPIt06tTN2GFz2gbLEtNV/MLJrh8GCqRw/v6VOfeEsHk4m+/a1v6YMnH2g4HBsIbWQSzzeAF2WzPUP1NEpSs6P1aPjb3k29AcgJeF0ZADyajrR3uK84TRSlsZHSXl+e6/33n2mbt0r8gWUXs/8AFqzXC8UAYfXWyE0JHt9WC+PyAFGzsKZ6H7JaKt1LfE0i5oCvwvM1zzYaYC08Hihfre29gQtEBCB0OfJ+du6WJwAAIABJREFUBRmTQNjawF+SUviHX6gvLaKD49BNOUdS2G0ppjDnLHc1544ssSMxdLBwF2PjwDOAYJvr3bxkzfGCph7u7hPU7kb++wgnfFNXG3kIK9EOcP7490BUsDdnKtUdSOxexxSYDp8yJbsjVzm3DTeXIVI4lwHO253BtCPoOTDJAcAAG76q2lcZ+zrdFjrd5ipCKe6HphofJEPVJSr1gaLxgZKjO4qPb2t894GOHn9Kjz7zefXCRH6UKuoPbU/DnSj0a5GecPn+O/q1v/9/6Dd+5VdN0QdhJjAf3FJ1Wepgf6qjwwMNxyN97/13leWuVs+JJ8gy+z1qZMDMIIhs/eL0xD3K3Th2dUdXWxhI5gbbKmqLEXAgvgPViBoJnDoXMG7rcoVR8tvdoCOTsP4SYlcAqHDesdpwZ3nvXtfiWTqA357JGwC4A+w7MhyWypCveA9mb4v7kzmguL0YUM3ZKnN/JBt4Ry5obD8lXsGl71ATfAwAhrhi76OLlzHS7G56kRfbfuxO7OyOLdqnU4pjNQ3hDlt79nFzyYLQCbGLdY1TAPdCak2I06b6dSA3Zy7zCQeOKYTlLFeWZVY/fPoTn9Sd41saDQb2WbDt5y5EcEkMuSQIbc/O1pntzdT7sClW2brLG6a2rLUhHuLVa12fnSnbrLV/50i33r6vo7fuqZ0kOr++MkCxulpp/vJUxdWM3A8l21oRVslEvfRkRCyqLAO7WePEnCShoji0WoRIIAfK40bDn0HkgDgOgcPZ/zr2E2esc8fhbo4NNPt8fzLVcG9Py2yjq6uZLi+udH0xU5u3dkYmnquJ+PHcDwoywD8GADtI0+VR87MtWmUHABsQ7wjQNquIErEairnsIjCo13Gg8CYjqyfqTanNfKXl9WIXfm5OVWR721zvyCm8CYjldn905b59TPDYJvIsj74XQgZ3ZAlzhOh5dj/BAYa6MIHINEyVjEcKR6la3JSwcS9xt2jNgWZvsqcxmcnydPbqtdUFjC8ge59ooYLIplzLq4XyTeFyi8tCvSxTs83VC3vyh6ER8XCKq7c9tVWkfC4N9+/r0Y/+ef3oL/6Cxg8eywtS5fONLi5nqoPYgPk4DdSWM/m9wjKAjZTR1uZska9XGvMZPE91WWuxqhRN72q4d6LBcM8s7KMg0XbraZPXRtTiUk0KOa/FXEL1DZmw9dx8SoLA+lbri5e6evZdrc6eqM0uVZczjQaB0n6k69VC4+lIdVPq6urUehdbIicMNI/0o//V373BK25arDcjcDMCNyPwfRqBmw31+zSQNy9zMwI3I3AzArsR+G9RANvlhi+nAjYA2CyPnQIYkJWLZtCrTUXrHJlcrqqBt9bQcvapKHn62CJii8kFKsB2KDJbKa4iZZGryGiUciHqesLdz7deMQqbnm8Nv01R0w8yO18UPIBws/lGCXl/ictqpGCnKUKW3qaqTIm6rFrNy0ZLGvzOMdWakVOa2gDBqE7LXCPsnbigtWCzXCRdthS2XWbtRaPTQn9cb4Yx4v3QFIBhi0VRFYS6IJ8tihRPJhrsHzh1cKdINcshWLHrter5wmyOG3Jx6lw9r9X+/sBsrds8V7ptZGm3xmhvlEyGevzZz+j4/n198OSpnrzznq5RctaeLvJGq8ZTDrhLcwwlbgcC87PpOtAwtsxAnmtVGXjK5Z3miR9jUZ0YQ3hTFQZcwLSG8YwK2XUfuDQ6S84dCGyqSH4Oql8uddagA4SWis5K1lmJd00wd29XwpzA1bHX0zQILeMpoBPWo+nt1MkAIHtppKnvaxREClA5rdauqY9Vqe8prypT2WxpxsDs9snqYs44+2tY6dgqWt5vK7N9xZYahRB/1xS5BhQ7VZXZ9/G+abTTjDFlApMca3Kn+OH/Z+7BON/Za5NpaXmPMPcty/Ijtaib1l0Tr7ODhr1uSoYQRQCMfBQgNHHcOrC1wJABALv4amuEHofSg36sB6OxtrOZWhQ4nqfROFB/b6goDU1JW86v7RIMTAMoCZGjF2KpmxgFoAKMMwtRmnAbbXs0y2vLPUqHsbMjbbjURyAWZsEKgEUOE2ouLrYoBhazpV2Up5Opbt26revZXBeXV7q+WqisWss0ZA9ZriuzsDx58EDJYKQXr1/rO+8/0Wg81KMHt/X69Imy5dIsPUfpQEk8UFGQoVmbJfmmzOQHrQaof8nLVqPBtlJalkppELJWglD7h/ual7k9B+ZruVg7gKvDMNirDEzpFMEAwEaLoJHABOkayk411IH39jjd3LB+pI0bqjbIBaFZQF+uMq3I40JtM3YZl2kSG1MelwMUwGyOMPQZR1RojP1qDfnDZVpiWRc1QQcA16p7gL80I5wK2t4o88KJ6MwHM0Ip3Qu1Lmudz9ealbVW7BcAwBHs/07Jws/GIrXG9UAa+tJ+7Ju18RRlAN2wsnK5a06g7vgiuwZ6NyfNtrYD7GhI+wlr31ld2t7CPmPNa86JrYikQwWMcpI5H/ZjtewxXqiVH+u6l2j/Mz+kn/0P/kP5Dz+lXjp2fsyD9CNvPQsXdw8GgNqsgNHNAW7BjvBavfvbv6U/+vV/rK99+ct6+fSJVquFgYQAP2syOQENcA1Az8mzdDYMtIpNyVcTZ1ayp3dALs4IapT4jnBAhEFSV8IJk+w01tJ5WWlGxAANTrPrdY4AqHU53xgDpzqpDXChCY1KD8X9G0t42xpcHuEuZsEpLRwAjIpuvbh2+3EYWRMdIGY0nurk5ER37901pf/pq9e6PD8zld90ODBF6zZba7Ocq95sLIvQ8oVR7/R6Ol8uNd4/0HAwUAKwzjkA+DtfKLueWXN/wOeIIo2TRKM0dVnaTD1TpwK/OEeI/mBg4BMkh2y2sPeDywIxAC02w+wbvcb2Xlw8aDaawrezDnZKaGyFUQWjJnEW8rN5qSj0NEgjsx0HADZ6F7EFHQDMWQfByZFvABFYX9gNR7ZXQ/ShHiEPm30L++LRdGqxDhCbzp+80t2DRAlWw1lhWc/+FuC/VWq59K1GSWwkGzJW7dkbSaS2c5MmMI4iRCck/dSeD+opVDkARjuVGu8PwpAz1MD60ZEFdnuKkSxsHX2kAkZl7PLmsY+mIenb3KdWYl1CXILMQ0N/WzjXCmxUqXFQwa0qqY8bAc36SkrNLp81JG2qVnnYc4oj1OYAhoACHQjslMCAtKhqXVaqnUvsn1aTdefbDgA2VVW3YZoDgLPprFuIDy6fnSa35zsghCPSfkaXRcn8QTkO6G1no519nQW0HADMejRLe4+WLSrwDnhBx1Nt1VYfMayo/YCasWwFWMWpAeCCJjhjz15lqjjPsz2asUQZfnhyoqtspZezK4vw+Kmf/VkFaV/f+OZ39Cv/4B+Znf+kPzTl9fx6ZoSvkwf39Zkf/LzuP3qgP/h//0BPPvjAaoCjyVSzyyvl+UZ37t3T2fmlFouVgWCxqeRDF3dSbpVva+V1bUQJ5nSYxFZY4w4BuPL48X299ei+7pzc0qif6t3vfldnp6e6d+++Vqu17Sl8cYa6nE/PABsAYNS/5iTDeu2s/tmPeF9YVveHfU32JkastJgDyJVBT08++FDVhj2wz6qyGmmxXOjs9JXlvMao4YJQk3RkcxLLTJRpVV25CISop/2wp2N/qwlrD+IG9QZnDEpnrMQ7IpzloeeVwhWxDp4GraewRBmL0m93FnfqezJeOds7hZsBwHa+dLVTBwa7TOAOBO4yZG1aoWAnp7UDXyC1OJWmIy7Y+dfl7hbkT3cq+V0OLSDkmzOwu7M4hNbVbRaZ3f1q8RKm6HUH+A6UQcVs+tY3FtCUvu6D2t83V1e3zgFtXPREZ/vcnc07+2dXiwP4eSobT20/1Xmd63Wx1hob3/2BOQhFcV/FhgiVodLpkYYn9zU8uafk6ESjk3u6/8nPaLx/qDAeGPOWTNKgRZ8OAp/pt//u/6bf+tVf0Xe+/nUNk1h7g4GBO9libor6Bw8faDga6OzyQs9fvtBgPNZob6IXr091OZs7m/SdG5APcNjTJt/auWeEks7k2ohlHQDLPQ4w1bkEuOxWdwRgYx5bjW/RJdutETqJbgBW40wwYsrHMp4hKUHA2imBAWjN+rkDf/neN9nzXUbwDgi2koaMdk4Y5+Fr+7upL1Fto46HLMk+bhPFkQ1Zgzw5fpbFZBgIyF/fAcCOlGv3A3sfTp1sWa4fm1s7gsPOnWs0SR1ZGvtsHEG4P+FOQk0EkGhORo7QlgDUcl/iXlhyt0PNzxkLgRVyX23/jd03OeFFTpzDUnVV6Ic+/wXdPzlxjl1bnEgi9fxYtRcqRAkaET8gZZusc+CAGNVFNTFWnF95oRdPn2p2dmZENBwkDu8c68Gn39atx/f1Yn6ui6tLXUFofnGmzfVczSpTUFXqA1IC/uL0A0jNOu3ukNzho9BFPeC4gg1wnhEpVRg4D2mVte7iPehPOOsLtx753JCfHdmdGoVoiD55rweHOru40unZpa4AMteQoWU/n34Hamb+B/jIvYka4M2dzfHXHDFj5y7Q/RpR93SuA+5MRQHMvHaAMc/CrO2TUN5ooD522lWjzWypq9MLbTnUcdEKPDsnODOMJM9fhgzZOf0w96x/01nm18QSEOvURTaZC5clInhWz2w25NenFgPQn4zte2lCNHGgrU+UVmmvlQwGOtjft3xyxvjl8xfiM3GXj3wymgPVq0LZ5VLXZ1eqcNgyd6FGHiriEgBYCgaEA9DPqZTnRE0FKhae9k/e1id//Cf1hb/5NzR88FjBcKqm9uzcJFqM+IyG3sTq3PakCHL4aGy1YJavtVnPlfhkkV9rBaFgkenk7R/U7Yef1Xj/jvJVLo+5W3vKCxT2vsUk1duN1SUsQ3KZIfFxPu+Px1aDb9cLPfv21zV/+Z797LQH4WWmfsoZ5uv1xanSATndzf/H3pv9SpIl5n1fZmRE5J5517pV1dXbTM9MT5Mih6QoizIlEoYWwzAgw1pg+8WGX+wX/xWGAT1YkAEDhl8MGDZsQHqQLUiCqYUaSBRlU8NRcziame6u7uqu6trumntsuRi/70RWF/WqfrxNJG9NLfdmnog4y7eqKJZ+homZ5zlmjP/EX/t7t3zFLcR6OwK3I3A7Al/TCNxOqF/TQN5+m9sRuB2B2xHYj8B/O9o7gGsS2DG6OG7DC7AhKKg3auACJqbKsYg7d5tx6IQUdRxa3evbbkXq4Cykww73UtpUt43eH9KlMngZrFP1f5xnIFZ93gkEcLnZuRM4EMCxVc1EYl5eThwH1YkByyP1220fhAHM86o0SLRcbzUtNprBYcJhB7OnTg6HOui13evTLDINUIr7VL3RZLasu3UC9wD44JhDTkLBBBc+KwfKWNrGDW1NAie6WOYmOTqHY3XHB2r1eo5/BnScmrQrtVvlKvl1lYGo+wDS7SUaDtsm2IvZIjh2ajCJA1N33NXB3TsanRxbRf/FJ490dXGjrIDgljK6KxtNlXVXFV9NyBpjqN2wgJ8o7gGvGU9AeWID24k6/Z6STlvLYqUSkE5bdVB1m9nfGABw3GcNngJQmPwxJ9XQivhQQAa7gAMRC9liB617C3ENBUCZrtAYUnsnDQxYAr4R67nWKi9DZGaroaNOpPu9to7TtjtyiRh1TyaH2Yg4rNKAaiBkYyuV90Qsh+W017NSvQkRudtpvso1d1QmQKXhnLq4qbZ5mvWCOwRYoes2uA9b7Y7/PofDqnZOv+qaqx1b7k51d2UAdEwmu+cxkGP73D4DPc46xQkRnqd94B/j407lmuPjD6wvgCwnonQn3e+09Y3xSE2IxTwPnWZqqn8Uqz+kXztyfBoOIFyJ3AeLogxxZwBVDWJfgQsD+I/HBREDzp9lVardbamqEDvsdNiP1Sxw6ISeMN63uS7cAEnTZMaG+DoAwyT2tQg4ZsOxvS26fInkLNYGSo5P7+ro9EzNONFPPvpY1brS0clIRycDPf3ysWY3U3WTrkbDA3c0m6SPmpouJrbHEI8+iBrqQ84RQ78Kzy1OaNTsZwD4i7lJVY/LKjexzhjy3LqDuiaAcQrgfgA4ghQmXjf0ctaObf5NQINDzGsN+vke5v8Al+j0TCLN8swk4CZqKu0lwe1ZE8BEjK4LAAFi1IlETny/4iYK9xP9n1xn4kyx7LqFyq6FwNIHJ0itI6hdk3SF0pneMeg7WeR6uSg15x6FzG4ReU/sae1u4tnFJUDU5AYQS+pFDQ2Tpg7akaPE2zilidUtCrvFXt2ToU751RQdhBIhFrGZhKjevSvRIiGz6Lhg1ha4wCvAv4C1FhtALpQlkZrDkZ7MK1W9I/3cn/5NfffXflOH735L0fGpdHIUvo8zxPclvXwwAMXMgB6OPubO9bMv9Vt/62/qB9//vl5+/khVlmmZLbVA7AHI16b/F8iIvnOcoSxMdMdBzG60hUCr6IcGOAOMxlWEkGajditEjh+nkdrbtWJAHfedR7qG/OU+bzRMfgBiQyS1k9gO4OAEAnTcGnRGEMC9hmOX+de3JOMM2Mw9aCIqtlPU8yNjt8u1mk0MjtMt645EwMh2R0fHp45QtwCmqnQ4Gun65UuVuG8ACGdTu1p5dgHs3QXKmrBZ63I2s1MLopqEC2LS+bsVfbHzhV0unWZT/TTVncND3xOMPWRJt91xpzHvvdfv6eTkxDG6V+eXml/f2EGUlxsVEFm9WFEnMdFItGxGkoS7ppsWePjzM24A5UTVOx4UkhhxBMRnpE4aOojLcuMxJsEj37zumAxxfSaAgwXYcbsQAMssM1kUYiJ5XiA2iKZsuHe+cbPQm0ddu5x35VpdgGAEUVwzLhDCNaI2iWmmfsAuvEDGOPwQ0DVuqT/sm/AgCnM2m1tcxfVEJMQcAkm3n/8dUY0gCZCedZWwQ+J7cbFZ3BDEQrUX0OsNTugQl01/pr3MJt/pu6VTM4ig1p6nDA5vAgGMcw8COFmTdELFQCS4+3mxVsaeBVCa/jw6jv3ahR7J+sWv6aUM92p4JB2G8poWxfO9XfR1zcS+5sDzJT3gmFoh5uuK2CZrSR19yXyM673uMobQ4DO6foGfg8MK51rdEWoCGFAWIUWF4w2iuun1jIXHbn53MuMWJkK6qYL5CfId4q8ZeW2FXHcHq5ruR2132hqORrpz757mVa6LxVxFJP3yr/0pJ6588vAz/f2/91uanM+c4oCbENJ5hTtt0NO73/mW/tJf/Sv66OOP9KMf/YGeP/1S33n3m3blEyOKe+ri8sr9jbg1u72B1puGQfBFRjT5VvDX7NWoKSFGlfWFe2a5WOjb3/6mHrxx18IFnPwXL16YMHr//fd1dXGl6XSi2XSm6c2N12li6iFAEG6wd2usNxZ62AlJjGokZTmpMxsLKulFZj53/QNRpe22Xr68VDYv1dy21OkM7GCeTKa6RiCSEMfa0rjf1eno2GsnMb/Uk/BsjEcdHfYQ7+00LBfq7uicZP9NskIgT7i+ONMWZe77Pip36i93GlQN9dZSl7XKlQQImYKgD5KUyHGIRPa2zCu+PyDN9nHQ4dHx3oZ11v24rugIN0fsqPngAGXu8fpUR7OGSN6aUOZacB/WC2HoDQ7uv5AYgQMUF1vYrFn3t3cY1qkSgQAO39NnCL4nz6iXtiDu9J/vCb+QIV0nbgThGfNHMASHmWcvWNs76PnKJiEkEkXadlNNdqUuqT5o7tQ+HDreNun0tV5HitK+0tGxBnfuq318R43BgTond/SND35eZ/cfqBmnyvPK4qAkaaqYXOj5j36gv/m//M96+tlDNZhnEN4hpsABuNs5npx5dTqf6tPPH/kan949U3cw0E8+/kSXN3OTtMQRs0fgGjopue4xD2kNXKP1K7Gbo53r2g7vlakDCrmxTt5pJamrXtz5i+CIvRRCZJ876pQCu2JDZDZkFQQw6zNJByZ/ef+e3MK9sQcWLWSzeKCeh5n3HUkdYnv5z45w4u9NKIbP5YbfmsSHDGavEPZC7LdxAAcSECvzXkRlcS57DpO/7BEh3esamJrsDHMoLu+QhDUYdjxeJdEvXvICkWjBDmuTw51I5+j6K89C/UEd18tzz/853CtquBLp+PhQBwdDx0jPJxOdv3iuX/juB3rz7j0Nul0nJTizgdSZqEO7e0hP4rzHmcy9vKzpGw0GfX9dzqaeq86fP9OavvA63aMz7OrswX0d3DnRTx5+pMl0ptn1RJPnl9oiUqiopNiqFzdcHYX7lz0rtRiQsfv1iRqqfq/j9AgEoKvV0s5Tamnc8ey9BvvgIArnzMP5Fbf2PtmGfcK6Tuhi3ou7PV1c3+jyaqnZrPB6yc+F/MVdDVdoQQfPJcKT2qkeRH3181xHQe8dwAgVWcOD0CRcL4sk65V0f/28viUtNXpt9QdDO3rLeabJ+ZXyrK5SiusUDM4vFsmHBdnzCAJz5kbwGBIweK4S5lkqq0IKUpg3gviJ/ShnuNF4rDv372lweBgEw/SsJwh2pJx4j7ilwcHYe1XG+Pr6WhcvX2rU72nc66rHJFpUyq7nml9OtLieWRTBOuRqEYQHZeEzTZPYs7jlRKBshdghVqNs697b39V7/86v661f/9PaHp2oORwr7g4tIOb6cu3ml1fS6lqt3drzTdQfKVuXqhDQb3Ptqrkun3yiF18+0s1kpg9+5Tf14Lu/osHpW8pvyABCdBQ7fQAhR5avlBe5z1nsOXASI5IYdjs6Ojm22Lh4+VQ/+b3fUTU7l4qpitlF6P+NWHM2FlCnndgCZRIT7BVYBxKYa/Hr/+P3b/mKW4j1dgRuR+B2BL6mEbidUL+mgbz9NrcjcDsCtyOwH4H/7t8ggN0BHEowQ+ytI604RG19oMPdxaGWwwwALaRNUB4HAhgyDFcuLltcegZWiSakb8Y5WnVc1lcJbj5gAwwYr6lBHLttiYFcb33gYfMPAHAznVtxibMB0Jqewn1fL11kayLItjvNq7Wm5c4EMGdYAIfTo7EOODxykMtW6pK+B9CIk2GRq6rdvntwiHPQXoG+dwDj4OB74rqBZFA7NQG8beMAHiju9w2+dAZDu5JePHseYu6Il5zPVCzn7okEVO0PYg36qQGAcrlU27GwYakD6CASkV6eznCo8eGRnn/xTJcvbzRfVO51LCE4IC5qgAnXGxFgAPEAn3Zx03dbkzQAWMQLLle5SXUIge6wr2W2UlHmdkng8rD7FLcWLkZiiumodCxs7YitCeBsU/nQCfELCYxwAKLWEmwTwHuHRIibhNTEBdzdNUx4rBsbrapSk0WpYhOixQ/Tht4ZtXW309Ww0VLkXqFcG4DhBl1YEJtbOy573a4JhBWdfkVlNzrOLEAoooeBLybLlWZ0XOW5CYN9zO/eCRy6nYMbC3Icgg6nV9zpmlAAxAqxniEmrrZJBvV7TZQFVX1wCFgdboAmOFHq8C8PBK4AAqT9HNRuy9BtB8yEgjv8W0h3iPIDgJq1dDdJ9a2DkToAcUVmx92y2KozbKo3iNVvtxQVa3XTjqOv891Wk+XSxDjwEHGbOFGD0WLna9+IAcrXmhd0UUt5FiTk9w5TJZudCVbIAUef4Zq1mzByvyXPvXtmAdw9JoDsTc2XpVLHdnXtKKH/t90daHx4rOHBoZ58+cw9h+1uqu/9ys/p4cOP9fzZM7WaqY6PTgOJXAO7zy9fmFxhrjkZtDTCaQs5k+catlqhnytJ7Iq8mc/ch+kDeFb4fQcMN4A/zGEQB7jNHNMFuUKsHfFxdhzhXKsVKXbPB0LGQE+d4w3Ux2cFLKeXErcjBLoddQliC+a41KQ4fYaO3rODvum+Rn6GxQV7l7m/b20/9o82TfGaI6meIGtHLhDhmi6rJu7frS5mmc5zOojpC5Z2CRHwYH+RXSiMD0Q4LgHfqMTd2+VJz3ZTY55/k8BMGvWYuZtw69jFQKzVRDQOsdcECqaHapIWkZDv8ZoAxo2Ok5BnmakAAQ9GBsYpGnR0kW003caKD8704Nvf1eFb72r4xpsav/WW4jhVmrbV6w2UDsYWcfi9L2aaLKcWqqzmU908+lTf/wf/QI9+9lNuXM+XkI2zotKcN9dvqYQI2uKMScI9CrPQWhv4QdiCGAABE13KAJuOzYc8323453ZL99zVHfoHAZknm41yHEitluc97pm9qwJgbQuxvw4xf1QedNptr52Lxdz3ggFDP/v0o0IWhnhavroXjkbiHQkZcwO4zGP94UgLSNr1Rr3+MLhRt1t39P3K976nn/7oD/X88WOtVys1qBHAWQngyVWxqoo1utJ0kavXg6hO1CFmGXek55PCjp0u5CItBq1YpwcHKoieXq9NIA36A5PYzIO9Xs/PHC7FixcvtZxMQ0/xeus1oEWdQSdxdyJRgitIX5xKafg+vPecPnbeb6goDF23uDEIaDBI2dCm2loU5P1A3FCGIIzof+bVpE5nqHsfIXo6vZ7nXxy5CHOY45wa4vWoodZm7QSBu9rqrXFffchB4ibtpkHctqkjc9lbhD0PxCTf2+Sk+9kRpgXmp9Pvev0ETKVDEeAPsJS1lr87XyzqByiQpLjX3IdZR8rGSdtEL2svc5CBZIhniM4SsDGye5uZaLUqTBazVqWtVDvuW7p/mUvc4x4IYPDiXrfh57xV4qCKRD4EyQyTvNQqbqqBMACyEaEA3xOnGm4yN2UQB10D1q/tz/ZU1H4O8F4vmOdCjKuXxbC+BOLGqcaBCA7BHQZJTTTbaYwLF6I/CbHXjkENiDYSLT7Ta6EHqqKGSpxLEMAKndyskbyMq+8ggNcm5rc4mCAniPam7xqXEs5gfk6dOtNOAgE8Ho917/49zctcV8u5Vo2tvvHdD3TnjTd0PZnpX/zu7+knf/BTlctcMWtoTSazZkNk/OX/5K+qqAo9/fJLPfnic427Pc2nU11dXVmIMJnMvV5C/rc7fe9lV3mlZVY4zhgCmO/Fs0L8Z5yGft+r64ne++Zbund24jG7vrwpk8KRAAAgAElEQVRQkS0txCACHlHhaoEDaqX5bBZivE0AtwIBXN/LPTo5nT5BegfirTxUfXg/jXiuJt55xlotv9/FJFO54j23NV1kfi3zQr1UGvZaOuz3dIRYq1ybyF5CvMRNnRwNddRPNWpu1J5fKy5W3tcy/pDy5Y75YatmN9V1nvkZ7UexxkVD8XSteEnFQ0g+8X6duZj9K/MD54u90MlkMrHToUO7Di4J+ybHqgYSOBCOQchAos++79VOyGB83vNj4Shkcod1KqRveMmo0x1CZ3sgJ6tyE9z+ELiMZv3+3BQTNH71PutVA4uXeRJZ/JzsHcN7Aqeuqqi3WoHu9f6jTgGppSF2/wZjY3jfJpepRWlpHUdaNreaN9bKINkHPUWDgZL+UK10oGabvtNjDU7vs0HWrjdQ7/RM7/38H9Ppvfs+V/GZ6AdtbSo9/cmP9Nv/5/+mf/U739c6W6qXJsoXCxONRAOfnhzp7O6Zzi/P9ezlC02XC3fBpv2+k1g+efRIi1WI76erFQGEzbZ1b3hIQwhzIe5xy8mcTMAY7+xyNXGPq3cvqETISiS5xS6kPXFmYK4IYlSHJLhaIUwIzCcQryaB41Zw5loEwP3g3Vzwddbs7t6xvT8Xs+Mh1pwMkT0B7ER1yHqL1JwN7avirSPXpU728Fq/F4JBADscAeFATd6y13C/60bN7UYtbQPRycm7Tq/B6ZowdsS8O0WDru06Tjsh1YD1iT0MYuq9sCFVO+lblOnbCHewn/PKKU95lasZS90+YrID3b9/V+PRwHuE+c2Nnnz+uX7uW9/RvTtn6iVprcpGmNJRlAx8zg8JF5wJiLMO3caM1XDQV56v9PLFM3322UMnfY2GQ/X6XbuFWYfpTmff8+mjzxzdXBI9fTNXcx3mctYeuMIOKTLsvSCB66+saexpIGX7nbZ6na6JffYSeZZ5DxK2paFWIXToIG5C8EEVR+JzEAPDPcU5jRkEYR/rxHS+0GRG3D3iwK8IZ4vBa/WTyWWEY/tzgTVF4X7b+7qNl/i+a7l26nWS/pWMqlaNcA+yZ6dTFhKYvRVr9i5fazmZ273v+YR+Z/acFifv+2u+Sg7gXkcUwVkADGAN150E8V+tJw1EOIJ+9qk76fj0jt54+y0Njg4d+5yBQcDpQupze3ZSjY7GWiwXurq+0uXFhUVHw25Xh72uRlRgLTOtrqZa3ixULnLHg6fUVPAsIBhkPwwBnAaB0SqrtFoxdyJAHOmt9/6Y3vvjf0pHv/g95f2B8nZXuy7n97HGowPFu6am55dqbwrFrjFoqmy2tCozqVmpnYJRTPT4ox/q80/+ta4nN/rFP/nn9dYHv6rByZtazUq14q4azdS7eMSAITY+ZO+zH1gtFq5NGaYtHR4OFJdLLb54qJ/+/u8q2eaK1itdvXgcyN+6+xgBVa+PwH+tIl/Y5Y84jMQY3NV/9n/94S1fcQux3o7A7QjcjsDXNAK3E+rXNJC33+Z2BG5H4HYE9iPw18a1A3gbYn39wjloEhj3HEAMRErDRFwa4wRETxqiDQG13C8H1my3SAD3ehyWAOU2GwO6HMQ5TLm36DUH5N5ntgcU+fkGAgDbAPYgTlGNc5COYzuvfHAGaNxJw07q3jvej8EEO792Wm02mhZbk7UN/+CGjg5H7jXE+bYBtOC90AfHYRRQFQIEzSjvve5K2oBQ16AUvwK0g9Ao3C/c1DaNdZVVqgBViQVqt92pMxgfqNPp6SUE8GarhFPXaqV8MdMat21zp16vqR5dxpx+q1LpVnYf+aDaapm0hMxrdTq6c3bPMUtX51PNZ5UPrmsIYEf+Nqz8zRtbZTt6XbcmkB2B2IpDdxQqfNTFZanZYqU4aWkwGmh0cKCMWO4itzubuEbIdZTF7vMhBsyuHVT8GxOkBmcbDYN6oeuxVlRzmDa4AQgegJF97xnncYgJxj61wDhSSV9nWehiVmgFrt6Qxq2G3h229Aadl3Gq/rapKs/cX1eKnmk+u+xEG49GdlrOZwstlrjQdurQNz0aqt0fOIZ7slhpsli6kwxXOQCVyVvHlRMzFbp/OMHz2QDfcf4SZey4MP5+DVAHAqfuQtx7M3DI406uu5n2AL/Jwn0MNrADIA3E8i5EEfL/eH92AKHA5ivgdw1st7c7HeLKq3Y6ixN9ezTU0BGlhco80yyrRBVf2m6o126qI7q2R4rTtnt9IUWLOvI6aSWO6+LZQ6Xf6XXc+wsBv6xWJoWzRaVGtdOD016IY+S+B7Cy64ErTgRybHDOQBROLAD8XcM9y4us1GReqUOs3GioTm+g86sbdx6mnb56g6Hmi6Wms5lRzD/5679qoOjZs+eKmrHdjbg4iBFHZf/42RPdTBaekB6cJDpstzSg07Zaa8D9XOLUa+rOyanmi7mvHcD3Ggdw3csVHlvi+kJEKWQDv4IAJsrOcXoQ/Pw7fm4NrILaBMznq/K/1g4yMZA/zTQ2cOP7npjSRiADIfPoSuaZwaFp8QREn7vAcVID4IQ+abvF7fypc56NkNYdYftYSruG6FNGLBFp3UhM8kyySi9mua7oTA4pcWomuFQDiMrzmtKXWYsOEMysqxCLDdDYS6RRGplI70IYEtVc98IykROF7+e21nI4lWGfQu1+b1umDGIa3HU/KMAovZN8hq0JYNwa3OeQwCvilnEpRy3N1029JJ+/3VY6OtDo+I7OiApvd9XvDXR4cKzByamiXt9T724+1dOLZ+74vbm50uXL53r4yUOtplP16TWlC32z0Xy90QwRRjdWAWnkImV8JYwNrvcQwWcREg5SPusWAjhEvkftlnbrUu3GVgeMD+SJxQMhXm8GiQ8p3cYRAxkYwFcILSdb5IWBX8iYA+oA2sx2O5M0zJ2eI9y3DlkROeIZ0oeYRSfWUrEANQTg5fl5pNOze7q8vtH1ZOIxX2WZ38+dkxP9e3/mN/SDf/H/6RHO+uVSgzjVYbevNvdKtnIHWlXkKvNCRUlPcUOdpOm+YdYZR8VCWNOtnaRBnEJCA+KXsjDgn8aJ3Rj83KqsHL14fHLiNXN6faN8ufL8CDAPqdVADNGma5beukork+w7R7+///57fgYvL6/14vmLV32dQYxT9x7izq7JOi+9LApxQ0u6l4ntZqJGiLID9A//BlCPtdZuKYQgCIQ6qcFv9jA4n5p5ofFmrQ96Lb0NsW4CODxvju9zSWtwbTme27US9DCu615h5jsifINDlTSSXr/veYM1lR0Iz/ceHOZ9AFiyXpDekaapwW+uPc99krY9ZzEnssZAcHFPEM2ISMuCG4iLFg6czAQmzxoEMPM0Lnbi0RFDhT7Z8HwRU4jwg99IxJ4r8Z9frXItcEX3OiZEGsuV9z8mgHn2HRe8B74haeug0nqe4jl8nQD22rgXhQSdU93bGQg2DEKQvxiiaw7eIL+dwMRqEkFKPDx7FTup6hf5FF6fwxzkeGsc1SSOlOHatHGws3ZDzPlx3qioylD70Ghqsswc8dlIEjUhMiJIEJazsMeLothinUG/pzunJ5plS93kS62009H9e/rGd953ksVnDz/XP/3tf6qrl5fupIWcj9ttR5vjLv5Tf/rXdHp2x/fKzdWVppdXKrNMi8VCz1680HKZv+rrjWMI/61Tbag5QJwGaG/6iySb4cCJLNwfXzx+rgf3T3Tn5MBj98Wjz+28HA56OhiP3fsbImN3FoOZ5HAnaaQh6TNOl5C6OKYgURLSOlqOIOV+QqQEiE3qCzGpa55fOrznuZazTIspAo1CcwB7CM/dTqMuYstI/TRRN3Z2RHgGGw2l7UTHhwMddGMNVCqZXKq5mqsBSRTHXpfy3drkQtRv6yovfK+fDPsar5uqXiy1vVqpS3e1SaawZ7ejz1ZRhCLB3UYKDN/PUdKu74AwpA6kdkTy7yzIC73dJoBxUlpkEQhAR5Pve4T3FRwsFRjrcA56HxAiXblP2T9xr/EHEPokxTi63Gu6Dddf9YvWdTF78ZSTPPg9OId9MPSeMKy/7rVnIVE9fDave3u7cE36WvRQd376zzkntYLgr4ybqpJIOWkJRG1D5g7H6h3dUas7NgF8cPqGctyhg5HG997QNz/4OfUPxnarc+aAyFg+faYP/9E/1N/6n/4HNTKSIUKH6WI+8xnu3t27euedty14+9nDT3R+fWmnIGeU2Wqll1dXenF56f0/rt1QI1RPEMwZzGN1L6lTd2oHsAlg9hR17QofnffkCg4c3d4Hsc6v3YfKy+FM7L05iyKyrd2pXHzEO8wNJuMi9kTBLs6zgit4H/sd5vqaxN2nHtT+ap+w7GQPajjm8hAksFfGhXZai+XqJAo3DkNMs55sgsDIaTR74bPJSc5JPI+QvzulnAWpWaHmgjWI/vgoCBX5TDwQ7lP23itSBDFMXDwx8sTuIviiYieKFTdSP7tQ4yRgtPsdlZtSyyJzekHaj3VyeqS79+7o7tmpidEt69BkohdfPtX73/y2Tg+OlJACZoUPYjVEnaNAADMhNUiuYN7ZqkmdUlOek9mbffHFIz387KH6o4HeevdtjQ7GevLlE+/B6VCfXN9odnVjYpKUgk3O2ol4KMxnPC5py0t8IIA5N/L9+X13UMvCT0jgbtr2XIhQ9I+k+eyjbGpRk0UwaWohJnMKl4q6EAsQ2Lfsdq4IWmZrrbKNCmKKa9L31VmirmogOvv1+DIctvt0J24Ti8Ac/d2ywCkkDIRqhVeyUmLO6x/AFtW1BXzWdqwO13DTsIi0yILw2Pd4q+X3+UrA7PEKBC/X2olpNQFcWs1Vx1LX7QpB/Mt9Qo92ojv37uvBu++odzDWvCq0WJfKqQVChEV6RzfV4GCoi8sLXV5d6mZy7WobkrsGceyzw26ZqZittF7gxCXBKzYmg+AdUSl7i5Dc03ScNCkxq4z0EpIqTvT2t/6YvvG9P6HRt7+tVa+vaRRp0Yw0Pr2n8ehYFEVl1zMdImBqEGdeWdCdVZnihPWQQ/NEH//od/XJzz702fIXf+3P68G3vqf+wX0qpdXujhTFiO8aStgjOpFCFkJUpbSaLVXO5+rtSvXjnTY3L3TxyY/19JMfa5AipKz0/Onnlme7bTzaaTDq6eBgpN0m1+zm0vc+570lIoLJRP/h//Xwlq+4hVhvR+B2BG5H4GsagdsJ9WsayNtvczsCtyNwOwL7EfjvD5v7CiMD6Rxwg8MjAHCAKahGOUjTRwfZajcv/xu3JKr4DU7J0EPjqNioqW7UNMAM+UnsLYcwnAq4ICFvOQfvu5hqCiSQDLUTpoktsRkpzwtlteOQf+R+W6M7kKb09UXqJpGBLQ7UoI+Az8QYze0EaToOEtDP8ZcQMgCuOJAA8nDSwGDX0V8cVHEHAsCi2Abs8dne0U8NH8KIGMzpPSbCstXQpNj58LQhqgmQtQMJOdJgMHKHLSdn3Fm4junQQlkezMNElNHLQ1CRFG+2GvX7dkoBND5+9kyzPDep2un2lS0yZQsUz8Qm4gjEWYH7dqcyIpp0ZwIYRe+6VjYDwIVYueDUA6RernB9ttQfDHRI3CcgNnHOVandNnTMAjhWdDUTF01kJQTyemOCFNAZEAO3DSQYwIRbqQA2+LnuU+MyhWU7pF9tPfYdYqKq4ELJt5VuikIvZxDdwTExaNF529D9dld3066O47b7kcuqULGl8wugt2HA9HA01jorNZvONZ9nWhYbtbuJehDAg2FQdhNTuFhqtsrsHAAorKvXviKAud70hSIGcJcWzqo69raObTVxs++ErZXfvldxNAFy1q4DAGZ3XYZPHhykNQHMfUe0GVcCENO9zZD3dByiBHcnJF2qWyXrrQaQMWvpTivRu4O+xsQNg0SvIXQyCxG4bwHaO3SXjg4M5mXbSvNsZfCZZ7cNicPBn/e4Xhv8TbupohT1ewDo88XcHZn3Dg7UJeIZRzXXv6pMcPBZIYAhPnAZ05+Fy3qZ5zq/nurFxUSrQu4k7g2IRx072tsnbYgrx3xv7QbAkfDOe28ZVIBY4t7u94d2buHk5OE4v77QzXSlTSndP4503E11ELc0Iu4Vp80q89wyHg4MggOuIEvJFysDML7b99HNdoYAwgalPqQsxBbEPwQPQDjXHiImOGsCxBOouuBOgADGbe7YX2wKLSKDEYMQU4+qPHQNJqBXjuRjNm28mkuYTxz3zfzXCt2gzJ0GcRGi4KSwIwRHXk2mgH03IrseKzt9Uk3oMV2UejmrNDNgXDufYHYRI+DCFHG+wSWHu4NeTshrE3qAabhA+Iobv9HUYSd11627uwC3S5wdwZUZ8McAXTk6z6WsVumEOeWPiD2Y26tXc7zdNvSb0xdeEUsuJRbJJFpUO63W0qxYa8kcjHCkAWEVK40g0lMT6vycarfRLJtrnmcmzeIIJ1YQEjnaFKw1bilvNnSZV5rj5MI9GSdq7hAp8GxttGkCPgegEVWRu4A3POdEp4fCt92mMhh71Ek1gCgBgHPE3kY5IqThQMmgbzCauZBnHcB2tVw4ihrQFGDyzvGxCWCI3/mM1IpAGNDxGWKA96KmxJ+T9YvP1W6GxIxut21xzlvvvKOXl1d69uKlncDT6dTvZzwc6ee/874e/vQjXT1/oWi90Yj5EndXK7YTnjVlPrnRzDGxUq/NXBC6Qj0XcNPilkV40+0asLOztNw6jt/J9na3vDaPAaDTsc6tBQEJAN0kSjbUD0DYgd5C1CAQwrXJvuDw6FC/8Ru/Zuf18+fP9cUXj71XMBnFfML1KyvN58zlixDH7y5fonxbmmalbjKEXa7CdhUDz5/75lmfEOxABuO8Z07spO6Mc88p/H6W6bAq9L1eord7HQ3qXlBHxbpnt+5wY9/yqn+TTtZAUBKtjmuUtY/1AVIbstbzvvc4LRO1zCPG+x33T4Rzw86XtIMLtG2yn35gep/dY5llBvjD+4ZMaxvMdvI180kS21UC8cR6mkSJIhDMNT3WoQc4J4WFOa/XdNc4Uf6brFS0JcUl0ara6vlipan/Tls96h8Q0NBf74qGmgSu3cAQwvtuYOYQbxBr2Ds47v7oy5H19QmdtT7EPX/lAHZtdz0n78lhHKndNg7nIM7bO/Egcx2NyuzLfMleTtJ1ufP6gjO+14ntRKJf23GkHsdV6IbeSC+vl7aLtRABdPtKu32siBZ6hAjX0F1uN7J2JkdyhDztRO2Dsd777gc6OjnTfL7Sb//Wb+vLL75UBqlMwki/pzlzTJHrzr1j3X9wX+ODA+9tiUN3dHhV6bPPH/l5zUmD4EY2yRSiaklKIboWsRN9xXzao9MTR1DSl/mHP/6ZI5VPj8d2XD786JFazZ267cj3KYIT0gVwBIfewUhxvW8lFh4g3iIz96muQ/9y3clMpDROz04ndRwmwj9epGHkWalNsVO2XOvp0+ehV9UNKZWGo7aFgTvuuWVlt1rS6yvudi0KGfQSDWKpvy2Vzq7UXM7V3FR2NhfbtUVpkAtRN9Vqu7Zj/97JHfU3TS2fX2r14lrRkqSc16JwLSoIEbtOY4H05bOQJjAahkoFooARuBRVODs4hah2AbOuer5KtHVUbVgzONP4/GHRUp14wTPP0p2E88/eyYsoAjcfop6vyD2IX/reaxcrc1H98t6ybjLwvONIdciuOkp2Hw9ddwXvz2HeB9Tr+f7rK6KprlHZu969rtdr8C6OtST5xJvAxGvUvNVQTqd0f6iD+28pGR6pf3BHJ2dvqWjG6h+f6vSdd/Tme+/5+YrS2BH6Wub6wW/9lv753/nb+vCf/AM9OBx5TciWS83nM71x/77eefcdHZ8e66c/+6meX5z7DHBy/56i+rzy2RdfODocIWLTPe/chiG6PdSJhJST0AUd9srBtck1YS+0P3uSOsPEQroM567g8l8gKmLPZvdkmGj4GewLSNJw3DLzRl2z4f1erSNiyCCA6c1lHrFbsxbHOsFgPxe5pxwxVKVoQ84Ss16ot/FewX3oQdxDtOxe6Mr94GoD5hjWgfWmTpPgHgjpKiQy2f3rxXVrR2uX8wzVB0TlQwITC41Yoo6lhhala7vJfqgVm2h3MoZF0UE0ZNFwtXNawXKxNLHeJK2rmwqqHMKTSf3k7rHeeectHR8feayocsiXvFYqVrne/+Z3NOoNtaXSgBt411Qr7ijtDNWg89ix1GstFjM1dqUSi7sbqrKVnj57osdPH+v85lL3335D733wvjuhf/bxRzocHeri2Ut99tOP3Uu/yytXMBCFHtI2Qj0CGktuXcSDjA3OXxK7OjzHiB+qrbpRpD4CrHbbRH+oNULMEs52e34+tEcE8Xk7SU3IQpS7jgUxH8IX9mR1hy4VNqzVy1WlLA8G6P16Zocve3/mDl+XkDDkM6Gjy+reagtOEZmG+H3vTuqobq+RFjptgnOamPEIEQ2xy1SDcI6L7AKOtg3PaT6v8n45L2/2YrTQO93w+wvCKSem1cJ0nLyIWV5PDODyMznS8w0RSsrFXVJ3WM+qwpgBSRsMPCKYBrhEJ9Xl5bkTbHzepNIDAW+WKWXfSMLbWmptwC8CvrNjHqb2oKxsFrBuhnu81/McmeUbuGENe3f04N339dYHv6jRN9+Tjg41iyJdIoQfnSiKh2psU+3yjR4cHFiISVzz88tL6G71eg0djCNty2v96Af/RB//9EMnAvzSr/8HOnv7A7U6hyorno2BEF9RJ9Duj9Vkz5E2FaWBAC4WW23nuZL8Ro3Zha4//6ke//j3tZlfatBh3t/oZnLp+oRdc6e4zT4u0dmdIzU2lSaX565U4Qw6ubnR+YuX+ivfP7/lK24h1tsRuB2B2xH4mkbgdkL9mgby9tvcjsDtCNyOwH4E/vpRFFJO6x5PvgJuAnBwmDKhgHsXMGhdBQcBXVDuVePAxgEKRXD99yGAAS45UOO4A2SENDYBXB+ETdbUMcP7ziYjMqGrDbKVWDIcmgZJV0RM4uMhMi+ABaAs62ytXtLQoBOr225ZZg+xxoGDuDkONTiSIFM5JFtpzGENdx79n3kZuuSMHAWVup03LYBJ1OoArKhww6FyHzUGwF1CAAgSWFrgwOHPAZvbbR/oojRVt9MzaOQ+XQ6oq5U2VW7HbydtOY4zaoZIYLuvtoHQgsjr9vu6uLnRZL7QPMvtVityuo4gLojIxFkUDn0G3luQiA1l2mrJYRoSFrChVg5zjcCN9qQX15MeuNFoZJzJbgYKj1GlOxZzq3y5VLnKHB8MAAbgn+VlcDHSN5oQyUbsdIgwdpwWPxeQ06xn6NXiP4DLLodwDooF4EJDq02pm7LQ+bJQWfNJ3Ug6bTV02op1lnZ1v9tXhOt4XahaFwYfdg36kzsa4vItSq0WKy2WhbJiqwiHW69nYBICeJHjZMn9FfI+BJYFhyfxanZH1y+TdAZ3iB9nPIJ7LdznwcG3j3oOz0u4byAwTBy+IosDARAI4zreEyc35BCYlt9H6IXjPoK44tfcNyYb6Eze7jTYNTTYSkfNSPfaqQ5xTTkeDdKp1HIF6EE0aADYcaRFaavuSFoHctr9gE11ITz5uYCFAP10Y3ZiE8E80zgIG3mho05XI4g4CBjGDFd03T3F38eVSDx2lAYwar7K9PzyRs8ubswk4zjv9Poajg/975p0Vqqp2WxhABzCY4WzpEfc5cakMtG2EDhX06muZ1ODY9Wu8lwAOHTQbWmYtDRqtTSkK5XYu1VmUQXEtkUKzFMIRpZF6N0yY8FYBtDGDh6DkZsA6uB+7XZDpHVV+nOGezZYg4KpI9h5TGTidjKQ33CkGfMManw6A3nhPnfUbLzv86yJf2YAVzsGl2OIGw89YhZJOE4fMGfjxAQTwHb8BGIE529FX3GzpbwV62KZufv3MgtzDg4CR1/WoKaj3tSwkwDQEYAbAhjAiXEBsGsTOYpDhN7tXUOHnciCHYLSYrOlIWEhxOfV9/W+/64ORACA3Pd9kzYQqHU/6SaA+XeDXkfLJeB83fPnuRnivKEcc3kUq9g2nFjAZ2GgQi9y6F83YOy5hVj7jTt6GXOiB5lbrAFi7uUydVKtGk19Oc80s/EXYrWtaB0AYlza62hrAthQu0FaiO7QssjzWGyI3pWG3VTH/a7BOIAs1j3mzzUx/wcjpYO+IyjpcgYEhJBZTGeh8474505XZyenJg5wyi7m8+AqtbMckrIyERy6b1uOs8eh5wrQdeG4Vlx1dMLdf/CGAd+r62vN5gvPRczD/MxRt+f52W547qVVoV6zpWGcqtdKdDIe6+rFC7148kWIVkwik3N29uBWXdNvHHp/ER4R2ZfNl8oWPEPBjRMAfJ6XcG8DSuNotcmGa1NuwbPDmuv1OeQ07uIQSU40NNcQUcgHH3zH44UjmlhB3GE4cwAHmbtwzQI20m06n84C2E7kNnHy85XO5xvNyjBvIsBi7YGgsqOsjgvF1RNBKrcTtdoQy5Ej2purhY7ypX6pHekt+l/r5w7C0eIPImX5t4gz9vN2PR/4WQUbTdueE0wAbzbuaLabnz2Q55EQZ8oYMS/jaGO7keVrJSmRzok/Mw5nBG6hMmCrXq+vBZH9jtON7WgCZMYBzHONMMuxs1RENPHFEN+9U5VXJs3dg4mDrhepDSlIf3JWqrlraddMNCs3ejxf6NwO7abJ73Gjqa5dVdy/jSDKY47wi6oCHFhugAzkRU0AW1MSTJnhK39glis8/4gT9jG7cFIA+XvS16kARJvGQbAHAB6qEsIeIbiAa6emo3qDAgXJ3HW+1gzFiBBYxBr2iQBN/bMgAIjSZk7CFX49z8J9iGCp3bUYrJVSSxAHMQgJs3ZPUVNSabaaa5vESsYjpeORTu6/ocH4UFW11e//ix/o808/1+Rm6hjgKEm0JP6YHsXDrrqDnglQSFeeR5z/3ANPvvzS13SxWAUHt0Vvia87jkbA6j0BXGzWGoxHevDWmxodjPTDH/7QrsOjg6GODw/1xWef223HuJUWELJ/bPsVOich8cwAACAASURBVOaJfk0saiJ2lbmBlBlEKUEk0/CLvV23m9pJPOz3VEB805ld5HZXIfyI8CGWDdc1pH32UWlw5DaJuFwFomiee27qDkYmgb2XiLbqNjcaaq1hsVBjOVejKkzWltu1Cp4znHBJ7Pm20+3qYDT2+6+WmcrpUuvpSs18oxbvoyaCLTyqRan7e4658eBoHBziazqyC88d7vyto6B5z070gYyB1HCKSeiGZe/L88X/DskMYY4KBPC+4zOoHNwcwJrqCo3wnLyKekaQWjsI3efskNDwTDD32WlWuxbjSoo24d/vjb1712gQnAQR0ivhWb0H8RTkVJiQzmAS2A9LiIJlr5RzQ7PXRyxCBHon0YJ43LSt/v0H6h/f1ej4vk5O31A6PFTv+ESH9+7p7O23g0CWz1EU+uSHH+p3/u7f1ae//3tKsqli1HfUn0BW7aQ3Hryh4Whot/3PPvnYCo+011WDFItOR8/PL/Tl8+e+XtzrdtY66pq9U931vSe+bKKtO5v3c8ee/K3XZJ8fmhQjyJ9xXhRa0InOWswYu+N77/Zm3g3nN5NidSa3txV1au7r3czBiBvqQfj87vP1r0NakkUsdPOuScIIFQB2+5q2DUTwPgLfl9TCT9KTgvDO6RoWVzUV1/Mo+zLOCpyb7ES0A3ijdmPnTvpui4SWnWLOV7XD0853hLfbnU7feEOj4xNd3Ex8r7EHJfY+6bQtpl7nmfLZVPlqobLKHfFOdHST64SgbTjQnbununt2x2Q7FQ6rOcRvoca2oWF3qG+/97763YHW5UZE5QdNZMt7KWRrxL3DPK5Wc1XUx7j8Za2r8xc6v3ihaTazAOyd99/T8M6x443PLy50dnKmi8fP9dG/+kN1t00VNwutl7lJTNYHROSsY6wpvT6OXSLtm97jcxZq73bq8If51mLFHgkpiJ0gctdVqO6xwNJPjFOZvBYz/9nJH6uTkvxA6hMbrXB+exUHvWvYRU5EP/HlRBUXZYh495xSVyOEKOW6VqZWPXkOMQkc1skg/KRrPvZe2HeOK1HqVbRe4/g9sA7uZaqbuI8Qz0N2Ruz7eWbY55KWFTW0KIL4mj0K6ywKuSZ4SV1FZBIYd3N9LvC9X3eVh+jo8LxSUXV0956O7t7VNkm13FROEdjFkbqjvtY7iPEwAc+mNyrck5sFIcjNjcrZQo28suiYtBmyY3yf86QhVCPBZF0ZBwoBACSmxEH4tGGcpfHwzIkEh2+8o+Gbb6t7diYN+8qpcWgPle8GKjYdbdaRjns9ddmXrStd31yo2SjV7+407G1VrM71//7zf6SHn/xUg4Nj/bv//l/R6Zvvaxf1LBIlrr3Z5P5NlfTGalJP1EYYKEd9k6YSsVeanuv6s3+tlx99qItP/1C9aK2ECVfs63ItyyyQ6o5iL3Tn+NDnqGox99k6Wy0dk/3k8RP9Fx9mt3zFLcR6OwK3I3A7Al/TCNxOqF/TQN5+m9sRuB2B2xHYj8BfP4QWqgkPRz8DagSFOwQMh2MIYMBIkwh7MqVWb+9V8HQRccjgcATZG/bOuNq2dQR0q1bD04sZIgZ9UIeYNFgaFNiQLBy26QwkHhMwdpUVds0Qm0cXoGOxcL8uS3XotMR90E1ETh/eTUey0hNGnFYaq93r2O1a4kLMc22LUhHurxwFcng/wRlSxyRxcPHvhd6mvaqYAxZAD6QyjjVIixXdO3Uc9C6NlQwGVmtDNhLx2W13rc4GDNjmuVaLqRo4IDjA9umIDA4cjqs4sXB14K4AYAMsvJ7OdH5JpxyxfLkqynI3xLtGoRetdkYAhnBIpBFziduijo3aRqGvdFU7JADPQs9i5IgxfpYjcuvYS8hEiAsU7MvpXNlioWiLkrpp4sEuEd4vSmoASSKgTdJA7kCMNWsSFXAnkKucfvOKHrmOumopWhFzSqRnqZsi1wVdrDEO04Y7iIe7ncZq6k7S1lvDsVKXwJUmgRtWT6/tQu/a7QQxXroDOMcWBuhG9FaamjzIqrUjGzPuT4NsENSB6DXoVgsKuKdwfnPN6GK0qx1VtDtvv3KIBmI3ELXuf3KUNOBRAJD2QoK92xPi2IBf7bbqMW418A9xzj0EpGsCuHaBAFThPASg7262GtIH3GzotJPqINmTwBvNJpkdvZjluUdRbPNg4aSF6CLKHPADkKXrHuBarc4zApBIPxoR5FFTm1WpRlZpGLV02onVB6xAfMHzAoiJS6TfUW84rJ0IoehxVZZ6fnmtp8Rkuqetpf5wrOOTu5otMxMg4JOrLFeaECW70mw+UUovFOIM3I8QK1Gkl9fXOr++MSACQdzpJAZR6CeFnKSzuw+YlpdqQLbhpANwxa3A3INTtlgHBzsgiAv6agcPrijcYgDdzrJraDjsG0DeX999FO3ezmaCvwZcAdUN8kCWuIMUZ2NwbwEtZ2XtFAT4DVxm6KfD+eNC1hDPTLQvYKhxJcfbYpGF0EdNj/ujJoBtYwjkb8kzHEWaNyI9my31clloQsI04IqZOEApQH6cnYDWDbUhG+qUBYBGwH//OAQEdr5tPQdalEDXNK5TAzrBCbwngBKQdNYDYmfpgq4XDn+2WhTj58mZmnuaKPTv8Xxmq/DsOAa2hbCCSOjQF86sxz2PAz7DDWHwtqkmb3eNwyo0gjLGVZOYeQB2XFfBkQnAn9HzjgMlSTRXQ89xwEC88kwCTm1C7xtgPL8EwDG4agIUa1kQcfBz6MmD6Bx22+665N5qIADi74JtpbHiQU+tbltZSS/rxnNG0oprArgU0iGSJk6Pjv1zSIDAkYNrljWNZ461jPkQhz5zBgAuJJK77Cvif4PqADLw8PjIwGtOn25Gr97A4oAqoyt4qQEgfytxesT0xbkaealuo+Uo6G+++ZauXjzTl58+VJ8oU4tPttoC0iE4kNRJUx0MRyaA6TCb3UzdL8ozsne8sCbznnDWQaZARgZxBSQ6vx8Ij9cJYH4YADXkD/Mka/nJybHFVdwPuFrX/Iyo5S738eHQcwMipyLLtZzMgqiglZgAPp8t9GK60U0e4hJJjDDZ4k7QIM7iKwkUrPe42kz84kIhMnMx09Fqrl/tNPUgbWlQ976HfU6413jY6d11X7efUfYaX7n1HeFsgxnx7VuTWKQ/8Oub6dxCDJ5v1nu6Cb2v2uJQ3Yb9U+2idx+pyY2mExWOjk80mU21WCw9L+AaxZmWkIPZCE5D3iPEe0stpc3YvYllBvHFuraz43rdaqrTbZuMqKgIaCbaRaluyrU+nc701CIteW4/gPgnTaEW7EECQ/xGVHbstkohzgCyeQZ8r9S2Qz8rgXxwhTmkFWyJJ5tGPefy/AO842YPjmC+eu5JeUXeUwY3YNgvWKRRx/SaQG5F6rTD2oAIhgjr69nKyQrE8uKMNcDO+gkBvFqFKIuoZbIko+Ob6b8VK+n21Wr31IgSxxZb0MRn2kk91p3LCzsoeyfH6p8cqzseq0PfdjPWZx99qocffaqXz19aBcg6BXkLCZX2YiUpMa0kFzR1PBzp5PjYz/rV5MZip9ls7ldZrN1x3owRPoXaBPaIOBkhgFk3v/HeN/TgzQf6wQ9+T/lqqWGvq5PjI7189tQETxxDdm1N7tJrCfEbI/gYDNXv9AIR3KbPFfJ3GWJ7TXq0vA8AxCeucjTo62A0CMIW+njLshaEQHam2q0jPXt5oc6gr/7BUO1eqvniWgvIpeVKu4Iaib7S3lCtTjdImTalOo2NDlo7HW1KNVYzbYvM87SfJ6ebhMiSlhAAhL0WzzAuYfZE2WSuxqpSiw7iHHLjK7HB3pXL8kN6TW/QDVUx7D1xwTMfe31m7WWiC/Ud+xSjff/6/jyDa9okEAkZdTUDz8aO3Nm6HxZymveAS9FuOwtfAhG8F3Q5ycPCF9anQALzlf/NGcQ6hK2UrBt2y0HWBMvoPjY4iMNCSk+dtGHWtE5OrsVgYV0PRPCeALaLFpGYO9RD/cqKPc6or1nS0qQZKb1zVwf33tLhnTd0cHhXR2dvKBmOlAyHOnnjvgkf7oOLJ0/0j//2/60f/+7vKr98oTcPB1pNrkLtT5Lo/r17nhsRNJxfXTmGlfuj1Wk76h/92+XNxN3ZzInM83a8E+vdJAmBWoxS6w13PPt0SLrQc+711x254eXAAc+PoWYC5yB72ptspSXOeQtyGiaAA63Pox96fffrktf4sMMPYqVaosYZcx/xv48B3zt/7ex0T2pst3tMvPHWJxvverzPqZOBXCPjHvQ6ut7dwCRntEIMLm5gknwcz07qRt3TDVlOhURKBUkpVYVdxsgkcQJ3SMtibGoy3BUHdbzvB9/7JX3rg5/XnLjiijjcpSbLhcfA+UFVpk021aZiHV1ZLLLZVrXQd6jDg5GGg4Hacew0qZfPXqhkf1YQVd3W2ck9vfPOe2q3exZ2dbv0loc9CiKtzM/zzntbzmL5cqptmZkIfvqY3ueZGu2mRneP9a1f/DnNNqVeTm/8fBz1xzr/4pkefviv1Smk6map7TJXZO1CM4gpuU5xU8ODnvf+nrOWKzWK0olIJoBXG5PBnKOof7IIzalNwR3Lay885pm3yMe9z011UgRngQRGWBXSfgJpHKokdl4bVnTw2gUcSGDjGvtaFkeThz7dgFkEh7tfrpAKglH24qxT7J3ZOwWzehA9+fk3KQw5T0VF6LXmfkKgScpaxDNTi5iwRHO2n2TUGG08/21gUcuNHdGufAiaRr9MANdbcRPsiPHCxGnyt3NwqNHpHfWPj1U0m04NI61l22rq8OTIBCd9zqRH5Ku595n5cq7FdKp8Ple5zLTNScqhIiUy8cs9z1mB9+Lof86l7ClwE7dCUktIDeLk0dL44Exp/0Bxf6zu8ZnG9+9rcOfECRzrdKhF40DL3UDlJrGAoodAK5Lm82s1Nkt14kKdONdq9lL//J/9Iz364pHe/Ma39Zv/0X+ukwff1mYbO50mX1FttXE6QNIdqdkfq9HuqhEHYWOCqK7MtT1/qk9/8E91/vG/0vr6iQ57iIbYo5fa1mcP73G3laazGx2NR47Cbq3XJoBX84X3CI8efa7/+lNu1Nv/bkfgdgRuR+B2BL6OEbidUL+OUbz9HrcjcDsCtyPw2gi8TgDXOcgBcHQ02h8lgPln4fAc4rz2bkh32AGqoVInwgiHsCstAZohWEPna4g2DfGCHIh9MHePVnCNcJyqIBogwJJIaZso5qYV55CdHMXnRYjR4l9DAKd2bMUmgHGGrSGBdyhnA7iGI9K9pMOhnaLFcqWtY40jA1mAPHQWFyXvNTgGTKTU4BLAhD9nDbTYRQr4CckAsQmIx0EV0ClN1RuPNMsyk44cxnr9gR0+uDMam7WuLl6oWC3s+B31ie4KZDhj1MYy4yioSN1eX2d372k6W+jp8xfK8sK/hlDB/dvlEFirpjnwbePYpC8x0As68fyeIq2jSFlVaZGH7t5evx16gOjoajbtHIG0B5AD6CEakIMbsZgmgOdzM3iMuCOg6QUG4CAKzAB/6AE2TOII6JpgxS2D0wKCK2pquS7Vb3fVa8RqzHPHj66KXJOi0DUuA2o1E2JQm0rLjbrrrY7iRG+Oxgaso02lBg497ruq9PhBVHPyNQCA6wkAqXYi814g6UvAWiKuOaADNgOUmbAKPaz12dlgFLGKbaIlOx27dIiyg3TJ88yfm1i1AN7XnaevcDxAkdedxEF9HlzV9D0BRAQ1+gASyIADzsVtuH+s3A59ehySeQ74u8lup3S99qu33eis39FxmmgUN9TVVourFQWWoubQKeYxrWXE7W78e0SzcV9t8p17tEIscsMxxZDlkJgchB0Hu5IaGQSr9OY40XEvtQKfey5uN9Q1+Tuwsx2wBpAz6XY9xvS+PX72XFm18/U+ODzS3ftv6upm6h5ElPVgs0SbQ/zM51MdH44CkFQ7aBEOnN9MdHEzc4zn8LCt0ahnoJ/eKUCFeL12Xy3x1Pw6wWEBcGJRBCB0SGKDALarxukCGGNiv7jnIXshiSFmBoM0AJNEvTsuMnSz2qlpp2mw4QAy4SD2dWT+g8RDHOB4ZWLcmD9CnNw+XhyFOW+pqJjLascZToR2y3ONSWLcN2mr7oem/7AmZQ36hvjDCpds1NKi2dT1equns5UuslILMCRAjBrocbcxjpbaJeSI6xoUJf4yAGFbzzXE+zriFQoWgKoiek7qxoEIhgSGGOoQGVcTQDvcEFzfZi2AAHKsu3EBqgIZFKK2GXSTZMTDhbRsz+8OX3CtNO7GxKIU5tI13YMOKgxuhhaq/V0QpXBR+P5FY6OceW0DIBpKnoNrF9A+AN/TnXSDI7iNq2Grotio20hCdCdEBAyo152d48P3BY6BuwKEo5udntzYrlhEGMFZ3rTLrWB6ZsGJiXANIgLPmUmqxXSuNcIiRBsJLruBhQmrxcJzR6/XNYiKE4fI2hxRCd8DAridOh6Ya8Z7wpHu+3SztvCCP4c4Zs19880H6iSJiuVSF8+f62jQd38vz8TF4yfKr6dqVRuN2119591van51qZePv9A4JToY0ruyY57rw7rX7/V0fHBo0pqOvulk4q63PKu8DnY6cUgBKJjHCLiwtz4QfUR7Oio8XKM9+dEgWj6GACaqmX3BthY/AL6G9QZQbjYHpN6apDo87Hue5YFDcESEsX3wrUSbVqzLRaYXcwhgag52gQDm3iFBAcLTdYVNu6s6g+BcRPwFoLxlEphDAM/0J9rS/ZbUe9UhCnC7N9QxNwYC2O4bUhuoUACcJsXDREtwcjOX9ADT222Dsk+eX6rThcxu+9/gYobM8OPgPszIY0hnI/eYDTlRyyTy6dldTWdTTWazIA7IKxPGEMAb1j3mo9qBTzhp2ggEMJGdWc66BiGLGE3qDTqebMoMN3GbLGxdlxt9fHOjL2qyij5F2rXdqU48JkBu1HTnIoQv646JYYBdBqcsAwBe7xvdc8xnsEMX4ol1tU4+MHFRCWombtIPuQ3dwgjLcKF3agI45m8EQQ1CDhyyQYRHdDYRx4m63Y6fGRQ014tMF9c3fpbYI9BLjRiBK8fvZeRKInjiuW13nfhBtHzOni5O1Ug62jVjO4RxExIxDmB90h/oydNnJpU6xwd2RkbsAejS7vR0/fJan3z00DHQCCFepTbwYSD8Wc89uW2U8v2Ojr3XpFKDNQVSfzqdabXMLOjD0cgaQZwt9ysvagSWWaZ3v/kNvfvNd/UHH36oxWyibprq5PhQVy9fWvTme6Id27HLM9SO2xafHB0cakBSilN6Nu4gns1nWmVLjcdDtdukQWyVse9sNjTqd3VC9ysiwTXO3+D0bND3uYu9v7y6mSlqJxoeje22fXn+VPP5xMRD0sBFR4VE14sbn3VTZWo3NjpOIp001opWc22KlffiELI+M+DwKzdK6ghziMMl9+LRgdrdjjJI/FWpaFkpXlZqbtin1W7z2gpsArWuYCXFw/t0RFjeZwVXaXD/MT2FhCLv1yDozCuSZADJh0CIdT7EElv0ynOEXtGO6Si4Obmfi4221TbE1Xo1qSsl6mQgRwNbEAHpW6dNILJzjHmIfo63VOKEfeDeiRp4oDpi5LX0Gd7LnknaOwqhN3ntY6D5d+5AZi1jfC3cbWjJ9zs+0DxNdcknPjzWwRtv6ejsTZMud+6/qS2imlako7t3dHLvjpbzmX78L/+l/s7//n9o8fyZRnFT948Gml6du2MVV/kv//IvO7b/s0ePdXE10Zvv3nMKDOkn9PGek1Y0W3mv1+93FBO5bt1mcJKyXpDgUxQri624DhZdkorAfct6zZpXhevI3of5kWefmHQc9yaAmYuZM1hDSBPZx3wj3HGKw1ekr7WndVLFngC2+BghzyviNtRd7M++kIfBAUxyTkMpceKvEfKBAA5EI6Sf7y9HyzhGSR3E0ghnXBtC5Ub4Psw1CaKNTltJr6u437UDv1wttMlWam1LdZn3OD9zPX22gHqOxGw6zQr9+p/9c/ozf+4vKB6MNM1zff70mT7+/JGmi4Vn9ki5muuZokap7bpUVeLsLzTodd0N3mcfsd1pOZlqNZmrWOTe0/Hcd9K+Tk7u6e69N5WkPW12kL4DV7wgcDk8OdRsNnEOS0RlUUtaTq+VzSdaTK/09MnnfGANTsY6++YDffuXfkGfPH+inz35XN3hUPE20stHX+rxjz9RutyotazUKraKtyGS2455ajDonj0aee7nmi1ublTNFt7fUE3TWG2VbnFMRxrg5KxFHCaA61Qd7xuI5jaGEdzUoQu9YWcxawvVCojZg/iPVI/9y7yq05XmOIEzaoPC/jXgFUHIFGLk63mAec0kcH0grKOnScEx0Rtqn2uHOj8yEMWOIWcdZO/JmrRGtMt5JfRnNxDusJcZ9FWlLZ1Pb9zj7GoJIrTzSk3StKpQq7W/DS2Esys9vLhenFGanbY6BwdKx4fqnUC2HmiGeIMUjbqK4M7ZqYUauMixyFarhbLpxM5f6kRIMrOAEEI+Tnyvc08hEsO5jGjM3b/sW+q1PE4aPm8Sd40bnU7e8fGZGklP60asqN3XwSlz0ZlOWH/Hd5R37mkRHWqxSS1QIr6blLdsOdGmuFFrM1drN9Pi5rl+93e+r+cvX+r9X/jj+o2/9F/q+I1vuSKLOpPlbKaCmg3c+e2Bov6xGp2+E8x4m2xnk2KlxWc/009+5//R9PFPNGyudNAjbWOlvCot+Cfinnt0Vea6vDr3szRsJSLjLW1GFoC+ePZSjz5/ov/m6Sud7C3WeDsCtyNwOwK3I/BvOQK3BPC/5QDe/vPbEbgdgdsR+DdH4G+cpLt99F6AQesovjruFoDFHcB119L+4AwStidHX0Wlmr8K8UgmTHB0oCA2gUKsUSC2TDpYyR6ioJsoZP2DfYYOgKwdc8FJZzKhJhyIflzTIcTBBmeRXW0NtYnH7aWKEtyblVZF5g07hw6chm26xyih3Ox8II9AlspNiDemkwmAd88G1t0++89qorBWgNP9aAKYCC/ivNqpsu1OCw5NOGf6fTskcXXMs8IOJsjcXr+nbjvVzdW5Fqii80xtg6+RCQcOOLjm9mOKCp3YagCR5TLTdL7QYkUkb3CUJoxk4LwMhOyIY46aInxovi41qTZarPediSHejj6o4cFYJfHXdl0T190yGAoBcOf0ROPR0IcmR5oSOc0ry01uQCLZBcl/gIfu5yQCF0IQsC44gB2zXLsS6N7hYL/aVhoNRxpEqRqTzOT7cpW5Sw/iuiDDFEco4Fy1Vqso1d1KB0ms407HB/4EF2NZqlUBDkLe06EaSEQU3KGfEFKAULLQE8lXYrT8nvj9+lpCVgFAudd5vXaHD5HAh8fHOj45USttO3KVF8QEbh5cRoBUOLyCWyAACHb5GpUMbszgKKifJoOPAWTi/cJB8Wy4h6oBgQ7xRBxk6MrkhifS1I5JSGB6W7cbpdu1RvSttRMdQ1DxI+zGwb2zNQHgWLy6nxHsDOIN8B1SEGDf0XQc2LnmuC9xqtilWmmbbdUsZdfxvW6ik35H/Xai5WqmJrG5gBKIBHod/xsiB0dHRxocHurl1aV+8vFDzVY4jxt2B40PjtQiNg7CrsRlW/m5LvNC26rU2Qnd06XyMldO1DqEdpH7mVkVO6UdHLpdDfo9u9GJsXY0XlmYmMQFEK8BQEr33dJdWKw2IeIWkqaOYtsr8g2R2mEabt86sLQGgcJc5ug4R8NSc1Wq2yNibueIOQhkgGJfIosIQjQfcbDuB0eoAvkIE4/ivY6uDERv+IH+0buQNmDYkGtTx+p6HjP5GRy80JS4ZMsoUh61NN1Kj2cL3dApu9tpWTsg/X4CHxrAl9dEOtzP/BkxwcHJF8Q4dKZD5DYb/G9IGrodQ8QkRHC/JZ30uhqB8uWFu74gQx0hXpcAOxLf90+4h/nYAGU1HFq7H4PoP7gnEE3wrOzn+DptwkIVaRWFiFBA7oSsNXpM6xoCu32JuK+dEktcGfsYWsffM+9FWjYizYkbdwd86FiOADgZhaSlTdoyuQrxSR8560C5CKQIa0SOIwc40C6GMB4APf1uR2m3rbK10xoCHJdOFxotPMs4nCB6cRzs17syo5ca0DFxLC/R+2k7dQfbMs9CjD4kQ5o4+hcikesFIMt8FOLlpVW+CqkGANEN6e7ZiQ5H9KNt9PjThxq1OzrodO1kLKczZdcTrecrtQDomHuzXNtVpj4EX32fGFquyQdXPODiAHCse32zVRW66ZOWn4+iKEzUMi6AiYCZXGgEU9zo1uHYBdzQhshwnIq4snGWMDfVJEVKGocJ4IYdmKEzN5DD9KoZVEXAgPCswHnNc9LUOoqVqalJsdFVVvm1wAHLfE4P/WsCmg3geRrr6OxU49NDz1dX0xtF2VynxULv5VPd0caiIos96hjH8GyCE77uCA4uc5MVHoe1XdCBnE11fHxs4gqQ8NGXT0x24WjDAYqT2WkZm53Fb1xMXMV28RLZYHFDAHpxQiIGoO4CAjj0/QZBCuuhOwNrQQiCNRa2XbmxSxvQGFe9w5ET6ejk1L9/cz3TDqK409PVequfXF3pCYIJdCPMAZD5r9KbG+o3pWE7tauHpbiLe5BnHvd3WXr+DbUdkG3EGuCsjkP3MmuPo7TD/mBTlWoTNY2Ab5s7HngPng+HUrvDfU+fZOz5dpmVms1zxTiVGK841mDY9bpk8VxK13yll+dXKsrC49/p0DGKYLDSalU4mjTsARqKOyRKtJSvtyaBC/ZJDXo3HTNiFy5jhBAwZX2CQKbLPYnsjNzFidq9gUajQy0mCwO7V+dXKovKZH9vNNT45NCil9li5hhl9rPdVqLRYODnnHvi6OTEawUd4F8+fe4kG99PUcukOXHSOH8B3wGW6bXtD3r6/NEjj/Xp8aHeuHtXT588NiiftmP1h12TI4fjA40GI7vl20nH+9fpZKqbmxu7YbkeJD/cvXdmIujmpp17EgAAIABJREFU6tLpKewHht2OTg8PdO/0VB26txcLvXj6pbpxR+246zLc65uZ3YU46Q+ORsryeahYQQS4yC0uaOKkIiZ2h9hmqWida7Bb6w5EUIMo8UpFmasD8cSeuiQFZ63ONrKzFuKQe5Pe2iY1LoO2dsVazaxUK1ubHCI6lDmKn7shOQalR52wYRqlJoNDfO9+TxbIX4SBNp6xV/V9W7uQHfkbRBl7sRfPrudcInOpmUA0ZidoS8vZUkUWYnJJ6LHh2SRIELcgtOKMZBqxjjbmfbHW7JNi9skxoVOU/uvUzwrPOnt6i+FYQ+sFPcRu18RTo2mHOYQ0BDQ/18lEkJ8IrPjZG/YpO1fSbMcj5YOeFu22Fu2OGoOxju6+pfe+9XPKWQ+JDx8ONTo+VG/U16PPHuqf/cN/qMd/+GML7IZppLS10ezmWocHY7354IFOT0714Ycf6vziUmmnrYPjY3dnZ4gHWrE+++KFI4eZx5kbt3bZs+dtqt/p242KIKGoMu+X2Huzz0UkQfw/12e5XAWhjS9qkAs3EBhwviorTakPQdyCy5kqAqcNBQe1U5xcyRDINX42bvdQtUv9RXAjW+DVTkPsP/dHHRPuJAIcy5xxfA4kzrnps1ndDvRKkLYXd7rexfHY1PKQkCL1k4ZSxJF2ROJUjU0CI1jFCcyZrsMcMeyrqHItJtcqF3P1ibWntoC368qbrTo9BJddkXz/6Nm5/sJf/I/1F//T/0yDu/e9TyYx58uXL+3IXq4mmt480835pxr1WxYX9zoQvoGYW97c6Pr5c8/t2c3UdRHtZqJsnqmb9jXoj/1MH5zc1QHd3AdHaiYdLSDPImk0Hpq8X+ULVevcJOX8+kKXL57p6vK5mru1YoTYpwe68403dfdb7+izqxf69PmXarDmrxt69vCxHv3Bx+qsdhrumhqIJI7E40dqUzLoqMPeJm56XaVq6uL5C10/u9B6tlKXZBsnI9EJHKpt2kTKW6CFwBlRHusl1zrs8S0FcdIYiSYI0YnMh9xOw7zEvVRRl9MK50O6d6uNZstCC84iOULP+rzgaO+wn/X5zGJ4QAYuWogA52tIEgtOYcRMCOlCPPm+/3fvAK7rW5xU0tJ0VnpPzq2fVw0NTnoa3DnU4OxU7dND/eSzh7q4vlbCusFau8gl5mKLauqEAE+OxCzzmQPxvSqlznigwfFY6eGhNtyDJyeuPHg+mWiNkM7nla0Ox2P1SKPh3IPD/OULzS7Otby+VrlcevMecJHgpGe/zj2LAxhxts/lW1KYwrmC/ZJdwJxjqiAWj1jHDk40PDxWuzeqxYUNixHPzu7q7Fu/oN3Ru1okR7oqIyXdnis9GPz57Eq7cqZ4u1BrPdOzzz/Wj374LzWfL/Xzv/xr+tU/95d19PZ3tY37do8X1G5lmZN12A9tk5E2rZ4quq3V1KAXqVFc66N//Pd1/ekfqLF4pnErVztCFFSFznlEm8zB7DmSlmbz4IRub6RRlKiYLnR9eamryyvdXE/0Xz2xd/v2v9sRuB2B2xG4HYGvYQRuJ9SvYRBvv8XtCNyOwO0IvD4Cf+O0bekogONXstH60PQamWDSw8TovqstfA29N6Fba+/iNagM2MYf1wpcHwY4rPuQhNsgOCL3zpI6ybT+/jVJwyHLB6dALACO4PaxsQZlvaH9QCKjIqbfjAhGDoJ5lTvWCKCx22+r1+/q8mJi9WpSK/sBk1D4tzhx0Rm177f0UNTRXnvyN2DeJlsB7YhWpnOr1e1otdlolueO5YohC3pdE6LzvNQkyxW1QwR1f9DVaj5VNp9pk2dWevMCZGijZgaochRUcAHjyt2sd8qyXJPp3CAopIaTofjkxFib4GyYjEbVnzfpJK40Kdea8W950+2mndBpv6v+eBz6Tq1YDoAeKn+clnfvnOlgNHTUEy+hxq9QAecmgTn88e983QHQktgHRwP9kEO8j32ko2OlLZV2D9R8W5ng6DdiJYu1RmlPeVG637Kgr7mxcY8ximi7jorC3b/dRkOH3Y4dbD2AlKJQc5kpXtOvBRm/Cd2+++tUE9DEiZmUqglgu21MqoUOrxC5V0cI2tlcuItzOBzq8ORER6d37NKbQ7wvF3bk4eSh18+9hbWbxABATfzW8oma6Nun/AVgwIC+BQt08gW38A6Hp+/n8HK3GFHDJgtxdkDO4IgjGrgUYYuQvydJojEOLaJCiQIDNHP0cIgdNOlYu65MLPJrgyH2PvreJVYT1zGiBchZurDphAVcOeb7p4ljY0PTNUBqcNIArkPUYekaHhxofHykm9lMn33xRJN5bncTh/XBYGAAq9PmXTc1mcyUF3RY476Xzg5G2qyJ5s5DZ7G2JuBWuCbpACQutN1Sr9N2RCxxmJCYVbZSTBzmZm3yV6uVulyDkk5MeuBqevcrMb7B5zC/1MRwrZC3Q692/ENsVUj/a0IIcLDTTUOUpGPw9q5vCKHQH1jtHSB1H25JVN8ad1yIWnUsMoQYv953Qu+n2X3svgUBAUQB8P7/2XuTn9nS/M7reyLOFHPEO793yLw3x6p0le2yXXbjdtPNJAvULQxqiZZgAxJiw6pXIDYs2CAhsWDPnwASElID3S0apHJ1uapcg51z3nl6p5gjTpwZfX7Picw0267lW6XQvZl5b7wRz3mG3/P7TuxHgDzMq4rc3xbq1pbmVW05nivV2njO6p35bf0eCDZNnqftsU0+J+Nm1tW71OwITZlCI9mWJX+KJgfNLwdS2X7EnpsVmoS+JkFbcVGpR7Otql2Dp/GuNIf/Zk+GaGFW9DShabRbPrYjG3wDtu/PDggRNFrdcWPK0XatpO2UjNh4h6h/EXVbDjcKa2dvCwCclFg1OwW6kXL4DK2WZSRvvbbWXktLmpyNrZ8HYYa1xrkQ+qZWo7GL4pHGKDmVEHEAO9MydYoQ9sasNJvkDpnWNCc7obyOr3YnUDzo6vDoyJrae0vxDUrfZGcEB15bGnPtlno9ctbH7nzEKjYIzNHCsmnZ31G5rNeKO12NxweKo76SJDWgCyJTURJUVtn5gJqv34nUwxrXk5LlQkp3auW5fHJlsdJfb1Sst6q22Cs6W3EDg02VREP+mzDXvQLtG7LEN5aG2M1iw0tjnUY3K8iRwVoqy8JIQ6jiOHuZS8xxbE+xIobIw697AJi9GVJYl8xxzkyAF9XKiErgfTjv2OsClyUHCcLfAQADHjsAGCX8qqw1z0rdbDMt09KeMfb5xEIYIACgACmpJY1PjjQ5O9JgMjKF5UHU1mmxVfzVxzoqM/UgJgB6m8rfqQNBE8y1wWyhS1OlOkWqi8DA5QTk3BwzyFsdjQygYt96Pb00O2eU4own1oPJlu8gdWKXzcs+C9iPFfC+lgLlcbEbrB1snlEtfmMRiY0kc8CeVQsrX/9rIM0BwJU1eznvkPCenJ2pyGtNb5bKUUx1errOS31yc2MKYAhi7JE99hyzLXX7xSAiJ54E2JaCqtYoDNSDtECdlRdGJkDF5vCU0taq7WsGwDfgNS4IhXObGPdiTfqhqmytsFU0bgNSv+8AYOY/qslOv2f13HqLU0RmTgrsr71uZEQrXDlCH6eGWovlSmvyYvNCESByYx/LmOHOARjd8kOlee6sw03tW2m53an2ySntKuz0zKkg2+XK1lsVCwCNQhnzF9vwXlcJzwD1cxCrTFDxJ5aTafnb5DT2exodTnR4cmzKbVTzNJpR/PXijs0JlFoAwMwTMp2vr6fOZYZdEWKGQwiMkLZJd9YgHx+MNRj29QagJvB1enyku+fnunz9ytSNkIVw7BhPJjo9PjHlPjVgst5qtVxbTvHzly+baIfYHCaYO8sF9s1Ljcj+7cYadmIN4kiHw6HGEKyyVM+fPlEniBW1YwXtjrrdgZ68fKHZetFkZhYOwGCsAGKZh36sirnM2BU7UzEOVOq0VWmA8htXB+qWKJIPUoddQ1Iortq2vxPPMc0rbdu1SjKyiUSBbIpSFgLIjhxrbMg9y6oOLGiXmtWR5b4WbhrI68AW1h/W+aaKbbK4qeNQCFI7O/f1RrHO+dO4dli9Ra0VQAzEojwwpR1VE/sBETdEjVgl0QA+BdET1FceamEIrgC1Doy049VqOqfOhwRpTklF4dTiAKBfZ8dW9vlTXFlwQwIwcb7Ftj9xnwL8NbIR0QkAwDkAMHWZc3JAXcxdATeiYtDXrtvVKg61gFzS6Wt8dk8ffPh9i6oYHB7p8PTUstIvri/05eef6rNf/0rbi0uFkFgtvydTGLZ0dnqqg8lE8+lcL54/N4CWHGA/jDTFEjzPjPD36uLG1i/q6jjq2me0DGViGPzQSKdJujXQExKU1es4DfS79vuEGJddZuQZy1UnN9jChCHTVlqlmRY48UDYtD2+ZXmnjK8z8ECF6eI/HJEWq3hmjvv3gIlOJw34D1gMANzktlrurxtwR0B2+z4EWVS7zonEfA++uSc39tJm8WsFjztbh5Fn+59Z6Hu1+t8CgBlWA4DJ1h70lGbsKxsDp7C4hWDHn7FPCZBp6ue21lmlpPb1p3/2H+pP/+wfqn9yRhSu3Tnnm60RKKuamuNSNxdfarO8NPU9jlMBTgxloc31laYvXqher+UlO4VlrW4rVJHkioJYQdgxB6VwQAb6fd17511Nzu9ovl5ru0vs3K9ql4eKlXxVpFpcX2p+c6ndZqnxmD1xpMHpRJ2TiTSI9Xqz0JvV3O5nkQLNXl3pxSePtXxyYxn0hwDOuDMw5wHru7GCXsfuApylPKfLV681v1iRsaJhAEG1pbB02fV9on64itqdB6Jp5ogF3HGM+Mf/nRSWOWA9A8uh99Tt+FbXWTxT48Zh7gxqGYlzley02u4cgShv9g1q80YNbH+nWZtW5O57BnsA2HGkDfy1fckUw99k3BsJryGv0KNgTaw3xEa4+9smrxVNOhqcH+nwwT2dffiufv3FZ3r64oWdJ0FNFA5OC5nauLVkqKkdaQFSoatlnDI5rTxTnAejgdTrqXd+qt7pidTr6vn1tTnrcGHEtp3YFquL00y7xVzryysls5mK9drUv/RzHHnV1a+231nEUakWZxS50zXRDi5ihH3M3D9iTgPn2ELWMDbUg4MjdTp9rRcbdYNYPT9SHESKDu8quPOhWqfvyBufGsmenHHIObtsq9XsUkqXCou1Xnz5sT7/9S+NnPX93/vX9P1//R/o8MFvyeseKGfP3m5VJRu18tSygDPFyupIZe2I9+16p+T6mb768T9XfvNYrc2FwmKuXkxNVlhNyxdodzqanJxoMBlrtV7o9dMXymZLRVml3Xyl+XRqBCwcP/7L12bAffu/2xG4HYHbEbgdgd/ACNxuqL+BQbx9i9sRuB2B2xH49gj8jyexYWH7i9Ke0WwCpP2u22QDO+vbxurPsrD2mTeN7dbeJqkBgPcWqgbUNpm/ND+wndsDtwYA2yVuDyA3rmj7yJi9nasBjbXluzm9ZaPm4+LdZO7A2vcbyWPlYftbajDqmYJhPBnp8VdPlG52dkkCvajN1s0ByWbP1qgDG9Kws35uMl/NWrhRAVuOGxfNMFDQdQ3DRbK17F9s0eJ+X3UQaJOXejFbqMT6q99Tf9RTkSbKuZSkO9ckwGbMmiaueWyscrOsoqHUNqXKbptqsVppk2FV6yylaKgZANyAKDUNaqxpW542ANJFaQ1z8olLVIbd0BqXveHIoYM0nLPcsuLyNFO/09XJ8bGp3SzrZ71xWVaWleyUwEgUaJyYUhowzcD2/XOhKUezq2UNzjaZq43SJfVqTbPEGmpkAPczT3cPz+y7LddrJTQpi1SZsZ+dDXSVpaoLZ/ncD3yN40jjIFSUFfJmK8VFaeqVTE49urf/shxiLKwNIGusqQ1MAwBuvLga+2ezObf+gMt8BOQLwkiD0UgP3nvPmglYQC8WC3smN9OpZtOZUwnQObcLrlPIf7NYHHjrAD+nKHP9fNeIgOFNI8+pT7C+2zcyneUv34MmYM4lOkCNAkBBvldmzbmJ39ZJEOrQDzUoKgPoyG10nwcVCxnaNBccGGpWv43lujWVPMAUX0mNKrvSCvWz2T/WZmHZ931NeO9WW50WzXxAjFRVZbCvzVHWIeBmd9DVcDw2+83Lm6mW69Tmox9ibdox5dYEJXAQ6uLi0jKsaSBH7bYOez1VZa4sT5VUDgA2NXnpbH6dItfZNx8dHej48MAaetinK8/UQnmyS1QsV6ZmwxK1zhxhZG99ZkQFU7kBXrlG6p60whxGMcP4o7Lr90ID3mgKOitolH7O7tZsnhtF5h7QdACma9awAVk+uIGgLpsUxT02Y3SCHVDp5oTlSPJ/y49z08IUBbwNgA37EPMUwo0faFN7Wpq1canXu0wbr1bS8pSiarccVgcAA47HsPEb54TCqxSF2Lm3DNClcU4OdISTg2VoB2KPzCtWUKVeD4u1wGxg00WioVcbADz02hr7odltt2mkWnO4sZ+kScuLpiz2zvb9sRZHbeWa140owj0T+6tOaWNrw9ZnJT5rFpAB7PZi9GKtCptgBwCjLLV886oyABjFJ+t7rzZG4Z96vnaogNXSygDg2pR1gDY0cMooUMF+ZSAoDUlsrj0Ngpapb6IQ+3QIQ2ZqZ7l46TaxPQ+APoh9hf1QYT/WYDzQnTt3tdlstKUBC/lnvTGiDiAw/5zQlPPbBgAPRyPXVLa54hB6FC4ADWQJL5dLdbp9HRyeaDg40gKyz3Zr4AnNQ8DY8WSoB2/dU5k5NQMqC9Say6sLrW+mKlZrs0ZErVkzj7eJ7d1YUQLiRSU2+m7SffMsvlUJNJaBfDYado7Q5eyv+R4RIDjACmB7utMugcwBmcop681G0bJoJS8CHMKFoVIKWAHZq+Wp1wnMehHrfsuUx+4aoDvPDcgEPIgAGlGyJ+TEc9YD7PpmA83zXQMCp4WWaaE1Cs8Ce9DS8iA5/wAGElRPo776RxMNDifqDAd6gDWlMm1/9iNNip26lsvn1vfXE6nZpmmaAvamWCyyh6L4beIZABvNppq1FIVGJGKv3lSZ4l7Xxs0yxbNCyRagBnJFS5Px0MDuHWQM7FEbNWIFGcKy+7CPd0Qms4xm3A3Ugpji9lXOC78dGvOjTAtTnPM5AYBNOQgAfH6uqvQ0m66MjFJFXV3nhT6bTvWkrrXmmCHvO4Bk0dhWylM3QhGDXa3LBT/sdtQjT7n2GsvNwOX9AZ5V7Bu8CrPCx76SMwQAga0G8sjZqKejUUdevlHUAogobM7GUa1ONzDFfVoVGozH8sikTDPLD8VClu8P4WEyHtvezZcHekYxPl9srDHfH4QKOmRqUzPVmi/XpiQEXCEuA/eEmoZvJV1N52pFseL+QJ3+QCnzbpeZcmd7NTUyA+QQ9Tqg9VqlqL+wYS/Mhni/2RjQBGAQ+OoO+3r/Ox/aWjD1z8WF7bHsq5ztW9TLw4Gzwq0qy3W2BFnmXGNdy4lKjcoe0B8NdXxyrOF4qJvrSyNCHIxHOjk6MvtNAC0K5VyZRuORjiaHOhhNFPqhLl9faHoz03qzNQCY+mVydGDWlU+ePDLLyjJLdTAe6mQ80qjbsSZ/oFqTfs/qqGS9tPnkVW314qEePHhXn371pZ6+eKZNsrbc5r0CmDgA9v0cS+12aLVAVecGNg3blQHAfYAnRxFSl0zY0lMrq+SllXysnXPnDLJkzvhS6re0w6WgH5vlPc893yYqt6kCbIUBfHCGYN7nzL1vCEAOKGWdtszCPYw7ZrVLtrCBKUmiFKvTnPnq4igKqzVc3edi4HEpaqJpAI+bOBPICcPDiQGeqF2XuK40wC0Z3OxjxAnwgiBh1r9GlpLtZRzQjuTEHon1uHOJMEDXHElcEUANyXyj/mlCaxvZodtfDVxGAcyGZHW4Uziz78YATK78M4Alx047jrQMAi3CUHmnp97hqe4//MBym+/cf1sHJyeazmf66c/+Qs+ePtZuuVC5WqnYba1GjXuhzs6ONRoNbF588vFntoejPoesxPlE7c5uOBiPtFpDlEysfhr0h664wdLd8pOdiwrkq6zM7YzF7YC9bkhkzmZj6x8L6xBQjxreHDyoM30l3GV2ma1L9ndiRwwApn6wupcoAudQwV7Li5oeAi2ILncWbNBxuTDiHqQj1NvOasrFt5ibD7XJnqznaFH7qBxzcCFaCAC/IcI5W+DK3EIABiFlDTstdclxhQfl1WYJTQ4w5BBKJ74fGfUhFtB56tTJOP3ghGIEA1SqEFkiI7ptS09FO9bJW+/oT/6df1e//yd/zyygWXtGhiMGJe6IpB3VW+22l3r++FNNL18r2ywtWzhfzLS5eqPFy+davnihXl1r0PZtf6dgdTBpy4D21PM0uXNX73z0kd7+zncsZ3i2WDTOR1RnnI07IzEvb64M/MVf6eT4QEfnx+oeDVV1A11sF5oXqTa1u190w47SxVaXj1/p0c8/bwDgSEPmNWOObTsxHdxhUbaba4Y0vZwqWeQGbo47LfXbgVke+2WtXhSaJb0RLtg/uH+zHk0lb0+v6WuQ842rhltSvHWMUhu3iyYehvPcLMch5Za13eVRWW8gJnDvbliNBgA3DkL7GskK1+aO52p8V1YY/7NxD4EkZxyDhkDpDL7dByLuCoKhqZiJVOLno+Dt+eqeHuj0/Qf68I9+T588eaRPv/xCr9+8Uaflq1u2FGe1fJxJyE4HwEe1zv6JQxn1OLUC6wmyNrnTcaT7H31HvdNjpX5bL25utINMC9kqimyO1hAZlyttrm+UzRfSNjESGCRSajYjekOQAUDnvt/EMkFEbGP576jIBrqbiwn1YwxpnrXbUhUF6hweanh4pE7Y0fJypl4rcNEAaaki6Ck4f1fdtz/U6O13zQK73e9abjZ28NObK5XJUkG+1pOPf6mnn35stcxv//4f6+EP/p5G978rf3Ciqh1ZlFW126iVbs2KPi1wamLG++rGoVbXr3Tx5V/p5vGvFGY30uZC+fqNRv2Q3dr2K4QE3dFYd956S0enp0b6+urjzzR9/lrlYqN8vdVmuTYHA0jt//i6Yb7ethpvR+B2BG5H4HYE/pVH4BYA/lcewts3uB2B2xG4HYG/OQL/w0lUc2myOBwu0SiO7ILrLi9mvwyowYWKe07jh2VNSsCG5qKDva3TF7qcTJqcNFjtvflzxtDmAp2bxZUph5qsHP6bASCNmHJvoQRoA4N232AGYOQCYDcrrqL7BkPD6ja2PCrSsC0/5Fpa6Pj0yGzwAJF++fO/1HK+lF/DEMZGES83d3k3e9yGfW1weHORM5XaPm8L0IKmjQGbbWdb1e1aluuKbNPdzi455Mhis5bI07PZUltAmji0LGLAF8BfGYvXeramXqaZTEPTrg42Hpi9eSozgIid1tuttpZxS+NaatNEsyays5uFVcvlmdxfwI8NtoKq7bXMSrW6oeJhT73BUHGvZyosGp+L+Uw5+UpxrMloZM9+s1oZ6NsNImte1GSW0pwAjGkAYEAsa6bR3GrAFi7u+IHSeCM/D7UbKp9NWejF/MYmEBe9sUK9fXLX8pRgzBoIgp1cCQxYK4ppmgI0M+lc5u+AbNko0rhuqXWzUiev1EO1p1y558bl62xfs3x2gJRZdlu+GoAZAGaTOYbylWackQ9ceeHUV2RSRvrgo+9pOBrbP8/nc7tQX15f6eLNG2vwO2JAAzAamOsSEp1aYN8PcFnae8NhGlWAnqZyMfvRts1hp67zTTXPZ9gVualiUdIBAtPmIz/NyyuN2y2dhIFOo64Oal+DyjOrziLbmcVj7dFWdmodtx4bELgB5rkUZ36oeV5pStM9y5TShPJ99aNY415PkyDUEHVWXaidblTyYqysfQFA7ZqvUYyioWv9j12WK0kLs/fjuZvKrZYOueR3unr16rVZfjOHsN+lAYUTACBCqkIlz9l5BdvPyZj3KXZ8bR0e9nR+51z9flc5top81xRr242y+Vwdph1TJWfPAlhyFoA0QHgcbn9z+5Wz+HPAB6IAcGTIF8dHHW23G2exbg7Xbg+w9qIRG1zul+2BX793405A05UmJ2ODfTR9bxpybacEZt45q0qv+Xw0nt3Pd1bfLlvMrCVNhOxyhgG9FmVldu43eaHrXEro2bWx2nVZ1q2qclb4AJpmi+dIAwXMFmYWzWm65amzeO0ELcuQJNOZZ5XVudI6V7+PBXFkTUwY7UNPOgh8jVq+xn6gEIUp+WN8UOaZNUrJPsSGEdIF9urODhoQmIYZrUWUe6YKtjFzaLk1HA0AxrodALhUHTmAGD0G9vbtmrWBtaxT+yZebcQWmp7Ft3MhjQAD2OhrJ/Y+z/KR0VLscIIocwN3ctS/qIAg7pSoJUpTQZ6P+hp1QsVY0oZtjcZjm7t5Wml2PdVus3EKoqgtv+urHbfU6cY6PTvXlj15mxjgy8sa+I2yiF+d7bMDNFB+0fSGqEEDHIU8SsFklzQK4L5G4yNF8Vg3NzNTx+JmQV7dYNDR3fMTffeDd01xM7u6ULZeatLr6OrFc01fvVIynxvQG3CeMYdpjFbOFjxGNYOqmqY3oGATdfA1wYupB6Dipr41ky0605qlnuXCd7ux2VkzNy0TPdlZ89XpZyACMPdpNnLWQY5iToDXYP0O8QXrRRquZM0H1nhl3uO8APGC3Fu2BMComIWzhXDk3BpQ9TqHi1CZ557xKiu0gkCU5pptc1Vk6TUEKBww6ihQu9cxIHh8cqz3757pXlBr84sfa1Ts1GnqFCcQck1b8tHdP2NjDDjNMwRQAHh1ezYqN9SmZvnKvgvBhzN/3JUfh3amJNtEkc0hfp8rTWodHQ5spAxUbLUbO2i3ThxJwqmYOKfc/glIjsw9t/OGGgQl+x4ArphraWGuBRnuB5xjkXRydsfW2GLOuVoq82NTAH8xn+lJVWnBnhSQhei772nEBFwpnKMIADBZlIfYLkIuIh6CvON24FTAkJ0sIzkiZs/BAAAgAElEQVQ3q2GUrux3AGXsc5Bfjv227o56Oj8cqOMVGgQQEVKV6crAjsEgVqcXKSlTy4fECho16KuLawNiAElwjrh7565ysnxXa7NrxI1jtthosyt0dvdQbdY1GaRZrourhZGORuOBjR9WntRpAOPPX71WO4oV9fpWr6FaBNTK14mSq6lToGPvOOipDCHuFVptWZdbI6IAAqNEZefivfmZ2EL+9u/8thEaptdXevLlV05x3+TBphBNgsDOVc51y6ttkwHsnHRYF5zzLDka6Sdnpzo6OVa31zFAGRttsr5HvZ7tBVYLYT8fkKHMftVRNyQ3PNar5y81nc5MnTlfrnR+765O75yrbNf65a9+oen02vZsuJEAwEe40QSBWc9iT3t0MNK7D+/r2eMnpu4dDw71wfsf6YvHj/Tl4y91dX1hZwP7IA46ZIbmJSSkthFvyGQ1ANgDAJazgFapUBA9CyMOhNg5Q9AC2GC+MDexVy0qI0tu5elNkik+7qh3OlZ3MnJ56FczefO1ol2hAZtLyh2idPEu5nrScOsYRwOAQ1NZks8d4YAROpIGZ9Jml2plwCVrg3VsabSOzMj9BdDQrMypa53V8K6u9d3f+b5OIN8Ebb2+vjaFOWBystnavSZdb5WvN4qwYWV8drmU5hrGsdXqREWsyP4OnOMRcxn1GcAX7i3ciyCY7O3nOfP2Rg2NyYdzMTEXJb60y8u2fRwyUeAyZ1sl7jEt5VGoXRRoHQRaxZHyTl/+aKLR8R29++F39eDd9xTFXf3yV7/SP/1n/5cWsxsdTSZ2pixm1zaOD957oHv371ou89PHz/TZJ1/qnQf3dTAZGWHnxctXtidBZILgBLg7XyyN6HB8dGyfF0CTXHniECyDme2McQWMY6u1jJ+W1rud/Z57A2RCg8YgcBi0iOqv1DrNtOH8tEgZ30AtiBxkAAPMGuhkADBuDYxRrRD7fGq9olSMrS3Zv5AxkqSpA61id3Ud0SsOkmsyiJvqmf0YMqsBwIDJud2Rue+ag5Xl8DjAH+XvIMZJoaXY8tSd4w/1GWQs7riQConiiQc9e95G5m3U4riJmLWuj6o+EkJ7Lx7o8O4D/fYf/W199Ht/pLOH7ymV72IRSlxzSoUxufM4YLU16Pl6+ewLrW4uVCZrxSp19fRLTZ890vTpI734619r3JKO4kgjyDPmwkEkEJfRUNebtcLJUHfff0/vfv97BrzPVhtTZ8dh5JTrxBvNptrMpixkIw5ODkY6OD1UOOoqaZX68tVzJaCJgI51pV7cs+iCxZsbffKTX2jY8jXgu24Syz12yQbkSedWQ3LWtSD0rXID2AHSx51Aw6hjDgHUN3XuSFAQhqktiCbYx1JQNLJW3M2OM9YRDnjAdieC7GFAsG+WxyiBfR/ygXNn4EzZpADAZMmTTU3/wvUIrFfQOO24GeRqIDdx3ATak8ndFKcmd/cQ4//Zh2rU5I2DShC56B/mc0J8U14rwWTsaKCzD97W7/1bf0dPry70608/0aeffqqeH2rsxxp5oTpFLW+TmhU09EVTu0N6hpTJwRxG2taVdhzdva4++qMfKjqcaJGnulzMbe3x3SFI5JtE2+lMq6trrS+upCQ1ApjdLez+5OKeKtxaOkSbsBHjmNM40TQkZ27kOURFzzOlNRedtC7NpaU96GlwfqKDk1MNOn2tXl4pwZ1tkxo5qBX3VY+O5Z/c0ej+2zp9cF+94yOp29ei4COlUpGq3i718U9+pDdffaqu7+v3fvi3NX74uwqPHqo1PFM4OnV1TZqo3iwsTgh3FHoqkOuxA3/08S/0xc9/pHZypXFEn+Na6+kLjQahzRlqnCTPjDhvAPDJqWbzhT779cd68+iZkquZZTHjcACxBHLRfzW/BYBv+6y3I3A7Arcj8JsagVsA+Dc1krfvczsCtyNwOwLNCPz3J0FNc5NLFBfamhylfV6OZWc5i0GAEmtGNLZktMNcrm/DdMWs0awinYINGzaaXjTB+XPYaWJjh+qUX/eqRH4uLPj9+xj+aZf65n1hzpqtcG3Ng7LlLFj5KYA1gCjWmkNNyWUcxQ4ZVp1QlVfo9PRId+7f0dHZqX7+oz/XajqXr7bLa8QmymydPAO/9xmp7jK3t3x1zVmXH+bAVssg5lJHQ7vXNRBkm2V2YaQ5SLYbTa2k5esqqwxk26Eui824WXWWy0tzy4nCcjUKAIB9tSIYyA5U4jOSBWqN3sYejdYIgKtdKBsllzXuG1pzjQqqTVOO5pxnigosH2dYeJGp1O9Zjk23P1AQhqaOm02npnTjwmoNElRbCeqxSqNu38A6WOIAwiB/jgHvLrowY7ksMyaAiDRkPMCi2DXgaH7y35ZZqkcXVwojX+NORyMv0qTTM+s8mm1JkpiNGU0kGtKog0zJiposbGm1XBh4MWwHuoOaYZWpS+4RgFsLBbADomn0odxwn8mBEqbcNpAKO8TK5qVZAzZgL418a87SJMywXs3tz57dvaeTs3NrJgJSAHxcXl4a+xrlH2AIrXNsPXkeDfrrLPsaMNjlvzWW2U0jAts+AxPMXtCRGFhY5MhhwYWCAotYGiGWpYky0SMjOFOZVup7tQ4DXydhVwcKNKhb6rBWWLPo5QjXw37Lc1ZcjpjB+/uWf2gAcNjRxSbRy1Wi1yidEI9FbQ17sQ4GA510ezqIIw1ZEOuF6t3G9gVTTxSo9QAAa/koyxv1BOsR5RXKG14wylFHAoBhg0kzHVCMtzSb0dwpH0qvdAAwmbSNhSMNNyy9tptCSeJU4cenEw0nPWcRzh6U78zaC0u7ITZrWaUqIdObvcY1KvYA/d5G0TXxXDaWgY2sj6Sy5zEZxU0uHJa0zgbWhPJ7gSBZe6GbJzQQUKdathd7JPMfRY7NNc9AELN8NKMBWiH0s9zzZY1BvKBRSgM8sA/lQGXAX4vYRsHi+8r9wED6y11p+8iKvhcAjimLXX4h44m1L0SSjueZjTMYTcGa4M2wucfuj8zmbtfs77ebtX0XsnVZY7kHcA8I5CkEwC9LHXc6OghDRXlhWdwBgCZzvcwb5weTJDasHRp4tPo9A4KcrTnbhgO4DBzi+4Edu97X11b/kBuYA17s9luAlsj2PtYCKl4HKiVepbUBwDSRvhZcNEpqZn5b0Ip2tWeEm6QBgDeQDLCOC9qWNUmzlL0tKF0O7IPjiUYxu22poi40OjhQrzdUywu1XW0tP5n8TXuSfiHPZ566iAO3h7hmvcsrRrHksrLNG4Png4V0t2MWpICDrB8UR4A4KID5226u+fJakcqKfVk6OjrU22/d02a9MNeI0Pd0NB4o3Sy1nU+1Wy3UxkKdzM/FwvLaAFfaRW1qmaixBrVMaVTMFhDezP09qvB1E/Obs67hKnwDAPtkJu6tm51zhGWeEwUACEEWZpN3DX3HiBJx4FTAiCfNOcARUagrUBEDbJHdxzmXQ0AhL3cHMAoZqm3OGO0Uq1S3HtBFWb4w54kfqMDuu0QdVZkrBuAKijDOvAQCE8ARapPANyC4Nxnr/vFE9+KW4lePNC4xAnQWn/Y/wG5DYR0YbDn3Rh6BmNNs7VjQhs6+GyCAHD4sulHslRC4Rl2rTzg/sB6k2cjn320zrZap+l1UjQ2xjLlK87pRR7vMyyaWAOcPzlDLPq2VJxvLFnZeisDtbWdPvrfCxSGE/HOO5UA6PTsxgHmzwr6yVNqOLGf10Wqpx2WhebtWDmDEe5krBuvTEZ/47nEQ6mjU0zjuardYK52t1LO9paUOCk3cKyB8FSh/K+0aC11LQjC7fLcPHfdC3Rv3dGfc18kgVKxUu8WNgUGA4QdHA6f4Qt1PHnSWG+jaH4xMyYtl9tHBkWbXN7q+vLLMWIDwLY1WSQcnx6LegZZE0xzV1Gq9MYU1IK0RqsLYQGAUbH4cW3THLs+NFMKmRA4mAHC301VnPFJ72NeqgBDDeJa2R3uQhDY7qxcNUKB2YJ8Kfd0BaD0+UrJe6cvPPjOHBRYD5wCW0ux/TKAQ55IwtmdIvcZ4OwU16wXCYqh79+/p4OjA9oU1ESHYukOaoF6xfRT0VOoMO46ZwVomP1stXV/eGJGOedQbDvXWw4eW7zpdzfXsxTOzbWUuLac3BkyNINJ1OmYf7xW5zk4P9cd/+4f6i3/5E6WbTIeDYw0HY83XK13dXGs6u1ZIHdIA5zX4JhbOtcte3+HKUEK/KTRoS+dhS6N2pZhzpcrMWQQHghDlFUOfVcrSUvmulEfDvwGAX21S1aOW+vePdHj/XKPhUPmbG6WvLpVfzhSndZPpTg67A4D34jv2WjtjObOoQXo9q0Mjnm2/bwQAnulitdaryyttIWGScx13DZzIIbQkW/kZ2d1bey6AHJuq1A//7t/Rg9/9HflnJ8q2a1PxWl53mhkBhgzlZL6QR07t6wtdv3il+ZsLjamfqbPrUsvt2tUe1ECoF0NMcWX1fbHLFFhWpssRNiChsbjm170x0d6q3znLOPclS6JpUwNg6Y5tKXEJbWVBoF0cKel0lPcGqrt9ef2hfvjHf6KDo1MtV2v97Kc/0xeff2oqueGgp5urNwbanJwd6wd/+PvmfPPVl1/p5bOX6ndjnZFp7eEuMDPCAQSmbrdnIDC1+xIFcVnp3t17dp+AuDHHMcfuDE1AcrtlZFZU/+SebnbQtFCAurgY1oSRvqgbmggAskMhiADGk+3Nq+Ke8/X5yzoo7Wza2+3yM81ViX0VUqdJZCE5kbnsInDcNYZ63WXBfx1xZP+6Uetzf8XRiLrKgNrS1PRE4wgyZ0O+i9qeeriJxIF6ODpBHOIuaMSC0t0vzWoYcl/LvjtEMDtP7W6MDTggpmcRKNNlrrId6u0PPtK/8e/9+3rvez/Q0b2HCgZjbfmqQYSngiMeGomnNMvuXjdUnqwkcnqVqx9I108/1/Tpl7r86lN99i9/pGJ6qV5d6pgzqSwcKRuwuhPrGrvcflfju+eaQADATWqTarOBkIVSGUJMqd1ypTrdGeGwa6rtWlEvNqep3JcuFjOrVdudSFGnY240ALnpaqvZ6ysjbaJE7pS5+uTIl6WRM95cTbXdUTE40DRLsTX2jBjWjzsadXvqBqGqNNfNmwuzJAZYx0UL5Wu2zVRgjYyQvnHScK7tzrVpT+zeu+5Q78YBrlMAwBB23P2Qech+wb0eAJAeCBbrdhTvFcBNLbsn+Br51+zIHQjMz7I/24DANsUtq9y6HEZcMKLd145DkChrU2Kvc2kLR7YfqH/vUN/9W3+grVfp8cvn+viTjy0uZhx2NPFj9ciz3ZVN7rQjunKWG/kSEl0b55TcHHCG56d68L2PVISBrtZLbbLU3GeM2LfZKlmstb6eanMzVbpYqo3LS0Wfggxyp30mBov3bKMY9gHZIVnkFtlk891cD/j5WOSjtA6sX2K1O8/p8EBlP7I4quPRoY7bXYWcCbOVZpfX2mWVyu5ArfFE4cFEQTe2vzM4u6v+nbflR127gyTzG/0//+R/1+Xjz3U8HOjv/pt/qujsQ2WdE+2CsVr9Y3P0akGe3q10Mh6ai0Jj+6V8OdXHP/uxPv3LP9c4KnXYxxVlpc3iQlHAXMGRAbIPZy89pZ45QSwXK7169lKLi2sVy43dJ9wm7e7+//hNfotX3HZYb0fgdgRuR+A3NAK3G+pvaCBv3+Z2BG5H4HYE9iPw3x21axijWIP63FxoUHNx9WoFZiNE/lVtTUarc7/OpXL5gDBpzTpQXMT2ADARYWRx7QFg7IorA3/JrqJxBfsW8DckG6dRA7t7kbN/5QJjuCaKXtSLdnuWWqHXZHtJOxq/SF88mpm+a8byOUKKdSxOCx2fHOjuvTs6v3uun/7ox1rdzFx2LF6tZt0FiIJlVJMH9TcYvU1D2LLCnILNMnebX7nIo97AEhDgd5ejaKzsslO02gYAX9ctvd5kWuS5fXaaNS1T1lTq0FilwR7SuPJVIEVuAESgYv4R8JXmI9aINBVpsBOtS0OUy2jjYmZNLGy0AIBRZGT8SiZw29NstzMLpXa3K6yiO72eAZtc+lbLpTbLlRJyfrGCwrozz8yC8HAwsst2zThj74ZNG42PxqYSxSZZQICvaVkoQSUKkBnF1nTjMkQTlKyq59cLDUddHaK482ORzQmjnIs3GXrODcv9n4syuYpYQlexr/lqoTxJTRn21nCow9RTd1eY3WnVzg1ko/lOs9UA4MbuGSDKZbA5ezfLVmw6+jS8mV80hvbNoT0ATIM36PR0dueuZX3SlKUpd3V1pYuLN2bZOh5P7M632W7MnpGGnBuXvwkAo+gFMNiDkaw7LEWd3ZhnoKMpr2BYAwqzBLFlpjFDgzwg74zsU1jGhULs27yWxp6vUdVW3wDgljoBJA5ATfJzYTiXAn73bV0yPQKpHVlTadMK9Xy+1NPVVi9pxDIONI86vobdjo67PZ10AQB9BclG7cZyls9udqSNDR4OAbTNAK9pkKVp5iwCababUnDnFNBNI8Z6gAZI1WqnANaQOipTcfMMPRoxNMbIrTMAONd6g0Wm1BtF6g4jhd3AVJHKd6p3W4U0sMkHJg9zBTMcFAKpyTcAsF3N9xh9gz4C7qB6324zA3NRxLHX8H2wo91uaSBCKHD2zZWPVRvQtcx+1QHAKPIcAMzaNwEl6pMwhE2hEiUu7wdgYCx734H8eaE0SZVhc2uuC67ZCVvf1OqAxL6vxGvpcpvqza7Ude7s3PkcACfOttBZCwIAYzmIpTGNR0j5wNEGAGMDrJbOjw417PZtXOazmTVsAX9blsXJzwbkLOUamb5OBn1N+B7bxNS/QQOaAg6bZf9e7d6Y2jmSjLPCpmltQLDbYl1Tmo+yt71tbBatIUsumoXjuX3VrBRr3A98Mc0AdlJP2qIArsh9LW1cv1bqGHBHPh3Ns5by2uUjOwVwpW1dmvJhSwOKJg7uB6iDykI91XpwNNIw4AyCSVSbJW1/MLYsXtSy2TbVbrvWNlmp9HZqhy5rEhtSpzCnoetbgwgXAp61NbNp5gNkBqEOjg4NDGYvAAQGQKU5xnlH5iEkiWSbao2Kw++ZBeT9e/f1wXvv6PLNS82vL5Una1NvF8lG2Wphai1cJMhK9/LMwAdQQEBgVCAoZrBax34TBwd8swE5v+VQ6Cgpe8T3W2tkrwY2dZKPWpQGKYocGotOJszZz/9RuZoRJmAlZzdzytTUDgCG/tBEKBrQEKPwJfOehjxzBkKJgaHAZu59OZ9D95cdCQB1MWMLgEbzH/UXKm8UUBX/DXWJtAEQLgqztt8BLELGaLfUGWF9O9CdyNNkeaVRnRtISZ6mQwWa0GqzRKaZ6Rp67EX2nwHqcKbgHHCMMwP1WUMpIDDnVAT8xd6Boq9WHIZm88oZndte50gecNTYLyEOsc/YnDc3CEdSck4B7EWsgcrmHk1W6ikAYPs7PM+CM6NtashtUipJUdJLx6cHBu7utoXWu0KJFxgA/GSz1iMAYGyEiRZgz0YBZsoryFfuDEPpfXZ0oDE2rzcLra+m8jmrsZgHzDTXF5f37SxYOdCcjaUpm2mU54VG7ZbuDiK9dzrR20cDDf1K+fJGm/nCAODT04mCDjanNNg57xgYX30cSjpdU3+hor58c6HZzVS9qGtrB5VYK450eu+ewsFAq12q11eX8qOOXl9c6vLy2iq4OIoVovqNIiN9YFNLbXY1vbHvC8uiWG41e/rGVI1YhaMAvtmuDQA2O2sIL4W0WydGwgtbRFug1GrbvolTyZ3zM3uvV8+eKjAVfWmfETLCtrHNYc8HAGb/o0Y1m1+Ij2QLQpSMHQCM+wA26JAi6NybMw5cH7Ku00RllSvqRVY/YGFNznTQ8rWcryxeARLk+f37Ort3V2Gvo8v5jWbLmWV0k3G+nk3l4SxQFopRZlnsQKHDo5F+8Aff069++UsjmQ3jkdIdcSOVknSn7XalKPQNyOPc2q1TbbJSq6LWusKav1SOArhVaxh4OgtbGrRKA4B9OaJjXJHd2TI2T7orDQAuAXcq6r1QOwh2u522kRSfTXTw9pmOjw5VXs60e3mp9M21OlltjgamLsUxxFSkDmCBDGXKedYdz77TsUzoqNvTcDJRbzS2TNVtmuoCZwdIqGFkluC8QbJaaQcZ8uZK8+sbRyiMfC3zTB/9wQ9097e+q+6dMzvtADeoc/l5fWpqnqmp0kpdPnqkJ598phePHut4NNLhaKwejkAtmWJ4cTPV+mZmlko4MwAeAAKzpvaHmrODd+doww90e/X//9rK3AgwM+XMZJ64PdMiGXArQAnc7SrrdLSLYuVRR7/7h39L7SDW5eWVnj5+qixxBKc022m+mGpyNNHbDx/owbvv6Kd/8VM9ffLUlJYfvv+excCQJb2cL6yuY9+y2B2zdM7NgpfN/vT01NbgermyWoO9kP3d6hFU41gwA7A3ikcySNk7IUKc3b2r1Xqrm9lCi+XG2aUXtSldiX5g3A0ARum8j+Bgd64Ls352MQWest3Ofu/OKfanwJ6TnTfU5Ob64Ig3RgTibNnnSjfRLqxzs3y3e657cWIAABcolXNsz2WK30EcatSNLJe2GwZ2/kIDMxKmgb9O7Wvnic2hSlGMD4WzpAbwxiFA7VBZ1dKr67UyL9D3fv+P9I/+0/9Cg6M7avdGKtuRUpSzYccynCFHpqm7Y1hsidle47KVmOvCuNtWubrS9vK5rh9/qo9//P/q5Se/UjG71lEcaEDuuaOh2TPBYSY+HGt050x1JzbQfbujDk+15XlgE58VKrdbRTXALG4evnbp1pGiI19eHGibp/Z8w06k/nBoIPr+DMSZpFXkigB/vdJs6Pn88/lSjx4/02qduXOx1TKnHO7/1B/cC4a9vhGTIUBfvXljc5L5yXOBpJBTzwMAY5jATgHgjqtQkxNsQRxNbBS1JmsnpIdhGbgNGZj7ozlbQWzBkcnlh1t8tytTvlmMDfBnj7aZazbjmj6G/evG3cxxHBwAbE5C3BubHBNz9aKZQp2Ig1dRKQ3bSgJP1SDS4XuoYA80Tzb66vEjA8BHQaxxEKuLKxZndMs3wolzKiJCpbZ9lo+MK4rXjXX+zgONzk/sn68Wc3OhwG2DOmI5mytZrOyFrTGsfwiFHsRu7jBGYHBEDdagnWFG0EcVDckQwg9r0REBbd3gGoIbnBH3WlK3o87xodJuaOu92w51VAW6j/tN5RlJCYXtgggN9j/qIDKbiS64c1/H73yk8cm5wjDSaj7V//G//a+avnyi+6en+tO//2fyj9/TpjXSrIi087qOeojtfLnT6cFQo06sCHenfKerx5/r81/8hZ5/9bFOJh0dDEKp3Gq9vFRdcouAuMIzwo0qN3JfkmRar7ZazhbKtztzfOA+xJhzv4Ps9Z9/enOLV9y2WG9H4HYEbkfgNzQCtxvqb2ggb9/mdgRuR+B2BPYj8N8eeAYAx5a/hxK2sBwXGk8wb2lmwn5NsRl0JGsH6FhGLU1Uso9qA5rswtvk2nAZpMFoCsu94pKLPxlvNPkbANiUx/Y+XCQciEYTzQDgpgHt7BcdGBPGNNuxXK20TWhc0AgKQDKa/El8VT05S6VKB4cj3b13prcfvKWf//gnWl5P7XOS/0t9D/hLqxXLR1P9fG3Y26iiTBXkgNavmzEAyAYuGrLmmt2NMoRLI41UVEtrz9dl3dbTVaabJAOnVieSNcSCQur5Uh+7sNC3xl9SAaC6zFIAWLNu5fsBbvEcAKNQxXJPdE6sLs+xuWVygadJzkUL8Df3sT1taw6A1+uq1e0Ye9ePI3V7PWuOor5azObG9t8miTUjASew+joejtWBbY1acbVRAaCXkaWEYg0We+CsarGNLUuzywIeICMZFQZzhfwnmrTzTaaDo7FODsfG+N4uV+p1eqakvX59odBr28/ixUV8vllpme+URth9Jkq2mdlD3RsOdF5H6iSFqs3awl8BEbngG2sf4GUPAJsCt7EttwaPyy41+2aUxijxQpdtyXei8UpziEbxNit1cnamO3fv6vj42FTK19fXBgIzVnfu3jEiwmK+cDmWjdWpqRib3GoAIlSvRmhoVNOWPoS6q2m+299DAYgyliYHk7zJgsxgUfstA/63FRfQwtRAxsguanVzz9SZqLOwMeNiS5Rh4FeK2rWiFrl02NCh1g/ltUPl7VDTrNKT2VJPN4leo7KzdYb6zilID6JIxwDBcaQ+ebHYRzbgjFng0QlBcdwo/mGG06CB0W65s42ykbVEhjJjOhj0XX/TVKmV2UEC40HZMBtv1MtmH90ooVGvJYWBGyuQT/DyqKV2l1zVCJmMvDzVwJceHo7VQYW03Eo7GhZYOu5Z9k1+71566rSZ9uz7vZ41zlMQZtRTPcgAKHQrzaY79XotRNNfA8A0fJlmqB6xkDcHBNTlNZaehQEwbGx+NzaQAiB3r3Cz599kqho735Q/uQrAZDIN+fw0QrFm932lrbZWVaU360xv0lI3rHWaRqb+ReXrN3aStWVDGwBsCmCHQTOyzHEGPWz7eu/hQ/W7PVMnMo8Xq6V9L5TArB2ymPHm5Azohr6OBn0NALE3W1PLhoCmvBdNs9o1Qp2i2imNeTGPG8zZWfcarma69G8U+ZYP3OThsm/xWQG1I2f3zNngV2a2auSeXZNjnrQ9bVUqAVJEuWw5yi5fkGddAwI3CqgURTbcGfKSvdrAY3KBN2SLGgBMJm5hKpj7o67NIexLow7532MNhhN1OiPLUk2xxKPpvZoaABzFqHcDI0HgQMG0ornVjmMjbWyLzJrV7Tiy5xTEsU7v3DEVDI1II3dgnbvd2OY9Go40Ho10cz3V5eVUA6zvWoFOj491/+65rl6/0vWbVwb4Ys2bb5bKUAhuNmoXhamM7Dyx/F+ynlEdeYppRtEsR5nOHENt9y2Q15TtjRLbagFzlnB/wFmcu8Yl53REPqyRPTgHmYiNkgXYHMtTy13nOHUOHTUDGO8AACAASURBVJyHkDmcOq+yKAn+bpZkRlQBTDIrYSN67Q+yZp02Pzdm4TXEK8vrNLtl9ipn6U+TFHU4YIcCsuGkdV5onRVGlEABvm3mQTQcaNKLdRxIJ9lKY5VGlvBRXdfsFY7Vxd4E+ItlqAOAA2fLypkOANyJ7Pctv61OzwHAuzJTilLEx/7crQWz9a+wZgXoDuV7vsgLhTTwNQBMfi8qVCM80chnRaHgc4j83lox224UxqGBLBALaELyPHl/Gqusgc021zoBjEY5PrTzrMhqrZNCm7ptFtBPkq0elaUWAMDUUkJp7Nven9WAlijgyeeNdXw41sFgqGyJGmimYrUzABhlNk4D7NtN+WTPvR3J6gavFZgl9WabqVOVOo/aev90qPdPJzrrYyO/0+LqQuNBR8dHIxtDFFaWE03ecLdvefFUkZZtnOaaokTa7nR0cKiUfZI9q9fVWx98oMPzO7pervSzX/1KYa+vl6/f6OLNpdqer163Z2At5/v9t+7r5PTUrGefv3qhnDoLosD1XC/+6isdHgzVPxhac/p6szLCAcQ1fj5EO8hnkCgiH+tlwMXIAOB0l+j46MDW2maxVLpcGiGCSBDiPwAO2AdRHXF2OEUWJ15t+0KEsqmHQrWn49NTIxXYxGvUgjTTLYO8rk2VmqLkDVvqdGJtVhutFksNu0Nt14k1qCGbnL91X93R0Egys81SSbYz29luJ5JflwYAE51Qrjca4nyiUv1hrIffectqG2ridunr5nLaWPejDs817HWsTk+3qW6u5ppvdpomueaAc0xqcwpoaxwHts66daZIgOal7U1xhQ00smhU8bmyHXWtzO0BwgMn8KzItGRFTLoanI11dDBRPVupuJqrvFmqV3nqNDaq7LHmfLOvh6n5w9Asn7ES9qPY6tCw19P48FCDyaGCTtdUkyjNIQXyzwDAln+6XmtzeaH5k0d68eiJ0iaCA/eaw/t3NTo7VYQtNec69s3U0IO+xuOxIjI3zSbe18Xjx3ry6Sd6/uiRTo+OdPfsTOcnpzoYT7SZL/Xy8VM9/+qRllc3Ll/bqE5mIWGW7uwfbAVGotrHuzhDogYAdpnAVt40pFjAGQBgiD/s/UbEAgQm2xmSG1bQzFHf14MPv6usqHVzPbM9adTrK9lu9PryjRGx3vvOB2Yhzjz9v//5vzAHjPOTE73/zrt6+eSpri8vrU6GvGmnOOdG0HYuAtS+fktdXJGq2iISks1Gk8nEbPG/zsFu+wasEedDjA7RORSuqPq//7u/q+cvXumLrx7rzcWNAU5mLQ8hg3PJzhqDUw3YMnCPU6aCfBirE8d23mzXayMs7e9zltdu9t6Q9/Z5sC5eyNmyN/c8K9MAtriIQTzG3txZu0NMotatIEFmmd3LOm1Po06kyaCrw8FAndA3AJg9AUK1U/42DlcW38x54rKbzZ7cHKVcTAa26r3RgQaHp7paJlpn0vvf/339w//kP9Mq404ZGIGz9CBXx4q7kTlH7XZ262qARc/IiWTz1vlak76vYVio3lxr9vxzffmXPzYQePr0K/VRAY/7in0ylwE6UwWjgYG/g7NjTXeJMuI3skKL2Urz65nKzc5ZDReV2TH3o46d5dtk41TpuPiERP9QF0GSidTvozBtXHACVONdlVkipWsFVaKTydDuD4v5Sl98/qVWy62LQiFjHNUtGlNqPGr0blcjSEJBaOSFFaSN9daeBWMOocIj19juF00kD4RBuBHmDN4ocwGBXay6y+2mjOD+YVm9sNgcOdHFunA2Qsy1a8fX4K8d1X8DAN6TmPcON83lvLGMdtipi2hxXHfqH9eJ2ddI5gJgatlCZSfSqi415+cPOjp/7y15sa+Lqyv77qO4a04d1OTc0XkOEHAD4qS4t0Ne2mTmyJNUhYJ+V2+9/44Kv6VlstV0sdCOeUxsS7LTGgv39VblLnOZ5pAf2EsgXmWp3WOtp2Mki28c1wC06eP41E0N0QPwn7M8aIcK/UhxdyC/11N7gLJ3KP9kYrVHcrPU4vNn+t5bD/TWybE5EK02a13cTO21WM7tXhr3u+ofnujgrQ909uA9s2Reb9b6Z//nP9F2fqUHb72lP/37/4G8g4da1T1db6UFSVvmWoYyOTdnk9NRV+OopXq31pe/+Imef/7X2swvdX4y1qAH0Xuj2fSNst3KdhifehYy6XZn8WHzGWR53Jsyiw0wkiVruak1oijWP/rzR7d4xW2L9XYEbkfgdgR+QyNwu6H+hgby9m1uR+B2BG5HYD8C/80Yl8S2qVBRGBn4C5uTS6s1fJ2NEM14RLNcxFyOI8ApuExtF10AYAOCmxs3zRku0WYRS8PClDFO7caly5TDvACnuCxYY4dmPpd5hzTz9/hvAIJmwQVI1XHNf1jk2x0ZLTSGaQqQzQYwbOanBrbG3VAHh0PdvXeuBx+8o09++lPNXl8YexYAtcICugRqIKvym8uYfYW9TekeAG7Y4dz3uKQBABsr2JHaDXg0Zqw5baJqdADw66qtr5aZrgCAW7CUafrUikpp4KO2a5v6GlvRHYhuYxcFyOIusjTKAJWd/SsiCm6PjJ0h0Oaftv+tA10wIEIBUKAUCdpachPsxvI6scsO9dtms9jt9e0iOr+ZaTafaw0ogdUfmZcAwKgXyHIFAN64i6FlwaKeBaBuvvMeAMZWj0Y9ajiaG8wdlJHkKaEWPjw61MHBxJo0KAk6nY6BFC8eP1VPbWsoTLoDjYcDXS2mer2aa1qn1lynSQzr+zDq6Z666ia5yuVSLby+vgUAm/3q3iJ8D/aaBO2b3FFn8evsSGkQAwbSFCqLzO7zNG3n652Gk7Hu3runhw8fmpr15uZG19dXWq1WevjOOwYQzGYzrVZL7fjuOU19rEwdA9tgOOzdGiDOMmVNOYH9LjZ2nmXgYkvHA6bB1GkHpuoBjYGdXbQ8pS1pQ6YSXRGaCSjJklwhMcGAWSY8BYQFAMbGE1VCrW5b6pKPZWAQ2cehUrX1Yr7R8/VOr7NSppei3+HT+JDZovc97MVaOox8Tdot9x6w+VGw0jCDoEFuWE4mLKp299+6UWSNHr4P49DrdQ0ATrNMg2HfqR8b9VpUA77Q5Cy1o63fxurZAR+Wc2dKMuznK6fuy2TWdzuAzh6foTYgbxJLH5wNNeSzr3eqt6XaAIgNAEzzbu83bJZsjYMB+43ZuGaZseQB+8bjjvr9jgE4F6+nir6lAMaO2+zOrGNXqkaZ0KiRWJCQBgAnTJ2KcrrbMVAQBA3bUcYApQfPGUAA0gnuA8XWWWrTpAGwZM2m5OLVtaZpqjebSle5AzCZFqj8WV80YNh7AQBNASwHAmMpH7bIwnM2cLyw/3733QdmqwpQMJ1ONV8ubK9iDbBfkR+N6wNqCGQO/cg3y1eanSj/sICLIMvkAI40rQGBef+iAc2chfW+J2aYWmPLvm/aukZnZZlw1tbbN7Etl9QpgD2yIg3QbSstam15sY8ELVPy7lqMMQ1gB46wJ5jruVn2u0ah2UabC4KnLGhpRQ46KgispVnvVaWI+VkVOuv4GvlSDwv00cBs34fjQ7XaHc2nK63nyyYHOFUrLOSTZ0qOXzvQZrM1QM4yYAd9bYtCCzImd1vFWOCT/9tBfTg2a2ms0ZlAZO6Rrcg8Pz46stfrV2/04vlrHR2fa7tJ7LyMUDIlayXLhZ0Zdw4PtLq61HZ2o2q7VT8IzQUB9YcBAJwZptioXHOT1hSgPGdv7hRIpjxpstz2iifbsvdKOvsD7lky1zln4pj17RrMqKgALk0I3MQ0AF7yngYAG7vLHe4ONmW+Q+7yDLiMjaTStv0KhSPNM/4b694yFtkvqREsCsEpYvb2yABngAzY53L+oixnr65avgqygQEdAO68ltmFL4vSlDR+r2MqrUm71r1WrnHLZdqh0DWV0N7DGoChyeRk3bCPu1xe19gOAH8YJ54/eb8lNsipWZJ3D4dablCKYxcMQQSyl7O7BgBOVlvLakDZSg1EFjA1h6lkAvZNmvAQhgAHGoAd4HuXmNK0HWHf37KsdfZQiGuQbRwAnGm9hXggjSc9a45XhafNrtSqlC6zQk+3W31V11oCQgDaEGNhtu0oqCuV2G2y/vyWEWyOJxOz6i+3iTbXM8XyzMoXMpG5JABimHrfOufyUIjyDNJSu02quCx1FEh3u57ePxnrvZOx7o66Wly8Utiq1OtGRoRi3qDqg2mDpeR6nWizdXna5IdCxkFBOx5NjLwG0awMAj34znf04Dvf1XS71b/40Z+rbgW6mc21SzPdOTk3FwqiLFhrH374ge7cu2Pz8fXFa2VFZiq+5esLffkXP1cnitSKiEZoa1PmLmOUemtHTEgpLyfjE6vQUMPh0JrsXuAZiYParRdFitttvXry1BSyAFMb3DJsfjolG4QdA5Ya4lzc7ao77Gk0GevQsn97ZpfOvgAB0tYGBImcuJSW8gwiVaZ245Jxc3Wjm8sb3Tk9V5pw8ngW7RH1+9rmmRFRiI/YplvLxoyjQHeOjzSKAnlJou3NVAGONelGnX6g93/nXQ2GA5VpqcX1SjcXU91MZ0qSrZGcyCAfdHs2Ji+fvtKb6VJvllvdpIXZrUf9WMNhV0eDWAetWmG+VbvYKmwDAFeKqpaiqq06rbRb8XPZowDVApfzWlbmkpNwjnd8Bf3QsiPbSSo/yRRlpfrkNlptDjDTKIBNMc+RCFkrcC9UcAEuHIHi3kAHJycKu9hAd4wsgnoNS2hcXlAI25+FwDWfav3kK/2ae8J85uIc2A9R/luGZS0vjuSFgTl8ABCa40knNlB+OOhrvZzr5upS8+mNTk9OdPf8XHfP7+j89FxVnuvN0+d69PFnev7FI1PWYxveC0IDXADGIRVhjuDIUy7exVldu9gZFxFjLFGnUqS2p3ZsFPoRpJZ9dnq7ZaDvzJNu6kpTCEdnd1TXbQObIz+y+h4XoKvZjU4f3tXDD96zufTLv/ylXj17rft37uq9B2+bQvr18xcGrBrk0dRS3AEgpzipOtErEHOTJiqksP0NksRysbG17Xm+2bLuIEvlmVn7r/NS9x4+0B/8rR+agv0nP/25fvaXv9TF5dRqLs51I8By7nybTLZXJBqZqdBw2LNngAoW9bHV9KW7r3DnYPg4X8jUNuCXvd+DgOB+hoGDtl7bzpUBLib7JepJy/OFAAPTCevywuqIQRxp3O/rYDjQAT8b23bqbXNwgMzsnD64x1rkAXayEPW6kdXzdgKae0hL81WiBx98V3/4J39P7e5Il8udOuMTffd3/0jPL2fKAX6jLjZY9vfMWj4KlSY7+x64SBHlAki5Wa9U7FbqhFjbeqq215q9/NJUwF/+/Md68+WnKhdTHQ3IEmdvck4Qo7MT9Y4PTS367PqKAtGsmZ88fa7dYmP3VhycjntDnYwONOkNzUmHYgD7ZEaQ8YX4ivUv6m8ATwBms2fvxnZmpOlaq/kbLW+e6/xobMpe5uSzx8+13aSqSuqNwGpCiD8QLCHlcK/kWQICnx2f6MXjx1pjMw6haldpwJ2OT4NDFPUoAL5lT7vfG82M58zZW0JmdCpg+7W5V1sJtLeXb1y3WItwxBlbiIbfODp9mzLuuir7/F9+b3e/b6mADVtuFMDsY1Z7UUtTa5BBblnxbYtXqjuR5mWuy2Sn69LTnQ/O1Tvoatu4MJ1MDnU8HKld1Vqai1blwN84VBh1LKudmBnHua0U9js6u3/X6tNNkmiTbLVerzW7uVGC4hey4A6wlBottPs5DQJAYqza6a2Y6t8PrF9TQAYm45r7X+DLz3EncQp7LKLDqGvE47YX6vj0jnoHR6q7Xa28Sg9+/7fldzp6+smX+l/+p/9ZDw8O9Tsfvafvf/8DnZ2daDZf6cnTZ/rq88/VaRGbBNG+I394qHvvfqDh8YlZwP/1x39la/Ptd97RH/6df1tpfKJlFWu+85SkOExRM2VGUBjEvs6HkQ7DWu1kob/6yf+r2etnCrxCZ2dHiuNAq/VcL1891W67NFJo6Dkbdx4+kTDr5cYc8XC74uFZ3ji7EmNAtEkU6c/+6V/f4hW3LdbbEbgdgdsR+A2NwO2G+hsayNu3uR2B2xG4HYH9CPzXIwjtWDm17CIYeCgOaKyDkO4tmR3wW1SwPl2jHfTALOoAfu1y7NSG5mKE0smAJaeQswxfe7/KbCj3fX8uQE7J4gBg1yh21khcZiwbp1EXcolstbHNcoxsFHM7FGIZ9sM0MmHOBmbPRlOEPMe46+vkZKJ777ytt77/kV7+/Oe6evJU69lSIc3PlAZboyD72oKtGZlvcCOXDfgtezCHIrl/52yGHROd7+sA4Fq519KmHem63dGX843e0NQHaOighKgVFpX62K3SWHYeSqpCmg6uWY5NlofSJ6vkmVLIAcCAu1xmyV5i/A0QbJ7J3noVNQVNOcCkPAyUBb6qOFQdh5ZrxsWJizTWo7RBbq6uLL+LbDzUQVy4eR5Hg576lqFTGcMY2zoDgA0dcEpEQG8yd7E9xAKalgYNDRpxfGYa2rxgDtPsxA6MLORkR9PCgYXLy2sNat9A4H470NnBkaloLpOlnqymWsvZX2OdOWxFuuM5ALherkztSpveMwto17hxCmDHrG8ctuzzcsFuuNc2H5mbMHdh99Ms4rM49r9v2ZIwDo6Oj/Xhhx9aw+jmximAAQ3ffe89uyCv1isDhMkFNsXDDt3Z/srvAN89AMyAYIMO2mJ23b5rmEF4YM5DSui2A3XaDpQGOASSTk3F6HJl6UqxPIokVSsF+MFG3bdLN+3mANWvX6rbknpt2Rzrtj1FrUDtVqS0aunZdK3LrNSUxgHzmGxbbHANkS3UqWrLRx35vHwDmmh0YXdIo8sywFYrlylouZDOyr3XiZ0lclmYZaV9B1NVF6ZuQvmIOqFdtdVpxQaAZMy5Vmn26Aawsjk02bVk+Zp9sNfWtig1T0tN01LEKRKX3Wm+49uTSAeAMsjSNqXlf32dw7Vf1/ZrAzo2DRkagE5C73LLu91IQxjqLc9yFY0UYnJHfOLcmud9abhAvDDHdvZBmkzy3LNib2L9xqFacaAapRj5dSjDAJoLB6oxXih2QF1MNct+hIrQ97WiWZuVutzmumnAX0gAqH8BU/ncRo7hY6EABfyFVMK+4KH8lroguYDSBUSVlg5PRgrjyEgrrHXAeNYKwD1rITDHB3q45I6iJjAXYwMOO5GzljZb3qQy206znAS8M9WuI/V87VHZKJacOzMNOFSbLjsTlaFZIJoiuvkr/FwEnzamfC8nC97mlTa8UNSFvnYQQWjIWowXZwkggmvkWX47jblGeYxyJfVb2oW+Vi1PK/ZjYgIAxGlOAnLXpU5D6bgXadwN7eEen56rPzhQWQe6ukRdktj37PcBrLDJTQ30xj7YVE00vBj3ft8IPNihQtoYnRyr3ek4d4Q8NzcBlFGAMXtlEs1RlGFHhwe6urjS82cv1fYj7SxzFEvRQnW2M2WhXxY66veULuYG/mK31yOHeIuSJjcyREhr3nJ5S8uJdWvAneEun64Z88ZttDne7Y/Y+WW3LJeBy7Jw2eFSHNLga5tKhc0nzyuz+jU1K5PwawVwZYCixzlG4x6AEAtM1gN/FTDPCApOScW5x3vubTp5pnuHBstub7ZRc5uwvc8pqMxm2Zr1tNg5r0yua+4XZECXZI4XlRZZpiX7LVl1VaV+XehhRxp5tSmAIdoYAGzEg0YSbSpgZ+9NMcKUR+Hm4zximbXMac441iLWpLna3UjvfPd9TQF/rm+0mC1tX8DNAvCOpirNbRTHvACIORMd8I7tpFO97r8bijQsexmzdLN2oD3gCmcGpA7mfO1yC3lWEOF4cWQNBrE1IVusn12pRSFdprkebzb6ChJEo/LGTQMKH9Bh6lUGxNB0pm5jHx4P++r4gVpFqXSxUkyOKwBwA/6Y6wbvhYW81SWeqe4B3Is0U0+VDlqehmWtB6NAv3X3QN9/cK7k5tKcG/yWA7/Dbkchls9+qHWSajpbmCsDiv7temvqaIhWAGJxf6htWZp95eTOHZ2/8668Tk+X2DFKup7SBPf00Xc+Ui/uaDGfaXp9rdPTY00ORvJ8T+vtSpvtWjnN74srPfvFr2zvyFSZW0CFhWkUOXAcxfEmlU/EQjtQN4yN1BQCeOEukGxVY6EZBBrEsV49eaY8zVR4ntaWawot0rUuOAtdXmrXKVRxHulgQdxVbziwuZbsEq1Xa6uvWB+2LgCvAAhd7LuCyLcsZLKR17OVDg+OjCjFOKFmZRzm243W2c4A4CRPrL7odkK9c/++JsQnJInWl1dm70+lPjkZ6Dt/8KF6g55lAM/ezDS7WujNG+IuUELVunt+qvFwZGv41fM3enU91+vFVle7XCk5msOuRqOejoYdA4CDHIeCrfxWYfeDqG6bBXS9KZUvC1UpMx77/FAJ1u15qWVWqh22FPACMON+QfyAnLtFh7HkjIdUwiOwO4ED1fm9IcEms4Ng50gFQber4cGhyhZqd+IOzK9cYbenqDewMSPbMab22Ky0ef5Yf/3Tn+jyYkq5qygGWHaAG+SlVhC5+o16kvnCeeZh3+sZKaSoiGtJlZeZ+oOeBqOR1bydwcAcODazpa6ev9TV81dqZ5WpgFE1Wx4wRE/cAyw73dX57DdENeyBLH6u+74t+3emTqReV22ErR61o7koOCegdcvTFSBSWeia5zA5UKczUNAiRqNSvtkZQcjvRbr3nXctXuLi4kqf/9VnmgxGun9+R8NOT0+++MIiYPZuTdS8WJHj9BN0GoIKayjbabacW2QNcC3nA4DdLiHChFqdO05gew3Wz2ld6uGHH+oHf/hDffj939KvPv5YP/rxv9RnXzxSssuMOMG3MRIy9xD292/duyAYOxVwoQ4OHv2eATHZDhCxsFod0JWzljVILZ7uAeAm55ean/3eqUOdAhiSL2BdTXFhsDMuIRAWWqb6g/DRa9Y9BJB+HJuzkVnhcq9gXhqXLrd9jjgBnitEUeYvpIEdALg5FLXlBaEu52v94A//WP/gP/qP5R3f1S7hjAgUDg/1ZrqS/EhhBycdnLkcqEwdSU29t7N264CyFuehFGmo4vZO2epS89df6frJZ3r+yS/N/ja9vrT7J0QzxoZc4t7RgcrA13yX6PV8ZgBwVuWmxGwXlbp1W6N2pOPOUAO/o8gjE97NSe5nBnpCLNntbKy4G1CHsi44P9uxb0THXbFWni1Vl2sdjUIdjsdGUr2+uFG6yZ3VMrEe4g6BuwVnE/cl51ICEefdBw/0/NFj7SACF7WS5U4D37e9wsMShFrISGkNGbFZt+5Dul4Ed4V9jIqVMs3dYG8v37DcXawTBNSMOdKAvjZf/mZrep8x7NTHLN5vUyIbPtue10ZJYyWZ2+uNrNmQhKijqtDXRpXmRaFpVapzPFQ4jI3AzZx/+9493T09s/l2dX2lHXu+1QmUQ7GBr63CnWOMGySy/migTbLRNtnai/in6dWVOd1Q01quPKR8PzCXCn4WNQLEqx2XF0BPnHQsS9fVAGY9jtMbfYrGrQyieTvoyKuD/4+9N4uVLTvv+/5Vtceaz3jnsfuym2RPbEoUqSmyMzoDZcAxYluJ9JC8BAngBHAQ5C3IS4C85M1AkDwkQBwHCWDDkxzIlq3YEkXZFCWZ7ObQ3Xe+Zx5q3nPt4PetXZc08tqP5zYOTnffe+tUrb3Wt9b6/pM6CnT73huKRtvKg0CX61Jv/txX5cWRHn//h/rr/+Nf1XU/1INbe7r38JoePLyn/Wu35LUCXR6d6PjTH2h5AVW5NnX8YGdXXr9vJPeT6VT97R3d/sLbevurv6BZPdQka2uR4DRXazAcK1db5/MFoTIatTMN1kuF2VSPv/fPNTt9pXZdantn20jQ8+Vcp2fHypK5/Jr4gtIiViBXci8itme99pSQGc/ZFrIOjiJGgMAdKNSf+wcfX+EVVy3WqxG4GoGrEficRuCqoH5OA3n1MlcjcDUCVyOwGYH/emSxsA4ADj1F9FBortN8dud9B3xYzp9nWYsmaLSmqcv9NSVaox7DMpKmLhcOmhTWvLVG1gb4BXB1FzAuG1guYvFjGT8GGDc5gw0wY83jJgO43ebiDNiydhaEdVspmWIFjRBUKNiuwp5FdUqGS60b17d1/4tv6v7XPtT5H/+JDn/4Y10cnVq2bQk7Nm/yoJoBeX1faz5jgxtZ77zppZs6ysAqYzY7+64mTso1hgCA2x2lfqRpNNSn5zO9WixUBPSiPcvV8fNKw05bfQOCzMRMnR7WwCimyfhdm+0gNtBcbrn00mgDZAI8oYkOMOEukIDyLsPKlITgeDB0sbMNfFVRoIJGLeqPKNQyz8xOEltCmmZnJ2fWfDSwCrthwF7JbDMHKCUAA1DCYNWYcTkvHQDTqIkBeMySE8a9AcAus5Cx4L06pVNH/eFA3X5PrZC8ZjLDyNbL5FVrjVqBAjIsk0L74231t8aa16U+On6h49XKmgbY1fbagW60u4rT0gDgrg+A0GRPNwCw5XkZjmg6wdeqRNj/NIyYT+6BOqWZcXiZ7zT47L371mxYpoX6g4G++PYX1Ov3DAAmO42L/cM33rTfIycwzTNTUdAkmc6n1vThtfjiZ5rtcQPUk49o4HRbBvjR3DNLOCZVCTDRUZfMQN5DtVZmuadY2WKBjHrFseKTZWL50FhGW2auASLoCEp5ZFxqrV4bIFfqtlFvASj4RpZ4ebnSZF1r3sIWVypRcDXZsazlqF6LdDIMKQFKhlGsrV5fO+Mt3b1505qy07MTHT57YhZ4gIfMx0E3Nltl+h5kI8O6Jl+OwxuKLMvPBOBr+ep6XRs7rBbLViU/IvfSAbLMiQrlu6nUOpanDQHgMit1PM8MAB72O+oHbXlFob2oo23f04Dm4tLloFoGcMO+d2pCl+9rgG6T18xvW2O9USiu1x0NtIK/OAAAIABJREFUBl1FYceeZ4LkGFUApBMP62IHdNKstXxu4kABwWi6eYCLayU8cxpNPFus9WjSWo56qTwHOHM/E7IL49ZiSKitKPZDT5nn6aIsdJzkOlhWmkM+57X8ttlkNm1z9z4Aew34rRU19dcA4JbUC1wD3awTy5Z8VFVhYE3lxSppVGmQblASOyt/l1m3Nkts6jg9HoC+kFxG3ymAW6tKXonlsAOAyac0BUWT424H9QbYNUqCNd8cIchaqRZT6GrYhlTD+gsD9wc6qItpRLU8LbNKc2x9UQAH1NOOEVQKa7xb4KbVSZ6FfW3WmNk/S6nX1pLsy05bK89XArEjzaSc/LlKg9ba7ErvbA+0vzVQWWSmout4sYqirfl8ZUpacmtRRdZtsulomOe2d5ldPCQGaiEKwuaDdMdj7d25bUox7C3PJ5e6efuWNX0BjVBdd6NYvZivyIAVshJfvTwwq0Wa1ygO2nR5qdVJqnaRK2TAkkTtPLdMZjIkK9Q/eWVNf48nQrMvR/FLLXBNaNu/LYDQOUlsIgPc90ZV5kwJTdlS5oC2DvzFEpFsRb4zzS3Vt6SmO5tocw0A3DfFo8t+64QuI7WG1LRmFjiChVNsOwIEVuNxgNuBq8WAriiAG9aXAZIofW2fgewAoMPcgdSAlbJtia7ZjSKj1QDANPtaUYwTvIHAZAKTyQ2gHuSp7kTSoFEAM/dpXm+IHLaXAgQAAjd7Bx8ae2NADgNbWthRY5lc2mfkezTs692feV/LdKWjo2MdvTpszjW+vTZWqwAfaMIo/mQCA/RQKAE4zPYYTglNblROfqAuwAqg4HyqrMDG0YG0Zk1qo2nwmTV30wyCCWQaqUdGOjb87dCa1dOi1lGa62kDAGOlTj0MKlTY7HNSUjv7etYV/01pQzFq5zHqaJqbAwCkOda51VWa16jCA2cjjQ0wGd0zNqd1ZfvOFjVuUelmVOvdO9v6+pceqJpeStnKokZ49MPxSMPxlln2Hp2c6XIys1rZbnu6OJ+4uBGPXEyIH56WZIG2W7r96JH6u/vye30D9y5nC11MZwqCSF/54AONB0MDgI8ODixiIww47zhSwvnlmXIIW6enOvjohzbOAFHkhbe7kSmA7SxVrlUsEkWdQP2oq0Ec2zmVtVTVpVbLhSrWJeBuEOry6Mz2e+rdnL2iscllPpEPuL2za58XO3izS+UMxxogdoN9PkmtPvBkqRG4a1DDUR5DwGB/7LTXWs7nlknMoguwhLXzIdarELzWWuSZluyr2H1zHvA72hoP9fYbDxXynM7Pdf7ipTpZoevXdnTr/jXt3d9RVmaWeZ5MEk3PJjoDZEZJWZRG/IIcxQI/O7nUwcVMh7PEyAWcTbxeoMEgNkXhLjmiZSq/ThV6DsAFKPLKttaLQuWkErYeAFhVEJh1+5w5XNXqxr6RjchpR9VH7YAgik0tSmJAUgMhyGJnTHwsST1bF+YGYM4Tzs/eiIjkQPf6zhK5bhsRiTMU4C82or3Rlrr9vkXgtJKFVofP9eTjj3RycKbVMlccQVTxHMgF2W6zVg3UwomA5+1AYE6bWOBT9zjXAah1wsAphgPfQKsyzS1bO4VUgVkC9bBqLJwbq3xqq+X/shaNhdMQqZq16QBgGFrunJEmmd3FojaE0kC+HVsgqDj3i5Oi1Om61IRzRBxrMNxWLxooX6aanU/M1vzmvTvafXhHzw5e6vmz51pOFnpw+656QWS2sIfPnyvseEZ2oG4y9xlzzhSoOqmRkPkWyVKz5dxqt92JcP0unB2vORWt3XoG0OMuEw5i/Zm/8B8YAMw8+Z/+l/9Vf/L9j3QxubQzCoSZDeAJAMczNvclA2ydzbAR8Fouaz4mCoUDi9kuo5zPlKaOjGgAJWcizqQbJTXgK/vXJsaiuQMYAGysNrKFXf4vYCb7FWDvqNuzrx6KS3OTABj2jLxhpCZzAcJZyt05AKUhK2DlDiEStS73E84PEBO8qKuT6UI/+4u/on//N/4Tae+m1iXgrpS1PIvQMZcEPzQVqpGvnPmCkao4KmxiikwRb77ipXJslgnOSC80P3mupx/9oZ5+9Ec6e/qpistzI1HyOnZG9lHe923PPJ3PNIe8yd4MWaftCGfxuq1+7WnsxfK5aHKHzgoFntEZ3X7K3Mtz50RCHWzh5FPaPsGcbUXwHgHQcMWqNOi2tL890LAbaTVbmZKXmkavAVJ3gvqXbaXTNjcp1h2E0vt37ur45Ss7A1FfsnmikOgFi1hq3E9wFdm40bBmmudidz9zj+F+7Vx07AzrOHKOfGZ7nBtLCCW8hySF2NCcq+wA9fo64ZTFzf8wjzT2artu/HQE0Osjju1/7v4JmZsV69rcdpOz/Zgs77Zyn2xml88MQQnCGe/n4Rtv6O6dOwoCXyc4w+SJSuJcVJmrSNAJ5Qur7Nz2G4dut+zejUJ8MZ8pWyy1mE4N3OSE4voc7t5luUBRxwjCxK6wx+NyxZPuE3vCnGlIOPx7pylaKKSJsmm1Q3mdWN1wqL3rt1UHXZWQJMYj3f3gXVN1f/ydP9bf+Z//Nw2KSttDX+PdUNdu7OrRoy/rwd03tdsd6PzJp7p89UyLiwsj+LRDGMCBCs9X2u5o+8493fny+3rw4S9ote5pslxriuNKnmtv/7qRxCZZqTJfqbM8VZicKy6mOnn8kSZHL5QncyPp4ExErAdE5Ww1t3t0h7N+mhjplXlepBA4A3MaodtB/kpWZLYPMLZkjf/F3/7hFV5x1WK9GoGrEbgagc9pBK4K6uc0kFcvczUCVyNwNQKbEfgrIyN9Kw642HqWAeqZxNDZnMKMpviaktcDfEJJ6RrAxtDn4mQ5wDSj3EXZmsJGxm87azauNs39w+4gXEZQ2dhXbdml5iBmuXzWungNoG1sJjdN7G4/sMaCNSrJ1iPnJuci3VIbRWscmJpjlSWaTZba3x/p0Qdv660//ctafPyxXv7JRzp+/NyUrVVauOzfjVVwA0pYLs/mq7kQOvCXdpRrONNM9JDJ4VaL5VGT8WpNaj5eq6PcD7XsjfXZ5UzPyRjza2sKYW/rZWsN222NOx3FjE1dyuv6avuwqR1AjmUclp5Y5XG5oPFJPh2NA1PrNYxl9ywdMO+y+WoDzbiEVeRzBR2zQ61pVvR7mmWpAU5kpNEku7i4tEwucitRry1SMphK9aJIw9hlDHWK0i54VZKrwOILeQSBs7DqrSHa2B03yj7L4jUAjL5/bVlO2E5HvdhYyjTL5ouZWVzuDkba9rvSMtPqfKKuF5qlU6sX63svnuiTg1NhrBjG2NL62vFiBQQeLhYaYInYaMFQU1mTxxQBTvG7sXXjv7Elo2FIM9aU5oCzhkLRXXB6MgOAaeR0PE2mK7vQvfnGHV27fs3sno+PT9Tu+Hrj0dtmFQv4DVI2m091MTnT5eWZ0mShkswks+ssDNg1lRk/obEwpdleoegEAOYfs1UGvGuZ8oqMNeYgyuqUTOIGZHJAIwBraiAUDTIURWZJyF9YF+pUmfyqUK+u1aUpppZ8Gm8oIOuOjueJFmBJALXW/HZ2ijRkyTAD9EVV2sHyq6pM2bA93NL1vZv60huP1C4Knb98ric/+khxx9lkIZAlT25/f9+sUieruY6ODs1qkwZ5v2l6t1vkf4bqhn3X8E4TVY16A5AJID5ZrixLkVqDUrogXxslZ1XrIkkV99raGocahG3LM4yKtcYdmlKBWrNCbWNAOGW1ZS7bvGiApkZl6MK3nOqRBiLrZzGv1O2SH+mUIstFZWsx6LZUtmn2sk5rgVViGUcRQrXKa9DEx/6c3EfAKMsqNVFhY1sLuIPFGpnLTePIAMvSqX+rwFcZh1p5HR1nqQ6WqQ5WtVles846kCZg2Dc5uRBvGPMQMAtAzVTFWEE6cgjKDuYza6+oXGYn7xEV3DLJrGnkajHWpr6zHEVFTkObhhh1yBQrlQIUwDThyStMa2P6Q2KhgcZ7MEUn9bux83U26sxrp/6lVps9sBN1NKUVcoRrXNJ06wUOxKVp63WwhvU0z0vNssKykAF/sbMvqIENAGyEDfv6KQC4EXIWbeyiW1p4HSUQW1AFeZ6mi4WqrDQXhpHf0m7Y0oNr27p9bdcpLtNcaYpaCetswLTIrAz5IXmJnSogML+fGcmF54yjAvaguCv0tnGceKC9W7dMjXeOKrQBgKktl5cXZt07NkVY1+INUCcBtBxjA/38pRVxms2ojOo0NavJdparmM8tj7mdF+pgFWq5AKU9i84akpVctjRIYIU1H83tpq24GTNTYG8Uv065Y9npjXUhYFWOWpXGMo1vs352ua+4LDgSxU81PptYCFNlmVoewJT5SvOWbd6kPK61SdO+cNESkd9SPwKoNFRXBXWSpqwpR3yzFDbgs9oQcxzYS6m2XEADgN3mzDyyZyFHksDqFbCQuoEqGHVVnq5Ur+bablfqmUoeBXDHCAeMmwN4nK0HNRpbdPZZ9jEvxlYR29LcrI/Jek4A4VmT9Vrd8UAffO0Dq6GoJp8+eaZkmRpYyNkHNXboh3bWIFcWZ4PXSjOcGXDLMIMUahaEi8gybAHek8XUsu5wEWCuWX68Q90dgFCUziY/WyMEVzfumKWx346VldK0rHWc5nq2XOrJujZVPGCIX7YV+ZHNBfIGAWNsH2e/bogynAEoeoC/AByc8xzJAqIUjg2es3Fut7XCyaMoNKHmQgbyOxrxbCeJdtq1KYB/4d0HBsJ3itTyaNlrRqOhtrBH73b1/MVLLZLUQB724MOjI63YB9q+WmFX5/OV2cFDsPjqN76hCjIUVa7T0WePn2kym6s3GOj9Dz7Q/t6u2dUevXolcpTXJSpAT/1+TwcnB2arvjw90/Enn2kA6NsmN7oytTj8IYAZG9skMxBs1O8b4IPt5XqNgrvQcrEwlSHzmblEzrYRFLAipz4GgTsXYb8ZYoN5zX1WFJG4YTQEJciEBv6XhZ0DIHQBGLFm+H9m9coeoLU1q8kkxzJ1azDWbDI3S3a+DEwingTQoAUZyUVv9IY93bh+TV9665Gy+VxHz57p1aefWRP/qx++p4eP7mhRTHRw+ELFKlW7lFbTueUesheny4YIE8Zqt3wtFrkOpwsdJpnOykorzvmRp27kaRx0tIdSqy7VbVfqcjRpsS911KlaKhe5qgm22uALbbPzhuSzKkpT2REjQS4u9Q3FKSCcxcBwXjVyQWPHw74T+aa6ZW0CBJrTROMyYXtQowjmvAZ45ogq7Edthd2+eiNnzY86FyXlOlspPT/RxdGBTg+OdXl2ae47nKxMx9byjJhH2bEMeOI++OxGdpGSIjUykMW0eM7GGWIFx3ds4nGM4c7DGRpL8QG1hZqdlrYHMn6QLswe3izuHWHK2T03Z2xqfhO/ws+FTEk8CcQVAFSUapxNzMyl1dISABjnFEiEcdtygXuDsbrRwPJBec5k9D549EjesKc/+fj7VsP2tne1t7Wj+cVEp0dHdpYNyek2e2MoY9Td0mpeSNxF4GmVpwYAWwwP7g+mZK41mTrnpo7fsvtaGPe1ygu1gkBfeu+L+gv/1V/RrVs39dHv/p7+2//uf9DRyYmR6nCe4MzKC23iHdhJLOOYGBTuTQb+c9YiDigzolAcxQ4IDgIDc+azeWNY5AA51pTBbcwPu2w5oNacJYgfMNcpVJk4LRQiIgmrd75DRNjC7nk00tZgaFbPKF6Zl2RAo6ZGQcldxLluuCx5VNAQbtN0pRwVMLnCvq8cQguWu72hzheJPvzFP6Vf/bXfkPq4kOAg0LFzRYL1sLlLmXD/9X0aADjmqsCVvcDtBWIJqngA1FxJMle3UypUonxypD/8f39LP/rut3X27LHqZGHEb3PUwtmDWxnrMS80xR3AD5TkGWxkIxb1yTYupbiQekS4zFNVs1TrVWFAuLnjmCmEUzuXuXNVAkcs7I7uSC+DcWCHPkhNZLR6nVq7W4FGA8YSYjh3NwdWdqJYOaRm5hvZzkS2FIU9563RyBT1uNH0IH+nudarzDKK45qoBRcVYWfPhtHGfs7zsRO/XdSpRZBmcbVxZxPOAxtCNzgo5YPInmLdsv3InYLcs7XTlUX7/CRf2PHqXHyV45o2ttNNj8Cc3Bvw1xT1ctEKfF6eA8Ai98KMh21xMoFa3VDnq0QrXqMXmEr73hsPdfvePVPhT6YT5WVm6w4AGDvuoBPJB6xcpEYwZt5DQIAUMZ9MNLu8VJWldkeFNFg53rfdFWwP5HPELXV6oRHHcxxPOPdK6uNgQR6wnQ8d1dCrIdRZ4rX1H9Qh/3lbuzs31PG7ZvXe6Q107+0v6eZbj3R0fKp/9ju/q2/9jd9UJ10q8Ap5ca62V+vu3Yd694vv6+fe+4p2As+cQ46ePtHBq1dun4MgiPOVH2r37kPdee9DPfzav6JOuK3ZqtLFxUyr+Ux7128oGu+q8ImEWCg9e6b68qWiYqL5wWe6OHii+eWpkUbMFcn3FMVdyy5vr0u1iGFKVjZHIO9Y/AZxY5DgIfr4LaUA700vgfPrr//OFQB81WG9GoGrEbgagc9rBK4A4M9rJK9e52oErkbgagSaEfjLfbvr2GV7exg4OyguQubfSS4VIC2qlJYBcDQosS+kN+gYyIDGNC5M39JYqroMXppWZMMY+LJp3qBsBYhD5QD4GQTqBoExyrmc0GREfYJqkka0WV3BwOXFYXvu71ljhaa72aZWtZJVatl7gJqdrb68fmTNpOOXh/K8lu6/9yV949f/ktbHx3r+rT/Q09//jsurSUuzz+12IyVZYg0Ay800cNtdBDcWr00L3DU1+AyWxenYuljDoWrj0gfobY07tYR56KwT6jAr9bLIdcRVFKkbYFy2VpiWut4JtUVjhb/fcVmodRtWuAPfDaeyJjsXMtcI4hc5etaQbYI0XaNxoxxA6eAa8lziFHak0FenF8sf9HXJhSaKFQyGqj1UapnmSWpWW9jd0cDJuPisS+1vbyvgcrNM5KNGziuzZpzOFmYxCPBI8x2wARtjLt28Q7u0xr4xh1GlJEmh4WhsttNcmLAoqwEY69pUC7uDsSk35xdTnZ+c6Z1339fO9et6fHCg73zvh6YSHY7i5qLprAFRf8brypRxqHicxaZrvDjA3jWJbFqaJbR7TmZ9G8BjbpmldVkUxmYm28jY31wwYQOjvqPBHwV6990vWkP48PhUF5dLvf8zv6Dta7dV0KyMQmVlosVqqvn81C6UK2zw5gtrSPiVJ/5BBZ2tc6VVZs0Ws9eimWxANc0m1hTKuNAAgyxN7Xkw32dpas8eC2CAABpHPtmRlh+G6gShG5f+tjUyWmnmFLx1yxoi2JAGQSi/29NFlpqtLmZ0KVaWhWuq0NQfYlvYi9VG7ZavtOYL8D4a6/aNh/rgrXdULxY6ffqpjp7+UD2/UOzV6geebuzsa3dv3zpSJ+lCL1+9VD5dKKpq7fRjB0zR7ApiY2ZPZ1PNpzNVWWZkA1MDYjWWuLwpAFVA8lY/1CUBl6GnnVsDDUZdprM8LMnyVKuzmYHAo5an6jxXUHlm7YZyiTryOue5cnm7ZutqTbIGVDL1Os/bZed2Y1cTeL9JVlhzugpqdbsOBKkTl7cL6FkVEvFbO/uRgYQ0qMzosBOYug9Ak3nH+Jqlt2WUNplkNDDXbSUIPVEp9nu60FovlokBwJelBJBJATRLNjpRKBqZr+vSQN+IzGdqrRME2fsjpy62vGJXQ6gL5oQbB/ICGszYEjbtK5PIrxWSJ0upyXObRy6TrDIVVBh1FANUqqWocPb1ytaqsrX6McoX8oxRNpI1adIT18iCVGGq9bYBZdjlWm5osz55X6b6XUs9e980Sz3LcKS2z7Jc06wwBbC5H0C2oRFuzguu4Wb2xhZH4LLUTMGAOksyNwNsoxPs+wAbPDIxc61WEGjaurnnaTsOdX17rJu7O9odjTQ9v9R8MrdczTiMDayltlE38ipTXuXKqtzsGwGNaC4mRanL+VJhv6s7bzzQh1//uhE35mli+XmoCiBG0Ix++fKlqTsBfUeDga7t7+ny/EIXJ6c6PznV5ORcgyg24g3Wr1g8Z6jwaEgVhQIa1Dz/olLEfE8zW9uAjD8hLTUAqWXLOfW7qTYbwNShva7xbQqUJqbBxo+5kmbO3b9pUvL3zM65sfZ2ZCw33pCTirxRdKMWjlBodAx4KmqAjE2uvcsQJm+bggbZA9KZa7i6swbKb1sz2PIHztaeLHFqgdn322dh3XasYc85xIAAtrg4tn2I6UzuPLtQ229sDE0JhmNCon4b8gLOCU7ZDdGGubvJSmb/34C/ljlIoDpkJvaXCPtXlKFYLqc2bmTT90Z9feUb75urhQOAnxt5JPRRcrqcYXK4rSFestYit5/n2GmX9nt8LtuvyHQPo4akxPqliY+NL6CrZ819PjNqFcP/bWxQtdWaz9baGkGuCWnHapmvtVi3dFZUerFa6kWxNlU8ykmzC7csQ8ATR1bBRYK9xIBgXFYAJKkNOIcYuchZoXJm20wl6lsUxlpiS5ylmrGPRoE5BkQouGcrDeu17u8M9JVHt/Tm/p4GXsuiCfa3RppPLu2ciD364YmdkOzn832ZpbrkrJFWytqhotGOotFYg60t3bh9R4U1Y1FlhvruH/6xXhy8khcGev9nP9Tu3q6SxVKHL17o8vhYdZppbzzW/Xt3dHZ5rpOjQ52+eqWLFwfa2R4YIQ1iHHUn6veN7GjuHmlqCtxuFBpZw8bBxh4yTqXFfGVzFNvtQX+oy8ulJpOlPT8ADyNWYb05HKo/GirqRi5flL3eFI7MDyxdOes6pxAIXQAVqyzTxXSq4dZYMfOwyLQ4PVKVLHX7+g3dun5TTx4/c2dEi71om9p0o9jKtDbSAtafO3s7eudLbxuoenFyYp99q9vXex+8o+s3dnTy8lOdHb/S9OxU+XJhDjk1exaZzNO5lpe5fI/9I1a29vTscqpj1MZkOY9H2rm+Y/EDxdmZwrNz7bXb2kZ53SkNAN5Y0xerSjX2z41zBuA9AA9nHMccdX+W+4cLO3CEUcAay51vzr9mLxz69rxR2aJARY1OfIfZtWLfzV7JeKKK5WzHGoMIyHNh7ONI3eFQw+0tc3jhmQGIYF978PyFnnzyREcvp+oHa/XDjgGga2I3GqKrY3G4swSXIQPRGkUw/20WzbZW3fmMfE9HtKnt7gOoiHIX23DOwZy92G+Yd3xZlqbhvV7jENBkhJsrk7Ogx5EAq2lyWMnunE1ntrext7ImIQ5CAplUOL60NLy2bfckbPPxEBoPxxoPtxRGsV4dH+n88tLm7O61Pc2mgEQTJfOFvT+zP24IS6wJu+s0ewLuP+yJG7cCs8rnPbIPYwtLfcGZB4vewdDW+O17d/Sf/uf/mW6++66ePHms3/zr/6f+7t/9beUZYJC7f3H2tLghiGGvrbghtbEfkD8MmNhWRpRIBVkNJfpAuzs7tm9fXJzr1eGBgbCQKhhIiA3mINK4J7HncAdw6w8VX+BIbWSqrp3C1W/X6sWexqOe9ne3tb01sn0cRSSW7Jzto6jryMBWKh0oCCEVhXWv2zVVP44B7EW4jfB5Uiz21y114r4maaWv/sq/rm/+R/+xFPeVpdRgqfJ8u8dZ/rwRdAB7Hei7IUjj1pWlpRHYtrcj5eSAG/FloV670IiPvrzQP/y//poOfvyxlufHqvKl8iLVqsq0rHIlkJuMZOwAQINDzSXJRcu08kLRuqVB29Ou31V7ulJnQT53rS2IG1bLGvJ35JvLEfbRq2ypPHVuMayjvcFIvV5s98vz+aVWZK1bHIITqRrR0msr6DJXBhZ9k/PeSgfQsS5MWc0ut26p64fqs2euW1peXKrEtcEIcc4C2s6ckIJZb82cdSxtR3BqV2S8u3PoT5xk3L1x46DiLN+duwBry04dnJ0aB5XNucFq8U/9xQ0JwM0HZ+/OOchIp00EVtcLNAJ0zBMt61wp938LO29AcByciCaII61abZ1zj4kiDfb3NNrbU28wtF4Md1XsiIt1YXOrQxPGMboM5KW/guUzed7ZaqUiSVVzjsW5izUK6QbSMQYNfLdGg9k32OGc+KkcEjilGtc2SKL8O3uwh0tG3zK+TSTQ9jXc2tX23nWNt/c1W2Za4CwU9XTvjUf66te+oYMXB/pHv/lb+tb/89sKxHmpUquTqKhSOxNtDbf08M49/fyHX9H9mzeEEf+zz57o5OhYiyVEk9oA+U53oP17b+rdn/tlbd99JIVDLdJSF/OF+lt76o531On2tIa0dfZci6NPtTz+TKvjJ0onBypXU7vDUAMgbvgBTj1EvTjhAmfndLlszsRt61Ux1taaaQi+m0xonvev/cM/usIrrjqsVyNwNQJXI/A5jcBVQf2cBvLqZa5G4GoErkZgMwL/zTWvNoC3JQ24cMFWBiADIKGhgYzELDppzDoVJU1LFMCbfF9jzFYuU5UmB6BvWRXyYUyHvjFFab1wY+UCTBMq8nwN4q4pK4K2p9kUMGhqAARgstkm0XA0+8cGaK1b6o1QXXYMYAVYQDmBQiFZrZQB7o27xmSHHX92cGTNujvvfFG//Ov/oXRxoSe/+2199rt/oLhqWaPJFC3GrHZ2k86X1DUfnNrFWS1uknzs3sh7M8myywh0SaEOaeT9chmERUseITbQh0Wp50Wh59g4xtzsnB1elFa61Q61I1TA2B4CAJeq2muVfLkhc9ZelgmGhSGW2igSyOl11pou99JZopkNnqkFnCWnZTJa8CIXyNBA4Fmeq0P22WisgrHPcy0zmjew1zvO2rSu7H1c39tVxOV1vlQ1X6mVlEqXiWaLpamKAYBNCYS9ltkY8xq1AljDPV+FD8BVab5INd7a0Wg0MmXTYjZVio1cVVrGWD/uqqZhPV1YhuKXvvSuHr31loK4p3/8T35XJ+enZsWFjSoWbliMYYvqM5ewkiM3EfAAMMMEZc71AAAgAElEQVQUA87Gs8GIGq9fB+QYUE8zjucO679wuZzMXRNfmxUnDSHUWqVdrh8+vK0gjLRMch2dTvXF97+unRv3VcMsRgUfAj6kWpC1dX6kAitoLqlYUSUAdKE1oM5m51pkK7MONZDEbAQdML35ZYofn0YgFmkdazgkWd7kzm3sVrHExtLXKRDnaaVez9e4H2sQxshRFICZ0lxqchlRIPhxpGmRarkuRIO4aANsYU/MTEGl0jW1gqWqkR9YLKyREPoD9bq7urt/SxEKj+m5KQrqbCavztULfO2PdzXa2larG2m6zvXyxTOFRaEhFnk0GSzDDUa9b/aLqySxRgSyENQ1wAw4ChgQCQCvteUfr+MOJnaKtmLdfHhNw3HfGoQ0xNP5VGcvLqVlof6aNVWrg2gB28EG/LWevVnzuUxqQBQUBIBTNNWMxIHiC7JJ02zBntcu/lluOcY0QcBfzSYOxaXZ3Tmpa1ECNqGkcI1J1iAqVprOpmalYccYV2SZFTZfaBzYus7Jzuwoi0KtepFeZameLjMdpFgfu9xfnlvohWbj3UZ1VOZqV4Uprw385Yv31tj50QAexKE1dlC0mGuBKXl9cy4AsNisDRpR2PehXkGdBOmAhvZGMY2yjBqOGhUlOa4FbZjwSWEAcDckQ441J3OMYA25jPbKahIWp9RpGngGVlnD2B3nGXPqrCk4zIIaa31sOwMDa+dZrgkK4Ly2/HOyzVA1mR3gBoxsVBhmirvxNqZeQdRpy4DjFU12/jxkAlT3kI8CT9ujSD2+D/vaG4213etrdn6h5cRZrEaBU+0A2LA+zSKO3MJ1Yba5yzw1UJvPid1rHyDkxnXdvHvXwBvU4DQsr1+/ru3dXdvjPv3sE5s7KMhQk+1sjXVxfm6KjAxSTZKbOwWKFmpawb4GALxKDPwN2ZPoCuelZbKiSihwsmgA4H/potTYJFtTtllXjki10eQ620Grh4CvTVQDDg9m6de4eTjn4sbm9KdAYBqwnXXbMkitKUrTPMYW2LlClFgLm7uAy0eL4tDsxfnsNNYAUsx+mcZozTxmHrqsYeyFWZ9ONQ+ZwCn2TXHHXLV8a36PpqfMEpKIANagy2eD6IM7ggN+UG2216jYHADtAOCOumHUzF3s2d0ZgNrDz7O86MDXugFzwm7X5gJrGVCW1+U8FHQDPXj7gRWEyXSqk+MTJauisdEGJEFRFthZhfUIkYOPQ80FxKRG0HhkofJnACtc47k2AhuKHeoMe7OBvba2XC4wzh2MAwqrdFlrPIqMOFDXHbNQX5B/V1Z6tVrpFX/Ga1lzHSjqNbjCxso+w9nG+GYAS7XVKrJ+I2Sc5spSGRBkY8Yz4wyotrpR1xqxAMDzJhfYbHtp6OeZgqLQVtAxEPiLd27p7s6Wrg962u11dXr4yubBcNjX+eTCAK12FMjrxZpnK01QoVZtBYN9WGWybMEw0N17982eHSv1rfG2vvPtP9CLg5fmifrwy28ZGSBdLXV5cqqTFy/VzgrtjbcsNxGg+fj4UJenJ0ovJ2YPzTkOIBJHFEAHiFdZUViGaK8LEcTXajV3pMUotLnMMzo9Pbfz8HA41s7unl68ONLLF0dOZdb27MxAzu9gNDSrXMbe2dcDrNA498xlIFslLgaicZnhnLfKM80WCwOOB72uOXtMD5+rUxWW/bi7s6tPf/yZPTeATwgP7Sg0FR/EodXa1SjA0e29XT18+ED5aqXFdKZ8mWi7P9D9u7e1M4q1vDxUMjvX9PRI84tzA22xYOasDgCWLSAgBJIXK2tFenxxqRPq63io0W1q3g3560rz58+1fvpSezXuCp4CMoAhjADa5JWyFa47jotibubmHuMIjgayNORLcz4GYDFA2Kn1yLpkb6MGGOYdeGpD5EMVH/ruv1GEAtRC4jPPYIBjl5cN2M6hz9TWPDwUuFFkClYPFxWr8y6zlnr86ukLvXj8Up11ZfbK7HN1XpnTEbE1FtXS1CSAJac+dt68nHFQJZuS3PZbZwXssCEIMM7Sm3MJRENeC4ttzn4ZZ3EsRiHaMk8sb9PddSwH1x5446bRWWswGqgXd62WTydTV5dwMAH0Ua15SZTEWku11NvZsjWUGYjV0WgwVuCFVvtmk9lrW3Ie2mR6qdVyaXcyi4kwpTtzFjWsy9S1s5ORdBzgzv5od5GNAwr7MOciPnUQKhgO5Mex7Zs3b9/UX/4v/wuzHf79b31L//df+z9s7WAF3O9GFmeQk59uSlKiAJox5h7FXs8YBqFauBy5CmUkR8D88XjLCDlksh+dHJvq3llDyxEMi9xlqVObPRwYGncVIi1w4AGgB/eqCrMj70a+RgNqTV+jcU9d7lKcawqcaiDv4oYQGihFTrGDMp3imHnHuYjvtd0poI2ujbSEGj0l37jl63yZ66u/9K/qm7/2G1p7searQtkaokLPiCkGqDdnR9s7uIc3cwvSMmOVLlONRrHKMlWerxR5pfqtUl421/zwmf7oH/2WZkcvVSbk72aaJXNdZgtNy1QrVZarinMUdRCnCsvJBXjNIbKuLaJmAGAJwRGHJGzS81rbuBYYMwzAulY79lVabEmlVbZSlTmb877X0XbYsz2EO+b5aq4ptvCmvCaeuyFosPYDyDiROkbCcvcehtaU5xDGIADUTj1rX2ormy+kJFdUcyb9yTrhbPKTgF9I3o7Y7oglPwX+Nvf+TWSPs0R2P9flArsscPuoGxvx5nzFPW4TmbWJi/qXAeCN/bM7W9lrlLX6qFgHQyVlqlmdatEu7N7DeJi7Gmp4imUQKIWwDVGl15O/vaVoPJYfd21dUlfWRrorXK3B8p7MYtwh0sz6JClRVElidR1VP/doSNAWU2Sfs2Pr1UjbOGAw3kxjejAeDiGtxtVgbREx1BzOjmEYy/fc/Kf3EfVHuvPwTd24c0/98Y4uJnMtlqnCsKsH997Qe+9/VY9/9Kl+62/+Xf3R7/2B+rFv7iV1J7N5y1hynqfmk13/xTfe1MM7dxV3PGXLpSbnlzo/PdMqyZSvW/K7I+3cvKfxrfsa37ir4f4tBeNt5Xjx+5FFRZR5qtnJM00PP9Xy5Inyy5fKZ8darybyoU8Z2YHoKk/LZWZuTe02LhORgcfcnegFzOcTR3yh3tt6b6LSGuD/L/79P7jCK65arFcjcDUCVyPwOY3AVUH9nAby6mWuRuBqBK5GYDMC//3Dfm3sZ1PlSsM4VC8MTfEF+ki7HEC3240Vx6HSNNMywcYqt2Yo/Q7Yo7DYYTub/Vbctd932X2uWQI4YToTmopFbqBvN4w17A4U+bFlmi6mc/vuLnhAvJX9fWzgXNauFMRDdYLI8s5oztJ8SFcrrRZLrYpMJTm6vchUFytrhrR0882H+vlv/rvKzy/02R98V0//+Z9oSA4YjSIuOViouTfolC3GzN3k8tD9dof8DdvTGMXOs9pl8lk4Iqor10RwWX61srqlIoh1mBd6khV6XEplDAu5o6D21M2lW61Q27UUr8maqhwA3ClVtF3OMT3B1853LacUArQBdDNQ3S4iTRNtoxA2qzunTLaGFB04bOoCzxTIi6oy8Dfe2VXp+bpYJVpkqEBdbiQNbhTI7aijG/t76tIMWKw0PzpVtcxUrDJT0i14TgA2qBNpItPYb4C2sBuq7gMAt5TQGFxkGm9t6/q1a9rf3dHx4YHOjo/MnnFntOXyujIaGDBv27pz+67eeec9vf/BV/RP/uk/1cc/+IHOLs4V92Jr7JCz2ypydVaJIpr5NGzIyOJmZipuLGZd9pIJJrA2pwFkgL37ZXgRfwZ1WaPIAdTgFm+vbyHY2LtV2truaTAcquWFOp+levDWh9q6fl+daKBFUag/7HE/V7I61+TsUNVqpvVqpXSyULEsFLSdreOrk1earWaWfWtqcmMSO8DKKfVo+m/UCjD9nUqMZ/k6U5m5yJ8HxMS2tqo0SUq7QI8HPW31xmaD7JH9WrpspiJLTT1APmfaKrRaZ7IUI7Pj5ucwXljC+vI8AGAytAq1qpVTKXUitdpdbQ+GGnod9USOaqr52ZHWSWIZiLdu3jV7QRgbyyLR0Yun6tWltgBQsHq2PC7XHER5buscO2GaP4AJFVMVa1Jn6weBwVQJ+CTGbfX3B9q/e02j7aFCVIZlptnFuY6eniq7TBWVLe10AmlVqk4rU8RgPV1mMNxLxWTsZqU17iCnoJLgJm+NncYumcYMzTpUw87qkeZUaeQXa0rQFDQZcNPEpjkTB5rM3PoxTJi5ZEpGxtIpVKgN5EYyd2mWOjBIqhKUrZ4Wga+zoK3PVomeppVOqB+m+EBFGCj2QsXk40LWoYFIY1I0o8mIxMHB+qHW44JAszUaGOuf+sgaoGHI5wbYRT3hAHDeAwrp0AgQABCMCcCQ1W7qDMAd+wGgfaejAYKCxVLVKldtVsWA9s5C175Te1B04RpAgwhAGOAdUK3JeLVGP7WpIeCg/O0xsHR1AXgiT7VPNmShSZJrmqxVNg0owLhV5rJmTcFtkQHN82hsjC1jnlxAFJqtWis+V1MH+8NYcT9SCMiEYhVLwjjWuNdT3PaUTMlFQ/leGmgAiGiW8pYz6JSJKXmh61LTZGl2wKiQcCvojYZmm5hSPwG/w1A7u7t69733DKA8Pj7Sj374A2tq5ThWYO/a8SyrtExcg7WntiKAITI9AfuwQ1+6PLOgbslgJ2wI80I+7wdraOY3ObgNmalxJ3ztfuD2tNdxvw3pwdkQu54Vzxo1LqpxpwI3ABiAlvG1z96s3aZWub0SBU7bGqlmtQ/gh20nvpQA9i0HpFLfOn5H/T7ngkylWWZCvnIKcMvRxkrU8iVddiKgMXPEQOAmcmKj3AdMtv3Y5hDW3LUpirD3B1yDWGL2zRtHjgbMhjDl47BhNtS1Qr9tdcsIQ6UDjFw+NWvVNTI5uJiard1WDAhH8xXSGUQJ9krOKX5Lg52hRUKY8gpylCnKOBO4zjFrzD4uTWcDclEA08SvbH1zdtrkAFM7AIw4XAXUOfNKd+MNKGSOEU1mI4BLCkCXllrnZKNHRuhYVwCIawOAL8pKB0miAwBgW5NNs5h1zrrFhtrDrtjNb+ccUitdo3KvFfUiZ7cNALxem2OLU0uh6iI2IFaCXXuea2EN4rUphLCNRxWqLJVfFhp0Onp0fUdv376uN6/tGwi8vLxUHHQ06Hc1X821KFJVfkt+v6tFlVm+bxCPNBreUF61NMOppCp08+YtAxRQMF6/cVP/4jvf0cvDV2YPv3fvpqbkkGJtmeU6e3VgRKjd0Vj7gKZPH+vs7ESr2VTr1UI5ebrMETZwzxdAP4AOdRpHgsGgb2Dl+emxzdF+r6tBv2fP7fJyYvtzt9tXfzjS48fP9fTpS5Vlyyx/e4O+BsOB+ryGz7xlzgJoAWcQDRtoNByaMsvASmIacqeI4zvnbSyhR72uwlap2clzG1PsT+Oop8dPntueSuwAlrp1GKoka1S1Vo2tq9+NNdra0t7enpL50uxOtwcjU/nujQaK26Uuj56QFqlkeq75xRn+rQb8cui22VIAvvnKFShRqCfTueacs2/ua+fhXe3ubalOV7p4/FitZ4farWttmdKcfcrFC6CATxNXq8wtnnrRkFE44zplnRO+bcBVI4fQiIcw0uzNKHVNycd3oi842zKnzY3Gna9tT2hICg487pjDgO1zrG8ASouqadt3AyntXNXW7u6uKXNnFxc6ePZc+SK1THZUgpAOcNugxJHRTI0EbAGUtvsBJFTfM6cbAHnWK0Q+QN4NAGzaSt6/GZ5QAwBsWhpAhvUDrVaJUwCbIg9CnMvUoZ5AyOKMaOcW8GSvVrfHnQt77o7mEDXZ7yENAsqSA1wUmkNaoc73exLZ1ETE4DYQYEuN01Mqv4Ul+8jOXqeTM62IggH8M4cd7F0dSMLockZyLiFrZXlu89WiZ5oxgKDislcbQirAPSDseKRWGBipbrw11jf/7DeNdPaH3/mu/vE//h27B+yMRxo3xGDAWt4bylYHNLva7KyxnfsQdxDzHYIgEASKUXb3+madf3F5qdl8bg4DURTanmAA+8ZVgVgLU2Y7tR+/IOQQT9DttM39qBd0NOxFGg17Gg4gSHo2byuzgi/t5xKnQ7YxAJiYZ5B6IPpwDrILnMskdjp9wEvZHKnbnoFUuMCczTN95Rd+Rf/en/9LKmpPUxS9ayIIepZbzd+EeG0KWCNHFQZkc383pSKEqKxQRBxJgfp3pWHckZ8vND98rsNPPtLRj3+g9WoqlamqKtXFYqKT5UQX2dLswolagUBCBA4KyE6xlpdmCpaJuq2WeoyvH1h+dXuWyF8ViktpxLnNnktt6tVW5KkKiGBw7jcAnZxfeu2O+h3OXp4RISeQXFal7ecQIvywZedoA9Ihnnc7zuKddW7OL+5Oxzom6mDNGqFeso9SUHCxgrS4hrDQKG07juTGINnfB/zluUDkpK4wdV4Tvt15xNmON/fEnwKBjUDSyHx5TVP/N1EvLnJoIxt2JDsHyjYpQ0biahTADXgKicoAYDJoW5XmrUxzoch2BDKIruyjRvZTW0UQqRj0VQ8Gag1HavX7tp5cvK/JVbWuIRhwf6uN+FnmubIlZNtEBf7hkGBBNznv5CjSczc/Oes2dYw75QpFP3+Mz8cdDky5w/6OrbYDwe30aKrZ0M4PK1P7t7V17Zq++P77unnvgYL+wGJn8rQ095M712/rjfuP9PF3/4V+62/+HX32/R/a2uoNIhgXKkrAV9fXmZxfKOj4un/zlr78hUd66/4DbQ8GqnEHOjvXdDLXxWSm6Qr7/Y76+ze1f/cN3XzzLd1+60vK6rbKto+thrJ0ocujp5oePVY+OZRWZyqmJyoWl0aqctb2nOFqZTnnSnhxge3rZvJgMutSyWrhzsWNWt00Az9l8/3n/87vXeEVVy3WqxG4GoGrEficRuCqoH5OA3n1MlcjcDUCVyOwGYG/+u61GoVJniTKl5mGvUCDOFCMcqsszf6W5ipZbTdvXddyuTQgbjqbuUYth1+aHAC+KKv8UFHYV117DrgqAfTIwwNIRjDqcoO5uNUFgIWvve0b6ihUkVWWnbfAoihbaV1lanVKtVoGkdkFGJut/nBstkdRN7bmCTllZChOFjOtWpXqkEtjYA2aIAwtv/XL772rs8NjPfnoEx198lzbEZlGoV2C0iRxyEkDINAQ5qq+yQV0NqqumW1NKgAdLpWmKAMAtducs2Ay1Z1r3ADR5p1Qr9JCj1elPs2lPHb2VmGro/66o5utUCNy/8pCXcI8TQEMAEyj197eaxUwvtqoASx/b814O93oRvmLaoQvbitOjeCUvFycyVREVYeNKoBIb29P4xs31Yp7Op7OdDGba8VFH6vKdWEZRGE/1o1ruxqGkbTKdPTkufLZygA1VEcXNFEADlA7Io8sSlONm4qyF0l9WOAtpVjJpk4lc/fuHb31hUd69uQzvXjyWNOLc22PtyxrDwAYRHM03LYmzBcevaVvfvPP6kc//kTf/va39b3vf88u36ZgArzhIr5cOgAY0A6bP/NlAthyIJt7qDwn1DioPJwCx+z1GuDXDhemRnSqHOaNZfsxlDXPM5UfSN0BGcZDFa1Adx69r/H+XbXDgXAnHtJIjT3VxVKzi2Nl86ny5VzpbGGsfOsZ1JWOTg41X07NDtYBolh+u2dmSsOG2Y4NKA2O+RxrdEK/nArdlBbOW84pZswGkMxn0zbb+huEI4UKFKw9eXQ3C+b4QtU6Uyuo1emS+5saAMw8pnFVVR0VOc0XFkKoVt2xJn8EESEnl7FW0O1qZ2ukftBRryMDgs9evFIyXVim3Ac/84vqMz5ppsnJsc5fPJGXTNUViv9aBfOahpDZ6bpHY9bbFhhWq1WQYweg4FujHdAJteUScsQoULw70GB/rNHeSN0+IHWl2eWFjl8eaHGylFZt3ex3tSZnMCkMoMBpgIVEA7lPxu4C4AYyPZ/XDNKtEQvItWksMQdMSd6ofHkdAGrmE5lgPiQOVPXYsAe+xuOxjg7PjY2+WY8oKMy6gJ9PU9o4IjQCaTyVavGeSqmVd5TUbZ3WlZ6sc32cSa/W0oyeL/ZrZvfuKyKPtuooolG2BjTn8zlrQlwQyYGjKW326x1Pu7vbBiJRH7MsM6WIESIaMsvu7pbVZzIkAanIYcPiFFWPqcFpmnc66nVpqDpLYjLg/CJTMrlUlWQGsJPLuLbMZaeqbD6iNe+8wAGnZllI/WYdoqICaAIkdaVJOMlHWNvSNbbcNzI/Qy0BgFe5LleVKiwh+YO4BySFs0OkrjkEoflyufQ0B2lK8bNTFKHmaLC2v797bUs7+9sKIcLMZ1ZDAbRobFK/+FwoI8wdwhm+usxcAxwc4SJZrzXJEi2L3NRnWIiSxca/n6PyffpEUa+n3f193X/4UF/58ENbw0+fPtYnP/6Rdre2rCOYk+m2mGtycWHN0XEYa4yNPcph1Kjsn9RYwMayMsISoNc6zQzYQo1YbvLbnFGHy+s1PNyphRxw2LhZmKWgU7KYamFDgjHreQcAm1q4pPah7KAmuSYqjV12YGqnqa8d98gszM3ecAMA80x8xor6xP+vGjUuIB/KJIBRl1FsqiuzuQDccRap5qCx+ee1Up79d5PL50AXA+Ut6ht787V6/a589rgK2/bU9uufjgDAwYQMWL9TW8MYgAdAiTqzsYCmYery4xsVLD+f0tSQVnimZhML6AHhzfZbmqGVcuWWF+/yxB2obgo+UBYyR8PIkR4aANjee2MB7WzGHQjBGmWPBxhCtQwBjjntCosj6gCymHoxIHd8raWBJLkhLr0YK31P64q8RAcAn5drHSWpDgF6aOL6Tr1Ymc8nNsRYzIfmqsKZw+qzKiVkHrfWCrsA1BDi1hYvgAqHxjlAoqkrTS1ballWStodZTXZoBCZIKZ0VOep5Z6uE+lGT3r75o7euXtbX753V6Mo1CiOzTp+lSU6mpzpfDXTin038s3q+fr+bUXrrlq1Z7bqgLusx7ooNR6OdPvuPX36g48NAJ6Xqbr7WzogR9TvaAAQdDHRKOxpZzhWN471x9//vtnbVmminBiCycImMwrdloeVcGCbAvvrjRvX1et1zbnm7OTI1hwOJthgb29t27NlH0lWmbl0vHh5qIOjM0RoGg67Go0HGg+HBkrZ+RDAj1pcO7IQZ5Lx9padX6nbvSjWOiV7cK2aLNgVe1muYQTwUitfnRnxB8CRPfTgaKJ1p7Y4DoCbtN1WQs0DxO901B2NFMRdUyIDLkI0ubV/Qx++84Hy+VLDoKNseqzvfusfaH8YqVOmKlYLA20BBi1zng2y9i2HdFG0NC87Oswy+bduaPdLX9Du/dsq1rmmp4c6f/xYw9lKe+YWIbVL8p4d6EL2Otb6ZE0afmc2864osfSIYXCOqi5/3lwlUAQDnNg+6IBHrHQB+hwo1DFwgnVqZ3LAWM7kgHCsKMfcNNDS6llj2cr5lpLJWYrYBvJrE+JAaunatWuWzw5IMjk91fzi0qyw68zwVgXUqqbO2hZPrmhz5rZ9LwwU9brmHsGzztLMHAMsdqKpwc4Ew5EU2acBvwCAqS8GAEPsYQ9ozkkGABshlGfC/uYUwDX7duiZwpUzM2cQbOkBgIGByAolm3tW5Fpyd8EFJO6aY4URPlsdc7vIlql2x9va29s1YPOTJ59Z/QGoDjlbAwpyt2lsc13UjatXKOWdIpnoGedGZF9N3TSpIEQw31PNcyMvFkKm7xsIfHF+obOzSwOvh/3Q1tig29P1nV03dstEy2Vizg5GnjN8zj1r7h9EhRCvgeqa14Roybo6v7jQfImasKXBMDYAmGcAIA/ozNx2ETpubjRUMrNs3sKyPQoU1LUGUaB+N1QvxgoeZxeOcVg/Z2aTD0kMQrKHqtWsqXkfoYFikJ34Yq+DmIczgmdkGgd6cj5ctwNT+s6ztd7/xi/p3/jVP2957gm2ziWOJy17be52ttdiWcxhryGqljghNTFM5sLVaStZTlQkMw1jT9PDZ3r+w+/p2Q/+RFpOjEjSIoomXehkcqaj6blOVwsteT0IR1zUeV/kXpe1ustc/VlqIC+215BiakDDZaZOVhkYbAQ+7sl8M9vgNiXDnTWqtQK7S3QUo6g0pT11aq0ZubSWG9+xzwARCtJL1uRg+0HHiF0ueolsW8/2Wc5v2J4nq6VFEkHiif2O3SV88rDL2kBT1ibEC8aFZ8CcZg4DljORWM92lHcsUBch0nzZla05/xkW3Jx5eAbGN/j/AcAu69fum805YHMGAbg34bDVt5+c0yC3QMTZ6vXlxb4yD9eOVPNsaT8w8InK4HMFzn45jNTZ3ta631fZ7Wodx5bPa8C2vXnqA4QA6rdzcMsSstyXBgJzbuQzG9TJNASwxV3KAGBHrGMO4yxCjIk5gnBWsFrpegrWdTBXGAd8Qr7Ayj8hGqOEABDo+v1bevdnf0Z7t26Z40Dc7cvjHuOF2uqOdGO0qz/+/X+uf/C3f1PTw1P1+z11R111BqwHCKu5OeacHB4qW5TmMHVrb6wvPnig9996Ww9u3TLb7MNXB/rssyd6+vJAp9O5hvs31N3Z0/j6LT165z2Nrt9UO+4ptRiqhc4Pnmh6/Fzr5YWiKlExP1cyOVddZIrtjCYtE9zrsCiH4O+r3x/audrFNDhnMO5K9H04qxnwT2+osSb/s3/zd6/wiqsW69UIXI3A1Qh8TiNwVVA/p4G8epmrEbgagasR2IzA//61e3YzAQCenp+bvVmIapfLfLnWoB9qNOxqMOxrZ3dbGTY687nmy4W7CDReR5afZGx1DsWhwmBgwCB2wO02WZypAWn12ilXLd+pwJ6opVF/R6PBjuKwb1ZnWGJOJhdaLGYOtGpXrrGNxK3VMSXp1ta24m7XLuGr5Urz2VyXs4nmWExjQRx7Gg6HBs5gv0fj7/jlK00Oz5RPl0TPOeQAACAASURBVBqYOsHZRnH1J6dxowQ1ALim8eqazFyOUBptFMAgLdYE5z35XAQa1RKAnql1LGnW1CupOjpMcz1JCn2SSilZTB6ROm31a0/X2oGGlRSUubpdmleo20qVbWfzSL/FoswcCmENG2vOg54bG9pdxDYMeGu2WB6cUwCTw4iCCYVERdPQGNq+Bvv7Guxft38/OL/UBFXfem2NL5SKIDPRsKut8UijOFIrLXTw+JnS6dI1rqtax5OJqSbIJuRyh+UuCiEAYFMN9ZwNWFZXStLCLM9u3bqld778tk6PjvTi2ROdn56oG3ftEmoX8jb2x5GSRaqtrR197WtftybT8+fP9fjJEy0WCy1WS7XqtTHzw3WpmCaVNUA8azRyud/MR0DVzZdj6jsbQGfLt25Y+S4jiQszgCSqPFj7NGsgLrTrFLGBXYLXHV/xaEtvvf8Nja/d09qDne8a+CG2l16tdD7R7OJUi8mFszxHjZFAUphqOb/UYj5VkpJ15PJ/AaqsaYmKh5/v+aakH/R6Oj8702Ixt8YIl3wa7fw9U6TyfmiMkOPrcAazrR11t+TXnloQLBq74rou1OoAYFYG/mbrzIALADUA4PUawgbqCMBvOlww+juuCeZjlchX21jUrSLTOO7q7Qdv6PJwovk0Udgd61f+zDe1u7UrrVLNnj3Tp9/9Z5qfPNd6dUFwrjoRCjOaC04hZlOahg0NGlYhIDCKYLODJVca27u1lmUudTvqDEP54652bu1psDVoQNxMyWyq6cmF5sdTeSnKZyDsjgN/y7WttbDtWUPo8nyBDM+aKtb8M5o/psDNr6aesd7Mfp4v3luGcq9ta7fyyAb1LK8bQBi1MPM1zyEVtEwJSOMkZ56Zj5v7WQYoM+eYZ+SgVjSrAq3WtY6LUp9lmT4upaNaWtBwCLAldYBujC1h1VIXqgxNK/Kzq1weAI2PbSXj5ZrKgFDj8VC3b9+yuX7w6kCXFxPVkEFqnvFat27tWv2A0GN2zzVAcmCNGGoYtZD/j90pjaF+FKnre8pnl5qdXqjGItnv2DMrE5r7tAuN42ANLhPOUnNMSemyyRmrDQCcMVYAwDTT6TduQEXWaxSq9gB7MgOAZykfWJYtC7CINZ0pgJwPnwPcmudm7g2NCoOaaHbbpvYyPznt7G1r7/qe2QWfnp24zHkfy0fIGyirXdYkSlRn7436ng/FOumobLe0KHIdTi6NSGPqut0dbe3smB3pLFnpxeGBuoOhdvZ2tX/9mgEKqHROT451fHCgu7duqUs2clFoNZtrenFpyt4hzzjN1c4yU7IAAK8zAGksv9dmsYgqmFrJ75HHSJ3iy5qSP8HBXxMRml6dfSZzsnhNGPqJraFTmLlxs2Fqsu3MgtVyd/mzDpbdNBpfE482aplNd5RmKjXFd1atzLmNNWIYuJxb1oLZTVsf3BFvbE8zRZlT/jbhn81ncuSM1/F6Zp/oGvfsc9iios6l2UuTmObhBuh2cxlrUN/IbHHYUY4bASAwYA5qwcaD1rKkTUbfqNYAQiFRGLjdMitAZ8lPXrhzPGHvBxxf5pjUOyIJc9oU9rxu4wYASArhgi+AGtahEeSK0gBUA4AbQh2WpDRWrdlozVxnk83ngDxBFIQBXWRKQuhKEiWr1M5UoUe6b0dV2VJCLnDd0kW51nGW6bhaK0FFxVoC6DZyAOcf1F6omcn5czUrbVU2z7N1qSBiH2wpbLUsB5yIEEyqAYBNawmowmujjAYUMhDdnUpwS4h9cunJDccOutbY9/Xo1r7+rV/8WT28c9uII9NLwJq5Ac+ZAeqVoq2Rbt27r1FvrPNPD82qlsEFmGbtkh2Pleh4PNLR4aEOTo40rzINbuzqcrU0sABwfXp2oUjEm4SWLfjk5Qttb29rEEV6+cmPNSE3kggTctAhkRm46CuKY7377js2N9m7F9OJKcdhrjBvbl6/oTCItJgt9Pz5S52cnOn0fKZFmpuLAcpflMLEW0BY40wCCGyZ2o2rAASibr9n5xrWpzmpZJUp71ppqRqnhSRTFzA79tSDQNjmHJBrvko1WaxUMf4taVnVlpeO+rcg09DzNNzZURB1Xf4t60Ce3n3/q/rX/sy/o9Pv/0BRRa7wS337t/+Wro0cAFwliXohZwIIjy56RJ1IhQItypYukkoXda3tL7ypux++p3h/S0+ff6Znn/5Ik+fPdbvtCWi8r1pxa60WWdJZYVnlRQbpY+NU4dSz/JcRFlmrjq/n1n1TZKw+mDITC+iOAcDYNHNeYtODkMm5woBB49JB4NoAwC7+YeOC4BRrjrjpAMvarPqx2wZEJMvWlNtRbGcQwlZXk5mS2dIIspBF2DNsr2Nv5i1Q7yzvF5cWiE++IuziPc/UsbgFZCn5ktTT16WrcQ1yVRtCGkQDxmOJ6wMkS3NlcT9nc1QxJ3zuJg0AQ23iLBWEngFlgLqr3AHAFbXK9xsAuNACJTUAZje2uU68hast7vOM+0MDQbIs1eHRgdVQ3J8McAccwu4Y8MxIKs3dyKJnfmL5bFm/DfjrzqfNYYA6y2AFgRZpYuuYz8pZdrWizpGtDODlyeO8xh0l6trPwikBwg3v1zJ27Tk7goYDm93ZnDVrYB/kGN/X+cXM7nUhZF8ynnGIoE4liRF1HdGgZe5VFiEBeAooPcRxYGDOIABPEAdxjwC2NLJaAMGA+lw6Nb/ldkcajLYMfOfuxz2MvQIgnz3IIg4g0HnYyOJQ5Cy+qTfcH1Kuc16sd37pT+uXfvXPGYGHvGnijuoodkS3Zs7Z4RK7LvYDnB+SlbvjNHbogOvl5EzVxYk6VaqPv/ttPf3h93Tx6qm8YqnQw/GoVJqvdD670OlspvMksflRcC4PWmqFnjpRrGEn1DCrNZyu1EPFy8/otCy+p51W8iBtlmbQY6QiYmfxzsYu2GjbELcgB9a4NLVdlBQRUa2WllWlizSX3w1tD2T/BfCHzOScMljeLgKnKIk+IOqBrOXA7Lx5rsxVHLyYl7j68IcgV/KeQlTWAMZ8QVgwwhngL9m/Tv3LvOf75vC0sW5+HaW0sX/e1KKmH2Bnzk0G8Otzl3POsZgKs2Ru3AYABnEYYS3/JNrXHV/NoKtlrkf9UU9tYpO8SqtyparCGYA1CGju2/5cB5Fag6GyIFAG87PfV3d3x+5y7AmMR5lndobjDA9BkPlt6l+iMXJHjOVOY/eaxi3LEZQdwYTxtiMRwC73TtaIKf0LJQWkh4bAxP/Hqci+pAzwuAPBONDeneu6//YXFG+NzE76+o1b2tnZ1c5wSzuDLfW9SN/+nX+q3/pbf8/6MXE3Um9rqHhn6PKec4gfxBVMVeAKlqUK1mttd2O9ff++3nnzTb394IF9TsQIB4dH+uTpM1U4LkVdBcORtm/e1vaNG+rv7srv94zIfH74XNOTAymZa8hdbjXXanKpIlm5/PVibXFVveHYCBBcWiLWn7lk5Ta2VvtR8eNwguuGzfMNAFzqV//Gt67wiqsW69UIXI3A1Qh8TiNwVVA/p4G8epmrEbgagasR2IzA3/iFN2rYjNgyXxwfm/0jKk4awWR1jUa+hsNIvb51nuSFXK5dkzQrMrvg2mXamuaAv6h4sHKkVQjwYfiHWTpzAC/yxFRw1jg0hj82R5G2RjsaDkbqtHydnpzp4gJG+MIUQwaeNJm7NAFG46HGWyNFAZbUqX0BqC3JS+RyR0ZX5Jv9Hgxz2PFFmury5EzlEjUVjGQUh2trjNPMc8x6bqvklbnGLRfSDSPYbE25GDFwjS3kBgCm4e2at+4SYIodjL46XHR9neSFXmS5PssqLbmjmrqhZZau1zqRBjSVylwROaNerdpbq2qjnHIKYJ6DsYfJIzZ1IqAUt8mm+bJptICwGEjuLKCdlWVlTS4yz8jErLDj7vfV39tTvL2trNXRyXSmtCQjNDTrM26lLfKXhj27sMPcXieZDp6+UDpPzCIWYdOLkzPLDebn8dxMZWE4C+MfqN0LtCYHqq40W6ysMbO3v6s3Hz3Ucj4zG+jLizMDLWnsoSLuyDMbaJROWBxe37+pQX9g44tFJw2Xjz/+2BrGkd82JWps6l/PXgN1manLG4tFGuubpj7jQXPOlAP2rAEeaBTKQBUuywA/KIkBWOLAUzdgfhRqtSrLLSM7rRXFeu/rf0rX7r2tdjRSWpDlBmmio37gKU9Q9Z1oMb2wZi+KOADg6eRC2exSi9lEy+VCaZHbF81PGmIougBBAOLIdAMAPjs50XI+d80NWNhFbhdwcH4u3zxn5tMK+2bAaZo2cd8sYu2yX69NUWtNZ/TGzAeVBho7EoMhNqrXgCfkTdZuvkH75mkEkbO3jgE6Us2nZ5YDdu/abX39q9/Qcr5W2x9q68Zd3X/3fVN5e6tUq8+e6A///t9WNjtWmV3q6eOPFaMMYE6iMAxc05f3ACgPyGmqQBo45doU8jQCed8olVGS111P3las/fs31R8PFMaBKeQAEObnlzp9fqDp0cQA4D5AeK+vHnbxdLFzp6o6P7o09QJqgW4YNnZwjSWtrWGnsLAsQnNO98wascZil0HH2pZuFkOKRNqyMZ3FpTXkUMWhqiJHiy9eBHAfsIg6ZuoEBwDz1721J9qPk3VtWeGfpqUOyloXkuYdacXUCDrqRp6Cqq1+21MP21X+fkE2XyUfu9UYKRJvoVJNbmcU6Oe//nUDR548eaqPP/qhayihil3l2trqm5oDJQXNUZotfHYa6+6Xy1+neUZ9p9GCFZ23LjQ5OTMrOeoCYwr4y/hsAOCNxTbrzTIQrXZaT7QBBWn0odB35cr3HchooBYqysBXXtdm6zZLCiFubAXOXpja+zrvfOPRZ9W2sXBs5BtG2rEcdGeV7mx8aw3GQ+3fuCYs6i8uzm08yE/j8/EMsSBn/ZviCUDLrPELlx2O2gigpSx1slhoRnQA4zceGbklHg7MaQEwgea0HwbWUAbYgEjDBwZE2h1vKfZd5jWEgGSxUAdAF5vR+VKtJJUAeVHLmr0himTem5s/Bgyzh22sDRvk19QYBqC6Bt6m2WikFvajprm3aZg7P0IHppoa1yy5XTPytfrdXqVRDv9Em+uy+DYWeEbpcv+wXs1qnEY3Ppesd3ttCAWbKHYARVd3+RxsbtQ9q/GNdT9bGX9g06R3H9FZxG6A4A1rg/9GbcUcclmUTiFpIAngOMpVslajQN04UJasrDYySNYYblSGlmcH6AMQ3djzo4KxUtgQdEwdzJzmmXDmwa7eI4c9l5Ea6rWzYjelu7NEp0nI6wL4Yu1q/iKAM+xn1ALAkZZzCaB+kGPpIiUMQrHGNeQk9l3iAWhKWh4kmD6AaJpY4xxFvkdMhOUyy2xF52sA4MrOIGd1rRUWjtipbxRMnCnWqP7XygGXIUKEoZLWWtMstVgNcJvI65glat9UXMynxmKTvdOIZrXSaq1FVStAaWdnHOZsrTGZnsx3HEkWK9Vpod1hXz/34dt650tvadjrKUmWupxcKohDhQAuQaCwF2s82jKV+cEPnxhZC2cXUJjLyYXagEZY+3baOjs/1dn0UoUn7T24o2VZaL5cajqZaXJ2KZ+sSAEA1To6P9ejR490+8YNHT15omdPnmqJQhMnDH4GFrKDoeV2v/vul80G9+Ls1OIGWIecF3nPd2/dNjLc8eGxPvnkMyPZXEwSZVi5b3Fm7ll+MGphg2+M/OBqoLOVRy3qazAeaz6fa7lwKi32qnZeqZ1VBrKE1HuPrGVP/WGgMPLs3DBbLLVMc2HAgCvBqqxsv8ix4cbKkzNR1JUfonz0zIL53s07+uov/yn97L/5b+vTv/ebyo4PlJwf6NWPvqv9fiC/ylWnmSnJAecAtMgozTiXyf//2HuzH8ny/LrvRNz9xr7kUntXV1Vv0z3d7BkOOYtGw2UoCpYsCrZkW/abDdgvMmDA8J8g+FmCDMMPlgEDpmGIMIeWCXJG5IxEkZwZcSRxlu7ppbq7upbMyszY775EGOf8blS3AT32Y9YgWc3uzMiI3733t3zP93wOVvkOjxYpEruFw5fv4fabn0d4MMSjJw/w+MEHWD15hCutNkYUgJkXzX0Hse9EgKYUgU2jiZx6Ekr4oBuhhCK8fGwSH5o9uCghhhTCOULEkLYtOgrnVonATT6oKBOcpyXMGIIPX0xuPwkc5rX1h1QOoepNXm5elcqopwDMX22ymV14JGLEMbJNomsjsbRB6ksApgmZ+/8mG5S/hgIXm0U4j2TMgs+MoLV3/j2jNDQTNMVU3+fejc99S01ZzPQuS1JHPhGAjUgl7kIjABNbbVCsdLvzfXBuXyfMqd8p3oMRL5uK7vwtco6f7ypDm2utMmRLUkQsBC5jf+jyJc0pk7OSf3g23JMZ6Jzc75v3zjd+KDVGkcSw28o1yLlAApIaaRrOt2GoygnMfbTWBMko/IxGQGHbiE+HsuIImrMEBVBG3NQGdc9mLJ3B1ORqBOD9/2/OPk2mvW1hxbW03ULYDeV+5zhx3mbDDPc6XKd4PxAzvd/rUPyfTiYmBoQidDfEuN+HxQvP2I3WFh2K7XyQ1VBnXJBcf7q9gfY6/MwicEg0MhEcvHcpnrKBhI09ZZZofC3Hk8i72KRoux18/qt/FX/lr/+HQveSVsOtq90hgt7QLUgbIOZZaxub04jHjiPTxMfrDb4XC+00BtYLVMkaP/3Rn+Pi8UfY5htY2xwuz5i7UgJwlEZYsfmbkT4VyQEUgYF26CAYDnHQHWC8s9BbZ2jHqVZ6OsQ3i6XcwU4JWCXAXSMbEW23jRYzPeT85VmCIqR5ZtgEY5EK41nKKOfvW+c1Ov3ACGk1ENPNm7LJgMhsXkuezXnuM/s52zGxJGzgY/SKGsy4591xzW+h5M9mdeM45ntiI6ilOZtNdOym5hnjWSNH0wCxr4fsXb9qGmzO1Ton8cnko9Y0iz2Lz+B7bH5YzzdzqRskvHbReu8UgM1+d+8k3v+QnmYZalvo9H14XQ8tj+hs7jnZwbs/o/K8xAOJB6vTU553yoaC8RBHd55Htquw3KwxX8yRbNY6O/F54llLDemkOWgPwY7yrSHcSABnlcZkphe0nasEwnMQf5q0LNYgdpoXs4INMqViT9gYp2iXmsuVEYDZl0DXt91xMDwa4+DGVbi9jvbMo+kUR0dXcP3aNdy6dhNey8af/NH38Aff+n9QJbkQ7f3pBP2jCeLciMx0LvM+Y5QXm2aZHz1wXYx8D1dHIzx/9QqOJiOMhkN9/0cff4wnsxlK1hK6PdjEvg8H6E7H6E65Iu2wPDvF+vwMuzTFhO5pzvtcd5NUTn428UZpBi/s6jkmxr3b7Wm/WohGEGsfT+MBzQ1svGFDhKbmRgT+27/7w0u94rLEejkClyNwOQKf0QhcTqif0UBevszlCFyOwOUI7EfgW798a8ciFQ92y4tzZZEZRKI53/b7FvoDD0HHxzqOMRwPMD2aoDvoqfNytVohSRJl+oTsmvd8uUHZ5V/kLFTXOhDxgMqsmSyJVWDgIZ+FO4kirZZQfSE7vnctzC6WWC0jJHQ/yFHGtmIeyLaI8gSdrodel7/HEnqPGC6KHia30nRxs1DIAoQf8PvaKNhVn2RSVFlEV8BLsTXZozwEsSjHAhEPeBSi9iKwjlEmnlJfjctAmWNyOpkikgQ2iUfGPacMIaHPfCy3W5yUBR4w74gIUeU4Ae62hUM7QJdOmpoYLzojKVhQBGYRxRSAjCBnBGke61QEI/bvUwKw0M8sljToQgPNpvtNsp8EFQrAxD/6wyE60wl8IgyDAJusEMKJOZUsUDBz2SZWrh+qYEIXWraJcProBHlCpDcLdhYenJ4hyQq5Hq2WceCaFJ2WimDt0BRrWZibr5YqWvQGPRwfH6IqcywXc0TrtYp5/V5PWYIc94unc3hOgMDrmOaA4RBHB0c4mB5IrPrn3/kOPrz/vgaGOGIKnHR78pCmfCc5gOn/oyi6z5Q04gCdAQbZbTr+eW9wTCkA876XAGw56pru+o4Qal2RwunwYjG0xkWc4/Nf/gZuv/IL6I6v4uyC4pkNr+0iYO5oskG8niNNiarcocWCx7ZEHm+Em9osZsLPxlmKKE2QUdBRTiYR321lrtI11A18LGYzZMRcu8yTpUOOua5E7tGFtkf9tZDWFCLovPcRujbyNEZdZcqF6oR+gyg3LjJ9dmPRVJezwcU2LhzmbxG/JnHZwtYO0Bl04YYsdEWo8wQH3RFeuvUSfukXv4649DG+egc3X/k8doMO6F7DbIXop2/jz/7pb6PXYe5wje/98e/DLzI1OrToXrWhnEnl8NEtyCw3FWi2EkbdnclANYG6QM48UeaZjUMc3b6me9MJHAShh0m/p9zWi8cnWJzOUEYpXJICuj3cvnYTdZIini/J08PFyQUqiZdt9MNQGFEWQXnfsGgs75qeTyMAU3CxLLr3mI1teHGkC9S7HLbNgv4WZcacQzaTUCQ0fDeKAMQPl3T9OMwDto3bnPMNBXyJTsa+zxw4uu4itPAkzvEk3+KEDvvtDnPWwb02/JCtES302i56Oxu9ugWbObB03JMo4NnKXqvoBdhVcsj/5m98E8/ffg4XFxf47nf/BeJoo6IFM8E4303GI1w5PsZkMsZiPhNJwQhxpsNdBcp2S44ZFo48q43jyQDL8ws5Vyn+GseFKY7JlCKRyrguChaTiaFjBjVxi01eIotnyiajiG1RMDeCG4Vf5nDyXiCWcxln2GQsNrFJgEV7KQEGxdw4RSW+632a59jM4WzEMdhgztd8rijildsaQTfA4dUjdPtdoYJlflYYM5uednJaqPDvuJpDKK6xiM8insgBygAGoh0wj2Nsicnu99SI0R8P0RsPJSCRksGcQzZ+nJ+f496dOxj2uhITOE78OET/DTtdOau2zPndRHDWEUDk+14AZgF5n63O+5FirdanTxwyxm1ihDiTD/gpZLKGrQWv7aBWth5F+SZDUeNpLGmcM+uKJb82Op5j8nk5tntHdSPuGg2Cdwexq8yD47pscNNsgGLZm/cW13YWfJVJx/WwcfGZhjA2FlDwNNm7XC+F7VY2tIlbkADc5OVReNf3Shxq8oYb8USOW83nzJ5mblul6y7nclOYU6MP8xzZ0BMwC65xAHOeYbH2GSqbYgYXYH4mYurZKmNwy1bTOLTPt+a6qMK+3Ga2xDxGKHD8pQ00AhbFXY/Zk43gK9GFYjiFVq3v3Lc07q5GoGIxXEIGc4pdQ7UQ6rvcCk+6I7a1Ea343nh/Mj5BOZ10CVVslgLybQtrziHVFudlpbmEwl1B/O2Oz6la9NQZlqaVkLF0GLFBLG0DizRGRKGivUXHsdB3bAwsGz5pASIj8BIZ/Cqx0RSdorIWypaueuKi3W2NURAI9ezLObZGSpwugPGkj8+9eg+3b9/AaDzEer02Gbtc+4jglVOphTLO8PThE91LjJbw+qHBY8sIZ7KJz86fYp1GsLo+rr10FwWABw8f4Z2338VqvlIkAncnHP/ZaoNXX3sNL73wAvL1Gj/8/g8wX61gex4y5kd2u5gcHuL6zZu4cfMayjwXqeTsyWM5Qnt+gKPJFLdv3sJqscJHHzzAO++8hyzJsdpkcl/2JoEiSijqcSwkYOrep/OR7kXuJ2sJ3ZPDKTZRrHl6cXFh1oai1hcddj0vNE0qbHYK2mrI4l6GeFuKYhTdOEdybipabV0Lkgp2tqP5z3ZcOLarZs2vff0b+MI3/xqOXv08fvA//y+YMRM0mqNTb3AQssmoQquo4DsuUrqMixIb3jtsXty2sMyBR4sMu46L6Z1buPbKC+gejVDWGVbzp1g8egg/ijAEMGDTEOejJEOpDErmChsxiJ9HTSBiGZvGFTUssojeiHoinQv7zIgCg2+meMx7gsQXOrbYZMPsXzOeZs8rZ13jbhP1gM9Y49wTBpbPWYP032P9eS2UV86mJeKElXNr6fdUWYaK7jk6RWVsb7A7XPOeCcBNQxv3ADzvcP0Ap3Lm/9Le+Qn6VVMuBbzm3/G6Ek9MtC7nP67DdDxym/dpAVjNMPyfUBpGOdq19wKoaeahS3ARV0irLSqLzQCWnOEZv5/NVYxBkXvWJJSShqDGRYkhhgTF9UjrDOe3Zp/MH6dLdy9yUQA2ayJzW13TKECRiFSbxhFMPLP5XRRrGw2e4+o5mqd5buNZjfM050FmHhMFr9mQDbmMPZBrn/QbYmErifQ6mjUOYNMisxeEm8YBkRjaQlO7RAV3u+b1G+EmZeMW9wuaqHfKF+b9xXm32+ng6PgYSRzpZ8bcIx0daO/T2po865AOYN5pPE+oeYdrELHTgRq/eO7jZzbnN44Z719DbqqrAiXR82lsGhVsjsUOT2cL5f6++Lk38MUvfw2bTYbFOtJ94PncV3MPWipKgkIUnwvShZhlnEoA1sqMsipEIurx/EYJMVrh4/ffRpWs0PE52xdqMq63BZI0RsFzSV0iKStEJZHMbFrU5gT9oymuTA9w4IbopyXy+UKN4nTcLs9m6LABghplvpMAHHrMuiedgs8qnb9b1GwsyrlfUT+pqDYlyTZsbqyBpGih0yVliOscFAHFJlROXHKnN2K6MeCykZBNVjudvYOOp3OEsn15P1OQZB5Pbhq86QBm0yIFYBJeLN6vVCzL2jRfNk5+00HQ4Kr3VKXmb9NoZWoArS0jT0xtQKjnT+J+zeOovYit55h7fWWNN1hgg3o3TS37HpT9z5ueRbr42/BCBy5pPnzzCh1vyCu6f9lM7MEJusK5p6RUHB3gzhufx6Yu8OTiDB8/fojFOWMCGnLLlhQO08ygBn0ObVFhy5iXJt+dDTXcG2ZsPiJdgPsA0c8YY9E48PnsFdwjNI0e2Kqp3GS3N1OiGuUAm6SKcQ/96Rhev4uWT0xCG4PxGDdu3sRLL72sefX7f/rn+KNvf0fvpdPtYnR0iOHRETacg3h+SlNcnJ5h96lPjgAAIABJREFU9fQcHcfBleEQ0zBAvdnALnIMXRvXDqe4d+d57R+WqwXef/BA65/T7Qr73Apc+MMuepOBmr83szk2FybC5qA3VLQOx4H7J86IWVEhIh5e1AtLJIfxeCIqVxIx3mmJKuO+PlaBzPFMo+OzLOjtFv/Rt350qVdcllgvR+ByBC5H4DMagcsJ9TMayMuXuRyByxG4HIH9CPz2K4PdgHm6nqPO0c1ipQIAXXWsq1Js7Q866PRDZFWBg6OpCuh+ryek5dnZmURgCiWD/gDdsCuEL50o6+Ua0YayhnGWEaETrdZYLRc6sHoOXTkeukSfNVlqSZRivUqQpZUwhlabzGRLrp6szFHbxDszS0mhQMgyUwjxOg5Gg4GydDpBIJfF2Xppur2rUmIrMxRZSGX+E4WmQCrUTh3HPvGi6thtumWl9DaZQDoAGscNi97sfJWo47kqDCsPh0UPHk751eRtbinsOj4StHCxrfGoLrDcbVUkzeiYq4GJ4yHkkYuuyFYN0iH3YocyF/cCMEUWZTVS5KYAbIrM+r0cYbqCVH5nMb4xCjSY6ooHUR6+2SGuw72P3nSKAxY4X3gBVZsFZVM8SKOVCq10UFNk20QbbJZLLC9mmJ1TjMwlFrI0e0qhj8U9CgcUQJmDRRFNh9wdrIB5X0ScAetobXC5xHAGnrKh1e2d5QhDG9PxVAIw0XdsAPCdAOP+BIeTIwz7QwnEw8FQghUF4J/95MdYL+fo+Q5CCsCuo0OacKiNCM+Pai6hGScWGOUybPJ2KVKpW5sOA+aYVVuD/G0RdZyhG7iYdD1Mug7izcy44B0HP3nvCW69+jm89OaXcPX5V3H/o3N4Xg+BHQqNu2FGapFQdke1K1BZWzg+nYVtpI2TaLVaYMX8z02k7EN2MBspy2D3Qt+TQzWLNiq6KIs7NM4qZjwxp9m4EykCE4EYoqgMlo9GiJo5zpQv2EHeHFD5DAZegDIplCtr8fCrUpbBPPIdFHQlZ7ymRFM78LpD2nVgeTt0+sC1w0Mc9Q5wNLqO69dfwmnSxuj6Xdx7802EN4ZoL1Os/vLn+PAPvoN/9yd/jHuv38XB7UN859v/DNnDh7DiCB4rPXS4t02RsnIsIwY3HemBxfzitpo0SCRgt39KFKsL2MMAkxuHaAWOnHdhx8f142M50so0lfP35MFDzM/OhSj9yhd/Cfk6wuLkFHYNzE+eIl1swADFYSc0OYsFG03qZy7ET4QZToIOtraHqLSE22TDx3Tcw65O0fGJFW1hxyw4kgWEBWOOMjHXRHObZ47NKCx0CiHN+7Mkgs5Ye2ToUWYYiyQu1uUWs6rCaVHhcV7iQQ5seM1dg5vs2h76LQf9mvlsW+WdCU9I9w8F4DaLTsb9/YtffANvvP4qDg4O8J0//LacwGmSImRjRl1hOh7j2rWrcqfOZjNsNmvjEKCAQPcpSRBCxbJxoNY9+OKd24hXK6xmc8TLDcq0gCVsssmQrZkDTky9RUnc5IlRrBD2m+4IVsx3LRXF6YoQutCx5WQiwpFfLO4SE7mOmc1IgoGZE5Unx+YXZr02uVssqrH2KWGlEYEpZlJcpqhgBHkzv1HQI8qcDuDJAdGonoTujCIvi8LPcvrMXMIcVhahJLBRUVOWMVAR10sXBp3RgY/+cCg0Huc65ojScTdbzPUsERV8cX6GF+7cwaDTQSKkXQJb2YI+DkdjNSTVUYztag2f4m/CvMncZNWJaGBcHNREuWYqXq7JeBPyssEWs8CtjEQKvM0aIHG81Vahi0U+zhdCcnPQJII0KE2uWaURgIl9F8Wiqe4ZooUpMO/zOZWNy9xmCv1CxTZCLlcGEir2SEgJyOYaMVpin9HMYrgyJCtTGDVG+cZJsedWN5jFPVZRbQkSlM3nk/ONBV7f0+8XUl+UiCa32Vx6Nc7oNYQbt5Gz2Mdnh8I4kaPKCn32CY1zi6Iax5K/w3Pl6FOeNUX2xunBgrxw1twLuBRiMyN2yyXMvYBBWJKsoSFsBG5mchN5yXVIzjeKBftCMRs6+Aw0ruhBv2swqCJUcJ8SaI1PiwIx71mHv7fWtaUwsVOsBqeWlnIll9VWAvBFucWiDaROC0WbNXJmfrMIvheAa1QtW3l5Tn+AzGljQXdYskFRZOi5NkaOgxGLyXUtAVjZ7bstNhTIlEPP37nDoNtHz/PRaXGOqhC2WmqMcimsb3MUVY51VuB0VeL6zR5++atv4itf/Yr2icTtEnnstyxUUSpsPwdyNrtQE2LQC7UvoZubGb7cp3Z8Hw8fPcAmjeH2QgnAzBD/+bvv4y9+8CNEqxhdpwO37SlXdZWkePmVz+GVl19G6Dj4vW99C2ezGXyimLkf6fVxfP06nrtzu3GRV9oDPbj/vprh2CByOJ7gxbv3lA370Qcf4Sc/fksCMOc7Ll0MivUDT5QFruPEeMoBx4YgPjsUwOgiZ2F8NNS9u+Q+a7GQG3NPw+CexGdEA4XJqkKxK4WM5jOQMiszrwy6lg1inq/5KUpTzadhr4sWG49sAeDlEv+7f/+/xRu/8mvKU/3WP/gHuHjv5+igwq1RgLHbRkDRT8IAM0kzrIoSq7LCo1WMNZ3Atoud34U/niA8miI8mqAzGeD46hTbMsGj99/F+bvvYECBn/QM5pVHidbHggJwYXQN3nf84t5L5Jy9AKxcbyMoyPBm85llU6chaHCOFsKUpAKOq+c1zRkGL08BTpNJ4/g1E6ERO0XoEI2CrXzN9xLNLZrBnmDQaKvCs5K2QNdyrvWae0OK1xS1SC5oemcM8pXNh7q/Dd5bDR/MYk5L3XMS6BSXor47raucp82cxIxwtyEg1MId76NfPi0Aq0Gt+aKAS9cvBSM2eGp9q7jG7TCPSp0xiAVP6XDlfMT7gHMYneGajNhc4kgApobGPTRJE/y8HF+KwopR0djxLyOsG4HLUHQo4oq+4PtqAkmKUu5evhc2lBrkA2lEprFHc3NRid5E0beoSE0w2el8Vki+oeuPDRfC2RN9y0zuRgDmuJDwpDEWWtqQEISB5vzJ678/2DYEDgo4bMCJmavM7F/ub/n6TdOUIS0YtDHvpw6d/Tdv4uHDh0JxX716Fbdu3kDHd2HvaviKRyIxKEOeJEZccz05BXneY2MlUdeiDDXvay/5cU+VJhsJwDu+Dz6n1RZpXuJiscbZbCPH/mA0wWy5UWwOV07bNg0cInhoT1CZfYD2AKWaaXk/cZ1j9AItt7evHOPmwQTbNMI2i+DxLB/yxmOOLu8VRjmtmrgDHoMZY1BgltTYsHnOtdE/HuL4+AjHgxEmtoPo6Rm2vD5RjNmjpxhwTq+AVlrD3gK9kCQmou5JZmgbtLIERK6Z3DcBpQOktrkn6RotC/UlGAGNBIqa+03uC9gAoe5I5Zfz+eLam5IitmUDaRthN0CNUvcEn2k3IB2AzdQ7tAtGZhhyBb8C0qX4MFH8zCudvZ+h3P89ArDoGg3lRBjzhgbWUsgxUf77+Ctzw+0FYO5v2bRliFVs9uJ+7JOIjmeVp2e24T1dxTTRqS7imeeaDa4txzS+c79clJzrHXh+V+SujA1tV47w4i9+ARdFjA+ePMZ7H9zHxclpE8dlnt0wNHFCpEpxX0vBVfsJZv+yGY21g7JWDjifTzZiKHtd0SBtNXVyDsuzLTLOn6w9UMhv5ug9+lvTRUN06ow66E9G6I6HWpPPV3PdY73hAM89/7xinz744AO8/dbbmk/8TgeDyRSjw0OdFTi/RusNHn/0sYhDXcfB1eEIh50OWlmClhDkMbiDPzoY4WA6EkZ6yfMyN5+ujXkUoTMewO35aHkU2F1Eyw02sw2qqMC0P0G/M0DgdnQW5ppD8XexWWt/xRz34XiE6XSqBWl+PpMgrTgDxYwwNqKhL5gODF3vv/Otf3upV1yWWC9H4HIELkfgMxqBywn1MxrIy5e5HIHLEbgcgf0I/G+37B1zygLPUad7sibmifhdk9ejbKpeiP5ooC7bsNdBQFufTQzfUl9RRFxYq3EAB+raZm4bC/Es6vU6vtxyy/kFTp48wew8gu/u0Ou6GPS66IVdVHmtHM00ZgYQRVoebLdyFvMgwsJ2ygwqj13TpojGjnXWxi2PaLwQR4eHGPsdZX4ST326mmO12aDOCvTazHl0JJpRtLRbO/Q9Hy0WteJMhWFjJjGHD3UsN9UEIZGaTmCe/1hEsdmxz3xM10G1a4RfE9ClA7AOf3THtWzkbQur1g5Pd7UEYGKvYp5+a2DoumDCTFuoa4OPtIhEdZr8IGpFLOg2uWkSKOWeNgV5g8SkIMvCjnH2qBivIhS7WIm4Kw3uzrHUHcsCcDge4dqdu/jCV78CO+zK7bFcLZGuF8izWMKh22EmTimX7mq5FKJwudggoauhBFZxgVVkxHq2d4d+xxwmKUSwkOQSQchxclDUuQRgFux5T1GkytJEmUX8zL1OT/cNT93rRYz2zsKoP8bNazcxHoyNU7LeYtDv48MPPtDX06enGIZE9TlCQFPMpWuAh3ND7WxcZg3Ci0KTCkXqymfh7ZOuaIodBsVlvij+sKB+0AtwfdTBanYqfCjFvI/P5kB/iKsvvIrnXn4T67QNzx+ivXORLCNsFgtlbLUtOnMypLtUncIUlJHE2MznaoJYbigAGycw85XY3U6XPO9tFZaEJ62Y6Ki81UGPSG42KtClQpHWCMDSrisPRcXnxIhUGXGbFAWJRWPxmOKBZWPg+QgrIGQmbts2ohkFB7qGmcWYJNgkiVyCwijWQG/YxeR4gMObYxwfX0GADrreFDfvvI6P0x0qv4fptWt45bV7mP/0Ldz/wz/Cz//f30eyWODlb3wJV964h5/9/CfI3vsQ2aNHqFZzBGEbJSrk7RopEapNsYUFTuZYeuy2L7cqVtAlmhIJZm2Fge4eDmBLAGb3dQuTfh8dx1Vm20t3nsfJx4/w6KMH2CxX+MXXf0FiQrGOUMcZlk/PEV0s5BLuERvL+4XzFAvL+5w1OQ0MWnHruNj1hujeuouHFzMs53PYVQZ/V2EcOBgSB8h7OUr1oFIQUjG7EaHoemUzhdDjFMwkiDYZWk0uLee5ds2MTQKdLaSwsEELs90O9+MEj7MKK97/HouibXTaDnotB/6WGcKU8A1atLKNE4I4PBZzD6cjvPjiPbz80kt462c/xfvvfSiBoRPYur/YeMO53/dcIc2IOpW4yDmiyCVScF7sdrsG5d9u4WAyEiY5jxMsz+fqiN8SVypEPZ2k+yqQ6aDnnLQXganGsUDGa0z0rdyPDRqSCE7NrWy2abE4XCGle8R0BUjsNyV6OoY/EYCFVW0cwEYANnM4C4hyitCJwSIxC9C8xk4L/dEQo+kEw8kIGTPkk0ROXQkIjRuVoinFLYq4zO9VcY5FXYp2dM8HISt1CHpddAfEwBdq5ODn4LtM81SoQhaWWVQ/PjiAtd1ieXaGbV7AZwa852EQdGCJQ5mjlaRw+D6SRAViZqqrKUnrEQt1BmlIEcmsVRTojftAlAriMZucX15FOd3oht0ZBzDHRdeCggvvbSI6ldfKnzXOd4r4zCeWK5a/v3HPGTCgucYUHzjHMGe0cB2kykI0CHTh/+nqFgKYc6pBg1MsDDzb4Fj570X+MGubsnL5PU2epolTMNfP/N4mAqK5N/d5x58WgOX8o7hGtGlVG+GlQeUTiamxYH4tEdAsfFKUEdZcSXhNhrQp5SqPtHEhKtGRDk7PNQ5BETKM4CNnX5P7y/9CPKIRyY2gy/uFjXF0CPN3mu819z5FD/2uJveUQrDuW/6cw2vFvROL9oEEfDZ00KVCwgoLrSxQJlkmpGua1fpvITOWWZWVLU5eLyyKGhfFFhfEbdpGAC65Jgjxbu4NIaOrNio227kBWkQy222sixTrZIMsjeX+HbsOxhSAikI4aFcKGLCmY8dqoS0cIptifPSITkQbHl2sRQVbAhqX9xoZSjnAtmGI3kEXL7xyD69+/jUMej3k8xWqVQSbTq4ok9uWxf6HF08wOT5Ad9yHGxL9WSGez5UtPBn28fDBR1iuVygtoHs0UTH57HyOd956D7Onc+zSLXYlEbA7tL0An3/jddy9e1ef7Xvf+y4W67Wcv3Qx2n6A8eEBrt24IbIMm0vKPMPTJ4+Fa2cmd+h6uHf7eY3144dP8JO//BmiiGsVY1K4Qm+FsmZRmo1Xwr+q6YGNEmbN4R5Re0U+BJzzChPvQIGXzVhq3KNQQkwlaQqcw9TgRTHZkqOL+9d905r2LXRhprmuy2g8ENWFaxD3OxQZf/2/+i9x6+5dzN76Gf74d38X7SLDQcfHoFWjFW3UfEJSBhsz1kUu0kFq2TjnOjwYYXrjOdx+6VU4vR5Kx0LC7MldiWs3j8AWsicfvId3//UPUVPILiqE3AOnBbYZSTLEr5roA0vZ03zumgajfZOePvcnJtt9RABFUnO/muxOQrVJaTAYaNusI434a1zFpknGfBlChNx3EuXoMuYVMo5RkXLYjNU0nrAxkHODMjTZiFNWmqNFi1E0Dq8bG3IobJqAXoP1JoXgE/w+54ss53nCNFuYhhDugU0OsZqXqFVwn8w1jU5/vjZFFopwzd5/7xSWq1m0ALMWuoGLwaQvgSjOmQmdy/m7iEpsiHwG4woo/lrYcYxc10TDNLhl1+H9Q7czBV+6G7f6nKLva79tmLUGW2vUa461Q0JBu605yKypjnH/lpXIJ6QO8YNyLuBZie9fv1POb7qca5PDbJm1h/MjcekUqhh5Ipd341bcXzfuFXgWodNYAr46m5QpYfYMzXonGobw0EB/MIAXBvpvy9XK7L2Iw05jQ3tpCBPMk1VsgWWJMPTaq6/igw8/lAD8/J27Jr6Bc3uZY0AxzXdRZakaPXkPk8rAXPdPnJAGH8zfRcoI91KmGYzn28jgnymYR0bM5jiwEWQVpXJwMxeY4q/DvFei2yn88fCke9mcU4hPN+ApOlJpl91qj0Q1n1mvz185wvNHB2jxfCW6FIkPhF5l2LFJcFehKI0TWuvVFrqGF1GGRVYjo7g79jE6GGM6HmHc6SCbL+ASE7zJcP7hCcakL/E95dw/A13GlLBfp6iV98s1X3tCnkmYkW23UdhA3N4qcqhkZEKm/lKDfRd22ETZcJvASAW+L88PYNnMwGWjCHORKbyRiuPpXJkxt3xXI+x6cG2inmtFFnm8NkS52w4CnvV4ts9L1GzoIJlsH0P1KWeuuY/MPb/HQZsppDlEyh37ybyyn1Ma8IDJhVWTnlnbuS/i86z+CUPG/lSTQiP+CpVumuF0bdsteH4bTtdRljzvDdERVJsQWx1W2EFGMslkiOufexmPohU+Oj/Fw5MTrC6Weq19357n2dpHdMJQNRo1HJYmG7jM8ub8Yz64KA0ko7HBxnXQCToiunEPmiYZojxHwTfp22raNb/DkFn4WdmUQvIFaTidYQ/hoId24OHj08e4WC31M/3xWOIq9y98PobjMcJOD2G/j6DbM1nfRSXH7fxshs3FXLEEwQ7o2zYO2FTF5yCLETRZZYwt4/MbDjyEJFGFAbJtBa8bwGbjg2vOd6uLNZbnG2TrHMPOBKP+IcbDKbr9keaSVRzh5OJMMS7D6Qij6VjrN8XoxfkM6/kKNhvghbBnhjfrNYZOwT0m6x7/6aUAfFlgvRyByxG4HIHPbAQuBeDPbCgvX+hyBC5H4HIEzAj8789ZOwoAFNAoGqRxoQJur2PD89jVXAujzM0wD/ZEptFVQAWSRSliLrOMWcAmE4+4Lseie7ELX0itAAfTPstYuDh/jMePPsZqkSL0W+gGDkK6Ep1Q2T104tKaRCdSlmTKZuIBkocqFp1zFlSIPGsOUnQS8EhlB56Q1EcHB3LH8YC3Wi0xz2Nlu7XKGoO2K+EizSvhRdkkStGIxSRlKvFgJ6yoQVexcP5pAXiPgtoLwMR88ov4OXay8/DDQxCLhTxIsRBHtzEVkKptI7HamLW2wkGvmDPDIhsR254HJn+xIMCCObUFFohYLZVrlUIGBeDaYEOFuNbhf5+62GT1sPzWFLcolrNAo2xiFsTJkOZrura6Y5nJY3VDTK9fxxe++lV0RxONaRKzOz2Ss5b5UJbnqFCdF7mKIcRBnT49x2y2wjrOkWRbLFYxojiXS7sT9lWoIGaR6FS6BVgE9TueUMhM72LBi3lnyrAtmd9MFzAzuBx10lP8izcZPMtHN+hh0B3oi+VCNhSw6Maxpfj78OMH6HqWsoCFCGRBjpWDZpxY2JHgpDzINoJuKOcLEXAsQtGVI8SdIW2pIGBy4gya1ndaOOyFuHM4wub8FK0t3QoWWnQcrWJ406u49cqbGB49j5bdQ57usJ5tkGwi4wZ1+JkLJHWsznvfbSNsAdFigeWSDuAI62ijgzCfIxa4KESxq59FOBbjPDpI2zsVBUb9UCK0bRFbl2K7o/BCdxiflzYqFv3rltBqlethcP06JjdvojeZKFd7dXaBbDbD7mKJcLtDYFFstXQYb4XMfdzhfL3GYhOpMEV0Zd92cf36MY5uHWJwdYA+xfjChW9PcPulL+AhkXGur6ztF64e4O1vfwdv//4f4OyH/waj0Qj3fv1rmL75Ep6cP4Hz8BQXP/0ZTt55C6O+h7RKhS6LrB1KlwKEKfzyXvJ3LTBql8Viil/MnMopfDstdMYhgn6gLHIW1ezaUg70waiLz7/ykpDZF6enmD09x+3rN4Wxo9i9eHSC6GKOeLZEvo7h866i8N+4SHmIV1KyBGC6TOhYcNC+dh0v/Gf/Bc5PnuLBj3+MRz/7KVh2PXBtDOne2RpMr74a5x+LXpxDTEe/LdGSzlaKbzlxk8TWWTts7RbKrJY7uSP3vINty0ZpuchcBx8mER7EOU6zCgkNHE7jEKdI3rI0RkLasyDByinr0PwUZaFmgStHh7jz/G0Jv7oHFithCOkgYYMPnVUquLI/hBm/LCrRnVMQ7V6r+EEMIp8J3nOcRg4nB3BaFpYXc5ydPEVBLDydh0YzV1FIrh82pRCvLkSpqYBxTjD5gQbNqSzMVsvkaxNb2ejHyi/jx1I2MF1TRuTkF5tIjLhpMtslDHAGb/LYhPkUpq9xXbII+QzpRyq/p9ze6dEhooRrBFGqFE1aytimKCOIKK8RxRoV6pnN6gjZSFf4zvNhBYEaXIhxpTqr1ymyhjjA+YXIYSLZXUyHQyFE5ycnwomyOBlYttYgYfOJeSZ6LtrIAalmArlpzbqkfF6i7ZSbuRcsP4UPppDB7zNLoimCy6nKi9ESEl3XhYU63t8ScZkZaAqdEltFmGjruafQYrJxTVacxF9T6zOFLiJ/2Zjh2nJCy+FN7CIjBlT8ZV4ei6xG/KVYyNxjkRYafDXXdTl9eK2Ik/QoApu8bOPCN2II//Ce3Jv79m40YwJrax6gIEtHdxCGWosXy41cX3zTnLNJqaCcPhp3tF+hi4OfjY0QFDv2BVxaPp/hSm2unbWeW+576HLjzUZUaBCYeAQjtG+1pnCdNW5lvn/mcDNj27iXiDfm9ZDjXThfYuQNblZit4rERvSmaCySCAuqvB6u9wxTyN/N8WKxXojT0EeSlnKfikYgAdigP7iKEN17QRG4AjYO5Oyt7BZqEhgU4tyCpYfMRU0XDHNwXQ+xBcRlrqaGIk3Qdy1M9wJwnqNj22pKonixShPl3HvcE7me0P1B3UK4bcEvt7DyUjnsFECrdo2I+5GOj5uv3sa1u7cxvnKAAZ/HwRDlMkLOBp3ZCrtlgg7FGd/Bok4wvDI1AnDgqElNAjAR050Qjz9+gNlihk2eIrOA6fEVRSScnVzg/PEMxSZHHlfIshqWH+L5u3dwfOUIm9UC9z+8LzHLYSQAmzysNsJeDwfHR+j1u6KWEKlP8WY9n2t94b7xyuGRxv3Jo1Pcf/8B6tqISi1tKEhR8bR3pgOR9yhfQ+Ivn+1mzdHa1mSSSoLk1i/wkdHbxjnPs7HKEnCHWtMVvbPkkOt3epj0B2pqJC0g38RI1yu0tUeCEM7DYdc4Ti26wHzcuHkdz3/5lyR5fvgXP9Qe5OrxEabdENHjh1g+PkG1jETH4J91VSHh3Oy4WOyA6a3ncfuVV3Hvc6+jbltY5ykuNissogVu3r6KISlBqzne+dG/xtP33kd+NkPIJk42CJESU5k5hc1OahjaT8rNYUxo+QblrAaMxnXKtYnZn/osTX5waNlwGTnSrCca+GYNMEj8RlVqsOoSEpVtaQRQ4aLVFNIIwE0mLdcaUWHUeWPIF7zWJhPdoPcVVSHcPdcLZrya+ZbPtrJKGyKCmm0KM7e5bOhsYhDk1KToQxGDezDuD0hSoKCq+cA0xZjmGCMcP8NaNwIw5w6/42N6ZSpRdxUnmK1jxGUtBHTUCMARyUFs6PFcxRVQQOPcZN4/3eV08u+URU8h2IjzdGk3cSH6xWbcOA8a2oHBW8d0oLOJoYm8oBhMlx9x+Dwj8uzBm09jzbmP9yXFPbqq2VjE+ISuj4pCjcc5NcBmtWoaiSwh7bXkaB2jeEuSSP2sMULzcuO8NhEEJg7AXIdaGd6kcXBtv5jNDUGEWeU54ztM49S+wU1rzW4rfP3X/8rX8NGDB4jiVAIwSRzL8zPkmzWOxiMcT8Zy2a5mMzUHMLOdaxbJLykbdShuNnEESRbrLFSUbKgjxSEH2OSprGVDsuDehuckOoHN/ocNSwYrTXF2f098mp6h84H6ew1VQ60i3B8ycifLcGMywa3pWAh+2mzZ/8tnKM4ZW2HaHjjuwlfrVMVGYbrHEyxIMeKa3LMRjvqK7el0fGyjCP2qBXdT4vz9U0yCNgJG3PBerXcIPEuUB84fZg9gEO/KamYzKmsG3CftKpCCsS22cCpG7vC+ZKOgabwi5rgmrJrOUzrtHUYomOYK9XbwfiVNig217VpNOqKABRQqSxF5dnkBh3ss21azDvdgXJfYfMfx2RY8bzckFT3PDe3pgDjPAAAgAElEQVTLaOym8eGZAtxo72pONA0N5o/JM9fa3ajGonNREOS+jfssxhE1P6A55ZnYvbcNG6oN92L8hXz+dM5nHSC04YQunICkMTaqMV4oR7xK0JuMkRB5HXoY3LqJD5czPF4vMF9v1NAuhLxiUMyY0U2/p60x9oLzGgVgNnLy/MHbRwQfEiV2PPvZGHZDDLnGqDEbogexWZn1A4RsJjFYeN6fjInhnBR0Agm6o4MJnIBrt6eaw/sffyRENV3mfq+rf895hNSN46vXMJiM4YcdjQXPKaIgFJU+y/z0HNlyhVZeYOg4uDYYoMf3kGwQEnMfrxukOtAfdxCSENLvYngwUXfBtl2hbuUm/uF0idlphGhZoeN1MRkd4vDwOg6OrsLyfKzTGCezM6RlhunxAfrDvs4EbPxN1rEakgPbV6N2VZfYtnnOZ1Orcf+y0eM/vxSAL8urlyNwOQKXI/CZjcClAPyZDeXlC12OwOUIXI6AGYHfedHfsYjKwxAF4DyrTYZQxzG4xCJXZtNgNEKxrXRAY1e34wcIej2027bQRDEzvpgHq8OUeMM60A+HHQnAu12C1fIU89kp6jIXUouYKB446ryFOmf3uY2e35foG28i4aJ1sPQt2C6Lhy0VpYgZZPHFJ/aKHemBD78bYtQfwKWTeLHGxewCObN0mReGNnpMb2oKCERWsgPd5SHbVAWeCQY89Ek8+FRRWHmHMtUYxxQLHiwW2swZbkFuYzmgGnwvi/ZywaY5diym2TZy28KytcN6t8OyqJStxhjiDvGSLExRABD2sRGA1R3PAyQFYOPqYVHdZWc2u+v3ArDiyMwhWxhnZQU1rgQWOVjE3tJdp7Zx2IErPCIP5E6/h7uf+xwOrl1DIJcfC0BEMJ9ivV6qqMsDEAVUviYPvw8fneDRkzOcXayQZDUu5husNxl2NZFcA+FfiYuiq46HdmEQmdfs0p1KF/BOTQHMbmWebZpE2KzXKPKtHMDM/qMLnA5yt+1is4wRuD56nb6ygomIGw2GWK8WePDBfdjtrTLi9o4NFmRY1KCLIwwCgwiUa4H38BBRkiCKiLVk7pfJVTViK8UPczDmodYLmd3XxlEvxN3DMYrFDPFyppG+de8OfvrgMTYtB9NbL+D1r/46agRYrgqs5pHJSaZz19rB8YjFTFBUiTLExp0A0XKlBgU6bTdxpOIzxV8eHvneiIgTirdkFl+bsbM6lI/7ProdD47VQl6kKoiyMMaidrRhGdBW7mOUA+H0GG9849fwS9/8a7j72uv44L37+Plf/hjv/Ojf4NG/+zHaSQKfGEC7heFkiHbXQ1wX+Pj0VN35HL9hp4Mb0ymeu30d46sTtAcutnSLpTZ8d4pbL76OWRDAHo8wGXTgz8/wvd/+P/HeH/8J/EWMl954Azd+5cvw793Ek9PHuJIUePSDH+Kn/+K7OBwEWCVrzLNE7vg6bCMnmpR5seVOwmbQtuDRMUdsGzPg6CZtt9Ad8Vr2JGDSnR4vcth0gvVdPH/rmrJWiX1fL1bKmrp35y6mwzGevPMeVmcz5KsNtnEmpxOLQrwHWLgx4pbBQ1bMvyLCkS7Ol1/C1/7RPwZmC9z/7vfwg9/7PTjrJYa7GsPWDm5dIHDJ3TZoNdbc+MVnlvMqc9HYGb+T844ZawZ9vWUTxI74VsDZtdClyEWMN/+D7aHd6eKsKPAkzfR1RqwjFTXPgu07EqKIwqSYwKYV3sf8zxQK6yLTfdIJfAz6PeVz895mxtp8tjRiIotMJG0zw81ra55lFAAFDzr0WSjmHM6M4CLPsZgvkMYx7jx3B6P+EOkmxsnjJ0Ks5gnRcZzqTHcOC5m8lnLCyAXc4OHo2pZAZubZvbGCheTMUNgN+tPUjlW84t+cx579aQppn4iSphBnanJGSJP4qyxYUzjk3EXHOAvUyj8NfIwPpur4T5nxu6tVTFber4r6xp1ljEZtETKIiKTYa9E5zsIW0dJ1LSEu7ATGRdbaGVG9EW/5c7wfKW5RqJmdnCJdrtFi4ZjUDMeVONuuK+xIAlivsMuZ4bwTMpaOFlUc9zm6zXuSK3YveDcCIj8+1zVl0elzGxT2tmqpGMqissmFNxoh11HhoJuhE4aZa1vjvlJdlV9NrVJjLBF5J5IEc2I3ThtrUgia+6/rt1X8dRsB2JW7jEVe81XlBmfNBiyOE/cLeo9cnoQ5t+X+Ui7opwRgZpmr2N2o0CaL0vz//FnXc9Dt99Dv9yXAsOC/Wm8koLDwTQMus7aPr42QJDEKiux0AbUsI0Q1mNg9ylXiAvc/JHkYnRRJxjnXksjM38OCH/9w7V9v1nJ8GVGaSZE7udooFFPkIWKdBUg2WHi+r2eAJACix/d5gnuqJMUgFY/LShEJXBNNTAHXFFvNKRTcOU/R4UYiBxvmnBYzF82bZbGYAvCsqHGe15jRUOu2kEsA5jNWU4dQcxlf27J5PzsGLYkWotYWad3kzdclBk4bE+bVMvNYArCFUA1iFlZZrAK1HwRq+quTXKKfz/xKFrQZrcB11rKQo8Q8LWEP+/jSr72JX/7VryMYdDV+fT+U+zc9myE+uUB+Njc42m6A4MoYziAUztHxLJSMTViv0S5LeC3g4vREOcBnyznO4w1GB4eKD0mjAsvzFcqoQkZn5CZHsW2hM+gZN3gayUGp3Eo+30GgpgiSXYirvHn7ltxTxtllYb2YC/3KvSTv09MnT/Hk8Rnms7Wuq3IS6SJ2TTa0y30uMxDpEOIzzsmeCG0KmGwEUOV4K6QkHb/ER7PAHqNG5Vlod301SVlBCMsNUVZtObKOxge4fnQsisX6/Bznjx7j4vFjeDtg1O0o3oBF/M16AZv7mOMDvPra55gQjw8ffoi333kbb7z5C3jp5Zc0fm//2Z/i6QePUKxiOMKuuoh3O0QU+iwLse3g2osv49YLL2F8cEXNOst4g9l6gcVmgdt3buDWjSsYhj4ev/tzvPMXP8Lpe/fhZhUcisAUGHZtNRtQ5KBzed/h8yzjW6GfXDbZpGJQ6+rhYRwm1yquA3zWW230KSCQUNLk4mru412vrOUmk7Fx/FJA3OdsG3y8eV0Jmw3eeO8ANhAQM9GJ5G0boVm4XTZ3cV/WzBV8Xk2jVIPGp9jZ7MF5D6g5T1CAFlyHZwISfnhmoVhs0NcULNUgYFsSUQwpwLgBOb18WgDmvze7VTMHMw97evVAe4rFJsbFaoNNUWGZbpX7u3cAO0EggoHoFVKTTSMCMcaMUOHWhXsXzVoVzwCm8VB5oKaj4RmZYy/sFoyySXNhnxWLwEbapsmKTlSupUYANoKZqDyMWOB8YNvIGnfn5KCHOIl0TYRJ137PoPV7FISaSBdFPjSEIzUw8VkxFl5drb3QRnqC5pmylADM97DebHA+m2seZgOamoK4zrBB1XPR7/eQshG1LBQ18zf/xn+A09OnWK8jHB4e4+LpGR5++AE2swtcPZji9rWrckxHyyXyxKwJMsLmdBdnRgSms59rZJbofMj9FH8vx5jiuk3aRmMq5fmNyHBSTyj+2g1Smp+BFBbTuEAHtbnP2OzKf94LwFzrqx0pTy14XV+EgoOwg+N+H0PPQxHHWm/9wEHEaJoWx848B9wjUfijCMxOuzURuGmKVZkjd23YvRBO19M8b+UFplsbnajG/P45hiGbZI2zlXOW47bN/pNZzkQuc8/F68/3x5gPNgCxyY5NkBw35sVbLgLP17k1ZTQSnxE/wNZyUDLGoGTmrxFZeQ+QCMZu6FaLDVaOYnkCiqSifFRYLWYoklh7KzXC2IwIctVIJKQ7myyyzKylTbei9ns8M/M5brq/OD/xn4l8Npm/5vxfNw2Lim1p9puKjZIIbJoRuW9Tk55cwJ/gnxsIQeN2bmYZ7pX51Qj6LrOJ9w13XgtOx1XkQYf0J87JywRnj84wOZwgae8Q814YD3B/cYGLLFVUDrOKKabn5dY8Z+zI2HG/30bI87jv6qzP54zkojLjecHs9Xhf90ILw46PYa+DQdgVNppTcykMNUXPlppKRD+rayRpgsVqoaaQ3miAw+MjETR407Fmw1zwt++/j5OLC+TbCt3RUHtn1pDYiHl87RquXL8GrxNik8T4+bvv6ZzCZnK3bePpoydIFms4dY3DTg8HQQCvKlCvl+hwq8h7ukxhsTGAZy3XQnfYx73PvcxVFFkZISs2chQ/fbLCxUmC9cJ81kF/goOj6zi+ehMe3cc7zp8bVK0Kk6OJmmyWiznWy6XGJ3QDdLwA69VGkR813ejco4sMbqJz/t7v/OBSr7gssF6OwOUIXI7AZzQClxPqZzSQly9zOQKXI3A5AvsR+N1Xwp3EMx7AokzirzbS1Bk8OjXNoVlZt3StsB5gu+j0BxhOD5R5VJYssFjCNj/LJbN9k28JFi1L1HWMbU20b4Fu6OLKwVQHtPMn5/jwvTNUaYGu7+FgOBSeMV4niDexhIBOYMH2eJAEom2NhBlcWzp4W3JYsLudFjYWadpxIQeV8Es8kNLpBgsBCV4ZM6ToyTSZmRRddChkDqEMaqa4wgwcndeb3EAWWxRHxLxFz9Eh0Ot0pFJQxNNBuslHpKjY7XRU0NvMFyp40DXGrMS43dLXsmARNMc63ckVKgcrfzcLABKnoQIiDxYsbBCHxPdDp7AcoSzCMrusQdWqc1q5aSYDeO+U098UitvEg7WxYxWAhcxeF7UqAh4Ob9zAi6+9phzLPE9hbUtEqzmSJFJnug6ega/xZT7ech1LAP7wwROk2RYnTxeYLyJUNcfaR5sZcWAH/laZz3TN9fodtB2izohhMt3bPIQyp5YuYB6aeQ3stg3X8ZDFBdpbSyiqZJMKedX16X4N5fBldilzws7PTlTA9V26zi39NxWPKO4TCd0Ug4jf5X1CAZgCDV3AFFqZgcT8wJDZeTmRq8bxwUMdO6+HvRCHnRBXmP/FLv71Qvg2OmYrP8BZVmC5tfCV3/hb6IyuIClaOH9KXPYa6yWzlCtcvXqIesesrxStXYlpf4BovVLBm67H+WKBgkIHi54UwRLe92skm5UcdEImkrjltDDouQgDFq7oNNoKG0jXwGKVIMmpGXooqxbWmxp3X3kT3/g7fw9f+Ot/E+74EOVyLZdQNJvh/p9/H9HTEySrObJkhas3j2EFNk5mT/Fn3/8zfPH1X8CdW7cw7PeEsq52FYJxF9PnruDk9ALpooS962J4fAODNz4H/3gClAmiv/wR/tn/+k/w1r/6IYZ2F//Jf/3f4Npf+SqWXhs//Offxh20sfjxT3D/+3+Gq/0OVisW61eYs3Cz22FD0VDFd3Z1G1HeZ25igxoTSrBFB3lLudF0G7bY8Z/ulEHG7yWGbtDz0Ql9FS6KNMONq1dx7ehY2YY//dFPJAB3bRtVnGJHFwJRsC4dOOY68Bmh0LdOCqzo6n/xHn79H/4j+NNDFCcnWH7/+/jT3/4/YC3nmLAZpiD+uQAxZMKo8VqwkaMRIV3XOFOEYycqloI3n8sWGzaa3C/m+ZEmwOzzgk8x8fsd5LsWcsvCarvDu7MFZtstEq+Fum/B6XUNfpKFm5aFbtuFy7dArDHz3ba15qLD6VjNDnSaMXdOSOM97nkHbFZGcOS4DgY2BsO+5gJm41JAnUxGyk1dLTb6vuPDY0yHE2VhruYrdezPztfYbOgrMQV7Tu6s8QsVzOJR4+Y1a4LJqpZLusHtsairTFLi/Vlkk0vJ8Ng5VyuGrRE6KWSy6YPPgYROZX6brNln+GC5LogJJU6R9/BW0QF8P8Ifs0Dt2IiYs0fR1KE4XJs81b3TpHE0d0MPV47HBivPhgA/QDjoY75cIGrQ0Szic67jesNmAoo9w24Hh5MxJoOBnOYZ3fVPnyrTbJuZnNM+hR2OU8aMzFjzmtaxJsqSUrI+16fw9HI8N8KH8nkb1p/yRSne7vN1t5XBR1N0gS2Rls4krqPmsxsUI3PMOFwsLLNIaJDoRhhsE0kp9POn2IUs4rbbiNs7zLDFLCVaeofAbWHcdeDxmtHxVRE7T/excbWQNsC1XcVrCqVNLibvCL5nYVRNF4b5vBSym2znLd1K0mwa8oWEBCOksBGJudbMAyf1QfhwURXoujKoV5nNKWAejrFardRItBe3n+FotfqbbEneEyxUc07lP1MIFk3EsuTsFRZdHQomzzVOYv2tPNC2hZj7AuLZbcvM0xScKYYTq9jtqiFJiNA0lWDBn1VuMMX1sjb3El2Wy1hrJXGM3CPQXZaXJvOQAoj2ZRQXeW3TDFVm3OLcfJWwsSgNAnpWU6w3AnDNngI+nfw26vEUjC0PW8tDtgWWzH7dUSpkcwxJEYBPB6jn4IBZpWweau+UFc14kE2e6HMTZav4jXUq3CZdwh6x72pw4/suUNstRET7ew4On5vim3/jN3Hr+ec0zyiC5GIhx3C/7eLxO/d1rwymI0xuX0dp7SRg5EWGyaiPZDZDtlyiVRYSVd6//z4+fPIQW99BfzwVmeTsdA6rtrDNdiiSWs1ScD017lFIsNjowufac4WN5PwQ9HvC2nI1uHHrOnp9isWemhb1XO62otM8fvQYJydPsVgwr7NASoJNy7gk23R01pWaJ+nuo7jEvQV/ls93PwjU9Ec8PJucSmauc35rt1Dw6ngWcotNFjuEkxEmR8fo9Iak0OL5m8+j3+maLN3tDg/ffx+zx49RRTE6loVJr4c+0c91hUcPP0K/35H7l4652WqG2XKupsCv/8o3FAHw9OFD/PB730UdV7BKZme24XguSsfFhg2L2y3C4yvwRmNYfkeCwuHRse6PTRJpobtx44oiB0Knjc3pCR689TbOHzyEQ1FnuUYRFdiyyY97M0ZPEPdKRzDnJjU0mnxt/U9OYOPq07xg6MomUpZNkJaFnse9IOc37pm5htIxappHuCaYhHEjwqjZgs0UjaCmfT3PC8LfUmwlqpXjz0YA43bl/GqiVkz2sPJ/+f2K02B+vRHmjPDY4Fa58Amnaxox6YxjM5sIvU0TDdc3CsD6Vn4WOl9DX+8jihIkCdNRjfD7qan9WQ+QXK4NkaBNIoXvIKlLRHmBdVYhKnaIKiAlQpevIzS7hzajLBrBW6cE3ofbCjYFDLD51jiAtXSTuiR8b4O+Fa7ZlquXzw3XEFKUEjbbljsU1M6aNZ/ir5rdOCc1ZxGKmyKL8IxVVNqb7526/H6OvdZwCZJmPeN+npmlpkHIXGOip/l8cC5m06SJi/gEz8t9Pfdt/D7OrXT/UojlXJwRXcx7z3PUwMM5mSIwEeKca9Mk0fsYjYb4rb/9W9isNjh9corNKsJqvkC0XKBMIjicj8IAPsVtOuQ3PPs0Gdacd4ls5nvmGufYahqiMMn7m5+D8ynXQof7tIrNgZacqzwjUjxmc49NtLkfKB+ZX2zkojjOhij+M89/WhcbhDWb9gruPxnXNOqhSBLRZA7CLq5PpyjjGCVdsTDnmg2bXnZb5R2XKc89FKYtnb3o0JyToBNHagJqd3yEwy6Gkz5sUiaWCYJFCivKYbXNs8o5vdVn95ahNFWJOVfxnqb4a3ketp4ragWfnWl/jJTNWUmqJm5mUfP+jYtKdCWn00XZaiNjFm3LQpLmyNNcr91nBqxc+Vt0A+7LDtHt+IoE4HmCMVPEtqs5SXEyljkLcn2RqzQ3GcXEjoehcW7nuRrOeYiW6FvWcGoSiNqwqhaKmOt6Sw2bGe83UtBMJ5ohAjQkmubfiNalRpRmLlFDYrO12Dc87rdT2iPvBWDOB2z0bkToLSMxGHHUD9Ab9dHvdRGvYjy6/1gN1HY/RB34WLeBD1YLXJAEoT2qqzmagvomq2A7HireOxS6WTcJ6MwmBpr0ia0ajHkP7KoWjiYWbl8/xnjQR7ph3EGJmk0u3NvwVGI5Zo+NFsbTiWoDPNOwkTIjTt730Bn20Z+MtUdmrWS2XuOtd9/B6flMe5aD4yu6rpwEiTv3gxA3bt+C3+9gkaxx/6MPcPZ0piaY6WiKPEq11nUtFwPbgcczXxyhWi3kAHYYcVUXqKtc85Pt2Qh7IUaHB8KCWw7nkASL2RzL8wSbRYU8IcqfzbYu2k4IvztEOBzAITK652F0OMHwYADbsxDFdFUnWlsCPpuwjABMWlDTaMlGB84l3H/++j/8p5d6xWWJ9XIELkfgcgQ+oxG4nFA/o4G8fJnLEbgcgcsReCYAv+TthEejcBFnOlQpY5DOC+K+GpSXwZcyD49IohBe0EF/NIHjBWi3ufENjICiDCMPNcUXZeDw4JkhT1aoyhitHd1yLeW2tZg5dPoUDz94gniZq9g8DD0hyejk3NEB6VLQCdFlJ3Lg4my9RNy4tCw6NQNfbq6Wa+vgV8xTIK0kNLYCy2zKKQSUO1RZiZzOXFZW2InPU5jceka4UAYoC6fMJlLx3ziMhKNjxYYVKBb2WNqgMyAMEPa7Kigsl0vMZ3Oh9nqdrgp7zIJlRy9dO7VlIdntkFAALkvM0gKLmId94uF4UG1QlCwSsgbt2iqkCCuUl9iWW3gtZjkaBLTcnyxGyfHbCMAquJjKkjlgmkxQ6dp05vEQSxxUv6vM153nojed4O7LrygTkyfXKo2RRisdlNlxzMxn5WjZbWzSDHFe4eRsjg8+fITTpwucn6+xjgsI9tlmHrLJIpagTvejCi6+UF3MxPU85mwF6PVClEVqhOamOEbBzrFcrBcUZ7cqTtfFTt3ArmUQ0TxwD+mm29aIVgtUZaqmBRaslKlHZ46yFxunhCr/ptA2HI9wdHykYvUphbz5Qk4cFivkAJZLjiJJhdre4d7d27g+GsHmQXi5RLlZYpdnKiJ5oyEushyPNwmuvPAq7r32i+iOruBsFuGU2MmzM43htWvHsCwevHmILtR1TGGcxU7eT6fnT1X85bWiM425yFkSIY9juVj7YRf9MBRerWChvbVVhjKL7ZtoIxG5RBvplvULvnYb29LFlZsv4Mu/+Vt441d+A+7wADHHkPdrN8TqvYcoohXKKkPZKtEN29jMT/Doo/dw/9238aVfeBPHoxFqdnZvlsJq9o8PcPeLryM6m2P1aIF4nmJru7j1za+je+sY2WqG93//9/CH/9fv4NH9h7j9/Iv4u3//v8Ph3Xs4n1/gB9/5Dnqzc0TvvoP5u+9g4nmIozUWWYwVaqR0KzEfm+5xdqOzEGlI6PBoKzDUQv3xiH9j8wddhLudnjHzbPAa0s1qybFJMS5NSly/eoRb165h2Oni53/5M5Rxgq7tIpmvUCZEwRl8nVBusnyqjR/rpERiWwju3cHX/vv/AT4zH4lh+/gB/uX/9I+RfvQBOlWBTqtGu+brmKotsyAlFip22+SXsiDEAiSdZiWVT34DcfbM/aLhl44x4taZlSjRn2jzQEVC5QK3WjjJMlxgi6hjoxwFKAMXkbCRFNpcHAQ95QJXSYrl7EJuZDryxsO+ESVZxKGzphOaPEO6QemUXsYShVstCk/QXEtnE92JFJyIaSzZjBFR5Ab63a4KcaEXoCbOfhNhTRR8RIyzyXCUwMI8uk+JwKIoPNMRWXzZY/eMA9SVAExRt3FO7PN9G1HYZI0Zqy/FSpErRFtgQ5BxYUjXaVxddIQx3oB5esogdEhDMJhKvi+65TdEV1NYIF7BNuhvNdPwqzLvaTQIcPV4Kld/SPfngFllHT27m83GFK7Z9kLUsWOjFwbC7R2ORzgcjYRF5D0XL5dYnc8QzefY5aUKwXQAswmJjSvEyjFyYZ8Vp7+befT/JwDz1mmw1/xZI4zytjVihzJqGzyfcafw/jMNDsxopHRBwTspjQPY9TnvcextzaO8byjMkMQhVKuqlk15s6lkFnRAtXd4uq2wzI2LuOO1MOgQTc6GjK3EqZANRxrarRzARgDemoxgo+rresrdS+Ffdh8zlrrGUtxM3jH/2ZjKWEw3SFEOBP85COlcJ2rXEElYOKcIIPyo5nXj6uyPR4jjWHl2jH7gZRc+XP/XvB0KFpybicmmo6xutZDXBrnMQh8bixzGRzT5y1wziP/mJ+F+gw43us74PngtXI8ZwCYfmMIvC+9cgyhI8RmTANYUlHmfMlvYZMZa2KxiuBxDm049oqGNAEMHsHCZbAajq40OtAbnyGnoGQJaGcDGAbyhA5jYbensjQC8JZqWKFUXFYvt9RarLEPcZARzju3Qvb3dYuK5OCAOOUt1jTuBp+YuYqIp5HCOIX6zSiu5W3s+Ix0cCXMUP+ju4d4prrZyGVtdF6+8/iKu37yK6XSCG8dXkMwW2MUpem0X2Xxl5nPON8cHigCI8hh5mWE86GFzdobo4gJlHCnf/uOHD/F0Ncf4+hW0XA+n5ws8eXSGjteBtWVzzRZxkqt5gdeGAiwRpowcIboy7HeUNU/CDb84H9998S5G46FECnJgKJjyJmETwfvv38fjJ0+xWsfClXIfJloMM84pBHJOIHWF6NMiN/sGNiTaNka9nhkvZoNmmfD6crtabRXSd5yr2nRxbjE6OsC1m7cwHEyQRRkOR1PNw0Rzcw65ODlBulqJmtH3fQzDDkLHxjbPsVrOlPU+HPUxX8y0n+uMhwjHQyE+nzz8GB+8+x5OPnqEkM0acs6p60aNRxSA6QK++sKL6B0cqjtrvYxw7foNiaXMUyVKli485tNbxFunGdanp9jMZiDmJl6skG9SVHQDtxo07JafvXEgNvO4RMP9hMf9Ox9DuelM4wf3PtzZShz0jQCsTHHNF9wDUhSjm9GsCxKFuU93DQaYzxrRs3zG1NiqZhnjplQGt8a/cVtKADZkGRORwGfQ1ppDIYX3s8TJJrdbDkC9OzPXGPcvHZwGw7rvyuRnoQis3FeKX40AzG/YbFKJXf9eAbjRRhV5wDmelAASLdrM+a2EfmZjRVIBCfNc2XTFcwDxpEQrMHZBUy2bawwzyGIDBP/ef2kuVO+WyWfmjLhX3/nzvK9JMGHGelkgq4z4u49q4KOlokMAACAASURBVL6J8wDf296Zq9/ZiOm69swW5RypOAW6g3mGobBp8rAlphGVzaahtkJZnq3tlmMyjCnq8n2E3S68IJAoymgLIv/V9kWkMPcOdIs2DmGSpHimUmY0RUHPCL+ce0n8yfMMJclUnRC/+mu/qnPGerHGZrHB6eMnyKNIgjnbW/lc8Wy6bzjdE0fYmEbx1uxzKITbwj9zTTdrlhGAuR4yAoKNR5wbGA8iB7AaQU0TF69XVuZqZuIgkMRiclZNzIDWwUZk5D1ElzGVvGDQEaGgY9mY+CGm3Z7er5zrPAu6lhz2JsfWxB0RyU7AsGO72rttSHvh3r/IUFg7eIMQ46MRvKKCdx6hu8pw4PhGuLcZN9NGZFfgKZDvzWuZDFzuc+n4ZVRGOwx1VuX6f214gJrEMDW8JcirAjHXQr4nz4PT7Zq1KCsxX6aKjeA6wBzfa9ND9DxPlBFG2NDdyybVIktEk2KmOzfNgRqm2CzBvY/ZR3Gvy2fyWazVcKhmLt53q8USZZKJvrJNC/jbNvydBaduo9jQlU/6EBSTs5NiauYFOeqbRkHtR3h/aHtvrpERS81Z/NmZ/NkeVcu0RFIKo7zX3cq4w/mapAS1vDacjo2A83bHRxEXmD2ZCTNNsbL2PWxawMMkwnleIubNx73Lrq39LRtB2LCv5rLaNHqyZ4ybbzaa8nzR8cw+10EbB6MAt64eY9Cl2LxEleVqSqQIvM/mVpMNzPrI2oDbDXW25FrF2IicdZluB9MrV9ilh4v5Ag9PTvHk6RmyosJ4SmF2oKYHNiXGWYbBeAR/EGLrtrBJY1zMltisoyb6yhIdZNzpYchGlijGLloDSQS7LvXFLPMdSWci+bTgsmGLQvSgK7rRbpupkWM9TxGvS7Bnt8jbKAqSydrYOR4skj46AdxBB+PjCXqTPtyQjZPcD2/VKN4NQgnAm/VGEWiqB4n8YqgZnbCDr/2P/+RSr7gssV6OwOUIXI7AZzQClxPqZzSQly9zOQKXI3A5AvsR+L9fcHYsqHCCZUYhC/vssGeRiwgeZdmomAWkFBp6PYS9gTCYHgWHgGiijrLf8rRUXg8zZXNivngA3LIIWiOL16irFO0dM2Yq+Dw4Ev86u8CcrqhzOhQzuO2tXEMGd2yjGwQYDQYYTUbqEH3y5AHSPFYuS5nl6vjmYYM45jSKEZ3H2CalwZtSAGY24K4NT844k1VIfJkE36a43tQczGelCzGnU3WfZ2nQyuy2Z1FQuDMKJyyM9ge49fxt9K9fw8mjR/j4nXdUKORBgcXFbLORE4aFJh7w0u1WRbV1XeEiLXBBbC9rbUR3OW0wDbJRnhsXCdHLdAAXEoDVLS1EJ50LzEgzji6eQyRY7AXgpuihQyeLZixkuURaMt/OZMxRAG4RBzUc4uqt5zCajtUVXaWRih0UH9lZ7ocBLLp1WezLC5QtC/NVhAcPT/HgoxOcX2ywiQpkRGVZrjC9RL9yTNm1Tgce0WBtupCtrbq1D48mEqXSdKO84bosVGgjApoC8Ga5QZnTpWDBbrlYzpdyOAm1VvM1iKuGMJB0XhpE8lZODuFF6dp4VthhrhZdbhbGkxFe+/yrQnO+/977OHn0WAe7jucL88cCFQtSeV0iRYkvfemLuHP1KvKnF4hPT5HPZ8K0Ej0cDHvYVBVONhFyN8QbX/kGbr7wGkr4ePjoDI8ePka0WeNgOkbo00XC95cbfOS2lgPF9hw8PXuq7myJCMwyoujGnKU8U3HYuFcP5Wh99PBjdSPzJN7td3F6eiqscGcyQmlbmC0jlOkOHWeI0fQ6Xv/yN/Dyl76GztFVLFmU53N0eACLFpGyMrzgLu1/MU7e+zE+/tmPcPbwI3z+hXsItlvMTk4wTxLkuy0Obt7Aq7/0RaRPZ3j81n3MH56h0+vj1q9+Gda4g6ePP8LPvv0H+Mm//QlaboAv/NVv4kt/6z+GXe7w5Cdv4cd/8i+Bxx8he/QRstNT+Cwm1iWSusKGJanARdzaYpFVuFgzS8o0ObAg6LsUFgxjkE0bnDsCGtjZzMCC4v/H3pvEypYe5mHfOXXmmqtu3enNryd2N8nuJptNsjlYLVm0JVm2JcFCAsQIssomQIDsYmQTbwNkkcBBYsCLAEGoSHFESJEtSpEUJJI4hBLVI3viG+881Fxnrqrg+/5Tr1vemsv7iIt+7H7v3qq/zj99I6NQGfstUGb1hEjkGMdxie3tnkjgrU4XB/ceiHyrO56i4uNJomddbmKxaMZuRJcoxQ5lGKJ+5xae+tavIOv2saZDYbXEB9/5P7A8PUS4LBCtlyj4uVSxyfPYOPk8iR3odCfQwtlpurgIaG1ckASfJIZn1AFdyPxcVnwvDqKaj3VqoiDZAbmoWRg7QNwKUA46iP0aTudTTBjxZznYafUQWQ7KOMXw9ATxLJWLk4kLcjRZQCMKsb+3K9EDkao0XmAyGek1Mb6MXwRHtb6QLKVDtLZWRHsqlQFJbeOqYF+3W3M17xj/Hyd0XRpQmMAfmwAIbskFzC/FbxoukZSbYLJNZPOSUe4kdflf6ApiVyYdvcKQ9O/NLxMFLJJTNirjwhCArx7VTVmtAUi5prELVAQgO6MpdKIbd7lGUq4x5VQQIQrUWHUmDRDXARLL/EhWaNV97Gz1NF7tVkuOaDN3TzCfzUykJl0lJL2iEIN+T6KNbrOBuuchn82RTKZYjCcigUkG02XCjm9B3Fov6SIy7lx1KP47sctPeBFjitb6J4lL1V+u//+ENDVRqJw76kOmeIKdsOyFLLn/mffLz4nuVj8gOUDqgmTI3yaA1Y0r8teQG3Juc41nnYG1xhmFOAIdGY9noUHnDR1cnIeWhQZdoVXsJYFv7ovsmzR6pE1P54ZnMH3HGwKYz5nRopkePbq+1VPNfZgEzKZbr3J28bMmgcY5xC8TIWuEFwLkPQf1TlvE8GJGIHAh8dCTjmMmaHAc7JqIVbrNOD7GxV4RRHStKLXXuM1JMPH7MwaRxEMYBopmZ+dvSiKdogDfraJdGUdN8oH1BySIzOskkcw/Y2K7OedMVDRJaRLVigNn3zdjNdmhyT5uzjmKTkgoBqHmzGxI4RbnjQLCka8ZAV0aAngJLDwbOUVl1eeguHTKQCz2kzuaEzHrPOhGJRhdsxDVbDTZUblaoeO76AcuLIqgbJPi0WxEclprDbPYRT8XORl6PpocCxLXjqf3OppOEJeFiCpG1KY8Q7Uj7O718MzTN/GlV15BQWB1PFWEdIOOzopUafS6mKWJ3GskgOuBj3Q0QjwaIZtONfdOzy8wK3LsP3MbbOI+OrnE0fGF+nL5FLLeZDKPQThfoG25VOw+uyj5uZEAZs8zv1iZQXHhU8/cxfUb+2g2GyIX+OdIFjHS++DoGCdnlxhN2CNeGnEP5wbFJdpDzJ6imPJlqbFiJzj3gK1eF912S06s87NTEcAbMQSFXRuHJIlKJpfs7uyiXW8qxYMOzYxpDmmCkE7dKjWg4QcS55AU4T5ZZgni+Vw/j0Kg4WiI20/dxc6N63DqEQ7u38OHP3lXBBe/Z+QyqttoA7g2kPjlOd5pt/Dcy68gbDElpsDl6SX6vS0lWMRVxC3rPTb9ph32EvMckyQ6u/I1ZIsEZVJI5Enii44zk05g3LamQ1cF9qbHvqoAIFnKf81ny5JogTHKNXXTKy2n6ijnDYbvgV8iMWtmvpD8pUCTjm3OUX4xZlk6L4o5NiRw9RpEGNIJ/CRlwcTvk/jlOJI0VEgBSciCrn3uzxS6snfeJAlt4mrpDlZ1iphlE+usgAG+vyq9gN+PlQv8mYsFSWo6VY0DeOMC1jJfccjaOatMbMarJvx7S87ZNeJyLSEgPcQkf7UHV531G2cyz0fqkv00+Uuhiwh2o317IjqS6LWKcRahx72T685K5Af3EaM1oTSCdw0jcJMD3rD2Zr/nKsPUDjoyLYrzmJbhKZVINQV0X1fdxJs9SxcarntVHQDXS6Yv8L6j7cZzsbW9rWoi7gUHjw8QxwlSOmarChyu40zr4OfPY4Gi95mqtDSdwySh+epUu1JkInp4f/viq1/EzmCgCppkmuC9N9/GfDwUeRvRrToayR1ZsEfeBAHr+4sApkiVi2HVl5xmid6bBLusVqEYlQQwY8EpfNCfNUS7IrN512YKBN2yrFxiJU3l1t2404173FCKm1QSksXcVEWi5QXYkd10fZ2zVXMisRI/J3bqmooBump97ikUe0nDRgLf1V5HYeHFYoZpmWIdOmjttNGwbNSHCbrzEjeaHcVbr6g9ilxMkOmOSBFWK6xLEMX7ItdhCo3tMJJQwCpW2PFb6kFO0xjzbI5kxXslzxR0ri9hh6HOZBTrnJ/Pda5vhyF22i1c6w/QDSKEFHwwZp3zecFKh1jPsFIdWMNBgbcEZSS7jTCT4ygn7Hqpe+3W9gD1ZkPzdcJ9ZBajYCTyPEHISqN1Df7SRjnL9GeYHBbLAWxEaaYn2ExMCfSq84wRj29EbWZN25C/PDeY/vFNBzDPyRQNGULZZQR7paBmUseaieUkgSOuPQ7WdN1PU7OGeA6Wnou0ZuOszFX1MMpWyCgSUyy3g8JikoWpk6Log8lhegrKpch/Po/Nek3ivcCx0Ws1lc7Gc2wyY7duoi+K67lusEqGYgE+LxmFalGAVr+Lrb1dlDYwnE0xZI2J62B7b18JKhMmTyUpHh+f6veNdgeD3WvCimZxguPTM4lZ/FaE5qCFRretJITz80scHZygEdbRa7QwaLTRDUKU0ykwn6OWp1jHC1hMEVuZSG91nEugX1MPcLfTVrXNepliMZ1hMUkQzzYEsIUkWyMt1iLLCya/+A7suo+o20TIyonI09mGgs5uq4Veu43Q9ZFwP+Pe43oS7fC+wjUv8AP8/f/+21d8xRXEejUCVyNwNQI/oxG4WlB/RgN59W2uRuBqBK5GYDMC33nGWStSmBfQcolOqy3XBm8oJpbLXGzpmkqKQrHPnf4AtuMTURf56/mhYgQnkxkcP8Tg+g1kvo9EnVAWosBX7y+dLHRAkLTLFlOksxHi6VBRtJOLM12ylykP8yaGjgdtOiC7rS5aW314nQbO7r2HVclLdYHFIpbaPGjW4QY+ppMpJqczLNNcrkH2wdAVwCgnn44DKvblnmHM56ciLdVraNS6BP2zjD2O5r/zzxG38euhCGDGWLFPizFQrW4Xd595BtGXXsX48SMc/+AHWFApzsFlhxeBuYrc5FWd/UaMwloAGGY5TsYJ0sp1yAsre5MIaPEXySsBikuCxLncsIpiZO8xO84Y40jy91OONTmdBOjyq7pyVg5gn5G4JIJIgjBmj2RLFKLZ76OzvY1GuyW3nEM1/GKu186LN51iK74OdUYu4UQNxPkSZ+cTnBxd4vDoEifnY1xOE9js8GP/ljo/V+ru5XPFS3kQOnIAt5oRbt7YR6/bRLyYYnRxhixhHtNSQHHgBSK7GXnt2B4Cv44zErBzuhRNvy9jlgi807mwZmw1L3wEhkgA011GhXKNJM5aIDwdAwQXe/02Xv/aV9HtdPD222/j0YMHAkvYE+VajKgzIAGV7It1ga9/4+t44alngFmMy4ePMT48RDIawrXXCOq+xnBeljiZx7jzuZfx/Be+ilufeQlHJ0N8+NF9nByfqIO1x35cAu8lwdCFOs/oeKDyfzweieDgBT3PErkMedlmPxvJkmfu3sHd23T/tPDue+/i4aOHih3vD/q4HA0RNhvYuX0TTruOew8eYzZaYKexjb39O3j6pVdx6/NfQOvGHcxLqsxJxkfw3QAWuzj5jLQI/pc4+fgt/PTHf46P3voRXtzZksqaEXhuawteo4n969fw/DPP4PFHH+OtP/8+Zsfn+MbXvore3X2cjc/w9jtv4uj0GHa9hWe/8jre+A/+KdDaxuPv/w0++rd/jAff/z6CxSnK4Tni4UggHsEDzqN4VaLg3LLXmJUrXM5z1Du+wCpG91EcsUzXsPK1okjbAdB0LNT5LBB0I+LCOEmRkxQeAK5vYutniwxR3Ue321JH+ORyqLjohhfAzkrMRhMB1STTuNZxfpCMJZiZMCa50YSzvYeiu4ufnp5rzt3a2UIyOsd2I8CgHmC1mOHk4SOki7mgFrooCGCFzQhbux3E7PZLqs4zxo/GKWp0qle0mggZzjN2Wy6N0MG3XUSOj/WCEWzs8YJi5Ofs8Ow2UdsfIKv7eDQZ4mh0qS6+frunfiq6ri4Pj6V2Z8c61f38qD3HQq/dwN07t9GqRxIZTNhvNRkLvCL5y0ha4ljs7g5CT0QUoweTOEdMp39hYmNJCtJhwdhAkYYFY3dzReWrJ51EHAlfxtsyPaIiXbheCcSmu2dDAEqBUz6J2yQ4yblMAlhOIDqDq75XEcIESj/1y0RDE4gnaW3csOoOJlGsOE3ZOkUA8vWxAz4pV4iLFSaFIWz4ANh0wtJVHniIGqGIZvbF8afJsWdZ6Lab6HTbIlDPzk60dqkn0rYFDu1ubeHG7o4iCtn5m83mcsLF4wlSklsLxuzTffVJd7Oxnhnil+us4jQrjPGJZZrvq+qG27i0CHAaML9ybnFv+FRs6aYPWaQi11QSAxQTcFy5xRNIJpkfGIKOhIX67jiXTLamATnFSBsCmEPJ75cwsh1rXDDfQ4SNhZBJFnROcp9YrU0kOxMgbMYpGlcw13kRwHJxm6QRA5aSfDAEsEghrg+ci5X7lySKCGCXzmC6tkwsKAdKJBGTSugG53PG6NUq+pnvT8Ih7mUUZ3Va+rOM9rw8GyLyHY2hiZ02MbQm7pSd3XTSGKet4pZFMHM+sHc91TNHIoOkAqM+GStKdy9dRSSAOZf4bDKSlI56xbWzs8+y5PKlc5kkD7dIJoewE1mdgSKgDLXA/vOlXNM2vBpJC18kCOMH6cLzwgBNEomo4fjxkRIz+D5YZ1GsbZG//BqtgThwULiOEYrRxcax5tg4dDnXsEgzLIpSZ73QAuqsb6Brmp/rqkTTq6HtUzmQKuKeLqsoYDqAiWxYWUsB+orXpFvGj3RWobCLn8nleKyOycVyJZfigq+pqGH/ehcvv3wTL7/wAhyS4owMHk3Q9yOT3uL4aHe3cHxygvPRBebxXOSJy+cpzdRxyX1zOF0gXq3QvbklMJedqBfDKepRg0oUJEmB8SIRaM5ffB7rXG959nA9gdU6G6p/lvGja/S3+njppc/i9u2bcpjN5lOcn5/jcjiUqGAap0r9OD6bav7mPCfRYey7SCW+MNG67PJuMU2Fzkfbwu7OALfu3NLnfu/+TyUg4XxlDPbZ0RECy5HrqR1GCHku4jzls5kmSJn8kadKWWh2WiK46vWGoqrZTa3nuMgVeXp+cqZzbz2oI6rXcevWbfh+IOHZW2+/jdlsov2y3+Z+EIvUYlLANM0xWa4Q9Hq4/fyzeOnV1zBbxDg6OMLl0ZkEBnwNcRarV5y/535CYct+o63Xq855nvWzTGJNJvCw0sKUapuocol2TP+KnFtKy6BIsYr4V9Q/ayBkt+M5aVkJGnlDMGvGxlXMfZ2d0fyjJHdJAJP04/vO+GzHC8SLWPNSwitY6jtnr6gcw1wr6JyuiDXuiSTvuP/x9xJ3kkQUSVzdj5i+Q6KXhF251L4lUlj7EX9vaDq6UTnneSYV0eqaeHsKQrh+kABOU571+f4+IYBV2ctfQsAUG6KxZ/QoCbMZBTjlEjEFTVXsM52K3HOXFJ4qzcCcNERU8RmqIp8pmuS4bqK1zT9NBDbXHN6tuN7J+cvXV5SqDKDAU/s8v6Wy/C0jthGJThescdaKBK7SOOTqZegNezSDUG45ftYkThiRLIKq2s/k7K7mg6u7KMfSbOxc+7hgsoKHvaH9wUBj/vjxY8wpAJ4vVEOkXmnbRqPZQrfX11YWRqHuVHweA3ZIO3QApjg9PVEqD4lCnnleeOF5vP6V13H7+m0kkwX+5N9+FwcPHijdoNWoY8wkm8lYzxTFvUpgqlKYXD+AzXsciTKlUWR6/boGrUulN3l8bkm+VZVDfG3ckzy6USm0zjPNJ44/yUo+t5zjFAnJdRl4xjldsJM1q2oDMp1dG92mUkjotLa5n6e5BMkBEyt4J1KXMmuPWHO0RKfZUvJRkRbqkecayL2PZ6SL6QTn8QyJs0StG2CrHqEXr7CVWrgetTCbjlUx5DVDWE2SZi2tP0yGObu8wCheYCoxLbTmcozW6RL1jOLvDNk6R+atEPVbsKMACSPrz0+VlpUwEjqOJRxoeiR/e7i1tYNWzUNAMXCaYx2nSCcTJd7wWeZno/5djiLd2hQY8D4l1y+7Wk36Dol1rx5h9/q+CGBWEzACOqM4aBYjH8/h5WuEqxpCHpJixgsvdZ6lA1jCMJloTe/v5lymKWp0C+YOXwkV+czxOMVx5xrBM7CWvErJZ0Rm5hynrnQRyPw5hgAWCcwaGc4P/sXc/Fx9TyYS+A6mFvf6EmcLJrLwrmDuC0XNVZQ256VJErFRFilWnN+8/tUtdJqhzkFMVuL9YHerj0YQIF3MEM+mSCjgSRP9fPY18z1S0EPxGh3AdO8O9nf1eifzOYaTie4x9VZLCXFc/2pugIeHx7gYTyQkun77rnqeT4dD3Hv4GEmZqWu6f22Ap559Ruvl6dkF3n3nJ+g22+jQ/RtEIv+XFF3GMdw8Qz5mKhcjolfClrh20XTAeRTU6+j1OkqEWuVMoYuRLjJkCzrGV6rqSZlslC0xZ1LFcoXMXqN0Lax4keQdMuC8dNHttLRn721vo9toaj0yaWsORpOp+sK5rvDn/2d/8L0rvuIKYr0agasRuBqBn9EIXC2oP6OBvPo2VyNwNQJXI7AZgT/4jC8HMMFkXgh4IaTSnUg6VfM86FLFLtCcJMPOLrZ29hDUm2RY4XoELqnGNwSwG9YxuHUH60YTcaV2pXpyxX6YMFRsEcpcRFDJTtVkjjWVnLyUMIYrXmB0fo54MhUxs3HpynXmsxd2Ap/ErmMrkpHoBR2qjGQm+coo6YJujDVjs4yTmC4SuoB5mSTgpGgqXkYN7mR6/AhK8f5GECVlEpVxO/HPEfRm1LNcvEWB7vaWAIga81IdB9feeAO1NMH47bfx4QcfqP9X5AjV3FnyJOKYRLLD3iXPxXS5xOFoLGcmXVmEdQKCNQKMTIwZgRW+VuMK/MT16NLR6xighpdJkUNKTjNOJ34ZFsTYw+h84yXGj3wR2fT3rBghxQv9zg6a/Z4iTQPPl2ONAGM+X8BaltUlk4CSJXDTa7QV/cbe33hW4uOPH+H9e4e4dz4RaUS1d27busCzt5cA8HpVCrin7SOKXOwM+nIlrqi6Txl1zN7T3HTs+AGsFeP5PBHAdAFPZnMMh2NFzRIooXKfYBxJF2SJnGYUZROsI7Ah8I/OFY+RmQRzjZKeYArBnU67jcPHB7g8P4dn1xDRkZUXxk1Cp4ZjYVpmeOmLX8DLn30Je91tPHjvAzx47ye4OHgED7xsAkHk6dm7WCxQa3Zw9/NfxNd/+ddwdjHBg8fHOD29EAgWujVFlhH84cdyfHyI8XholMpUahfsqiwEXjBWk8A6cTUq2/k+Ws0mer0expMJHh0eYjidor89MGIGOuwDB0+/+Cw+eP9DHNx/DG/p4+/8/C/huTd+EYPPvgTHdrEMm4q5Irk+O7zE7OwCecqi3SWKJSUJC8zHR3j/r38AbzKGw37kqInPvfYNlJWTYtDv4sff+x7e++H/h3w8wetfehWH54cCJ9j5xIjzvWeew95LX0D3818EbB9v/87v4+3f+t+xuPcRvOwCq3iGOM4wyYCnnruL3lYX83iBs+EQF7OZ4kcZBWfXHUWw8nPjuK0oyliu0bIt9AIPrZqNOkxkJbtG6e6no4hrA4kUOjRt3xVZTmBeceZR3XQ5cT47HkI4es4JRhGkY8xxjfMicAUEL7IUqyDEutnBWVlD6QWKSr++u4UHH74Hd5mjG3joBK66KKmYZ+QfHRR0C7S2erh+94acV3R/kqxoez6Wo1jkM1+H0vf57HJ++ARaCYSayFcKYNYJQXPj4uT3XBACb0Rwd/pAt4WzLMbBeIhjigEaTXTaXQkvzg5OML6YI0/yKtLR9BK36iFu7G9LmJAuFhgNL5EmOUK+Z3uNNKULiT3LNlqdAL1eV86Y8WiB8YguCwppTDywYuBsR0BYwa7HtBD5bSJULREgBJ9FAjNGl+QSgRMC9BUobSIflwYUrwhbEboEfBntyVjdKgq0StE2BKAQMOPCZPwaXRUk1Lhey2VF0kAOcgOW8QdQVEMwu1hZyAjmLdeYkrgmIOfUELRC5Osl2r0Obt66IXLm5PAAo4sLBI6DkF/sYw3Z0ceeV3Yir9AMAoSug5t7+7i1v4/tTgcXh0fq1hydnsEhaD6fo4gzrNmDSYJD+y3HklYv8/r4nNIxo/jsTwzPldPkbxPAcjdX8aUigZXyb/oh9b1JNlaiBnVnc6zooOK+zkSJinDmPsM1lWQFn39FksvOtHGdGTb9CflLd9JypTGbk4AgH0gDE8VdHEO6mkiYLBkBDdRdOgtrimus8b1yfSYpqi7PisDma1fcqiFWSFjxF4FsOdFJGleE8cZlw3h1uWRFMpjnQNGrTNkoDMhqSCWKpYigfkIAR406puMZTg4o0PE09/UzdT4wTjM9tyTk5ThbYy2iPFDcMskdEsCK9FRNBgHrVOQunYlBGCpmegMIkgxhBC3Hmq+Zfy/LjKvZMCQkJzw5m0kSbUhi/SeSZPpMzFwjuUCSkmefjFGXzYaqDfhp3/vwgeLj+VxxTrA//DJb4aJYiQBeBDWUVFNQQFYYsopzc8U+YotkJokHEzHaDzz0Qh8dz0WDBP4qR+QYkn9dZALZSWqSWOB5h29iaZPYZSqLg4Dus5oLe7nW73mOHE2nWBS5iKvctVC4NTz1/HP43Guv4O6zd/H4nbexni2ARQJrHqNdc9Gvt9CuOyP8LwAAIABJREFUU5xWx8c//SkOj48wmU0077phHQGFK/ws8gJzksurAplfg9tqav1ZJBlqciBTTFTK4Vxr1E0nY5bDnsfwOR46N5noXn6mJI+UzLGy8dkXn8Vzz93RevLw0QORpySZ+js7YDPi6cUEHz04ok5M7y1lSoPLWoa1SJc6O4kbkVxEEgixNqARorfV05mJqR5MCqlzr0lziYlW80RxoHXLQS9sIOIZh/vR3MRyMtHFb4TwuRdEIdwwVBxuo9UUgUuhWbJYYDEjiWKjETXRZ4IFO57HE5ycnOr5Y7dxo+4i9Pnvh5jz76SsJ1mh8IDu9W08/eKL2Lt2A6PLESbDMeq2h8vzCwnQpslC/cmMcSXhzOdqJ2xqXy7ZqW7zfFGaZ41JDFSgsPSyqnQQISXRgyFFDPlLp3yVilORFty7SPKQlOd85NmApAYJXN92ENZM56ej6Hquh8Ypy8jfMIxUs8H5mCYmClodvku6Yan9MZHREovoszcxvPzsOGBMGyJBy/kZ+L72H62vm/WKIkwSRBJ1kHAyYhrjADbeO0MG0ulq9id13avawPQBy51Yct/j+zLC000ykbmkVNZoPkF0+MFCQgEC3ZokgEuzJlNAVJIUUlqRrTsLBaH8oaZPnt/JdP5yPM2+u4na5usxdyQ+Q9wv+YFIOCTRSYGUKRLcsqpWABHAdJZWrJci8qtYejNOJs6C5C8dh0yZYpWLKlq4vpaF+e/qn+crJPlcaF/k3YF3AkOkk8QyblnV74ShzsCNFl30NuI4xmw2FwHMJBKu0UxL4H/v9Ho6c/BZ4M+hS7DJGpz1CrPpBAcHj7BcFghDD/1+Dzdv3sAbv/breO7lLyKPc3z/t34bb33ve4pL5z2DQhAm9fC55TpL0p77KntX6QBmVHXNYdQ091Uq5pgCZc4jXDMVs04SPcvNfkPnIMlpkvpZpl7tnAlMTGpiEk280OdAgRHXC85xPlVMIiBJyueKdwne79q9toRTXCOs5UrkWTtqaH/LUxNxzbWBd3vOkb2dXUVtx4tEwhbOQx5KeT6YLmIMkwWmdoll08ZWq44dy8OgsNGga3I6U7IBX+fe7X3sXNvT79M4EXk8W5aYM56biRIce8dDbWlhOZxjNpmCWQxWL8Rnv/yKyLajizO888H7sFxX+yVFGi89/6LEqn65Rt+vYzWdYzWZY81eWJ7501xCZQozmBRGnGFJPKHMEFDMQQKYzxjPHBS6MfWGd63Qw+7NawhVYUCH7wqrrEQ+T5AMJ1jPU7g8qzEeO6Nb1ty11aTMZ59nxqp2RBHQlTjPCOaMWEOCho0TXu5Uk9hFF7C2fk1L02Mt0QkJ4CrFQAZjLj+qb+JhyMxTrm2W1glTUaLoaN9C7ge4zJc4nme4SBjLbaHkvl7ztJ7zuffdmhJP8tQksZH03eo10a4HEjVzzJhas9Vtoxn5qiwi+cuUoDyj69gIPtnjTLE9z/Be4EuExr5trc1VapA5i9MVy4SSCEG9gdPLEeZZge7OLgbXb2KSZnhwdIRHp6c6d5O0roUubt69g7pIVlYtTLG3vYtmEJm0JyZsjEYoRmOU0wny8UipXA5FaxSLCMvh+W8lU0Cz2VRqzDJLhTGUWYkiLVFkTHDgWXYtPIPrJ+sv5qu1iOAF7wg8E/Ae4VnodHxsD7rYHWyh02zq2FZwn40zjMczVX4wkYNr5//4cHrFV1xBrFcjcDUCVyPwMxqBqwX1ZzSQV9/magSuRuBqBDYj8N3nA3UAEzzmhbvTaIoA5gWc8ZYEM+igJOjL2MFWr4/+YBuNTo+oLyzbQc124Ti+4gr9Rhtbt58C2ls6XLN3h4BOli3ghq4AKxLAxWSsg7sAXQIwJFMJRhYl5ocHSM9PkI8vRVLNJiNdQtj35dlLRCEvHgRoTVcnmQ1ehHTwr7oq41lmum2orublvwL55OqtenPlH+IljSRcaQhhpkWRV/aoAq0IYCrbo2ZDMU103excuwa/HskNfDEc4qnXXkPD87A4Psa777wjIIw9b4xIZAwf73C8uJWMceblgZdw28LBaITzWYJ5SjeThZCK8E2kVI3OTIp9DYDG1x1VsbcEz6lmJgjAyyTJX/VWVm5tEcAbFxlVu3VfYJPjOyKyGWHFjjm/2cD2tX20+n34UWRA0CxTXClV1YrypGMlcJldi4Lq/noTcVbi4pJOa+Cjjx/h7Y8e4f3DC9SotCUBTAV3XqBVbyjGm4PK7l+bHaOujVaD1NsSvlOBfLaleCaiXiSvXMdHFDZE/s5m7Fa0cHp2qbGWCl4djA58AnVZJnJBZAiV5oxZY/xTECjqmcAaIypJMk5nMQaDHtptAiJLLGYzhK6HyPN10aXymgC/5bmYlDlefOUVvPzKl3DrxlP48J33cO8n7+Ps4UMs4xmcIkYjqKFe9xV7VdQcXHvus3j9l/4RptlKjujJPBEZn8exHEuKxKzVcHJyhMvLM2R5ikYjQlb1V5Hoarcaiujd3t7G9PxcXcVJkspZ5kcNdSmdXg7RGbAX8CaKZYGLi2NEIRBPpxifj7EYF/jKz30Ln/3VX8fel79iilfDuoDAxXCMv/runyEfDhX3ncRjLJIR7j53C9dv7mB8doIHP/oxwpqPO88+j92dazi5HCIucrQ6LYwuz3Fx+BjZdIKtTgvxfIp6q4nta9dRqzfRe/Z5NG7eBZptLB4f40ff/m28+53fhz06Q+QSeE0xz3LE8PD6N74mN/bH732As9MzjBmVSzDLq6HwLKRrE3NKMs+lcwQ2OraNjuOgAQshRRMV+a+oW4L3JB9lDWKvkyOShGw63Z90Ay3ZxcluzuUaPkHWNIfF/0/Xbm6iV0ke0wVBAthmJH5vG3mjB6/dQbPTlnjho/fexnI+hb9ewmPHW57JNU+3PtX8ubVGd3eA2889jaPjQ0zOL7BOEnRJ6o4S2GmpdUkOR+X4mZh2Om3konFq8D2KJKquzspVn9GdwwWV0ezswbTXOIsXeMRe2cBFezBAq93F+fEFhudjJPNUgLE6V0k0+S62+w0063UBItPJRN2+7Mki70XQej4nWAp0eiFu3NgRqDIazXBxbqLYuVbxRZNoqlm1yjlpSGD1visp2gJhSa7PJITpt2KsoQHECYYaF++mv9ckbxvXo3FkEjE2McfCigW4m/HiZ2zIMzOABOsJQBOEzQtCaSa5Uv3LQuQIypmeNdUZkARe2xIazIoC83KtXtCo10C+LkXyM/qVfZ+PH9zH2dGhiR4nCegS5LVh+0aEw3QLEsDIC9za3cPN3V10ghBH9+7h9OFjTM8v1PenHr5sKZe6xy2LxKTAfBODKs6VzlCu6qaK/olra9PXp4jGJ8mBxu0rQHDTlbzpAdZYGQLYZEQzlpOOJ/aVFZjHsRyy6mzkoFZd90v2VZaGFDH8euV0UQUECR1DBLDnmWRDTMLas9SNR7KE3Y6R76lbkuOhJA6bbvsa6hRlELUsVwLr/IoANu7ltdZviQs0FmvjIqu6oOngkfu3igHnPup7dOSxk9MQBCKQSIDoGTCiKDprDMFi4pxJ7oTthiJ159M5Tg6O9PlRNMQvRbtWALhi4Dd1D7IoGwKYbl7DHeYCQkUWkWxZFTonkWSgu8z0f5YitEkSENDmnuU4rtzAJFj4ecqVxfhzPhRrSyIKU5lg9jMTN7tWJ7PmGh1nfJ9cB6gZqUeoc09fAY/uPxIBTLcwP33GGl5kyycE8JwJAyRZrBoC2HJ987kvvJr6+6axeV2M07/ejLATBeh4jiLunVWheg7yx2t27jFOkkIV7u/sw2Q3p7XCAqUhJ20H3rqmyErur/xcKcYhgL70bKwZrdgM8PO/8vfwwutfhtOI8If/6l+JkO37AQZ0/2YlOn6Iuh+JHLv/4CHOLy+xSBcSbLX9ED4NUYxjJKFtr5EzRcJawW5GIrXpWNTnv7TMGZbrSj00a1GcAPMMAZ89dbeaNYxrEz9Dij1mkxm2t7u4tjeQw+zw6BCzxUyigu5gW87py9kCj4/OcTbMMC1WSFwLed3BnM+6W0OrHqhT0SS9Gqcjz2JckCUCs4F91jxQ/MYex4sh1tNYJIQdl7je66HLM0+WIL88FXFXb9VR77e0xzG20mLss++h0W4rmpMAPaszSFzYoLuL7yfCnC5puqBXK+0TcuGvc6zKGGkeI8lNH+c0X6O+00Vnd1virmTBOgEKOgJsN9o4ePwYZ8MLzLNUlSIkVUgwWdkS225d6yXFaXOrMAIKzmsSvVyf+eCKRalSbOhGVNQtx8YQwJzvdKsxlpTnRIrAmPTCxYnkb2Lxu3JfM89aRLev7YBNzXLQiZAxnegkJyQEpEtXXeuFBAO8a/DMKcGLYSFFLlI0wnnOCpONQE/9mer4plvYiFV4VjT3FyPU2Mx5QwCXyDN2jnItItlLQYEhutU0wf2+irwmEfmEFNKdpLoGaOuqyF/eDbge092t55gOegtTRr+XSywoCiGJTKKJxKP23CqiuYrx5zNua6+gSKT6p57Jynld9bBza+U8UBw2BZFMVVgukfIeyAoBpXyY9XUTX/xkCJm0ofOLo6SOTRqPqF3eu3jGYuqATOBL06+5+fNMfOB7yPOKADYVPiQC+Z4VzU8RJd21etbpMCSZzH3AwWxGcSF7nnPNAQpx6AButlpG9FK5vEmk9vo9Je6cnZ7g4cP7eu62t/u4fv2aPpdf+Ae/is994VWs0hJ//rvfkfDx0YP7usvQ2W6c4dxrDNlER/SS4gOSnCKAydqpwFibqZJMeI6t1eDzmbTY7z7Vc6JI83qkfYx3FdMbzJ5qQ3gzIYj7NR3yvI+xr5wiHZLnFDPINW6t0WrXsbs3kMCEY0Yx7Y1r1/WzxpdDXJyeo9fpIEvohmQLu4U7t+8giiIJWo6Oj0Sg8zlmCgK/9yQvEDsrrNoW2q0IWzUf3aWNMCuxnsVar9i/fuPaLgbbA4luKSJhFH/K2iBrjSGTMDwPUb2FKKgjPp/gfHSJxCoQ7Hfx2htfwyxP8OG9j/H+Rx/q/XFekdR9/QuvYnR4gsXJOTwSsdMF7DiHV6x0X14Vhep7+B7a7ba6gIuEFRuZRHmrshAGwV8kz3m+ZiqB5TvYuXEN9W5L51Qle9DhPk8wH45RjOewkgJOvoKr+Bp26JpsAJ4zNsKVT0dAG1VRlSxWCRP1CBi9i86o5sucM3SC1Zm2SgZRLZURaRAH4E+jw5oEsMWKEtM2YTrLSf5Sd0VDvG9h6UcYFiSAU5yQAGatB9+vE6hjlxgPCWA+gyVrjBwL3VaE3UEPEc8eywJlFksQ12A1lM/1z9Y85PgxvYpuah6P+KzwDMnkBJ7TeP4x5y92ihsRIl8XxTYcs1rNgx/VMWeXcM3F4MZNRFsDnM1n+OnhEc5nE6Tg51Loq9HpSLjRpHih3cGNvWtosuaCZ7Q4wez0BNnlJVbEp6ZT3auYqEQhAAd1E73PMxvvfMIFWFPBF8/PkO9J8f0GN+HcZWc6DQu8C8zKNSb5GjGxIN3NeN2y0WpFaLOLmUJ3iq/TEvGCqUmZhBtMpeH+/u3JE/nmFdB4NQJXI3A1Alcj8O85AlcE8L/nAF799asRuBqBqxH4d0fg/3o+UFowwVeSUwSq6OpAWWI0Hj0hgAmsEgAmUUgSpLs1UNcRAX3iumFYFwhHArh77Tbs7p5RsTMCCznm8yEo0KQDlJcyujYI6QRBA5YTwooasPzIxDWeHmN9eYJyco40GePi4hDT0RB5nMElEM9OnNCBRbCZccx0T/GC7fuwXRfTWYLzo0v11pHEJIlgxLZV11EVFbopUyRAS8BDoDe/GMPEbjhe1kh0EBCii4Cq67LEYH9PcZLzJMHp2Tmu37iOZqMpRfcjEoTsxnEdRCGdz5ncnHQ+FUkOn5GyzQZyz8XhdIqT8QyzhBcsklk1daMJuiJoWSMBXBqXJ4CIqUQkQESCGHBezreKADYuYN69qvzQiihudRoigGteDUE9xLK2FskZddq4dvsW2v2+gK94HuP04AiL4QRWXqDhOmi12YXTgNuIsKTbKaxjnuQ4vxhjmVp4+OgE798/xDuPjgXuZoyYpssJUHz3hgAmmEqCM/BqaISunNFUGXdbdYF8l2dnyCkgcD20Gh05GWnSODo+RdRo4uT0Asdn5/AjKskdOcYY5OjmOcIKVDERoiu5PZuNBrrdjhyk0/lMkY3jaQLHWaPdrmN7MEA6n4u0IHA4G43gWTV1xtnsLSoKfO5Lr+HFV17DYP82Hj08wMXRCS6PDnH24KcoLo/AJ6IVuYqyJpDeuXYTz736OsLBPlLbx6LkBdPCdDQGXdudRkPOi/lkhPH4UvGLvW4LWbrAfDZWR3A98PDc85/Bi5/7HMYUFLz9Lg6PjpnVit1rN/Dw+BSPT87Q393DV3/uDV3S773/Fj74q/8HnYDki4PhRYKnX3oNn/+N38Sdn/+7tL+KEOW8Gx4d4U+//b/BL3IR2QcPPsRqneNLb3wdr77+ZXhFib/8vT9Co72FF7/8OkaPD/DBvXtYrJfYu8uu6A6SxRSz0YWU9s0oQiSFdxvt7evwrt+GXW9iOZni4z/5U7z5+7+Hhz/8HoI0RqfnIl8XmBUlWtf28c2//yuwSwt/+ju/i3g8k3BCxJfnIPMszJeFAGYConXHRrtWQwc11FdrRASjLQuh3CaSxhvyhmsSVfZcE7wabI5J4Kkvi049Ej0lO5sIgGWlAKwaCRjG2xaF1h/1f3LVWhWo97fQv/s0mneegdvpyRWzTOa49947iC/PUdD1OxxpXgpL5/+oOK9Z6O/t4M5nnsH9ex/LCbpOYvQ8H7Q/1/KlQHIzXysHDKOuFXO51nxljDXJ5I0jSb2nAoBJdHEhDLAMPLmAuJYsamtEgz6avS0MxzNcXowwn7JP2rh/2dtFIL1Vd9DvtPR7Olmmk7mA103v+XxhiNZON8Sdu7tydcznMS4uhpiSmNjYf5abvkBTcmYIOApWqKw3UctyA6uD1bgzjenRkLYCuSpHhIQ4lQNYYcOKNjbO1k00Jf89qS0CtAY+Mw4KkWJ0ahEYz01XqyGAIbct9zeCPeLc+FzUHCwtR9HPBM4neYmE7oJ2KBKr2Wvj+o1raNRDXJ6cqKeeaw279Eg6uiFjrUu0O6wnaCByPUzOzrHT7mKv0xEweXlwgPn5pfp/HYK3WqRNDCY/CzmCKvJAnZEbYLBy5ipOU34oErFVt7F5w/rfhuA19K3aeZ/sc0/Icg0Rn6UagrCufj4SwDO6OrJSEZycb9z7KJoxtQ8qk6/I308SJdThTPeFCGC6zYzbMfdMXzbnFvtI2426euUohkimU9jlGg3PRpOuTL5OAnUcR7pJOAYVEUEiR/OHEa62bUhNgdC5gMTQt7XWKX4wK9ULbghg0wesbj2KoTQ3jBhKY0hSuSIyqCTwm5Gcl2mS4Pz4VOs/ySACgmrHUyUDx4W9fIboMMIBkna++ntJJOg553olgt1EiCt61LIQBK4Rkz15RC0BhK5rSCW67EkS8fuQUCLwz29Dl2qSsJ+SYgwTFW2ckpueQU5iU5DK6HwyZRYJKaem3uDh2UVFFpvsSEMAl7goVxivARLAGTtPLQd121WySEoyzSX4WUqIRpcmHb+3WxH2oxBdjlmZigC27RVsh8/iJ459l/RiJZ7LrBVmzId3uTdb8JY2lkkpkRXnIFNBlgSVAwe1Zgi/38Iv/+avY++FZ3E6HuL3/sX/gOZqjad2dvHc/jUsh1O4mjtrxQ+fXwwR08kD4yQMiKzT1TuhOBCKa7RCBzFd6UyIISnN50kRv4xTXYvEWoaeiM4sTmClS/gSQNJ9Tm0i3Xo22nJCtXB5dgprVaIe+djqdjGejITCh3XWjvAEYCMulpgmGQ5PJzibZ5jRjd4JMMlyESLdVhPtVlNJHyRqIjquAheLZK4eTIpBeiSzOItZD5CVcNMCy0mKcpzi7u4AA3YHMxr27Fj1JtyHW9s9pCTMHBNZyTNpvdnSszCdzHB5fok1DZYUBKy4/zPVJ4PjeOh0enoPaRLr7JEsJnCYsFPjvLY0fvvPPo3GVl8Ewk/efBv9Zhs3t3fRCxo4OjzAcDbRc1MLAwm3Cq4p+QpbtYjBIsiWOSarTOdYrftc7/mscIEWg2hccXTjKnJb0ecmklhVDqxFoUiQ7jV2elZzjU6xlCFFVWwq031C20FA0QFvFSRcK9LTCDQM4UgyQm5SErQkgPMSa5Jnyln+RBxkO4zZJWFuyEUSanQR8vVJL8Ofu0lbqFEAa8QaitWt3Kqc31lKItK4gLmGiNCpLmAUcPJL5xbG0vLAXJG/G5WPyF92jhvK1oiYuI0UjNZeY0YC2HIwWzICmgTwUueOlUNxrFmXSeSZeHsKYQ0B/Om91bgUKyGsKVs2ZFUl1DLCH5OaxP2cMbi8B5oEiaq7lmcmGX2NQEm6XEVwk3BytLfwbG4ET6b3nb2/3ItIYvJ+RYc03bF8g4xj5n2JRLHSqDb7kqJ3zZ4lcicKzbrMZI4wwmzKLl/Tu0zBDYlfEsD8bySq1Nnuemg26+hv9TCZjPDwwX3cv39Pe/3du7dw5/ZNHBwe4Etf+AKevfsUyjjDX33/h/jpRx/h8vLcuHl5PmTKS1EiZnqMxLqOzvqM1OfzI1EaXcsbMZuSbExtBlN9vJqL4eVQ8cTaO8NQBJsoxmrfSkiY0QnNO5XOfsYdrp5l7WnmzGXERGvV6ty+tYf5YqrI6K3BNvb39jCfzHDw8BEOHz5Gr9XW5sjnn/vKU08/jW6/r597fHoqFzA7yHPV0JCQW6H0LThbjmox6nYNjbUNlQ7MErhJgWhlYavRQKte19mZ1SkZa4M8BzE7zmdzrF0Xnd4A3e4WZuMZToeXyNwVOrd2lABxdHGKn3z4Ps7OT9Fo1iW2GXS6eOH2HTykQPSnD2DNYpHAEWpoOr5qXDjPSKAHYSRBADvoi8UcdpYipDCcZHZBwRIJ4AAriz3WRmS6dW0XjUEPtYix145EXYvZQrUw+XSBdZzBzpZwSbaymztfqi+ZQnSJxnTIqHSIGwdwdUYz64kRkQtHMFytmVvVvX1DAiuxivt4xRvqkaGorboL8GxR81hPw7OvSQ3iJFyzVYIOZcfC0o0wKpY4iTMcpSukgYM1HeRBiDjNhReonoNzqMjQCD0Mum3sDrpg6D3vcnmyUE0MlyWKb5r1SK5znlW59tEFzOedEeV8HnnuNmkl5I+5prI2ikJAT3dpRoqzZ1qpMjxn8YxXb6B//TrQaOB0PsOjywvEvBOvSszyHLMs1R4dRg0MtrclUNgbbIsAdrn+UpRwdIT04kI9wGsmPFHIxV53CtGYMqBqDSa3mPVT52umtfD9s+tcilB+fuacyHMtW+F5B2A1xawExhmdwErbZnuEiF3XteExYYoCet4j8xXKzOBFEqZyr/It/C9jSXqvfl2NwNUIXI3A1Qj8DEbgakH9GQzi1be4GoGrEbgagU+PwB8/I0RPl4/QddGuNxDS5bJa4vLiQq5aA66a2C8SE1Qr97a3dXhmBA4BzSCIkCwSdQN3tnbhNgZY2rxaUI5fYrEYEkoQAUcw1Py8CM2oBcfyUQNV0Y76h1dZjGU+x6pcYL1OEM8vkSVTdaMuY4IwFiy6SAIXQaOOmmu6kVrdDvxWUz00B/ceIB8uUGPXTaW01UupZPHaUMQMm0sC+5B4IdjguZ/Er9Hx5QlQIZiYr5aIGLNXxTmZTkAC6AQwjHN6mRNMZvwfwRU6SoA1o0bHMWpUrLcaWAY+ThcLnExjzAj20Rm2qsnp87cIYJQo1wSLSQBb8OVo5vc2poVN/PPGASx1sRxdhgR2XBvtTgutXhNBZHpVR7Ox+mu7OwM8++KLCJtNTOcLPLz/EB+++z4Ww7kcl73Iw1a/hzZVwv02nCiE3+ogLda4vJwin5cYjhd4eHKB9x4d4GiRYUY3g+/AiyL4DoUEvCjlimFqCERt4dp2H2W2QCvy0WlG6u85fPQIs9FYwMiNa7fU20Wg/979h+j0+zg5u8Dh6Ymiqgk8KS6L4EiWygVKFTo/A8bBRewlarewtdWXI5NRhWcXZwIbCeTxvz119w4mw6Fen1WsMB+NEHmB+oXXtotxVuDVb76Bpz7/Cgq/CcevS1Efj4b4wZ/8EY7f+StYswt0fRuBiHr2O4cI927gK7/4D4BmFxeLAgsCgHRV0RHuu8hnM12403iG8/MTqYqtNZXEdOycI4vneP755/HVr31VEWvvvfsTPHx0KFJt79YdfHj/Ee4fneDWM5/B3/snv4mdQQ9H7/41fud/+m9hxzMEFsfcx43PfB6f+0e/hqe+9S1g0JfLp4jnmF+c4+zdd7HVbmF8doTv/+kf4Zlnn8Kdr72O/s2bWL73Ef7id7+L5uA6Xvj6N/He9/4cD89O0L17G9/8x/9Q/bgfffAuzk8O8czTTyFPMsxndBQ5ePbFL8DrDeT+S3/6Mb7zL/47HPz4ByjPjwVq7+01kayWiGsuvv5rv4Sn/u638Oijh/idf/bPUV/bcvEQDEmXBex2hPm6wDheiNDpBDV06B5npGi2RNO20WLnpu9huS6QM+qNXWt85gjAUXDQCNHYMgDPksAPoxwJaKUZigUj5JYoFwY8cCgKIQpbxeWm+RJe6OD6s0/j7he/iNrtu7AG2yZi7PQEH/7oR7h48ADT01MsLsZoVF2iBNI8Ohh8F1t7O7h59zY+eP9djM/OYaUZup4DJyn18+gRoaidIBHfNwFQAhXyNhHo8SrwgT2BJLoK9pq5IjtSuvXoOKHK361hyOecIGEUoNZqYL4ChpMZJpMM8dxE7hKo4FpIQ//+dgOdViRAaDIaIWXUNCPQSQBkhmdqtkLcurWtXjcCr5PpHAeHJ08IYEY6kgRjnBqBfYEgdG6qu87CeMY47Coyb7MGbwhMrpAiNqsI+41AR+7Vivg1LVtVmIFQMTdGAAAgAElEQVQBsdXbqG7YCggmyMb0B4LTjOGkQ9nwwgKyItfA5xSTZHRMEEB1PawZpWvX1E/HKLoJQS2u1yQqQw8+CReC0kxdqNUUjV8sYqUHtHtNTMs5ur0WOs2GUiYefviRHOlt14dPgHU6g01xQV6imGcij+lMEzGhfriKBFacNUU8xgVmwP/K6lzF0lbciXGTbhy7lXtY25feFkkJ4xeTK/hTm7wixX0P9UZDMX1xEmtfJxhOcGw2W0gMwM+fLmA5UCySJkzWoCud69taDjMRwIwDVSQ5kNOlS/EVe18Zy9lpI/QcCXwmw0uUSakY6FbIqFYLdlFKlEWXqeLbOWfZD6w+T0NwECwc7PaUfMEEiPk0Rhiwf44UGSsacvgEQ43F+QlBzjOK9sEK2CPYasjcKgqV4GbkiwBm7cB0NKn6DzNDAOvnm65kAbY8Zyg2nGcfxknXdBYg4EyQliA5BRt0ZtHROY9TAaW+b5yBHHcSAfyim4ruYH6RhGNSBcFTzmc+sHQF0/3LaGiCjBK1yDW3SSapSGCb7jdf5whGZSbslWdsvmKQ2Z1ZEX6oIV3ZAoWHjFK0bcwDD7mchDbCZU1itoW1xKy2xGKVI83Yh2ti9m9FHq6FPvoUv6UxausSVm0lMs9iVCPdaCTx2dG75GnOOP6ndJNWTaXO0kYRL5V+wWeKfXtrHi352dV9NLZ7+PyrL8NyLTx8+AAPPvgI1zttfObGNTy9ew3zk1N1Z8ezhRxHjJAn2U2hH+sarCRHMc2wGDLe0YDkTqMGqxNgRAECQXQSLkwNcTyRjPM8ZQmpnPZ0grIjnYC16kHoVrIsCdfY+d0MQ5wwHjbP9ExzrnPu0B3KXlkCxySA124Ayw9wdH6Jg8sxzkj8hQGGSYogirCzO8Du7g5ms7E6OxkhzzMZT2pZFiOez0RCs44g4TNJEt6qwcmBdbLEze0+2iTi0wzrMc8pQH/QRXtnSykZS6bBuLbEAJ4fmI7uRYLxcILR+UiuW8aHExz3/BCNRlOiuovLIbI80/ksZUpJ5KiL02qE8Lot3H7xebQGW5jMpviLP/2/4S+BfliHV64wGg6xYJIPRRmBr15YPld128eWXUetpFgyx9zKUYjkNLH+JE1IZHJSidDkfszORpEdstKaiGJrpVhSrhmBbSlJwDV5zVj5NazbkZzAFNTwrMrn0FuZpBCus9xP5ZhXbzlrB6rXsOnpJQFG0Scj6VUvyxoBUw1AMog93jxH0gmuapEV45vpgGNig3GRqd+bYsRN1DFdqtV6xPeVZ5zTOXiWSEtzdxIFLLMx9zEmKJnIUiZXbLgjpcNq4yO5UhG/FflLYpYEMDt/Z2sbE9vFTJ3aK9BrTecv033UU1rFzm5SIpg4wvHapC5o1m4Y26qCwBDAFMKYc4kEpoz95/fn7zdrIwlIvmARyCYS23Dj3D9MOgBTHQwJzJBtdjlz/fOMO7rMRQCrI5tzmgkRPL/zHE1SeMVUYNO5rFoWdadS4GWIYz4tdAGbGniSqi7mMxZk8OxSEznb6/dFAAcBP8dQ6zY/U9apMAr58PAR3n//J7h/7xH29np44flncOvmdfzwhz9AyHsaLIxOz020uWolTLw13yhfAzvT2a8atVpK50HNBZ9eRVVzPSTxyDMO32dRiPzVE8BnXiKNuZ4npRlRbFCrodGoo91pa5/g/Xs8GevP6lQjQnGtOw33lE3XMtf+Iluh3Qhx+3ofaRbjxp1buHbzlv7uweMDHD0+xOj8QlHpFOWa17DErbt3sbO/p2QuxtgyrYY/l3U763ypNCw7sFEfuEod4NPB9Xy/3QOGU0RZifa6hiBnohOz2ykAtpAzfcexFQN9Np6odqPT20J/e1eRxMPFDFbkYfvOPnr7Azw+eoyDowMRjiTpBr0O9tndnCQ4+MmHmB+dIiwp/LQN+euGimNnigXPC0GjgUaX7uYExWwCzHkXsrDKc/Whc7/gXOYHSZEfY1ia2319Bd0WShuYJSZGfDFfYJWQ8C1RK9bq5V3OE2CRoUYXcsbP0wjfq+n8pOZJiQDq0TbkL5dFNZdX1ecihZ+QwGZdkviedRac6xVpTEzBVGFQwLTWXYBRxKyoYTy+tVxqjeUea8NFAQ+TYoXTLMdRUWJGAj7wYQehott5vmNFBz87e71EKwow6LTR7zRECOfxAlmy0D7HNZjHj3oj0jNJAQKFIhRtUOTG+gmeCZmoYlIQoP53ikn9moNGGCJwXCSzBRL2Kqe5qarivGCKSquF0vdUgzWlsKwRYZSlWsdSy8ZotlC9VqvdxvZgW7hUw/fQCUPstlooJiPEZ+dIzs5QowAjTrCKEyyTTDHz2mPk7OW534hleSakgJDnRpfjaZlaHd6/5ADmF/u3KehCDZNsJQE3hY4UP1JUwkMMXdgUJ/ERUrIcyeFKpGoIYg//8ji94iuuYNarEbgagasR+BmNwNWC+jMayKtvczUCVyNwNQKbEfijOxbvoLqERJ4jB3Cdl+71Cudn51U0m+mk0qHfAeqtEIPdbQGiVB9nGWOeXZyfjnTxJjhmuaFRQvPyXzM9pxXXKqcpFeGMjibhVw8bKHhJoEtG8UEFsGJkTwHPIeCSqUeWL6KYGxU0QcSEwFDdF/lLZ06d8ayDnoDNy+NTJKdDORIkmBXgV+q0b5tUWDn1+BvFqiniieAFgRkbWWLcarz8eFTR0jFC1a8cZASFLXXMdPo9jEaMRi0FQnDs5C5QZxUBk1ydTHSAxcOZwGiLcV+hj4s0xdmckbh0DgBuSYcyyU3TR8b+mdwqUVqGAA4FuBoCmDgEgQhzySQBUl021QNcxaky+pbRnJGPm7evo9lpqD/v6OwEbhQoAuvOs88iWy7VLfv+ex/i/HiKfFZK9dzxbTSbHqJ2iKBTh9dqoLdL93Oo2Nj5KEFWWBjOE3x0coafHJ7iPM+k/KZrWI4DuQ/WIpoYn3Tn5jV8/sXnUKZzEf2rNEa2mOPi5BjpfAGv5uH6tRvqn2V/38HRsbpNzxmXPbpEIODVFKSRAA6KUjGQBFA91zNuAN9Hs9XEYKtv+ukUAT3X5T/PM3iei+2tvgARkoErKt1nM3TqDfheiGJt4XQ0w+vf+mXcfeVLGFs+rj/1LOrbO0iSBPf+3z/DW3/8+xh99C7CfI7rvRZmi4WchMtmF7/6T/8TuINrOEsKjOJc4gjGlFkk9+ZTOKsSeTLHaHRhOmsdukcyjC/PMDw/w6Dfw7PPPqO58OFHP8VoMkdvsIe7z72A9+8/wuHFCK//3C/g1kuvIJ5N8JO//DP84A9+B+nJCersygraCJodXH/lFdx54xvYf+MbsNohppdnmDx+iFZURxSGOD94hLe+9xf4/C/+ArZu3ERyPsTb3/7XOPjLt7DX3cWLr72GsV0gbQSIrl3D/rOfUZTbg8cPMU9jfO7LX8bRgwNFYdExvHv7LpxVDSd/8ybe/O3/FQd//T3Mzx5gnYzhEbBbOeqP83f7+If/xX+K/pdfw4c/fgff+S//ObqWjzrpmOUKM0Z8NnwkNlXhqYC/vX4HO1GIJufpZIZotVKsLEGNpEyRrUs5/ehEdqMItSiEx8iunS2s6UQoUgynhvDhZGFXYcN2kU1mItqXMRXw7HXjXFwjoTMscnDzhWdx95tfh/tz3xT4VZxfYn7/IR78+C1MHh+gGE1gpbki0yguYBco14igHmF3bwfXr1/HT955C9PzS1hFjqZrw65icLku0fnPx5nAEUEgRk3KybwhgAk8enQLMfJvqXWTE5zqc2ESFMw4DtLVGuMsxxwWFq6LOCQwvMQ8KRDPCQAZ4LfKtcWgF6DTDBF4LrKUEaqbuFogSejEXqkfst/vVk4l03U3Gs8+SUoolshSgkeMbTQ7SqPhod6kKMfD2cUQKQlQOqD4Wj8V82zsEIJrRa6pRbQSrcj5S7Clijs2jqWKGyWQzO7E2oYE/sShxOdEHcQV0KrqNGst5w23jzQnwc26AV992Muag7zmiPwdJjFG7JOre7B9UhBmzVInWquJTr2u56TXa2FrbwtJrVAaQZMkgWXhwzffRjaewEkLOOqOK9XhSXekhCr8jDcEsJIzq35aOrWq/kv1IVfkrcaiIoA3LhITjrzpd6/cspsUzoo437inDTNa7fKVo6jRqgvI4xpIly1dR9zz6BSnoIiAJrdewzEbpykJYLog2KdKNxD/STJYoBhdwSRXKwc7n6VOqyFRBiMFFwSv0wKhY6EZ2EpqsMvCOIAtW93tdN+TBDYEsCFvCeh2ttvaA+MkUVQmcUnto2tL+zhTQDhWfP06MmwIiydVCEYIJfKXJB33SnKfroV2ty1XGh1OdAGys1Duf0ZK0lFJwJDDR0EA5yRJbnXy0Zlr+oRNpKyJlmS8K92nSZqKUPFIgFNYVMXEuo6nfYPRwiQhVKtBB82GFKH7KGOMIGMWGZloHF78xbhrUSuVqYTxzRQw0P3L17XIUywSOg3LimwgTmmeHXYAj1fAZA1Ma44IYLX3EgzNLO2jc5Ra4xck4bCWwKxtAzccB/ueiz57VLMEjrVSNHlZrUs1l4ScIYDDFeO9DeCds7aCZx/jU0eW0Ftj4lEzvhc+Gjx78VzS8LCzuy0iNFnMBfL2GiE6gY+IfdXzmdyZBMkZMUyXPz9s7vGe7SoiuZzEKGYZytQIFVdEZFuOur0Zh8vUE465COolnZMlGjsUBRnX6uHRqcghgu8kgTvNFgadDny7hngyw9nBMeqeg61OHY0oVG0EZyFFh4ySX9oUG4VwogZGiwSHl2M8Hk1xOM9QOEBn0MeNm9dx7eY1DEcXmM4minSN2CNOso5uucUcddfTvCjjGJPzS/VRsvvdXlnY7rXQi0I0SBZMZ/CwQrPdRKPXRkH3ls6ZhkjlGiKnZblEMl1gPmEHMEFrihBK9WCyt5H7xsnFXOQjCReHykgeKkMfVqsOf6uL3s19dHe3RbR88Ddv4fzBEYrxDE11xReg4zt1LSxWNpKSokQHXT/EwK7LOSfiNbSRLUn4lUZkSYd9lXHPNAsRs/oyjreKflSMPEVLTNbgVKdghAkCcuQz3rTjw2Ktg+Mi5D2C+wvHTBUP/LuM63f1ufJnb3rlFRfP18H9jnN0aYQ5IoDBtc4IihS1G/gigtXQSWWFsS6b+F+ScnSVMX5Y7lazn5n0BTP/KASl6z3JSiwyPjNGraOEDw41xVoUffG5ZCqAxmaTRr2J57d1HhEhq38aMZMcwLAxsrjPr5HQocfXxvsMXfZVjYBEQ5uOeB4r+Bo3UbNKGqo6SCWkMukHShmROMvsrXIAM2GjcjJKHLNJVaj6kjfCI573OU48u3qcq4ruNtH+JC09nq8Zxc2u1ip1hKIOkasi7U3yBx35JJHqrKbhZ6NOZY4nSddcc5lEvREomzVSvbbsJWUPr+OKQGo0WnLD+r4Rd/KL53/2Oh88foj7D+7j9GyMZ+7u46m719Fpt/Dmmz9WnPmmfpU90/w7dGxzzacwiY5oPq0U4jAK3q2SkQwBzN3MRpHnIn0VQ8wOVX725VL3kUWcirzk86O4+TBQbU2r1VSXLX/efD6XI/fk5EQCIZP1wcR9I1YiScw5RwKY6yRd8nWP5H2JW0/dwWB/F6eXF5iM6PBPdM8hmUkZFcUgFCi0el309rbR6HU0t05PTzC8vFAlD8+pVrGWAKPTcNFo15Eztsa3sbO1JQK4ni/RtRwEPC+7rAkCRhQTsQPdgpzpC64VSSFXZ7PbR8ozCGsfQnYWdxhWgdl8Koyg22sjmU/RIBbBJKbjE6Tnl3DSHB3Hg8dlamXqqkiAw/VUZRR1O/DaTdXgJMNLrEYjhDwzUtRJsRVFZ56r553vkzUEHtOn+m0E/Y5SFOg+ZY+8nNtSVq9NVQzD5+cpVqM51sM51kmOJdc3HTaftC1tGkmMaKNKEzHO/w3pa1IANqRwJfnQ/OSd/tNpJVoG9FxrssLiAZLCK4+CJqYcsMKGopca7BUd4jXMSguXyzUOVyXOeBehOIO9x8tSYkbeURTtbEFntFYYoM6UoSRGTlFgnin5QgpTCdmYEkKHvqXnkeNtRNRmr1VMfuBJAMc+6jRLEDB9q15H6HiYjsdIF0wMWgkn0nmR85RksOeapDAmcLWbmK5WmLHLm53FS4pvOWcZtUwivETk1LDX7eLlZ59RJcX44DEevfsenDTFmj9jkWKZMDnAYDj832rNag7y+GsJQymq81yKdihQMWstxcVMK0qYWMGUEt6fWD1VWFgsbSQ8t6hmi0I/nu2YdMM1n88GK10oVjHJEEoycGr4l6cKjr76dTUCVyNwNQJXI/AzGIGrBfVnMIhX3+JqBK5G4GoEPj0C372lM7YI4AY7JBt1gdq8wpyenJm+IwF4hjugwa7RjrCzvyOnl4BXEqew8PDBiTqEwpBqbvdJF5KcMOzoYoyPa7qCazXXqDQJXFoW4vkceZogoBKWP4k9PesCgUsw1IACfBFlwn7AGpaOhXGeoxbUBKLwIs0usvbeti7lJBPjkyFsAajGocnYR3Y6STnLyxGdE7wQilBhNBzVuDYC38VsRmhtDc93RDpOJrGIZf4ddsk5gade4Gang8vLS8VH8e+SfBTBJJDHQrJMESiaF0guqYRew2IUVejhMk1xEZeYM7aU2Cbx5JWJfCNAt6az1FqitAq5nUJexHgfpGq+6vjVsAiwqf6pD9f08BgHMt8ncPeZO2h1Wzg5O8FwNkZ70H8S/3x6cYGP7z3Exx8+RJmtsUyAWgk0GaPqsmOoBjt04TYC7N++hXqrI2X45GKGmltHjhqOJjP86KOPcTCdISZo1wjgWDXUgxDddgfb2zvotlu4e+cmXnv1ZSyGZzh+8FMc3v8Yw9MTxNOJXFmRH2J7sCsghwTwBXvsajWMZhNMFnPFvtHtyeeSgGlAsG+5hsfPzfPkyCC4X49CbG8PsDXYMp1SBKJcfs+FnFt8+IbnF8gWMcokRTKbo9townMDXQpPhgv8wj/+J3juK9/A2I1w7bkXEOxsCwib3vsIf/2vv40Hf/lnSA7v46mtNpLFDKM4RRpE+IXf+A/RvvscFm4dF4sMUT2SAn2ZJHCLXKR3kcaK1CKNQgKYl+7FdIjZxSnsVYlmVEcYhbh3/zFWtofPvfpl3Pzsy3jn3fdxfH6JX/qP/mO4fogP3noTf/Hd/xOjj95CfnSIVrHCnXZf4JLbbaH/wtN4+ltvILy+jfHkEsOTY7zwxS9hXRSYnJ1idHaKW9/4uoiq4796E3/+P/8Wsg8O0Q9auPPCC9j75peA3QFq/S0EW7uwWh08fPRYLvvnvvBFnJ6ew3UCbO3uo86I5KzA+3/4h/g3//V/hUY2QpnRwRALzEXM+7mF1p19/MY/+88R3LqJ93741/g3/82/wE7QwlajgyiMBPRfJlNczEeYxjP4gYPnbt/CzV4PUVFicnCI1XwOm7Z59T6uYCkNoIl6qwvbC7AicePX0N7eEiA6zxNcDC8VMc6wNUbJN2sesvFMrqt0OkMyncnZQ/eOSFDbxvbdG7j51S+i/otv4PT4GMMHD5Edn2NxcAx7PEdULNFi5Bn7VfMUk8UMkzhWdPq1/X1c293F+2+9iflwKAKYbnG51ypCk92UXH8NAcy4MmMrkEOUYB6BBhLAXk3gLNdLgndSoNOlKacB/xyd00uMyxUuAEybgRwAJO+KlOtoTWAkFfLJPEM9rKnvi8QAwUHOGRLQfF2MACSTxSh1gqcEKwVO02nLuE5G4hH8Yp8WiaOc7mkD8kZ1D81WQ0600WSiOcy4YeJwptLOOIXYTbmx6nKcGTuq9Psq/tnEPVfxxorzrJyucuKYbkdGIXLnUe8wnUMErdX5amLpBMws6Uyhu5XOZjrEHRHABA7ZR1Z6LqZ5jvPFAmeMNGy4qIkA5mtdo9sgAdxCt1FHOpmi02lia3+Add2B5azRqkdoBQE+/Js3MTw4QT6aw81W2AodRIB6pgOKnaTQMf26ev+Vg3kTC2jcb+x6NXvpJtiZe5Dcc0p22BAEGyKh6kYWCF+FWWwyCSt39RMeeA00mqE+VzpouSc3mpGIxfOzETxmXK8YL/5JDDNZCj5XfIZI/hLM5T+5TSleVDHJZqwEhNqW+tEagSfCkJGCy3SJ0AEagS0Qz6ZQqiKASeqQACYpoYjt6pxBciFoB3Ic8Xmbz6ZylfG/k4dZFivU63SqrPR7kSpVnPomAYN7ogjgysVMhE4pAOsSjVYkt7JrO4oBXiwWcs+SoBUBXJJMW8Mmmcg5WcVBy5Fnc45S0EahhnGvOR5JWXZ85qYuwnHU287PlKIwkg8Jowol9LA1B9gPKuFd5UqjkIKOMX4ucglWNdgU1Ik4tiqHEOc6yUwCm+wzLAq50Eha80zAJdGMBTvULfz/7L1XrGXZeSb27RxPvDlU7BzJbopkU2lESmpqJJojUaRmAAu2Jdgv9oMfhAGM8bv96BnYEAwIxmg8sAUNZiSBlGhTkTk2m6wmO1d1ddWtm889eedkfP/ap0nP6/TjLeKiu4tV956zztorfHFGAhgaloaBpW1JzCGfXavg92mEAJ6gkA4+OosCQ0NP07ANYNu0sEaRXU7yQjn5SQAbjuppZRWFRdcnCeBVLDyJRva4SzS7jpQOLHFmKyeOxAwLkUVAFuj4rji7fUYlh77EdlI8ID2OVSk9vE7gSqICfwRFHlxnHDr4xwsUsxhgegHFKHmjCDxfk45q2nMsR9WUrLql+XsbV3fh9LuYZil++Mbb0hPIvvXQ8bC7sYme60kyxPmDQyzGc/QkuaSDwHOFOJKYX3FDkkTXoTE5JOhIDOzJdI6Di5mkoTj9jsQ0DzbWEPa7GE1HiJNIzoUSZ1wVqEn6Z6kIIoQEBnB2fIwsVtGZnEMunXK9Hta4z8yX0ItCSCPGmdcaHeuM3We3bS6kI0F+9oyyG5lrvfREcs4x7pj7Is+wjYYlQXkmE2gaAseC5XqoHEvOptawKzHd3bUB1taGWJye4+DNdzA+OIYlsbUmKtdAbACnixyzhASwgfXAxpbZEQGh9J4GDpKc5IDql5a05VVovSo6b0lROrc4olwj+ayzlkF1hUtfOM/ibZ9mbmlImSjQcSUqtut4YAx0sYzVV5IKAezadFWaQpjJ3iAOZKZV1ELEyTmdApL2NdWsj6B7lPsG3fm2KeS37CUSzds6fKX/VRHAcrdpyV9+f+kGNgx5ZlWna4E4rRBlfL4oRFGpF9wLGXVLdzr3/EUcIW9FXfz/VAS8iiUvxMXGNakV4taQ55gO4DFMLBt2snNdrlWyNp3GXBMlEUKJp8SlJjHQbfBRK9GQfYijzm7lNqJWEifaz0h60H/KBSzbvpBSouaSZ1xeq+zR/Oz482ohf1kpRFKXBxzOZb4Ky3FFyFaqqAL1d3lHkTFWIqD33MN8JjzWAqmedOWUpgNYRYZzXaZohp8vXzOd0Vxv2QcbBh34FDoGoQiSST7zLMMfQmJ1PB7h7OxMYpi5Rj3z5EPSh0qlGGOhmWzCCGreBVXiNM8bDLfhelbLc2Ry3QgCdIes0HEwI8nKrnbTFhcwEwboimVnesEeViaRFIW4mDkveMeRM5bnqa9WcEASTSKBNR3TyRh3bt/BtK1jkmoB/nyeKSioooCsrmUdpVCiTpYiNhpsDuH3uzgfX6g+edXBISIJCnPV/qKETsGwh876AF7Hx8XFCPPpRIlxpWKnBn2/Q77OwEXiAIWnozfowooz+FmFsALCXN2pM73BlIlfWo2E75dknG4hnvO/DKkQyhwLhudJygqJxSiay97FyOHNtYHUy4CEeZFjeXYutTS+ZiAkuS9x9nwWOZcc2J0QwWAAr99DY1sioF2enioCmOcKrm/tvOe+LGdGullNSFKV1Q8Rbq2h8WyJs0+pFORnTXEKz2tlDdewocU5yvMZ0sNzcQJT2CZnDzmvqfMp93MV4NIKQKSShs98m6TS1qBwtq4SRkQsIgCE6hhXlSmq/kEJINXTSEGmJLCR8/ZU/ZGvm3AaAzrTPGiErQ3MNB1HdYkHUSppXBrrSupK9osuk7ECHy7dwCLQIJleyl7LlAtiLBRAsO+3KDN5NhkfTeGD5zvq+eFrbMWbfPYpJuLdhM9zkifi4JbkBNPGcjaTrmmJcKfghlVbVS33o5pkMvciy4LdCZBaFhaGJYkGhWUj6HZlDZ6ML0QkxfV/q9fFC88+g46hY354iIPXXoPGc9UyFgcwXdtaqQRwEqctKTaGELw8I1HTaBhcI9TZg0PLZYmi5IwJQXQAc1+sKGoykTQm+NSyb71gMgXxF8eA71pyvuV9ruG4tUS9Sn0x8L+f5pd8xSXMejkClyNwOQLv0whcLqjv00BefpvLEbgcgcsRWI3Al64bjbhoeBF0TQzpLPBcOeWPzs4ExFhFGfEA7fg6ur0A61sbsGxXFMjSsVhUuPP2AyzmcwQBO40ccWmpYkkDXtBD2FuDH/YldsfyQlSNLoTx5OICcbQUAIgRRBo7erIETZ5KPywdCkQ2GaNFoI9xWQQ6RiQqBBVuYyAZC7u9AY+XBwZOL2L586KwLwtFACe5gPEkBQhYiylOepQIJnMc1AF/NstRMYbO54UmxOQilgu97ZBwaCSK2A09cUmNFwtk7AjjBYCuM3Yim7ZcuhZ5AsdnnBiQTucCfpCsYnz1NE1xHteIivZCWHDYeWFkDykzn0gPlqi0UmKLSAAzPpPKYImVFs6g9Uy0wIyCWXTp4uGFnC+IXab7N6/A7/g4PDuSDKMrD93A3rXrWKQJ7tx+B+/ePcLZ6VzISPbG6RWJC+XI4j2XEVmGC+zduIpufygujslogaA7lN5nxje99PobeOd8JPGLdDuQzNve2sEjjzyO537mo+h1e9jb28Gzzz+D8d238YNvfRXf/9bXcXz/XTRFLmBJJwiln45xrss4wTyKheAhsRZTIBB4yKEQ0YQAACAASURBVFhqypi5RpNILqNkj58BnwSwTnU4u4YtbKwPcePGdWzvbovry3ZdRGmM8WSM01O6bc+RLiLkJAFmc9UzZDooK36mJX7tc7+LD/zyryEbbCDc3YfRC6WflmjKW1/4M7z6xb/Ave98DXuuBr3MkBQ5It3Eoy/8IvafewH+/kMYsXOP5AOdrHEkziYSSYyVIxlJILERBJIugSXqxQXiizPpJLZsBw+Oz9FZ38YnPv0Z9J54Gi9/69s4PjzCp//gnyM7PMU3//Zv8bdf/AI2jAr58QH6WY4n1zaRzmeYpXNUvon9Jx7B4NoeFlWGWZbhI7/yIlLGXxcZNvZ2YG7vYnbnHu59/Tu49eVvwjhbQK90dK/s44Xf/12Y+3vQ1zbhb+xBH2zg9tt3cHJ4jJ3r11FbNnrDNWxsbApgwvf5o8//Of78n//3uBoaaOpcxoWgAb00/AzWblzBP/ovf0eIo9dfuoWv/9mXsD3YxLWbD2P/oYfR393Ga6/cwu03XsX52TG21rp47onHcHNnG25d4ezuXUxOTxBFSyFomo4LfzhAb30DQdCX+RrTZVGk8HsdIQ/YR8hOcwKKdA2Jc00zUMwjJIwZnUwRTacCxHCtSeOIyWJw6b56bB+9DzyLl2/fxuHhMdyygZuWWNNM7DgBdrs9mXNZnuBiMcXh+Az94QD7O9vYGa7j7muvIZ5NqXaRDmj5uFv+U4AgAY6oHldgkLhfSRKwE5jkNh2GjJV1GHOowCe6JxmNxnhPrr0ErUh6T+saZxQ30O05oLvCQJPlCF0XroCRpbjYxGxLZ09eYnw+Qzf0BCBiDP90MhHoySQh4VgYTSIkTE/QmTxA5wjXe/UGHIsfgYpkpyPCpPvf8yQ1gX188+VSHIpFzvi0lvwlbrYigCV6UpcObXHCtgSwkOCtA1ihTi1prmoHhYAgAEWyjA4H1f9MkQeBWoY3quLfhiAs7c8kzOioI2jKCGjTErCf83dRFhjFMU4WKQxXg+mxUkDF+HJNYvxz1/Wkz5fgVn9jAH+dhA9jFwOsdULce/MNnL97jGS0gFM0uDJw0bN0uE0jnXWqmFbF+okbVVxVylkllL8Ye9mJq6xbXNfF8Ss9yYr4Vf3JK95ckcDcw977kuzmn5TSSVRpu9Hz85Z9k24xujI1SO8hN4jZJILnqg5e6UrmAyQAPx3A7JJtEJeVfJFYE/JXnDStgIrOsDbe1TQaBBRjcMPjPp5D/j10NAQEtenukA5gHQ6FShRT1YyAVv2I4jAh6W1DnTEsA5k4VBJx60qHaKWhQwKerseSUaxtv957eyAlZBRFKfB1FQNNKRsd+l7giEslYIdrwU7kSJxlEtBJooFnBr4mYaV1cdXRbct/l57YktG9pZxB6ICxXfZL8tNS7l3OsWUUq/7G1uFF0RufUz7n7C5mXyqJUAq1wiAQYoGuYgrnGCvNyMFVrLmImgxLYnz5jNF9maSK+KUvTMzB8rAwCYSuPe75BDKBaVVj3gCRZmDJtATp0ySZpsYlRoVFXYCeFd8zEVo6OpqGYVVjwzQwIPhbMb6Uo8fPXo2LVBCTIKg1BI0pzjIhgehIK4r2NRni/lz1WxMqJ+AvXakkESlKcG1s9rtSScDYcK3KhSxJo0jOIiQdgn4HnfW+OHoZ409XMbuHo9EMxTwWsRrXVJrkUnZAm428H3H/2gYSIdu5/ijX8c61fdgkZLMU33r9Tem2ZPLNetjF3toGQPD87Byjw2NJ7SBBHQauxLMybYbjQDEgzyh0dxJkdt0QnbCH8TLGeRQjMk309ndhdgPkWoNZGmMyn4qLamtzXd7jYjJGvFgIgEwRGtforudLNYUkK5AsYveqBmwPh9jxPATsa48TcZBqJA/FycQ9oFBRtZWGQTdA6DpChEZ0SeeVdK+qKHMFdKeNDqNHspNLq4nQDtDp9iVCONFKiWfNUML2HawN+6Ak9OL4GKMHJ4gnMbyOAyN0ERs67p5OcDYlwK5hvWdhzQrgNYx8N8TpTMdjwijkrBDAvaVM2ph6JXZSbn6KQemiVYQrqzLoSHe1Rr5sSXeg2xXSad1ZU5HzTG7hWXAl4srjVByoju2IGEORZlxLFYPK+Ud3NV1+/KJrVZGgBkqmafAsz5/P+cLId+mmb1+XMD38XhxT5bbmnq3irVV/tBDA3I/pfOMcySvEjCinuEGEOYqA6PU6cDxH5tN0MUOSsstck5hSSbiQiGzOedW7TiGOfLVRpXM6gBsdMbvZKVyhi/q9DnkuBz8Rmq1IMCUvVVUK3N/kfSuKSXX7chVT/NV70fkk8VT9DZ1wysG4In8lIpZr3ookJ3lPBzDJktbVKx3PvPTxjGM7EuVO8YwQMhSd8XWQ0K3KNg6XDjsVb+TZjnqdMm5q31T3UbU+0jlNN7Dq+qylxoUu/rXBmhCfdHB7QShj43ierP/3Du6J0zWKUvkMXUfDB55+Ah3PxXx8IcQVBX1ci+msZwqFdClLd2sl0beu70mMupDAno9GYwIEfa2sW3CFiKbDlsISqpYYs845xP2GghSNUcyuIySm9E3zXOoy0rqWeybHs8e42yzFu3fu4vDgQJIwKjoOhfxt+w/opLVt7O/uoOvaiCcXOD054a1R6lp4Lx0OBjJPM6k7YVIE47hNieOeLRcwXBvBoItOv4vlco40YvxzDo8EdVVL5+/AckSQnLgUX+gwfQtdzYTH6OckR0jnJfcto0HqGJIowdFgZJjnhlhOE1kr6bBM6EQdDmCzo5Yx8fMZBiR/hwMMfA/xeIR0NkG5XEDPSwSS+KBLOhCTlEiyqRj+EGG/j7DXE2Ew953jg3uYnZxAW87h0CUrd2EWTPE+rM6MUh3PFAOthtHz0dvbEiKY/fRc/zTbUnON6wRj81lNk5TIz6aY3z0ClokkR6nKBVZYqGopIYBFbKNaPFYd3uyFZpIKhXPvRalLYr5K6KJwgoJcWRvaXm1xk1JE1a41UhHC546ibFfVmwTsPtZNcQCz3iRvDES6gbO6xLvTFBOuUZ4mUfm+62DY7WBrOIDXCvG439YJ30sMrangWqacCZlkkqaJPJ9cdyzHRMA7FpPd+JraJBvOZcO2xMlterYIfbi4ULxAYalKdcvl7MtxJFbE8x3rpniI4H7OfVpjjY/vS0rJiOhFt4PeYCA/6/j4SLmjyxId28IHH3kEIWO8JxPMDg/F/VstI1RCANMBrM4hXD8Mjo1BBzQQc20V0QlFoBTjqJAbitNETMdwOGqUK3YAa0L8prqN3FC1GRSd0+lMQwDPA4ZWiQBZyzNUFP+LeIWYko7/9QG975e/LkfgcgQuR+ByBN6PEbhcUN+PUbz8HpcjcDkClyPwUyPwD0+EDVXJEmema9jf2RLAPEtjRLwMClDJEz8v60Cn7wsBTJC/N1gD4w3LNMfk7AKjkxGKnI5HB25gIWZcFy8Qrgvb78HrrsHvrsNwO/A292B2BygbA5PDQ1GLE7RJFnPpKS2jJYwig80ouIY9rQWqPEFVUZlKULxCHEcCzlTscisYG+RKT23dRjRvb+9gNl+I82+RRAJwG3UNu67lEsROMQLiBLzpOaBDjIQKyRVGtlW8JHiq1yWbsBOIlyRN3L+8gVExTyBwllbIyQu67Lwy4STscLPhewEKInXi7CuRL+YChtEFY3qmdNSdzErMSeLwcs30OnH4MP6Z1lveCSvoWilEuGs00pdLBbRjr9xKJEAUCExFPG+ejFzzatWxSD5hWZcI1zswfRPzZIn+xjoefvoprO/t4s23buOtH72Fi9MLiZtUgKDCk8lH5byXtqAS3+9wYwO264ubZD6PEXYV8eb1Brh7dIR7xycYzWYCltP1e+OhR/D408/hiec/hm5vID3NW7ubmN59C9/98t/gpa9/GYvxuQABjKkKwxCdXk9c1pPZXHp//TAQN+F0PkWP3W9lKi+SkZ1FUiqy2jDQtW1RNNNpxthG29SwtbWBjY119NeHCPs9AW3SPMP9gwOcnp4KKMJLajybg+lmpm6jaVycTUv83Cd/E89/8j/D2rMfgNbvSW8UUWvNs5CfHuPV//cv8e0/+WMYZ++ixyrtusD5MsLVD3wYj3/817H1zIdxtohhVDHAXus0FiU048NIjDQV+wxdaB4JKaJ4c2B0D8sHdzE6PEAc5QLib9x4BB/+lX8MbzDEd7/+FRyfneKf/Yt/gXu3XscPv/sS3n77LTxzYx+3v/Mt1CeH+NDONqr5GFE0Q8QLqm7D8EyJiiQotHvtmkTKDdYH+ODzH5BxfPN7P8Rb37uFcpEIaEJ3ZNHrY/AzH8LjL/4atp9/AdraHqrzCe68fRdnkzm2r12DQ+Jw2EcYupjffRujt1/Hna//A259/s/QJXxW1BK9y3nENMUnn3kUzz7/LC6WUzy4d4iTd08xP57DCHvYePpJ3PzEx/HcP/0cfvwn/w4//tKXcPz669jreriy3sfWIEQvcES8cXp2KpFtuw/fROo7KF1XnFiu6SNLS2QEMUgCJ5H0vdGFv4yW8F1PQEU6pAxGExOYns2xuBghmU5QpwmQpyiSJaqsEZAdXQ9Tt4PM8eEPh1hbW8ftWz9GJy2x7wTY9gPYqJCVMSbJDPeXY3QGHawRyDBsxOMJiihCTWEEk9zEvaueK7ZFlRIZp0Bw/hufX67FJEzpCKhNDbXJP6dAbE0cfI04ABo+sCTXfRsRKky0GjMCiVevQOt2ESUJJkfH6Pt83yZ810YnDKDT+bqY4+T4DBenU3EU9LwAa35fokOnk1jF+XcdWIGP2tBlztDpTjcP181V/C7XYAFHhWQxxFGn3DYGLiYzRBE7olXnIcmznN3LJV2E6u+Jq6iNylv19wrQtAKiV/2Nyj6mCODWOUSYTcDktnN15YqRoE0CYGJXVmuaAHQkqw0TBOVKEs8EAzVI7Nwky5HxkyCAxcQDEsUE+CRhgE4LBf67noud6/sCBtExVKYR0tkYRp7BYt95lsGrNPRNQ7o7Te5N/ExbqyoJawL5/DwrglD8bJXvW9Yf4tl0qTH2Utze4hpWzlH1P/VLxkicaT+xSAsR2RLB8p7bSFHOJVUxzLnF32dsNwkG9ifW4j7iPr8iaRivKfHimoW4qLBMcyGA2XlK9oLzkmRgoehaAdP4vfOUna+AZ7NSApIowRhuRlN26JyoKyFyxBXdom98DpkQQNESR4HrVGUDG9sbGFK4o+t4cO+eirBs9yYhgsUJpIA8vjfppyRwy8hQTbmXSdEoApKuUxXdSoeVRMe6PvavXsPFcoHzyRgRnTDslGsjI00+pBQotB2rfF5JDlMslvHnO5qAn+xXpvCI4opVxyddNxJ7yPkjBIaqoiAQT5JI+jdbJ9aqM1A+T45rGzlIEJ8kM+NMmaahM9IwrZFGGZK4BF/qKqqars6K4DY7hjUNy7LGeZRhXDHmmaSfjpTuxrYOg++Npx4KEOjw4/NEFy73Trep4Tc1unQDsyuRKSwNP3kSNCR4VGwu57SvawgNW6KK6a4s6lI6iou6ltoMIZR4lmBPo+2Ks44TnKQnxWwUTwyCQMBdrr3sIpRahqJNOTE06J4Jb80TxzOd1yXtOpInyToP5fDiiPL5oagiLkokdEK3KQoN9722d1VnpQedZ/0OUtfEvXSJx595Cj03ABYxrCTD5N4DLE5HqONCzoiWrcHxbXj9jghqKoPiAqYhsE++RC37uepjpMuZEafck7Yffxi5Z+F4McXd4yNxU127dh0/+8LHcHF2juPDQ4zpcNL4LOYyt922o3M5X2I6X2CeJtDZO+662KArexnDyblK1chJYjDe0yQ5AtRpha5nCZFMFyVd6BR7qPh91evKCM7KMqUrvgodNOxGNX3Y8GAatsTJLpM5Cp6z6fJmVCqd1IxtTVOJKpf3TSFAGKJybLxzdIyzaS7R7cNBIPsH0godw8BuL4BLUR0FCYxCTjKJdicRI8RYSme8ii+n8Emcj/L/ST8C7KZBYBroOgY8xpBLnHQtpKfXCYXg417JyF4C8XSx8QxOAk+IABLB7TrO2GcS5RSSkJDgw0M3pEQU001KciJXKxrXS75v6YLl80qShvb6mqfzNsWBAg/p/22FTfIelCiJaynHSYQo4thXdTn8ECicYPUHXZR+4AqxdjGbSDcqFzOKDZjCWuUUaNVIC6YvNIhrIGrY/dsg0jQsNDr8GxEI8BledR1L2o24kEkuKeczx1Pex3v7x+o1t5Khtk5GRdRShENVhaFeO9cdCpJ0Uz7Hgp8/n2Gp8dEkHSD0HDhcJ9itWTK9Sbm5FU3JNCRTBI2MgOa5viTZK69TlyhjCiGZiCMJLe2YrkRfou2SvmL26pLh4b/rWCwTEWQYjNzXNImbpeDuxu4+1roD6anmEsv7Q9ZUSOsCF7OpVJiwx5R7pWUqId0j168L0RhPZkgmU3ERcz4vKBBixy73ecZsF7nUDZEAdj1PSD46jRk7zYWO/xwOhhIrPzo/F8Ja4q2lL1V1E/MzdpxACahInluG3JG7g54klDChaLGYw6fDleeUJMXB3XdwcniIxXQqn6l0Uzd0RGdCID/5+GNY7/UwOzvD22++hSSJJSmLQmxGoZM4zhLSWoZywPPZMEwZB9VJzRQtAxrXbwq9TQMdktM6kzu4L9gYRzPMmBZhA7ptYN0P0TNt+BRRLJbweCYzeJ4qpT6BBzUmUeQ5hQg2skrDjAk1dYXB3q4kSsXpAiGrI1wXAfcmijHPzmCVJXqOK2lkxBRIgNJ1TXEGx5895hQKh44LX5ITNCTzOU7u30M0vYBF0TSfY3EM85AlkkZxZvMsy8SLmA9ZYEslwGBvC26/C921kQtRSIEEnx9NEnTKRYr4fILFwanEQfMzqWQvY4JJW+/Bs/3KbU/RCOdr2Trr5bM2JP44KVWVBj97nh24fklPNM8PMtlJ0GuCh3A94zlWkll+0swhCQKsYJDkHouiZWIHOihjY/XLu5MMp3mJmNOSIi7XxtbaEI/dvIGB5yFfLjA9P0G+nEsHMBMpWH1F92+a8S6jhIq2B3ihI2ksdGzL2szzP4UXPFtzbrMvvRsio+CvPbdzrjGBgedmjbhCkipCeCX+MFSFBc8vFCUlTPnSGlxoGrq7Owg6XTm8zqczcSdTyMlzIysGdvp92DyrMlWJ2A97n+MYeRSrvnsKwCnSsF2YpoM0KTEZL2WNlA/IBjSL9y8lkOS9gOMXZxC3r9wHGg2xpiOjIM+2MaPoSvAJH93QF7G5Z5kidnlw7z5Mig2Yegfgf3k3uuQrLlHWyxG4HIHLEXifRuByQX2fBvLy21yOwOUIXI7AagS+cN1uCLzwwsFD8+b6UDkWixS6rhTLJFKyPJU4PUZgdjqhqKO73R4s3ZIuvWgyx/h8LG4dcp42u7+KUlTjhuvCcLow/B50r4fGCuGt78Dpr8N0AzQE2G16OiBRwNl8jipaoImXqKIlTKqeqwJaxesNldQklnJkcSSutiqlKySTyCCNl922p3dr/4oAnLPFHKMJCc5clKQmSWBoCG2lsuU9pgDjgQtx5shlkhc3Zs+5Coxq5rWQLoyzNB1TxSG2PYizvEJma6glgwvwkhodzUHHD1FbrryessyQRXPUVS6XN4kZNTSM4xKzrBZwZ5oqd0ZlGGgMOk2oZq1g6TV8AmAGgVcVX6fU+8r5LIZCEiitethqNAQE9lvHxFIvUdG5yu4gR8eVh2/i2mOPwgpCfPvb38X9Nw4RT5fyukhG8aKkiBhe3ttLEt0jNQUAA4keVt06FQzbQ9jrY7ixiUWa4WI6w3SxkAi5za0t7Oxfw+6NR3H1sQ/CDXtCxg37Pg7ffg0vf+PL+PHL30Uez4UAppOAl0zH9+U9JXkuLmA6eM/OTnF4eADbJuCkQHVdYweYLrGHdJEFBJOqAl3LkH7YOs+xu7uBTjcQkCjsD7C2uQnNMnExnkgUnASO5wWO7t1X4H9N0MvBxVzDL37qc/jwp34Tg+eeA3xX1NcNCWAKAPIMJz94Ca9+/t/j1l/9Kdb0Eh3HEHdy1V3D0y/+Fq698Eu4c3yOAedFFiGejcW9TWRab+hs8KBZLoyAooUKy9ED1EdvIz+5h+X5Kc5GE6Kc6F25ie0nn5GxuPfmayjTBJ/4zG/j7oMzmV+bV69gfWsNX/rj/wOH3/4GnuqHCMoEWq0A2+msEFCHhBsdkrRyE8zq9kNcu7Er1qnl0QjJ+RSObiIpSswBTC0H034fv/DZf4qnfvVT0K88jNt/91UsZhGcXh9bV6/A29mE61lIz4/x9T/9v3D2xo+xvHcH6dEDbPZ8AZUM20HYH+JkdIqd3W08+vBN3LvD+O8jLEcxbM3DtWefQ3V9H+6Tj+K5F1/E0d99DXe//DWc/ugVbBg1Qr2Eo1cwrUYiXOkq1j0PDz37DBbsS6OriSSj7rasiHLazGdTIbc820YULxF6vvQf00lQsIctjhHPZphfjJDNpmjSGKDQJGZsdSMx3Lrn42CWY+2hx7D10RfQf+EjuLhzFw++9m0sfvwm1pk8oLM3LMGyWOCsjOF1HQFFvcZEHafQ0kLibwkUMJiMjyrXEIaAszdOusHb/lfVIKdAe4LD7C4l2UagRABXOgcZTcc/Rfk6cQ3HQKLVWBgalqGH+soVeJubQgKc3H0HBsF0nc54E0Hgwu12EKcpLkZjRLNYut56doDNcA1FnOH8dIrZPBKgz+n70LnmEURdRsrBV6peX9G3kIAQ9yHTIjjHTAE8CXSym5T7AJMP+N+E26UrVEhglYdMZT1TFVZxlIrUE0bxvZ5zCn7ECSuEpyKA5Y9Ibl7rzmrjKDm2q6hE/j0CPGLgWdlh27zkijGNFLm0n8OS3X78/wgq05VAUF2cu3SjMTaPqBHfr4nBxro8T2WeIOP6lcUIjAYdQ4PPuNKsQkDyQtPgMoqQrpuW5KcLgp+nfK40B5NIlco5oWdRVZoaX7qFSSCqUoD/iARuHW2rQNU2W/qnyeD2x8kYipucLh0SrRKJXSFLlPucrQV8Rgjs0y3JKUWnVq3TwdkgoqBCYvCUQInANS2gjBrN6kyIVc4DgukCght0Tmsy34qUzy3gW5r8k33JdP5ScGBx/hA85nwmgMbuRIkirZFrNTa2h9jcXEPH83B4/z6i6VISPUgw88ygIhcJgqoKBIkZlrhSul4U8UIaQgQGq0hsdiVS/CXOJB/7129gVmQYR3SqxygjPguMyVRRtNxdpVdTYlVVhDrHibqL0mGkpSMEBslM6XSlk45zrhUmkCghacH+QXFkc89kzkgLLnP/piNXpiYB37ZbU2IiCVC2IgkipU3RIE9qFHGFPCUZqlxEBJYZp5jRGcOaA67dZYVRkmLKz48gPF0smiFOQXp5demSaB+xhp8VOzcNJVRgbDoqBKaOwCYBoME1GOtK0pakayWOX6cBfBLHOoFPnkeUC5FAqXyGdFBJ9LCcZGTtqfJKOgg97tGmhdBih6sOWzLaUwHCdZJs4jRq2vQRsjiGEHNqDBshyEh60n2l3D6szTBkHpB4TlsCWAG9rcNeTO10V+owOj60tR6a7TUhgPW8wvide0hPRkhOTlHPI9g1nYnKLWSHDvz1vnRcipOLUeh0iseFRE+yRNDMlRChsA3kHRdNP0AeuIgtHZMkgd/pod9fQ6/Tk+jxOfcdiiyLTIjGXhBiyD/TYQ9misl8gUkUQR900fNc+MslildfRch1is45Au56A99zYJAAiDN0HEZZuxIZHsWxEMAUFKzc4TrFmP0enPUhssBGQRKoJHlSqXP8fI44mknijO9ZQlTK/YAHCJ5j6bpknKdlwQwCSVA4Hk8wjTJZFxzPxmg0Qp0W6BomrvZCBDbPGwaivEFEl7KuXJ8UzzD1hKQTz3Q8i5OIEqMuBUbsSK0bhJaJNd9CQGKJe0ml4rfZE8kkCO7zJM24pvEMScKLDrRVJy9dmHzu+OxyTvH547zhM8W9jOJXjhErFOate51/nQQwRYkkYrg+kfyV9J026YcvlGISRgWr51gRRyJiYSQzo9k5H2oNec1I4FLcxhSYUsDZ64dwfeWsHM3G4lLj+++EviRssNc6zzjejfT88mveNJiixgLAkqSnwbVOrW90wHLjU/Uvprwunim4j8jvc82R1/eTvVBCopX6rE1SUOuD0OBM5aCogtUAkqZgvUcA871K3DUTdzgHGafLqh6tkv+WFBMVIiHCEBKbZAfJoXOM2LHMfZSfHe+YJCj5+km6yZ/nekQhSdt9y9/nrzxnHQ47eR0hUynmsDxPRFvcK3cG69gfbiCg8G65ENEa3Xvn8zFm8RKzeCFpQlTg8bNjxDO/887aEAFTl9IM2XQusf08H1wkCZI2bpox2az6IQHJcyE7SuMklddL4roXdmQ/YooRCWT52SSaea9xHRHBsDuc9UfMT+AdiQIwEpIU5AX9nvwZ/p3FfAbXshCShGUU9Pk55uOxJAPNJmNJiOGdfBkvJb77Yx/5CLY31nH07j28+sobUinTDR05L3IfW50lKJpi/UBRkARu47u5PlJ0lPOuCYSehX7Hlbhgzn1JeNE0jJdzzJoCscHQ+RoD3xdCjk5gK07QYQKTQbGD6kmW2gppCqHzW1UFzcoKJ1kKq9tBd4P3sb4Qxzpd1qxiOR/BSlKpz+DeQDEA5zbPSDynkcykiLfX66NLBzb3U9ZIJRmK+QLTs1MUyQKWraLI5SJZsvZA8pWln5nnGqYyJFxFfBvB5hD9nXXpom1sRTKrtBWKmhpZi/NFjGy8QHo+hZaqdYiOZ+Wsb9MEKEaiuFPqQ9TZhG5vOXryYSC536iUCoq/KVqQszLfP9eMkklJKrZ9RQDLLZ97nupHUeflVQoOnz0KmjhX2yQwnn0yIYBTHKYlLnin5xmePfaDPh65dg2DwEMRLTAfnaFkJYGIWvikU7TG+GeVSkMBkOMbIn6S+euoz4NsNAlgPY+dlQAAIABJREFUEazx9TsOLN9DwmQuOcMYIshhwgrPdBpFc3EqJDDv6nJeJ8bBFBmuXUzU0HUsDB1Ly0KwtQG300FeFjg6OpbxcCis59qwiHF1cwuBZiKdTqFTEJZQOBYjo8iWZxOmRlAwT2GAbiNLKsxmieAaNc8DtgaNeI1EayuVJNelhAQwE3B0EsBAwQ5ipuT4AS4Wc0ki472D4qJBtyuE+rDXxdHBA2SLCFWWocoK/MtLAvgSYL0cgcsRuByB920ELgng920oL7/R5QhcjsDlCKgR+A/7esOuKzrDSFh0eODlbaMu0e2yf4nRpimW0YJpTuLQDHxfLuGBF0CnYzWjCyrH9GKCeLEUBbgjPYoKqGkMG7B8VKaPwvRRMSJusAF/uAl/sA6v2xNXAEGANI5h0BGQpaijJZLpWIBBkjIoUtgmiZYcdabIm67nCQHMn8t+Nok0a0H8/uYm3A6VqSWOT46lS5CdawSc6cIbhIyqZEccgWwTi1j1lFEpnxFIdjTUlupMtCLArQSHFBBx1TdJ4GFelMgcHZWjep/ctEGokQAKoDmBijjNUyTLCQxGuvJ6xagkzxJl/zSrcBFVuEhaQogAvWG3cagEvBvpZyb5zMsao7CJNSm+V/X88ruSACZxQgKbBDDBM3bEJXaDiFlyNomLLm489iiGuzvilPnqV7+J8YOZgJiWpUkcEy86dPAIgZOpCHD+Io7ksSfX8eR2SICdcdX8vY3tHXHV0fUtoEijYX1zE53BGpzOEMO9R4TsJ+DScQ288+aP8Por38f9O2+iKVPUNWHVlvQioMaLpGlKvNpjjz6C0dkp7tx+C1myFMeL9JlKhpyLNE6liyfQNXio0XcthFTbRzEeeuiKONIZ/aY7jhA3/J6MCyPI0+t0hQC+9dL3xQVcFST2XYwTA7/6ud/FR3/rt+E/84zEZisLF2XRzMlukJ4c4/h738T/86/+J3jzcwxNRmuWOEtLPPKJ38D1n/8VHEyWGLJTcDnD9PQIRp3DZjy414UXbIgavLYMFFWK8eE70E/vohmfIJuNcTIaw+z24W5sQeuv4cHxCVK6E3QLVx96BJHXwc2Pfgwf/eQnAcfAX/xv/wqvffHzWEsX2LAauAad8TnmkxSuxg5YPtq1KJ1VfxN70QxUcY6+ZkjMG4kR9qGOyhJn0PB2XuPnfv0f4wO/9Muwd6/jm3/+BfQGQzzyweew9dBN2IOuxLXde/kl/NUf/RGy0yPYWSzPyTNPP45wcwg9cAVAeP32HQFFhv0+FufnSKYplhe8uFf4ld/5Z6hvXMFy2MHm9g6Kt+7h/Pu3cPbDW3CXY5j5Ak0Zo0QminQ6FP3+ADeffAqRZSu1NoFdup0JfkpUHLCYTgRcJ9jHHk6CigTr+FFGiyXS5VJEJ8vJGAUj5TMSwCnqhGA6MOz34LodvHPvArvPPo/df/JpdD77GWAyw1t/8xXc/ruvIH3nLvrZHE65RNPEmDcqSljiDcnwpRVcOqBJUJP40+nsU05NqcajS4FumjaeUTXbKtKCIMUq4pVkunLxMBKNLjrVF6tawioBl2JTRxy4yHZ20L9yRQDUw7dvI1vM4egNHKYPWDr6m2sCTi8WSyQLEt4VQsMTAlgvgdHZGKPxTBIc9NCSxAKCjmWSCZAuAD3BLgpiGLtMcoBdvGRgZGGi6KURgIu/xd47if63LAGI+N9xokrT6LYioaKgL4VwCVDdRvTL+yOISSBModWqB7iNP5aew3YtFMBzJYxhNKcwwauaAMHwf7pM+D0HsPR/cawJ0PoeTM+TGF9xHJEQ5TpnugLQ8fu50ofGuGAmCETQykxcagPPxpC9pVUNKy9gkfxjnDD3HA6N4mKgGYz741xgb2lLdElXKp16TIxQncry89rIzlVsp3L+EocjK6jmiuqobGM/1dApsLAV8hC4oiuNf4ZkDkFrbqv8DJlSyeeTnx9jGoUAdl0hexcJHVCVEL50TvP3ChK+QpKbKJtcOhQZrefaBNUtEZKtHLF5nIsD2DM16IyTZK8mXx+jFYUIpqBBbS4CFlLoQGcT1/FhB+sbA/S6HUxGFxiPprLWSxADB0UiF0kAk9Am6cJxVFGmIs5ixKA42FTFgrieJKqUzyFjez2sbe8gN3WJrCS4n80W0rFqtO7xiiRVS9ZLt3TbnUgCuGA/pMv1xoBRltIRy8lBQo+zmTHinLPsZOSZSaJQef6gAKh1AIuTvhVOyPdnfHnbU0hgnxHw/JwJzpcJnTQ1KolgV5+dJAQYKrqWwYOJrmFe15jQ0V6UQhrF0JETlKVDSMQHterxZS84AX6OB0lgkr+q4BiUn5G090jcaw26rMLgs04nVqqIORLAJPQZQ2lK/CFkPpMc4GtX6xKQJOq55fzgh0PnTNdzhEDguNHFI7nyJHS4RpkUECgCj2A0RQh0LrdmdtVnyS9Vly5zXRIB2CnYprKIoMTQoFGkwXWgBc+5bshDQeJ+a4jOozfw2FNPIp8vcP+V1zC7dwCNAidGP7P/Oq9gOjo8dlKvD5A2tbhuSYKSSCnjAk3C82oFW1I8NQHc866Nc8ZZhy7s9SH89SHWtnbl+927d6DiRWvlKFzESwz6fWwO17C9toHNtU1RB8VZgVmaQut10aMA7eIc9//u7+EWmbjiYp6ZCNJbtmpCyXP5LHzbEZIzTVJkdK9xjvG55dvu9dDZ2kS4s4XY1rFkvcYyw+R8iTRiFQZ7GxcIXRO90IPLh419vHQ72YzE1RBxfvgB889R0ImZsv6Cz4lKoTm/GAlB0jENbDENiClBjSEJN0lWyV4nmRcVOxRjmA0JYJV+wTMnlzURB/H5zkt0LAObdKGRlMxzcdXTjSo1KeKup5iI7071EDM2niSo1CmQKKYolEQc1zV2wTquxLpSREJHekYCoaRrvMKSm5QkTPDIp4moQ9YoEpqS0LHq0FUVCgH3CiZK8LOUdVARnPxSfbVN20GpouM5mrauwTZ1dLq+EOZ8VsbzmURFk9Cmw4wEHdMUsrRGXDSYk/ytG6l4GNMZx/Mn7yHsuJb9sRVHkOAW0s6UO5pkKrS92UJJCZKmOmBb3vc9IakSkypxUknxCfdwym1XexLFSbI8UIxVw2IUb0sA85nVG/5ppknQTcrED+UqFbevpWJ1OR/7g6HcIzmnOP/n85mkXQjZx95kznlNkz8TR7GQwbbF1YmCVEUAc+0WVy3FDnQm+p6IHrZ7Q2yFPapHlbBvNpXqj7PJCIt0ibTMZbx5LglCD77nyp4jpDyduboBk6lVnLOc21UpyRcS3VsVWCaJkLR+4AsJHDHufbEUUcCg25N55tmurPdMEKF4mus5HcP8bOkapitRXKmtC5IEMJMFvF4Hpm3LPsy7Kglg1k/wmaZwmeJfJmS9e/eO3HXjeCkCkjiN8clPvojdnW28eutHuPXyawg8C5trHeRJLHHzyg3PO3YpFQKsMKAgzPcpI6SQrUS0zEW0Neg42FrrYNDrqL21qcUpPE4WmFUZIpTSidpzHax5PgaWCzcpEMp8oLyRiT+FihTnnmZxs3GQM5mCHbDsRDY0rG9v4PEnH5Hkh+j0FNHxKYqLMQaGCZ/iAkbj830zHYLuX0bBd7voDQfiAOZdJaebfL5ENY+gRQnyaI6mSmFKXrwSC3GZrOTRVHVUfLhLpgZwjrsmbPYAr/dhBi4qUxdxKc8SHB+e/+JlimKRolpkaOapnOVUV7WqP1FEsxzeZI0hKSzLwCp5ho8cz6UmhVEUg/wkClpqo+i+FoFegaaSW7WcbUUQ0wocV13Dwgdzz2vFTCsCWNrJJUtf7XfvThLciwscUeDomBI/T0J/f3sLHZ710hjJfAqtLES4QTkCE6yYRKFc6xpcz4TD1BbLgM7KLLp96c4n4U0xK9MaeJ6nuI3jlufyHvms8nlmHDvXToqBiA8Rp6mlBqNpBZ6qq5xnpZwYiWWhYCJFrwtn0EVSl7hz/54IACjgZcpXdjHDzZ09dA0byXgqZ4ciSZAlrHKKRCBINzOfZ0mZgSn1M3FcqXMghXwOCWCmxKgDhMTLVxR30AGsIdc5TxvUoXotVr+PaRwhkmhsCvkT9LsdXL2yh+tXr2B2cYHJ2TnmF+zOjvGHB/QQX/66HIHLEbgcgcsReD9G4HJBfT9G8fJ7XI7A5QhcjsBPjcAXHnIakiPsfiH5S6CjZP9uXWJzkxd1H5rGHqSlXDSp2qbymZdtXnTFEZPkorCPpgukJIDzXHoAxUnMbi4m9uk2UljINQfwu/CGm+hu72KwswcrDOWCzctyUaQIXEZPESQukC3nolZlh2YyH4sjhd2lNeMakxRrna6AQsvpTLotxX3DixPVyGGA4daWuIKPHjzAeDyRi4hENjXAsOMIWE0HcFySvKSzp5HeuFJvUFrs26qkv8jLG/iMnVO1ugJmME7K8mzMGFHlWrS1CIhs5QRHDdgmo69DIaTKIsNyegGXFw/pxavhhbY4KKZJiaNxjHFCEoKuMMa+WvJnSO0Sg6Mqm2As3RJUmfK+SYCKYD4jfMWtJlHNunLzMN6uBXsrX8eCSmnPxtWr29jZvwLNdXB8McF3vvMD1BGdCcoZZgehkKN07hGMI1jAyzDHlEQO3b/s9zRtVxw+jAkNuj2sb+0IeE31scSc6QY2tragWw4igqOdDTR0Ckk3WIU7b72Ko4O7WEzPoeskd0geMd6vxDJJ5X0EQQdbW7v4meeeQ7Jc4t3bb+Po4D48dqKK47CR2N9ouRRBAIHCHpXOnMu2gSJe4APPPo1ON8SckVfLJSxRMjvSTXXt+nXs7e4JqfU3X/wiZqMRcjovdBejTMdv/Be/jxc++zlYTz6mnhiCB+JSax8gAjVHD/C1f/k/Y/Hjl2COTxGWKS7SFJs/8zHs/ezHoQ93oGcm5qfnOD+4CyQjdHwHw41tDLav42w6wzxaIJqPsTw9QDddQlvQlTnGLIthBD7g+0g0AwcPTmDDgWeF4hq/+bM/hw9++tN49sVfFeLypb/6PH70pb/E6JWXsOtbsJsUdRHJ8+FrDsqkQsKeU82SZ5jAV5bFKBYN9sIAO11fIrRGcYSLIsdp3eC1BLj55HVcvboLS7Pw8g9fwePPf1BI4d3nnkNxeoLbL/8A3/+Hr+L2d1/BBtcS25B4rd/43G9h89knsbQ1vPnqqzg6PBbXE6PO2FPImL7zgxFe/s6r+G/+4A+w+8KHEYUuDg4O0DkeI/rRGzh5+WVE9+/AqRMYeo5az+UBJKDvuD62dveheR0YYRdmSAW/LY44EpIEgKLFHGHgy9eqZ5MxZIyIjpYRsjgWEjhdUhzC+Gf2pOVosgaDjoadtQE6dhfvvP4A/cefxMZvfwaD//r3pEuNxO7Z67fxzX/zf8K4+zrC6ByBliCr5kKCJHTtkFnMgG5podcoZ1JkZShMPl81jAKwhXxRvd10tgsoIQSKchKR3CIQ3fVd5Wxilxwj5asSOsUIhiZOX8btEnqIPQtzRlVfvy7de0d3biOeLKQ3tRPSfdJg68qOOBIWiwjjszEiigQaG5vdPkInwFyi82eYMu6OP8I1pBqgodtC3EbEvFZdxSykbAlgPpMkbjUdSVrB5FzgEOR0rZF0IpGsyEj+/0LQqlQ5EbEo40Vrc1j9U9ZbrhEtWNMCVCsCWJxGEgGt/kmETKBsuh2lzrYFvEkOKgOCioImOK1ryLQGaUNHSI2aMbj9PjqDIc4vLpASFarpcjIk4o0CHxI/CtBmbyFjALmnVOi4OtY7Hrb6PQR0X9HxsIzQpBkMxnYT/Nd06UbkPst9tWkYE6yii/laJSV01c3Yko0rvotDoyL2KBggma1szQL7tR3JUnPQfqmUhBYs5F4sJXIKXFS99wpMtNjp6hB4JtBLcJf/TUdHg/EixTwn12NK5DXTLNK8EKCa3fbsemeSQlVRUKOj22G3riNikyJLRFxA0RK5P+JtayFjARs0Sd4C7qbsx4xTpCt/JWfQTEWghoxR7/cEJDw/H2MxX6gIcE4bcjUkdVqwVVbltgeY5O+qY47UEN8TR4tzhW4PUiMOyepOB0Y3ZCarRBquQEWJpy7phiFwWItTS5I7KDoiyUc3mm1JCbYIsNJUQEG+APbMc+8OwkD2ivl8jk6nI+QAnTAUza3YUSGu+bOEQCXQaomDVr4nneFlIWB6QTcg3b+pev1tJaW4x5gYQgcNCeB5XUrv77RssGBkrLjbNaQkM0kC8tnVG1guHXaMwjalT5euXhL0BIQ5MZge4luqv5nChY2+i5AVFwTlIzWfibE7dPOx95KiG5K2Wo28YgewWge4/uQFIy11hD7TNipx//Z8TyLya0ZDUmjBwvWS0Y1QaSeOFFiIUIHrtXBrqx7wllmWMVDm4vc6S/l8CPkvbD8JdV1eD89HfD1cC4Tosk1o/Q7sK9t49rkPoljGuPfKqxi9cxdOViIACSENaVLDDy10hp5EhCZVgZjkS5YjZaRlWqHJauhcx6nH4LyzdWShjRHjNB0T/vY6nnj+OQSDIQ5PzvDSSy8LsUUwnUQXq0zoZqODcNjtY2drG73uADpdjnxzoer0LS9GuPOVL6OaTgSsp3OUHZ8kybmmegT66UTnXsIXUjBaulSOWrrASQAPh+hubyLc2sC8KjCNY0znMabTCGVeSPdykcRCAHcDTxyw4gC2LAH32ZNLoZHjd+S1xRQmSNWIIlb4nM7mc+mIZl2KrZXi6qTIMpWpxYWe51halnPoRQyTiS58xuj+5vlKaFJT5lQVRQh1HdtdH0HN+OZE5lRtMqGBZ1Luj4pM5+crwiDppFXubXHTMemB6T9M/7QcGWsKwfgMsms5jiJZ00hiR3kNGjSl45rrKF9NKxxhTD0FE9JJKan7jdQpsGf4p4lL6ZlnB2bJ9ItKRTjnjE3+SbUK16GAdRauJVHl82WMgnGyFLb5rhDAKd2/WYVlUYuQg3HPdPRPasizTeGKGdC7x7247SFuCWCSfYoAXsVhqL1TLZHqAKsqApRQQ54Jfg8RqJG4U+ISOn/5ukkC1/Lv3ENVpIasHTIeJUxRxjCZiNPVklQGy1ZJIJyKivhUpDureZgiRbKeZ7LRxUjGj9URdHLHcSx7ve/5cl7kWZXrJ3vQM+7HEqGtfo8EY23b0INA3sNWfw2bfgfpdI7Dd+7i+OA+xufnIirimeC9OHjLkO7vsOPDDzxcnJ+hyDIR8extbolLl3cXIwilxoIE/WQ+w3g2FTLP74To9npK4BOTZFWbKYUdFBgwZYbPN0UBFLKSLOZYMAGF5HLgMjbahc51jmNEkrgbyv2E7yNiBzrFDKQtqxrDTlfchky+evWVW0L+stJkTmHpYobPfe5z2NndwZe//BW8/P1bWO93sbs1xPTiAon0jDew2btKx2ReiRudn2O30xWiMo4zWQN4RlnrudjZ7GKD3d8e49tLzKI5LpYzTIoUUVOKKHEYutgIAgwtD86ykJ5cs9Fh2a6KPuf7clg/4yKumCLCjmDA5PyuSwyGfTzy8E3Mz88xefAA0ekZ9DjBkIJNTk6SexTqMoWHiSymgc3dXfSGa+IAj5dLTE9OEY+nqEjC02FfUSCgkoIY2V4XDWp1RFPiOwooSbgLCUy3Z4PCaOD0Q+lCZtoH77AUkikRRoGYAsmkgp4w2YXndZUOwHh8ihzUJqTWIf6rOo+pPVp8662bmGsSBTJ0Xr+XWMK/QwLYscQ1TQKYf5HPkZDLrdjvPVGoxBUrhlmCWHhn512uFY+pBIUG96YR7sQ57hF/cbjGUFhlotcNZU2vC0YyJ1K94dJFzHQoRr9TKC1iPt4VfBHPSt0011l2l4vgQ6WukBTmGZp3dcZm8z7CSiPWg1Fo7DI6o6iQLSne53pPglzVtUjvN0etJYDpPwZFHo6PinHym0NkjoF7F6cYs3amYhUYYGUlHtu/pqp1zi7kbE33L8lf/pMHfIrT5DOSaG6m6WiSckFsp+IbXhHATSlrk/zieZhJcI2OQjcxLUvkPMeyY3pzU2ofSHBPp3Mc3z8Sgcv+3g4ee/RhqZk5PTjE+fGp7J9/fPoeQnCJNV6OwOUIXI7A5Qj8J47AJQH8nziAl3/9cgQuR+ByBP7jEfjy8xsNQTHPtjDohhI5nMZLZFmEfi9Ev9+Fx5iypsLJ6ZFcyHixZb9L6IWi6MyWqSj+k0UsPX1MFyRQSLCEcZbzqEJBMI0glG7DDPuwGIW3vYP1q9fh7e1CM3UURSYR0nQg6w0jxkh+0t1TIplNsTg7gV5SSRqjiiMBDtc6HVGBxou5kIRUDIvziWCVYaC3tiaXkovJBNPJTBT/dNqxc5igGsF0AVpqC43hQOOFx7VQGTWSPJaIrSyK4WQNXMZlMsqQ6JAqUYLluRhHsZAkdIbyEqfcXnQNWPDCLsKgI5Fck9GJxGOKE6gq4QXMFnQxTyscjSPMCyBiEqJEg+lysRKSiMpnOnFIxLRKf14QxZ3ACy27cBkp1UZNMaLIaahMrlBqFSrflEtu2Alw89o1hL0e4qLA/ZNz3Lp1W3oZqXynYt32AyRZjoRqXcbiZT8hgAU40i3Ynicu2nmUSLxvIKrs9bYzkh4AdTu98dDD6A/XkZYNbr+rOvAIwujIcf/dO5gvLqTPl5At+4OoMldfBPMMeG6AQX8NTz3+hMQazkcXeP2VW9Lf7LsuLNvGknFpC0awZggtHSGVzrYBj6RSGuHpp57Azs6WdC0xQnK2XGIRE6AHPvLhj2Brdw+z6Qx/+xd/gSUFArWG0nRxGJX4jf/q9/DC73wW9uMPyavWNM4XQiRSBy1xgjqjtL77Nbz07/4tzl/+JrZRYBItED72BHY++vO4+oGPAVUX54cjPLj9Bur5u7CQIez0sLZ9TYDk45MHODs+QLGY4EonRLWY4ez4AYomlw5a9lLVlolZVMAwusgrB28enOFTv/f7+NCnP42tZ58GFhMsz47wxje+jG/+6b/Fx59/GmadYHL6ALPzc5TzDPkiQ5mUcAxGRLZ9T8lSCMieaaFDO2cNJJqOSZlj0tQwtrYQbgzEGX/47hGKKsbG1V08/OxTeOpDz+PVH/4Ad159C+N7p+iR988rBabqOl787D/BjRd+BktLx1//9V9j2OmjS9cXI0onZwqQqenW9fGRz/w2eo/eRBU4AvLFX/0ejv/+azj89ndgzUZwNHYSFijMQlxsBHupNA/8LvXesNwQbr8Pf3NdnkPpsaPoYjEXkJZznyBCzOjNxUK+8ixX0YP8knj4XMQl4kgrgX4AbDCqzvJxfneEbLCOwW/+Fh76H/8HJQSAhWI8x/zWLbz6f/8xits/xgAxfI8doSmmSYrRokQZA53cRFhb4s5ZWAVysxQC3isbOG2fJoUbAlzT/CYEsCJ/xbkkkXhKgU+Gr6BzFDXcXiid5HShVFEuwFVk2zgLAgTbOwLIT4+PxAHcYY+layJOYuzduALdNFRH+ukYs3PGumrY6NgYdofS88vnZBotJaWAgLDwO4XqHlsBOEq/v4r6Y3eiinG3XVfIRYkhzdgXpoBm7gdcR5QTj4AySUcCbivHc2t9FlKnzaj9/4HVKrJt5fjl3rUCyoQYJDMqoLYEvCm3hCBYjPPjnCCR3Pbntr2pJM3ZyUY3XOOY2L1+DQ8/8QTuHTzA6dm5OIGl75DujYwpESSAbfn8uDYz8pJzhxG5fd/F3sYQPdcTcCqZzpDMFgJK0ZFAF4MrKQ0N9JpRgrSnqF1ZiHLpc1dAIddRRrVzbMS9ICSmcjBK+AEJrpaIkA5NiTdt6RMCiBKN27pIOBYrN7F0AKt+d/4WcTrdokuPwgKSAIa4BZdpjcmilHoC9qDyi04P7jUEGi2HpDBdW4V00VFE1u2E4m4j+Mq9PIsoCGOsryLAN/pd6fXMl5EQi55uQq805Ekm82oVsuA6hrjCGd3vd3101waYLpbSH5kkmYC6FAIxPpJiDJI0Aq+3+YjsEWZPKXccpnmQAKZAijwVzaZ0k/F1cp911+j+8WUuxhdjaKyBoMiAawgJYAoHxGWqxlSiHfnl2BIXzgjzpsjhE7yn8CPPJEq71++Iu306ncFjATpJLvaPcn9b2WPbdA0SXyQK2JXZKhnkjED3MJ/FsmgExG5rSBWpR3cz9yL2l3IY+DyXFSYlXVYt+UtXMHuuGeWqGdKPzLOWpD84ljo/8PnOcmh0STLasqyIkYLHE6aOcP3Z2wjR9fhZVUhmEUw63MXBzS5nAsLszKbwRom5GBcv0Z1FJeKbfi8QgeF8MhGyz2efHs9f7ARkdCIdQhSXCGHHuGgS9Lac06Q7O2eEL9NPKLpQHZbKB0+HGvHlSqKBpaa77RYkOM01jqIyAr2rblQK8EpGZtsmFo6BJ555Wt7P6N0DRCen8KpGhH4yT7MaYYdnHFe62MX9y6Qaiohyvp5GhA10sZN05c/ODQ2R2YjzKjYaWP0uXvjEJ9DYDh6cneG1N97CbDZVHZOsG1lG8tzWBSPGdXRCG73BAJbrS095LnG+GhyuMbMpAgpdxLGeYrKYyXmJJKLrGuh3u/K5kG2tFiTVuVdybtniojO7HeidEHAdjJcLLMXVxDWtgs81i8B3EkslBwU/IhKwbYmEp6MvLSs5z5muL2UsJDc5B+nGtdhZ6lhI0kQiTJkswMQensmzjIRmI/NYjFcUD+YZ9DIV9xlPjXTxigCCndIGOxZd5PO5dFJvUdSHCgbP/xQ2shu1osCHc42ESZuAsFpJhRhuBTLSHdtWJZAo91zVHUzHaV0LCcxzJ9MPljwfOYrg4bNBUkeTiHpIPC4/B3H4iWsMKn6bYg0hjHKV5NESwOLcJ1HLXmjGt3P+tgkSnLN+QCcrBVGG1DFQDCXx2HTrt38nppCjqMUBPBMXMLDgvsqUAwohPY6eIoD5XtjvqvZEuvuVwEB435boXd3/VPTzTwRV3CslxporGGNZuaaxL5UkuziAlUCFY0JnAAAgAElEQVRJ+p9LOn2pd1U9mBSo0v3Lu+OqToh7k8Srkm/xfBHxcMy54ZDYpZBYGZFrLJZMToEQWRR8kDSl4KDf62MymYibdn19Hb4XiHCPezDPRd1uVzlzufH7av1mh7ZZVBgfn2B0wGqbqazNqr+5lKWVzuOgw5oZEoU6dvd3pR4kipbyee/v7aHDVCrdwjItcDq6wPl0gsl8jkUUyT7C7nc/9OUOwnkm61JJsUoB33HhWI6s3YrAUylNnk9nN/cqHR0vgOcFcIMAts8qGFPSqhhpzXWKJDjPG/LVNOh6PtYHA6kPeeftt0WMvYzmGE/HODk7xa9+8kWsbW7gG9/+Ft568zY2hwPsbAwxG19IpzrVd7yviAOTcd4UnZW13E25nlKQMp0s5Uze8U0M+w6GvQ481tPoNRZphEUeIWKqgcaIbqBjOxi4PtbsAJ3GgVOboFIqzStJBWClRske7X4XBkU9gSNi3EG/g8VsIpHHgefh4uRUnnMzz0XsYRY5jKKUfUJ6ZHknZxe362F7b0/GjHeE46MjTE/P5CxhcM+ShJVSEcCmEjSwNqFhMkOhCGB+HiotQpHuGSpEVQm340L3bBFFcnkiX0mXNCP005gdtA20lBE76hwjyTcmBdh08PLz5ZlSciaUa7dVWMjnzz1JQtWkk0meSRFm8FxBUpKiJMtQ4nWe9ykwERGfIoDV6ZVfyrYvosn2l0QSUzXFdYd1O0wjgIb7swi3kxx32WXrstBBWE75M3xGS9YXFJWQu56tIXCZHGGhylMR7DmGLiIt7tkkjqW+hGthU0l8vR/YIgyQahoRpDIlhg53F67jyrPAuUtxdTJbtkK9dj633S2qJoOJLRRrcjHgemWhsC24uxuwd4aoOi7unBziZKQEGleGm3h8/xr8CpgcHKFexsh4l2M9Aus7SADzbMIzK+/onOeVSjHIhACmekRXDmB55auEHZ5rmRhjoDAsSZSaU4Dre+jv7MDphHI+ns3mOHz3PuIoQacTYHd/Sz6f6fkI0WQmn+u/fsBimctflyNwOQKXI3A5Au/HCFwuqO/HKF5+j8sRuByByxH4qRH4yoe3GzryCIauD3tywSyyGHkaCzghCmnPEeD06OhIwFdeSgLXlo5bgpl0ANPFk1LpmZfiZqM7jmJLRQAzVgzICDrTRel6qB0PTn+IPhW9167Cl/grBQqUdJBU9BdU8Hk5ti1xJaRUaUdzOezniwWS2QxdxxVEN1suUKapqFTlF4EPumF9X8VqsWN3tpDXT5SQIJBDUAw6spIgWwCnO4DTDaG7jCZLcDE6weT8TDrxTPYjMaZS09FhnCPBHYKVnos5QVpxvOgCjigPA5XGBCAdrK2tSWzxxdmxAHeq76pS6mHLxjKvMVqkiGoD87xGxNg4cTGrTkRSAby08T+ptBfyg/QTI+p48RNFcS1uNl4kpQNNQB8SwCWa0ILhWRgO+nho/yqCIJAL+v3jU/zox29JhDcj8dhbZTm+kL5xkqm4o1wRwMpLoRzdJIDdIERCBoEuA9uB5Xrwgo5Eh3LcoyTFI489jhs3H0bYHeBb330Z09lcuuuKIsHx8QGSfEnYD1mRIs4zBarSMUQnkMMYtQDdoIebV67hxt4VAVi//ZWvoMlSIYD9MMQ0jcSBVuepxA67jK6k2pn0Dy+M+9u4dm0fe/v78MIAJ+fn4uwjWPQLP/+L6PX7ODk6xtf/5m/EvS5OGcPG/SjDp37/9/Cx3/kM7Meuo9IJq3qk/xVRI/GjgEPQfHSCl//kX+Pg778If/QAGV28G+sYfuBD+NBv/ufQ7KsYHc9w+PqPUE/eRLU4lXizIBii3+/j9OwQB/dvI5pPsLu2gWIZ4eTBfTRFIgSLbutKrW64GO49DgQ7+O5rd/HRX30Rj7/wAtZv3oBRZ3B7Pg5f+yG+8W/+CL/8yY8jqCLM79/B7OQE5/dPMT68QDpPsLW2JWAQndOz6QVCxwTDSz3NlGi1zDBwtoxxkWa48ujDEk1H4vT4wQNoZiWx6P4gxM1HH8Kdt29jcjZBkzQIahNpVGBG4MRx8Iuf+nU8+sJHkFomPv+Xf4WnbjyCrd4ARRzh1g++B8ar0jn+yNMfxEO/9I/g3dwHOq6A1uf//os4+PyXcPat76Bfso83Q20VSOwKMRohn6R/T3NQx3Q12nDCLvydNdihL8A/AeX5bCJOFILYBFjiJMFiGWERxcgIQLckGePcNCrwSQCXuYBugauh6zgINBflvMR5acD/2Mfw2H/338J57DHoYVeAbIzHeP0P/xDz730TTnSBYZ/rR4xZFGM8ZyxdDTe34EoBFbuuKomfI+jtC3DVyFpJcolMALthJSJaSMLW5dimD1i2IeBFbtLZV8HluunYiOYLaEuC4zpi28aRY0Pv91X3XkphTiwqf4I448kcNx65Ass1MZ9HOD0eYXpeQ8uBga9LvxVBZILii5S9xoRK26jhkhGWyoGvHMoKxJG+N65JjI0N6KzpIOh0cDEey7qrUgG4Pq6io1VPIYkbAu8Zf7/1UryHb/2UA7jF095zMXE9VK5fgt0tsCcOv9Z1IQQqKwgIqquIbbJmBUmbtnOV7kASgPQUMdo1prvR0PDo00/hhV/8Bbz9zl288dZbOD49ey+EeQW0C+LHeShxnty0clnbQ8fCzvpQ+jzZCRZxzYsTGIzM5QqiszNVl1XEZveakG5EB1UHI911KwKYeybJx5TuBIkNVFwxAXqdMbmcC637V+LASZiSCG2/VDznKkZQEd8KoVRkM6cu13W6eIlo0jlJnoSuqkVaYpFUWKaNIngI8tMZRytv+/c5Bvy82RVKZ8lg0BMHFc8TrDwo2Ola5JIIwj5PuqQ3ej15fdli2RKNhhCQ7C8VgJa6KhFoqYQHPgtm4GB9bxtpzbjaSOZTGpUIbAsdboppAXvVs9wm/HI/LrRa3Ls04fMzpotX4x8nAcxOZoN9sQ3ctS6s0BNwPp0sBHymiE0Si0sClCpdY+U8JohLl3blOiLOYa+6+PDazmBGMM6WKXr9QAgGOoAp0qJgi7OGCR4EhBU/wjmriztOyF/NEECUZA7dWkmsnGWqx5pEkyJjeJ4RkJqR002DjKIQ28CsqN4jiiQS+qcIYLommdhBJ5plsyPPVMQjnVZ0z1DYwPhTRi4aQMBIb4o+qgZ7mx10PEsA1ni6FFca3V4SMlsyPcQUZ5FpqfkmBDATCjQd+3tb2CDJrgFHDw5knWXEM6FqcW9XJK7ocs5RZMrpT32I55si/GJXMGPUeTBQ/eNtcgBXUOl3Jr9B53GtAHVJh1Yxr1z/GKnKlylRm/zvkl3fGmJdwzmTbnZ3oJU14tGEVjjp8Q7Y20kHc05nO3sW6X6lkKBCVjEphkSYemYZQ05Xt/Qgk2xkooDBz0RHTBFVGOL/Y+/NgiU77/uw3+mz9+m9++7LzNyZAUBsJAESBAnKokhKiixToWIlsV+Sh6SSciVVKacUL3lIKm+plO08OGXnwa5YziInLlou7SIBkqAgUtxAcjDADGaA2e6du/beZ+mzp37/71yAyTMe76BuzWCWvt3f+Zb/9/9tn3zlZVEpHvGseO89IcYIEMC1TTUwySVhjihMpdYmKERmRpyr/YnrnK4mW506Lq+vyV4zGY8wmU+EHEL7YpIPr13dURafixDjB4eyoA3dlDrYouqy6SFjTnSaYDSeCEBPVSZjMLrNltgwx8tIvugIw5gM2t1z3oQkWhJsNizEpSbxFUGSwV8mUmOzvmq2mrI1WlTHGTyXYwHtlpGynC8zKhoJmBdi/20UhJFlV1MZ8lL1kwRhwDEdpIsFnKLAwLHQYQ1MkJHAAcmlYvGvKlOVuUlQNpe6gj+ru4ACU8QuXV0MZB7weUomq14TlT/POrrdMJag7mqokxzBnEqpCQgCk4ipbF8l41NAYBIf1B5MEJA1Jdey5NVWwluCuXzHcVZIfSv5mnJmcn6T5EjlvCEgtJxxJGrQ8pyqzAJiRTonoSNTALAvBD0g5v5DIKty2JAzmOuI70GAI5Xvyp8V0Pvz195znwUF+op9dAXG8H2Je4Iwcajo5p6jxk9Zc6t1LYQ0KnNdW+6CRRpXZCi19qn45cCTBNLp9dDt9SUHnWrZKrz9AxIZnyPvTup5kFBEy3ETzWYLw7MzOI6NHm2jvYaMUxSEohQmQCz216YJu92Rs3I2HmN4dIyzg8eyb6y22+h5Hvbv34M/nchz3d3egmXpGE+GCMIF1jfX4TZcuXeS8EtCT7PVkQNvPF4o4pHvYx4GsgaEDGQbUud4jYY8P5kDfG4RHXZUfcQcVILwQiIiMMy7rOwXJJcoG2vX82DyzkQgz6uL2tWwTKUc5jkoziME4GpoN6jeNDGbTtR7DXyMJyMcnR7juU88L//+JzdviAK/32mj63mYj0ay1kjQJjlbctO5b/JcSwuJceJdNggiTGeKiNIgANy20WrWxQ2LgG9QxAjSCAXzuom3E+yj3XzNhKtZsEsbZU4StyZW7zkdUmiz33TR7LWga5k4WLUcAz3HxPDosTh2kXRMUpCe5xLbw3qb7l5amsjdtt1swnZcmLS1t2y0Ol2pE+lQ85iq4elc6guLObGs8wTkZG67is+QrHixhKiU/Kx3WBOxLubaL3NRJ9sNB4Zrix2K9ARS2gYn8IMlliEJByToAPmSf6pAXrGAZn1CIoa8HIsE2Rg+cKUQVwzODY437e+r9yG28nKO87zSpO4UEsZ5nS0mOAooPlcBn8d9qBxvtXa51ZDQwLXGtcO5yD3o0SLCnTDBe4WGgHEe7MVQgV0oYhZVxLS45g9+bDqMNWhHz006LYQUzLiOXtNBx3UFHOaaL3MV79VsuUJylXgaee+ATtc1koU4rhXpLwtjRHNfzjfO4XNQW/BkAbPV3ULKpwqoZ5yFsd6Dd2UDnas7OI7mOJqOEJC42l/F3tom9HCJk7v3kc8WktmdMr6JRE0BgFXkiooW4d6lssx5bgsAbFUAcOUKIGeCxvpXuaQsWex6DbHbpwq4u7kB3XUl6oQA8Hw0xjKKJb+93W8hCnwsqEKPU7TqHv7JrckFXnHRZb0YgYsRuBiBj2gELjbUj2ggL17mYgQuRuBiBM5H4JsvrpS8TPMyc96kk0q8oKqHOU78qslFgxbKzHDipcQlo9e0pZnDC4Nr2AjnAbIogZHXUC4LafCxcRDwzq8rG0aCwFQ1MP6xYHOp00VzbQXt1QGa/S5c2jHSppEWd2UuWUt6wxPLuHI+E6tWMj6j6VQUoTZr/ChA6pNlStWwunsJm55sXt7FmKXUbMtFfkZAJskFoDCYTWzYKIw6ynoXzdUNeL0OaraGyegU+3fv4OzhA3TY5E1TuVzwQt5utUTVFtIu0VFMWI4JLzjskpDBKyxjZl1mGdbX19GoO5icnSBdBgD/3bkdm24gykrM4xwRDEzCHLM4l6Y1lciaAEEq/5J3Sd71zl2n2LenaoqNWGm2MNvRrEnjU5KY2IQlG7rroNltYa3Xx+5gVcBVUZ6eDfEuAbwxUwJ1ZbNm1UWtx2yr2XQuqgVpWPGyWqnQaKHMxkVOBR+br2xGFyXa/QHcRkMAjNPRCDu7l/H0M89h9/Ie3nzzBqazGaJliCBa4HR4jGUaISkTzMMFAloq5szZkn6+UpN5DTScBrZWN/Dp5z6B9U4P3/7Tr2N8cizqctqDzmO+XiANKIeKcTafQFCtQK0o4No1XL60g6efeRqtdkcA4OF4JJ/ncy9/Vi7z+/fv462f/FSysjhfIug4THN85T/7T/Dyv/9VmFe3kGk2Sq0OlI7Y2/Jz865v5SVqSYqDb/8pDl79fUx+8G3U4gXCWonGE0/hi3/r70DvfxzTswjHN3+G+PBN5ON9lIs59EzDtat7WCzOsL//Pk5Hp2i1+oijGOPjY2SzCRo2nyf5FAlSt4lrL/8Ketc/hTdv7VNage7qGta2NyWjde36LpbDx3jnD/41Pv3lv4JGskB68EDIE4e3H+D+2/cwfDzE09eflIv4ZDzGwcG+MP5NqrIsG5vb2wiKEvvDCU7HPq5cu4oGrUwJpCwXiPMIE3+CqIjR6bWwjCJoJZv5NvxJjKTQEWomAtvB85//BTz10kuouR6+9c1v49mdaxjUm5idnuKP/+jfot70cOXpj+GpT38ag+c/hubHroj1F+IUj//Zv8Lh7/0Rpj96E4MyhVFbIrEy+G6JQAdsZgtSfZMZKCZUEtVEIaB3PTT6HTiSZV5Kg4wKRbFNpsU4SQYEekTxs5SmI8Fhm0BSnqJMl5Ixzlwsx6wpa+bCgF3UcezHqG3tYveXvwznlc/Bu7QNt90S+9izf/47GH77Wwgf38dKz0FRLBFFIRYL2pMR6DNgFCaK3IAvikSlMHSZwUVlE5tGBNa4hehKccuNjE0iAfVINhArRQOaqyMxa6LGMGiPp+vSZDElU9dAZNp4pNewZEPGsdFxLRhlDq1I5HkNhzPsPbEFx7XgBxEO988wGwn9HQ1Lk2YQm0hc77QYpQKY27w0vioFsIA8lYJBRE1Vhc5GGHMNqc5Z39wUAJjuCyQQEOAi018BxiLVk2YUM8dpJSoKV7E9rvI+z/MKP1D1KpmsyjGsiDDc/6jKqr4kD5SNQHFQIGiaK9s/qu3YZ6oApA9s7QnYVABhxHzPosRTH38eX/zVL+O9hw/xk7fewoNHj1SGqIB1REKVhTKBTp43BLM0zjEqSQwdg24bjbonioUoCKQJTOUklQk8rzxNQ5MW9yjhECRbxkKkkqZslaNJsJKgI23rKDxZkmDFPfgcANapKDIrFT1V4oWAcuf59gRZCQDzS9kQnqO/6lmp7DWlNNZoG8g9TfJyldp4PE+xiAvZ5+RYE5UfrV812A6b9EoNxuZnr+Oh32+j22nDMglmsEFPtIc2obqonEnOypaRWFmSnETQi6pPknr4ngmWU01JwoPMeTaqWTPwe7MRubUKveGKUnu28LGYBJLz5lEdmeayD5sEDkUxT20HCVpUJxIIrkANGndwL12qecR5s4io0Kyj5hqi7M79WDIgCQATACRZQPqIVV3B98fJkJEAUbfFzpKqR57LURQowpauYzQJ0WjZoprm3GcOHfcY2i0KACxqIEVcIECnGzzrqUgsBYyifSzJCmmkGs7ntom0YU2ZU8fMOqoEOWcJ2hGstGqY58ou1uc5Rjt4sYBWCmDGJeg2nTMIbpG4wHlbyLNZLhZCRCD469Ce1tTkSwHABdb6DWkIEwwLZ4HIAYXkBl3mLTOyLX4+qsJZoLC5WmSiIHrqiavod1rwZ1M8eP89cSZx6dKQxspCtkLoCJiEgco95R5AwSCzgju2jbZuCDjN70uAnaCFKLP5RQJBBQQTPJeahfurYYhVOwEmrlnuk2ySE4yhI00A4Ix7vm4hizPJfae6tu0QiDDEqprOEKJ8kuzsD0klYtnORSS9eLWg+J8A0uSa6ECQ5RIDoLkudp+8CqffxSgMcefhA9lXRe3Fz7RM4OpUX+WiOGMNxNdgrRwlrLvU5tpqOLh6aRVPX78qtfV0OMRsMUOYJxj7AcazCC+8+ATWum1kswAPb9xCEaVinVtvNdAcDESNTNLAeDbD6Gwkz5BrMAsjdGmHXtMkN55qVpknzFi1bFHRT4MIVKQaXhOTIMJsSYJQglkYKdJPqyE1GbNVOQ9MnW13Aigh4ihHFnOt8xzUqtgD1q+slzMBbeMikxqQLggZGDlgQ1vGsPMcrZqGFgmhBIFlr2eFq6xSSQLiPkzQl0SCjKQTCXuvwt8r9TePHM4X1rc12lNbBkxayzJPN04RL2mPW6Lh6QJqEmzjRpfTf5yKZc4phXcok+oqE5zPUeXT870odsy52wKBcSqwl2IFzdgGNW85f1yXIKAlIHIcxjKHVIZ1IW5JVPlK7m9WYEIlMPO8uT/z/CEALla2lTbw3MKZNu4CUCliiQDAlcVzdXBKTrWCxn8O/D1XEVfR2lwftMkV5wzl+CzgspyfubL0lxzvRh3dpieqcd4h+VkINBHwpUsGn0JvsIJOtyvffjah6w+tvpVikeNE5TjXKusDEnO5B3K/o83v6emJjCctlalQ512V0R3JcolupyuKcdPz0BqsSnTMgwf3cf/ePSwmYzy1t4dPPv00Lq+v4/uvv46zxwfoNZt46cVPyv3uwYN7ODs7Rt1zsLW7BbdRR5REuL//ALppoyh1zOehqAeDOMYiXiKk0pfRO3VLnCnana440fDzyDwgmYaOBiTTSFYJleGMjUjkmdDWnOcbySzMaeZdimpU1inMuiW5VtxTChIONMn3Jtk1XcZix0vFLOc+zxkq7bn+Cfiubq0j14G7jx6IutljLcwc+JMT2HwfSSbnrVUzBBTlXkMVqGPXhRDjh0tMgqVELw06HjbWOnIHi/IlZmmAaRohzhJx9qJKt017bJKYGEcgri4mIir8awR9O1jZ3kFnexOtQUfs5BfDx8jmI5jLBVp5ivHhAUK6gNiOqKYJ3pLQ5dkWSqpQOcf4fVotNOoNscvW6GDBdRFF4qAwPBvJWHOCmpqKSanVuO+XknF/nhMvoDcFqiSXiZ27quMI9BN8jKlqZfwVHSkY88Fda5lj4ceYLyJEISuJykZfIlnOiWqCJQoBkD0Sng+8r4v3jMQNa0JqF0IIz604lU3dyJU9MWt6blOCT/PIVIYW1frlmc/zlWv4fCtTZBY6F6hIFKXrJeAqAKxBQh4dlXTs+0vcDjO8k2jwbROZznq+wJL7I89M2QvV96eRiecasueRXM1CUycJuwasNiysthvoNxtwhRATCwDM2oYAMMkKtK9mzcO7FN88Hc5IhCC5idEetIBWSnaFjYsbwflX9dH4jBilkIep9IeKbgPupTWsPnMNxloXS4MxXYnYmK+1OkgncxzcuoNiPEMynCKbzFFyPjFLnLUJr0LVEaAst3WxIM/FuInkeiqus0pNrUn9VWiG1NhBqcEZDDBna8t10N3aEueP8XQmbmF8bqx76y0PbsvDo4f3MR9PYZY1rPb7+Ic/2L/AKy5arBcjcDECFyPwEY3AxYb6EQ3kxctcjMDFCFyMwPkI/NnHu2VCJRwKsXwqslis3zxecF3aW7GZQjCWxbJSKgnYycZCQkYrGzImeo02pmcTacxmUSlghahLaGlcSRg+AAvZ2CLewCaOaWCR56h3W+is9tDq99CgTSQzhGlxbJlwPVqG6ZLvIqqzKEI4mQhIRvVvspgjCebSEBYbVQGeC7mchMzq1C3011Ywngc4G/tYUD3UbsKhBVezB7e3hlp3XTKJm70u/zru334bd370I5y+exdbnaZkCzF/l80mWpyyATZdMsuT7mM2GrqJRs2Ay+xeNveYD6kBi+US6+traDcbCOdT+NOxKGDYPOLFm21Usk6jXENU6hgFqWQCE8sxHB0lcSkBgEs6LNFxUoB5ss2pqGFSns3rFZnzVAGxSSkqOFp5ircsmutdbG1vYKPfR0e3lV131bgbTWc4ODgUuyvXbaFeb4t+2fdDHB+fKKWzNM1o1cqrLaSpSmCp4PNjvlpRIIxTNHs9OI2GNLeOz4ZiG7i5tYO9K9ckf3LJ5k3oY+ZPMZwOsVj6CBLazC5ETUL1G/+tH1IBrKPh2gIAbw7W8cXPfR5PXb6K77/+Bt6/dUvynyzHRqwxOzpSloW0xCXwamjwaA9qaMLOXV9fxceeekrUObRzZaYis+D4ewtpSr+P06Mjad6wecwLoO/U8ZX/8m/hpd/6CrDRAaGbpHCQl47kgwkuQpCFzYCkRDE+wvH3XsWNf/G/oJydYLEYo769i3/nv/7vYFz5K5hNchy++SaOb76KdjaDm4TCXt7bu4QiXWB0diDgND8FXczjRYDZwUM0LHVBXxYppqWO537tP8RTX/hNTH3gtW+/LmBId9ATu+hPPPcE+g5wevcGrl9aR+6PEAdT9NfXkTw6wzt/+RZu/fQuPv2JZ9FqNDAZDXHr9lvQmQmpaei0W7j+1FM49X08PDrF0ekYTbcNUzdEOdFq2IhpA5csEJexXKKp9LCdBmnVOD6eoL+zh1q7j5O0QP/KHp76zGcx2NjGw7ffRSc14GQaxqen+Je/+7/jhc9+BteffxYpbSNdA7uvvIjtjz8tdnXv/YP/FWd/+KdIb7+LRryAYWTI6gXCJhBQIOSY0gzQUx36NBf7OTYcfS1Dc7ULj3b2NQ3TyUisMiV3myodASvZ+CHRgFmmpuQBWhbz6RLkzAHOEwF/bTZ0BJxit8REmGrI3QaMtVUEnoNrr7yEvV/4LGrXriP8f/4tDr7xKo7euYl+2xY74JK25rQ/jgtouY4aAeDCRJDRBl5Z9rrMLCNYQutUnY3/QgHAVa6lNK0IiBGQMgCv6UD3LKRmDYuEBnbK2jcNYrgZGxmOAMDvZRlOqUChIrXfgUfFEzLJZZ3PJ9ja2YLt2Aj8EAf7ZwjnVDlBAJ/zfftcbSqKF5PZdYrYQ7UbM74IAHI/kH5kpQqVmFmNe6KD7d1tUbJwjlKxwb9EOz9KKUkwCQKqgqlArSGgskayKisAuHod1fv6MLOQ55bk/FL9ICCwyheVbDJdqSX4/7RRLKhiJjDLM0GyClWTlvuuUjIpdSvVnHRPIJg2DgpsXbmMz3z+BZxOp7j74B4OT0+qBqByeeAX8xqpICfwyuYlARkSTiRawHOlKcxcZn7+brcjfw9pKkSiBteaoaNTq6FF5Ua0RBElyCj7EvtvBThKhi0BARKnqp8JdLFhSNtBAvgCynMsCDTRmjmj8oERBBU5iOMhOBWz1z7MSyXgSyIL3RoE/K1ybQlO+HGMUUDbUmV7bLvqe7Kh6TV0AXpECZ1lcB1bFFqObcoaYrOS9QS7pPwznnsEZJmz7U9nohrjeLEhnQSRgL+iXqZKakn7YaXcINHAtjUBL/1cQ33FQ3drHfUuVV8axmcjBLOFZMoLhoUAACAASURBVAl7VNcSjKZtJJXmdBDh+VvZmRL0lbVF+2cCoipGUoAcwV3qtNjXxFaSezmbsxJjUeX4na8DoQCwUUmAjsB5w4HJZ+3S2j2DHzCfWBNAYzjxYbuGKCE53wI/F/C37hjKipPWvIJL0tZdgR9K5JqJHSyzUvPqYYu6UVSFbGSqLDuCv7Q0jFFI7rdYQGvKGpbApoC/lVVsJPNHQ43gbxWdQOBV1IsEpCJmNS+UjSYzPAn+Wjo87oG1UmqfjufC4ZpKc0Q+m+6qDiQALLa+rAnZFHUtAf8Iz9Eyd2ttFU8/eU3204f37mL//r6QstqejTzjuzrPS6QiKUMYUPVciD05517dgijGNr2G1Dr8ngTsCJITlFGgmiBvKoKCnz1JBBTmOhWQ6Tzzm/OO6yiOxWElhIYRQRKfS5N1LNCrVwCwY8gYkNSRRlSUFmjUad+p1pBkOYrLgAIGzlWd4rLO+svQJVOWquRcN+B02zB6HSxrwJk/xyzwsSS6GxdwixJN25Z6IqE1pwD2mnLM4fqoMW+8lDp499ImBr0Ous2GxHZMZmM8PHmMg7Mh5kGCjz29i531VclK3H/rFrIFMx1ros7tra2i3u8JIWI0nWJ0MpTakZb0VE95zFIV1wWqU6lGrMseQXLecOHjdLbAnPYsdh1ncx+TMIVP0IeZ8pt9uA1Lztl2uwnbqsEyStRN5mgyn54qOANGacIuDTiaITbgnF9FmSFKl5iRHEglLgFKnfPIhctoEpIvwwBOHMEleYB2uqYpNTT3fO73HwDAaSrzilbCVaK8TDBGgHBzYh3LWpVgC/Ppec9gfRtGinDBvZKAVZ0AMMeDN440E2tsgsHca8V9p8b6wKhA0UxUq1QEc50KMYr2CqyKJJ9Tlyx52meTXMM9nfspHZZICtE1XdyTRLEoNu26zM1ZWWCSFxinGSY5RP1LMhDVogRnuXeLM0eVcS8ZvpJ7rJwFFGmEKnmlLFQ/1LxVsQ0SMvEhGMw9XWoj5kVXKkmq4YTgwD0rQ04laZpJxEqn4UrWLG39GcFDxI1OACRZbGzvwG005X5Tb7Yk35eEKX8xEXJsve7JPYp7I+cZlYMEYcQmWXLD6QKVYzQcYTGfC6GIa5/kBIJL3CsGvR7cOuM9Omh1B3jvwQMcnBxiEQViz3r98iW88MwzuL6zje9/61tYnJ1hczDAyy98Et969c9w7+67GI/OEEQ+1jdWsXt5F52VLn528waOTidYxrmA0G6jLbbvjMOY0JrZNcUVp93voSNAtyFgHB0MaMHOc8mfzVG3XVErE/SiKng8Gsneb2mMqDEEJCaZhZmz/jISwh3rUY6VWInTxps5yyStxInUFA3Pky/GAzAfnmA7x7Gz0hdw63Q+ls9B543x0QmOHjwU4oxY+6cFGraHdEm3hVRIXJZlydych0sM4ww9W8MTV7bx9DNPot3ycDw+xXvH+7h7ciBAfKMEOrSw1gwkIdcMSWs1aF4TQaGhvbqJ5z71Mj712c9i49mnUe80oZ3s42dvvIZHN36M4OA+2skSCAOZS/y38nnJnuD9mkRUiSZQcQ62YaLb7qDueELGmk7mosKkRTbnzjkQSgU+lckky/L+XmNchcRiKPBXgF/WFZVzE/+uRDewzuJ6pvU2yUIagUIgXObwCQD7MSJeCViL8YwlKYxbPO/jJACTlEk3FjpaSKGlXAlof06XFnEaoO0y1y1rk2WOWqpAYNY4EhvM86SKPldW0ueqX7V+VY43l6Ba21w/EichUQiqruOz5Hlp2TVxADuMMrwd5PhJCPjsIUjcBe88hfQHhNTGuoCOPox6EEK/KTEQJZsPiXIlWnGAzU4DG72uWELrZQrTLOG4Ku6BtSCt0KU+YfxBRXoUAJjbDevsZSL1qUQ4sPbmOJxbEog7D50wNJQk4CwSqXsjWjR366jvruG5X3oF60/tSb21f3QoJIbwbIzD23eQD2fIT8coxnNo83MAuJTx5g/5qeSerMs6+xAAZg1/DgAr94HSsKXv4hMUHwyEQKu1m+htb+OUZOnDQ4yHI7TdBlZWB1jfXofXbeK73/0uxqdnolhf7Q/wP//lowu84qLFejECFyNwMQIf0QhcbKgf0UBevMzFCFyMwMUInI/AN14YlGTM01Kz3ahjGS3gWDo6TU/syWjXW1KBx8tM1XThxYzNy2geoOQlWTPQbbQxPJpgPgmEYWxbijnOJruwXFX/RGwnaWHI7iAz2gran7GBTQUeVSFsPokVFkEZSy5PtM5ifhTBYDKkedmOgwCL0QhGkSHxF4gXZGYq22leIoVBbRCcpNTHQr3TxSSIMabVcgLYzTaa3QE6a1tob1+B1t2A1e3DbjdR8yzcef2beP87b2D67h1sMTeNMKyWo9RLsX2E66CsOyjYPKbCaTxHbR6gR0utSkFBe6nM0NDr99BqemLbNz49EUUUL7gZg2RpvUnbVgKsmonpMsVsmYkNNJnmoiZhxiStpoRlzHuWAj+kyU+2qsYGMrNrmLFMFnap/q6jw2rYWLm0jks72+jX63JR8iczhNFSGum218D9h48w4+XJcMSW2LHqYgl2//6DKrdTqWqYDUy0h2AzgV9pWNCC2zCl0elQVW3TzoyZxKUAP/z7nU4Pg8GqXPSoupz6U0z9GabBHLNoIfbPCW2pKjCGzHsCZCQZNF0Xa50BPv6xZ3FlcxuH9x/i8OEjUZVQNRDx+WexgG1U/1plVqmXdNg68/UWaNRdrK+tSYOJP3jZazZaWF1ZFQD45OgQ/mwmWc9UbMeagbTRxq//9t/Gi//eV4CmibJmIUUdCRXAZU0u/ryzs7kg0U9JgPC9mzj++r/Bzdf/BNHZYwwGfTz/pa+g/cv/MRK9j+Mbb+HOG3+EPgJ0tQR6MMWgaQOpj9CfYuGHmEW09qwJW/zg/ffhGJkoUgzHxNEixsozn8XOJ74Au7OJH994S5oHaxurGE1OMeg4aOgpsskhtlcaKKIZsmCGJtUAQY7j9w/x6M5D9JpttBtNLJchHu0/VEq0GsTufXdvG+NoidGcRAlmdLWRLVPJxaW9NtMvEypJkQloVnN0IU20+yvIYcEdrKG+vgV7fQO566H71LNwOwOMfnADt7/5l4hHvsyR92dDvPALr6DebOLmzXewurOJ7eefhNNt4MHNtxC89gaKt2/BHp2ia7OhkmBpZPBtiP2x6eqoiz2zi3IYQW7uzPO2a6j323A8R2wZfX8utnUqN1WTeSxKdoHE2DCiHaoleZOcQ1kcipqcvX8CNmxUEEOkgW9Nt6W5SwChdC00t9fQ2N2A3u9BPzqD/3Af84NDuMz3rrF5wyxgKotUAKkygK0hyaia01DjPikN21JA39Rkrh/VA8onUETB1ZdEm5qA07Sh19ms4L6hMoL1glbwVMgRNNQxKWp4e77AwTwGbY43Bq6AGa5JNUEuah237kizP41TzKcREqJFbAiyAcVfij1wpf6smuW0eKXig41uBQCzgVII2CoOy1TzMqtUcmV1dLqe7MG0xqS6krsWG5oES+YLH35QVCoJTa1/AYBpK/3/EayKLeb5D2mSi8OegoUJ/BLIYpP0PO9WrC/ZJK+RaJTKsxebXSpxuZOzwZxk0vgkIYAAKHPYqC4dh6U0d7eurEkmHAk8BGsWjCCgsoyLReceaIjNHYEul/a3IldVhxzfB4ETZmHzszeZ0ywANMHNDFaWoYkSbU1D19DhZjlqVIfQapQNRslVU006ggXnCmX5uSLJsIlv21SXqIw5NiQ5cFQUElQlaUAsCisAmApzBSSeg1fKoYIkHo47c7UVQatEsEzgL1XT07I1OHWCEhXoXDfF9lKBC9wzPGn6JakCXWjLfq6+I4CyutKHxay9KMTo5BQ2m9+mCUc3sJz70hSV96rVEC4iIZWd57exobnMgRmJDU0dK7vb6G9twG21kcQpJsMx5sOxyCQNWv/xteiuwSYm/RrPQW+R6ykAWID0qvHKWUW1SWrqYqMcLTPUSSKrFPd8XmJ/yjlSTUGxk5T/11Dz6mIdTQLDcjlHRucA1iiOhbkfCEjPdcC5RxtJzleOhUEpdZXtLcp0jbNIE6tiRi4sk0wATALN0rBWVAexpuSZTeCXFsSsmzgjkwr8DWkJXf16WQHAtJE9B4BLk3bVBFo4b9j0tQXwYr2SBIEoxqj6aTDjj+ArSQY1JqznEmEh45Eoha5SL3M/4T5EQgtVsqXYJTtUVvLXRg2XNtawt7sFvUjx8P27CGcz1EnuIrJLkJ5NbAJXrBNlb+Xr82fVvLV1oGMb2Gi4kr0oPWVRMmUIk0yaupy3rCW5JrkuuO7iRGWTS/53Bdby33LviSJa8AMcoyktdiMF6nq2hk6dwG8NdasGj2oqOs9IJjzV/creWq2j84xuVbfwTDlX1EuWKp8vLeYlvxsobRuxY8LsteEN+rh/8Ehy27U4VznwYsuq8tD5ejHnJcE7jVmupswL5mFvXt7Cpd1tbKyuouE6GI7O8M777+Lg5AhRskSz6WJ3fR0d28Hi4Bg1rich3jjizsI8ToJ8jOMYHp3I2nM0XSy2xaxUnHNq4pbCWpvjfDadCfg7DpcImAFrWqKUWtCSWzewc+UyPvmpT4jh/ls3b0jutVaQ2JTCqancZip/dZLnClOcTwg8S36swW0vQZjF8ItUbLPhetC9JkzTRp2KvPkck/1HqC2maHDPIdknz0WRRhW7UpHzyKwkbXJ4nZ/w6pwwbQad01Ze2T0rG30dNdNAIlnbzHEtaegj+ZcOiWGilCd4o/ZWIaDSaYF1r6bJnwmZo1LGiqKbz5HKN7GgVrUm5wqf3zn4y7lHrg9VgyRV1coalj5Jo6WygbccLIocoyzHMM8wSgvMxJkGolznvs26WrKuKUdkBimf3c8pkc8dA8Roo1L6yuMV8FcBwMoF4jx64TwDmICYmnuSx1ydmRJ4QMAxSVAmCepGTZS/BH9Xui3EYSDgDs/7VquNlXUqajnXdEQJwUraIMdI4lCAda/hibU41ybjY6h65RwlqZNW/KwrCHiSQDUeDuWLRAJ+DwHjGaHiunBtF6ZuI09K/PTtt2B3Grj05FXs7O1iGQVY6bRxaXUVh+/dhVOW6NVdtB0Lf/L7v4/x6bEQPPyFL8SVq1cv49pTV3EyOsPd+w9wTGCp0NFbWZP6ZB5Hkhfb6LfhdduS2VurokWoUN7Z2saV3UtCTjo+eCxAVbQI4NqOOII8uP8ASz8QoikPId5hSPiRqA2q5EkcPnfkkLpQAYAC4tNBhHO9UhtTVcx6i4Cx12wo0nTDkUzonUvb4rAxOjxSTkIkFywTqQu8CgDm3ZOm9SQ/sA5ibn2Y5djeXMFzzz+N559/VshLN++8gzffvY239w/QquvolzqasQYtSDFf8i7sore1iWufeQmNzS2sbO1g9+p19HZ35R6f0KL6e9/BO9/9NkbvvQOMT9HJSdpSjgkpbdRpgS2ApiJOk3wudspCqgBaXlPywOk0MZvMxH6X64t7O4FwguDiBsDDzCih8YvHi+TpEvylS5amFMskBpG8RFKj1HFEjakItdTZSpV9Qrv2EmGcI1yyTqSLSE3Wn0+betb2FQBMNShJky7t8g3WmKyPFfmEL82YJyqTZW/lM61YjlJHq2mslL8q/UHuYarZrcZHKfl1VXNXpEdFieQZo4jhciaS504AmLENroGTOMfNRYEfzoEZ8WNeWFn/sK4gmZ6EcUYax3R6q0l8g8W6gMQZFkgJ92ygZQCDho21TgMr7ZbcI2yTamvOR03IPm7dlbsA60HlehNK/IfaM3MFfIsNOXOHSSKRUBGpdVXmOcdTk15SHnFgNEQoERk1ZA0bz/zip3HtpY+jd2ULxwF7FxEmx6c4u/cAxXAGnExQG86hz0OYUk8qugvrPa4n3rlKxnzxvsIHYWrQTPYoOHeEHSbrSDMdELb26UrTasPo9+GurqK5tooHBwd4dHCA6XAMz7KxyzN4dwtm08E3Xv0GpsORnLOtegP//Ob4Aq+4aLFejMDFCFyMwEc0Ahcb6kc0kBcvczECFyNwMQLnI/D1FwZlSeCUF/qWh8CfCQDc8shCzrBkHo/GS5kpADAvCWJ9Rpbs1Ee+TMXyuWHXMTxcIApiuThaVKmxWZTSyooNUKrPCvZmxQHZqdP+io1lQkpAyWK/LBHES7FlI2OfzVReepgdRSY9L4oWm89UojAzLgxERZCHPqL5DEiXlQVkBYzQ6of5TKaF0nYxo61TpiGuWTAbXXRWN9HfvYru5evIWysonbpkpFndBm7+3tfw6JvfRnjnPWy4NjS9FDvlgnZJK320nn4Czt5loNNEun+AkzdvYPLOe1h1PaUayRKxHNIbbLzV4XkumrSKPTpEHi/FEilPcximLRbKAdmvhg0/zUVl4dMOUOw4lXrJdHlJ4WWJ2UYqB42sZmb1sIHHpm7KCx5FKwZ7aA68dh3NfgtrlzewsTqAk5dYPDhAOJkLAMy8o5WNDdy99xDj6Ry6bsOjFbbXQRhEuH37XbmgiU0rG67hUljSBDcITtAakLk/AviyoVX35NeabsJttnB8eipZqwReN9a3pLnDZtvMnwtLfzSfYOLPkWlKRcLnr9RtOtKkgGVYWO/3sdLpY9DuwDNtJH4oly3ahrFZtpTMN6qzc0h6U7aU/EI2qNiEzhNmk1Ft4UiGGBtyVJa0W8qmlVl3i+lU8qgW04kAhIXpIHYa+PW/93fxKQLAIglzkdbqiEuqgIF6BRKIpRWrE7KJJycI7/4Uf/4v/yn8uzfQ0Aqs7T6Bq//Rb8PdfQ7TgxPc+dafwJwdo5HOUE8m8Mol9EyBjswUPJsliDNNFCSPHz6gL5Zc6GmrOIoKlK1t2KtX4Q62cTwZo9Xv4vLVy8hzWqguEM9PEY4eYaPjopYFSGZThEMf9VJHMg0wP51Cp6KOTZcix9yfK1CIjRLLQHelKY0gZgqy+dztrAjRYzldQAtiUaHy7+WGJtlZEbO9em2s7e5gdeeyZFAa3R52nn+e3n+wNi8hijLc+tqf4O1Xv4vwbIH22gb2fukXsPeZz0gz581vvIY0T2HQMtXVoS/myG68A+NgH27AnG+qohL5XlT/MkpXJ9BrmWibDRRnIYogU+qVhg2n14LpmNIs5P7FNift0TivpBHLrDzJ2+V6UuxvAlf8e0kUCAjMrG3alEqjn02amqOs9+JE7OY5aLWGKQ0AZg6bhiWqxnQeIh1O4LBxRwAySxgrKSQYNlF1yTZVDQkt02CKtJL27UBqc+1S0aPygbnGCezJFKMbQtOEUTcl94+gJd8PQWRqe+vM7l7GYst5HCW4PQtw5GdiQbe5Woetl2g6pijxqJbP00RUF7KPL2Ik3Gz4WueuptI4Vjm/XNscP1q7Ur3C/ZzdbWm+5Qpc52cQp4BUNZTZ1JF/Q5UVFR1ssBDUyHJ5n8xW41kgzS/JPVb7P3tGYs98ntnIxlelaVIqCDbX1R9KJqPOLFzVqGfTUB4rnw3t8JnFmSfyM8fKZP4plTfMfFwmCMKlEJJEBavXEOU5loWOnNbfDQuDrQ3JeF/EEQ6OD8U2X7JgCXA5roABjARoUCVEC9flEnEYSfaf7JlVZq9m1uBSKc9/x4cZhbCSBA02pM2aKIFdUXqzYakUJKIiE6VYlRHH5j/H/Ny6D7Qd1D/Ih5N96OcajGKlTABYQGD1xf+XPqSwIRRgxnlE8g6BHr62UoXkyPhBmTHvEDwi60jlzbHBb4tlJ88cXaxffX+BZbyUse902sqeV2xYC2xtrqPpeXJeH+8fiOK04bhou3XJR86jWM4xx7CkuVssM2nUcl2wGUoVJEHMzNLQ2VhDf3ML3ZU1NFptsQI9OzrB6OhY1KsmLbnZiExjyWQWW+5KISNunIyr5RKmW7dk8Gqi5mKm+ILKwChHm3mvBGIylacsJDbF35AfYt/JsSbpwfNk7ZOwQTcFk7ywOm3XLSE6UR9PwgOJbMySJWGgpL20bkoDWRSDlY6WZA6qP2Mqo0XZo5rAfI4kHHE3YFtZSAAESivwNy4LUXQS2BaLcO4jFFhT4VqWIChM/gk9XnLaf0rOMJXwORok2pHUQfA/Yk51BqdG62fmVJdwuAfWqOLkwDELleo/1nRqLAQcqpnIaEvNxi7HX9REBuiRQQLWzmofWyt96HmM04NHcKRRTiBckTjOLWUln7rUZP9IYgLAKieVWdBNs4aubSg3BhEncW3lYu+dS2h0ZVdL9STHiLVKlMsaIgh/DgBzXyExLQiVLTiBcyqmQ3JEiDtaGlwhyigFNIFwm3UWLWtpSUoCh6wlpVriWyYYLWuSZ2gFyvH3ma3L/U7cGeh+ghrmtNZeX8H2E1fw1u3b4mJC+3I3gWQWEuBIWDMTnCZYyfPJsGDqluxVBP0bgw5+/Tf+KjbWVkRVP5mO8PDwER6fHGI8HUoDfmd9HevtDvKZj4ZpwdHppkO6GmQ/43vy/QCnh8cCRnEPq/PBEUznfk6b+mZTaj0/TnA2WWAeL2Uepdw/WU+bNmYE5PQaXn7lZfziX/1VhJGPV3//94QwSrccRikgjUXdZWoOTK0OjeSnKJd1RNWcWKczCkQrYLQbKLw6rE4PVpuuKyTa1TA5OsL9t24A8wkGtokmiUskEjCH1NDl/YstMwExPi/V8q/QFeUDyr1KlNu0hZfDWJ3/XMcE3iKefwKQKct8gjY8V0iSIMBM0PcDJXAFAnPP5V1IvlUVLaDUsioTmHNaxQ8o8IbnG8FfKvWXmdpP6RjA8UkC/mUFRGm2i0ma4iRNcJKmGGVAIPOVymiCJrRapYMD518uryGbL9+jEKRUUSpztIpbUHSICgCuFMByZFQg8IeKYN7HSMhi9AgzealQVgAWAeAiiVEmsewRtIUdtJvoNlyZOyT+8Gyg609vZR31Vlfm78loAj8MJf83CgMhzPA+Z7uugMB0CrLdOhzPk5r+fA7ali3Wz6PhEMePDxDM57JXnX/R8psga7HMMTub4ta9O3jyxefxyq9+EZt7u7h797bUOmvtFsKTY/TogJBnODt4hJ/98IcoqCg3DYSLQIjDm1tr2Lt2WQi07z94hMdHp0J26a9tgPvsIo1R2iZWd7bg9RkVZIlteZwkkkf8zMeext6lyzjcf4z7d96TvZ7ri6BQ02vg3r17WPohCtYRlVKSpB+SEkJmG9MtRtZgIW5Jkl1OmFYnaY4Hlnqm/H3uvWoMHfXsSRB2TXgdD5ubayipOJ8vhLgZTefIAmGWwtZtcdogMVvTDAR0sSJZoVaD5dq4cu0ynv34M7j+xDX44Rzf+d738KO338bhbIquZ6Kb1lAPgMLPsDRcdHd2cP3FF/DiV34N3Uu7aJLs7DWhMcd4NMLpzRt460/+ACfv3kA5OUUzW6KeRPCkXiOJWIoKIQISwFV1OucxSUG51L88L2tFDQXJQSGjJWjnz/qahOJE4h64JFjzZ2WKQi+gmapWlGx2AsCk/vHMlXO/2scJeApxSLmgRGkOP2ameSHEszhjBArdJrhumecOLHh3EMW9qs0JkhJbrUtkgi4uGTz7JN++LD6svSrHEdZ3an+ovs6F+YrToeyeq8QOKY0r9xqxkZY/qGzthdTxIQBMTgG3ItvRUK9bOEsL3Jzn+P64wJT/zGLUB9c1I7EssR1nPcF1adBGnQpmutFI7cMaSmWfkwzH7PkeQeBeC33ai5vML47F+rrZ8CT2g3E3fK+8c/EMysQGXdUMPLRl/8zoisSoExWpQACe/0ZqUo5HVdxKLyMrpB6PdGDwxDb2PvUcLn3yGbGDPpmMcPL4MUb7BwIA6ydTGMMFjAoA5nNhzU+iMOe1MEEz1hYVAEyCkqnuIryzcC+V+4ntSv6vAMDtDvpXrqCzswO92cA7d+7g8eNDLKYzcSLZu3oFKxuriGs5vv7qa+KAwHOIFu+/e5fBGxc/LkbgYgQuRuBiBD6KEbjYUD+KUbx4jYsRuBiBixH4uRH4s0/2hSTp2pZkAAf+VFj5bOLF0QL+IpA+Sa9ry+WEFl+8dFNLtVwEktlClNIqDYxPElExtDo67HZL8q6YM8R8uIAgkp+B7k90iPTqOkybTQxl6afRRkvsGRO5kEl+m66LnaSonMgUZbfIZSaZpWw/qaKqu5IZtFzMkDGDL6Xd6jnrn7idTRkTYuiYkdhq1QGvC73ZQ3djF93dq2heuo7U7SDlRdRz4a508ZPf+d9w9M1vo3j/HlZNHaVeINUz5HYN209dw/qv/Qqan/sMsNoHfvwmbn/tD3DnG69jYLHRxV5ShhQ5zLYnTSYqDNksGR4dieWisoGkYsaWzLdFmKC0bLHG9rNcvma8iPLvGRqcBgFgSVWWBokAwGJVqaHOS46uI6PNk61D92y0u7Qoa6O72sFgexVNqpVnC5zduiu2mVTAEQAerK3j7oOHmMx9GKaLhttFq9FF4Ee4deuWNB945SQAHEQharQ/FiSghk5/IKDbeb6Z7rjSoEbNQGcwwMnZSABggvD9wSpMSwHAU3+BYBliOJtg6s8l1JjPno1vNiN4sec9t9tu44mrVzHodBHOfcyGY7l0kzkvzTdLgee8TVNDZRHwjUPJVLU15gAV0sgrCc7mGfr9gagKmC3n1T2x/mUDj2DYYjbDdDwSALg0XUwKHV/9+38fL//1ryoA2PWQ6i4SWNL4dQmWnYMBvMMKcpUgi0b4ye/8Exz9xdcRHdyDadbx0n/6d7D58i8jN5o4/ou/wOjODeTDB2hnZ7CTGayMxAUSJSyczZbCQOf7GI+OEBA9ZNZls47M8DBNTMwyE4XTQmmZ2N67jGc/8Tw2dzcxGR/i4MEtHD14BxtdB2YWwT8d4sHbj1EnkYJNAma4siGi8B1pQhomG89C+pZGCnPl+MV8Mua4iqXdcI50skTTMdBsNaHbFkaBj3EcQ2/Xsb63g4+98Enc3t9HThu6jAAAIABJREFUoGm4/sILaFx/Clarj6N7j/GH//ifIdwfIQ0y9LYv42/8t38PnRdeFKX5w29/B69/409xODpCd6WNL3/uZQTf/yGy9+5Cn5zCKiMUZaLsvvn+yO4nKUI30LY8aJMYecg2kAat34TVaQhILSQR2vSylSyNUwLAiVz6RWlBQEQUpMyutKQpEUc+Uu4jRQrXVjaTHKSabkmOG4EQ5qTlOdWsJSynVuWHOdJkJ4t9/OgIpviAEgBOMVtQLVvZFbPPLgpbDWVSg55w6RooTQ0pMWjml2lUGNFuUmVeShawa6C10UFpKuU9m4CWzhw2NmcN2LaL0+kMh7M5DuYh9peFkF3choPNtSa0LEarbqFdd6RJFcwmysYO3Jt9LBdk56vGmDg8VBW3yiRVRswEW12ScSoFIRtQSolC0JLvSeWKnQt22fsh7uA1bFEKGKYBn84Ni1AUegQk+SwIlNIRgntAhWOKApJAheqXVYHIVWOMZwqhM1FY0H7PskQJJrnrFWwtmXx6Kdaiyqaa+WjMWzSRp8yzTuD7key90jljZjIbjiSpMBcOBXav76E16EnO+I3btxDQOpSv41qwGw153g7dBExHQGCqboLJHPPZTD4XASEqiwM2zJsNcbLgfpQu5qhFMZwsR8cE1mjhaFuiGk/DSLphoiKTzHUFhJ1b9vF5SHabqPYrq0BR01TZagQPef5Vqn4BgSUrnh9RNZDPMyD5cDi2BHzpfHC+LjgeBEx4DquzmIDXecMxl3Gmoo5ErZqpYx4sBOzl51vf3BDwd7FYIAgW2NzYQK/bkSd4tL8vKummW0e30RBLaI4ZzzHPcTAdTpBRqSS+1wqw5joXe266VbTbaK2sYWVzG1u7l2RdjkYj3Lv7nqjSNJIaSPiRn5cCPpFlIPaDKnIaDGHmXie8BSofGy5mtPekIisu0HVNyUNnHi4hM65VAcYVx0FZSnKWEZxjNEXdlfl/djJEo1GD66lxoQE1m/Y8y3jGE+yNAkUOoE04iRf8Pb4pPg+VTU7rU5JTFIGCUJRK3aAta01yh5UKvJQvghIJv0jSIDjHl+P+wigIqmiodqUCuKCdMFV9ijjCz8R1y2x31n1c80WSSE44LaAlPkEA4EJUwG3XRBqGYnFKpZ1ipJwrEWmhW5P3TxJPzaCKkjsSa8ISax0Pa7QERo4lAby2J5b3Yv9M8JSqHHk+SqlD5w+CwHx0SgFMG2oNVsF8VnVGkRRAUhxVXpqloUZSC9Xs58ewgLxKRa0EQAog47qJEgL9aqxEEU6XEA4evwcbw2WJuqWh6RAANlCnCp6N/CyDmZNkpuJPuEfKnie61/PcX0Z2sI4lCK0yzcVmPiN4VGBKG+fVHjaubuHGrbtIlxFcgq0pAWBlLc56hnagbCGzHq1xz6rZiKJY3AioVP/v/8f/AasrXbx3+7ZYQMdJhOH4FA8f3sdkOMTGYIDNfk8U8evdPhq2K/UmlVmspbl/UvV4zFo0TqQJTwIGs1kJPLFRLsQ+0Aa+wCLKUJg1sL6rOQ4yZlbbDkazBdKywJd++Qt45at/Df58gtf+1f8hLiEklNLS1Z/PoGsGzFpdAGAOeuYnKBKm/DJLERIDAsfEypVdWP0e3JVVmO2uEG6YP3147z5ufv97KGcTbLcaaOs1zB4fVQr1GkwSEUqVDcwvWsx/AAKr8FrZ97gpEhggGKrx/RGwpzqXn3vJzGraP3PNqdxtfgbuSzxfDAm3pJq5Yo+QeJhmEkPBKcZ7jzqXPlTwcR8WAI8qV3EjossPyQAlwoooxW2b6rci5prXoVk2CsvB2XKJoyTGUZphzDlvkNyh6nyd6Jbs4yQfKABYamY5H9WZKceBvDhLCHU+yxKr1PDn9uX/fxWweLyUVELyWxEApgKddy2qJwnoJKhlaQUA18Ua3mP2N+3/AdS9Bq4/+TEBgBudPgy7juPRGHM/xJxK7slIqY5FaW6g0W4LsddhPV73Kit1lQFMxetKvy/uPCeHh5iNVXwOQSpR7s5mQkBeTn2MH59iloZ45de+jC/95l9De3OAH/7oL7GYjtFxLGSjMVq6jnA0wjs/+THSwBfycN3UkdBNqCzR9Oro9Lti6z+cTDGezIS82Gj3EGYpAroMtTzsXN9Dc6Uv8UUkLPPO2mo2cW3vKvrdHh7de4C7t+4gi5ZCmGu4HlzLlkgdsRHnM8p5F+ZDVyQBjgedC7j+SM6dLUiqSuR5CXGW4JWMm3qejWYTzWZLQODpbIa5P0NaJHDqFvq9ttR4rm6g32ginvtI/AgFMx14ntBdinMONUzpQmCaaHQ7GGys4uoTe7hy7Qq6gy7eu38Hf/rqn+P2vfdh1GtoWjZaiQU30qV29dY3cfkTn8QzX/xFPPsrvwR3pSelVOn7SMYjTN6+iYfffQM/fe3rgD9Cp1agT7lsuJCseVqfA6bslVbdRr3pinNPFIfiKkKbb/YZuFdkUSpf/H9RfUu2e4ZZsBQAmARpu8GYHqr7cxjiQEbgkdg49wNFWuf/c/+WmJAqzoMgIe+eiyjGLEwxC+msocjXjGcSAJgqfShlKu+8UptKraXqq7qhoWHX0DRNuY87JC/lhTgVEAgW9xeS6KTGrWzXq3r3fJ2yz3LudSPkEb53Eimru4tazgQseZfhr1SNQaCbNY3EUzm0V3cxzEu8M0vxg2EC6lF5b2BBRTISla48V7jWF3T+4DkjpH6lWub5XONaT9jP4RMCmraO1X4d690WWqYOI4uFcM37AD9T6C8E/BSngGqfTKNEuT/IM6g+W3Vnlu8jCmBFjiHXgfsW1z33W+UwlEs+89LSMLh+CVdf+jj2PvsCjqZDHB4+xvjoWBzNjLMZzJEPax5Bp9U5VdoEgOUuS3ZpTWx0+Hri5FJdfj8AgKHqWc2pCwA8J3my08ETn/4U1q9fl4iyH/74x7J+WQPZ0HDlyiXYrTpO5yO88b0fCoGb+wn3yv/rXdJ1Ln5cjMDFCFyMwMUIfBQjcLGhfhSjePEaFyNwMQIXI/BzI/Dqi2sCADPzamXQxWwyhKHTXstEkcfSzNZrBbodVyp0mypgssJLDeHMR7nMxdKNTNhgmoqtscnm2UoPum2LWivyI8zHC8kMElGORD/ygs+MHOZwOWKDRYtNZdlDbNKUBoAoPc8vyGSXsiHBhgFVwsxHYh+Ht5R0KQBwmShVGwn/dU8XxnxpOjDbPZyFCfJ6B9bKFtyVTTj9Ndj9DZiDTZSddehuHYbnotZy8fo/+ocYvv466ien2KrzYhnBzyPEtQKDKzu4/CtfwspnXwJWesDtO3j3D7+OO6/9OXpkK5NmTKUuba5dW5o0/Cz9ZhPLwEcSRmKlZlJ1weYulS85kKCGQC49QG7aOBwHCMnOpuLRYaOzasrzRkWFRVbCqRno1usIlxEK20B9pYuda5dFAWyyme0aaPQ8eLaFZDTGox+/BVMAcgIkBmq2jdPJVC6/GkgC2EBNszCbLrC/vy+XQzaXCDgFUYQ4yUUZwOyfZqcrDWV/ucQZrblEWUmg3pJnxEaGXfewvrWNnUtXMJ0v8Pj4GIcnJ/CjUJoncZaArQ2xPa2ALapnHMfE+toAT16/LiqA8dkZTo6OREkVBoGAOc1mR6yvyBTnBZuZrQXzXpe0JifkXyoFnDR3dbSbbTi0Q2bjL+ec7qLB/DGq/6gULQhyxxjOI+zPl/ibv/138Yt/8z8A+i0By1OxgdYFk2Pjlk1bJZ0VGYU0Gst0ifidH+DWH//fePf1P0Y0m+GTX/oqrnzx30XrmZeQ3d3H43duYPHoJuqL9+EmU2jhQlAJy3CRwUKQZJj7C8zmE4wmcyRZiXqridKoS+7ePC5hNdqiytm5todPf/4VbD95FXcf3Mbj/TtAOsXA0xGPTzF//Bjh6QTpuIQRQyxOnZqpGtmiQCnFnlfGvgSWS6DVMuTjUHG4st0QlW44j1GGEMs/z/FEoXX/8QlKV0djrYeVvR2sXbuEk2AOP8tgtZrwlynq9S6C2RLf+MNvoIw1GFYDqzt7+PJv/Q1sf+GLcDa3EI1H+NHvfw1p5mP12jaeeOlTOP0X/ydOX3sNwft30bfoGhBLnisv9XC4PihiZOa2CzusIV4kCNIMztZAsqKo0uTnY6ON1s6cI5JhXilKuQIIpjF/jACNIarzpSiA02UoCiZaunFuUIXmmhYm80CasO2tFazt7aGYLxCdnqKIY8lgy5IYk9MhZuO5sja0HRiOh7PRFImg6xp0yxT77EWQI5iVsAug7XliFZuU3OuYKVuKioCgDK1QDRtoDmysXN4Qy1eqmLnPlgWby8wVrgk4cO90jtMwwYzW11yzzCT3HHRaVFtO0PFs7Kz1cW13B6OjI0SzBQqxBgT8aYCEv5YMXVPyEJWtK5v0zLhTaj3u2WxyCPgoTSj1H0Ewgh2S4StK3Q+iA6WBZTm6qGDZ7GQjZrlUJBQhfajIMTieBduh7aSBMGT2WipKOhEJUAVJMFSAYVrd8fkq4JPNPAJZVCJQ2UgloggmBIAnlFupq2iTTdVrXkqzXsYxY2NcAcAEkQgCs+lUWgZWdzawfmkHTFp+8+YN+FTLsG3q2PCYd+64imwUJ1hptGUN09Z4Pp0LmEeAtTB0BFROyfvh+y2QhEvJKae9nlcrsdVpY63ZhKtpODs4UHl13Ef5tyt7XGXlqUAieRYimfgw11EBcgoU4J9zrPjjXAUsmXqcy8zNNizMF4E8J1Gfy7OiXa0CCqiIp2qVihGOnRgc5MxNTgXMajYcNNoNOF5dzriz8VDs9Agobm5tSVObGX1+4IvKVKyWmc0Zx5I1Xrcssc2ejydikcnP23LrWAaBNPTlDCdRRbqGyiaSijm33cHq9i52rz0BzXaUs4dG8DTG6fExhifH8CcjUXmZWQKDGd9pAoNobzVvqK4kUYE1hc3cYs/DwSzEKFiCzsxNNjep7GG2s9gHK5UcnzublAoAVmdnZpmiKOa+UmYq844qJjp1SC6enJsqq5HKcwJCVL9IM5pjzvWSkUTBuaiUotL4peDaoJ1xTc7bc/UvlXkpG5vSmC7AiIkPohOqhjWRGgKIuaZsXBNasBYaQgKrKvhUQCTWWmKNzi/JkSa4WcLRNXHPaNuGjEXLNtCjynsyRrSIkEkuJtVXhtQtUZxhmVSZ5YLoKSCVzWGqZ3uuhY1OE13HglnVabWSTVpmAbIYVA4H54qogsQYYYJQ3U5VEpVbOTKq6kkwqcBW3SExQAG5HBdmlMv+UChgOgi4d3A+K1KKynoFpvNUwC2OEWvDCDWEcSHkOs8zpWbwHFMUXTYKNGmDXZZiLVmLEtjcHyW3uCIV0NGB5DVRZDO2Q0dOMklZotXpyfOkymqRpJgRBDc05JaOk9ESZq2QPaDBKAACb+IMW6K0gUivIeFeSVCcudSWI2qmsT/Hf/Xf/G1ce/IaxtMxfvLTN2FU9eBiOsKdd95G3TSx2uui02jg+qXLcA0LiR/Ifs+4ljiIcHJygpPTM3nNGudxWWJGYl7IfVlxYkyq6rhGaNFb91CjA0teYjxfCDmMa55EkY89dR1r6yso8wTj4wOUeSz7OFXtJ+Mhcroq5Aa00obntFHLNORxKkoxpQBeSu3a3dlEe2sL3to6al4Tk4UPxzBlT7z5g+8jPD7EpV4HA8fG/OhQqf3PWUcZ86I1UatLxniWo25bAkzyWbH+ln2MynFazfL8ErcaXe4eIQmYZSnW5ASeCGLw34kSmFnFvHdI9M25LUAuf4drmHuyEDokmkUBNwqs4VlJwFZZrJBok3D9yrzVZCwlKrjgnCKx0hCVfmKYOAp9PI5TnBCY4v5jakLsYH1dk7WhshpSut9UwO456qvexYcAsNihiruGhI4rG2j5OlcAV1bQFdlIIgFECC4Hr4A3PD8IKvKL+wNt0ql4lKxwy5Q4Dp4RVBNe3ruOK9eehNvoIC00NLp9+OESk/kM88VMCC28S/CL36bV7ckdkAQkrhUBgWxHnCP4/Dj2vC+dHh4gpmqepAxNw+HBPkaHJwhHM9TCDFtXL+O5L7yMZ7/wMjae2MUbb7yOk/2HYje84dQRj0Y4vPc+7t56G6Q3NEi6MhQAnMeJ3DNInA0LOhmQXaIjXbI+oTNVjIAET1PH2qVtrGxvotHvwY+XWPi+1DTMhCZANBtPMD0bY7kIRQEsClSx0lYxSjxWqJQUig/tzAkaep5EkRD0HU8mOBspNyKpGUge4FyjQpOK/nodjusKoZH3skgy4yMwyqksMnExaPAuSEvivBTCpwVd3gcjPxj1QyIvay/e21qDPrYuX8L6ziYuXbuCRreBWTDDt17/Ft6+9UA+X7ttYdBcwbX1q1hrbcAPC+x+4gVsPv8cek9cBVY7EnXhEo4dnuLOq1/Hoze+g8nNG2L7bCEGTZZ12dGY9cs5T0cZW+UcO5YomHWLnzWRzOc4XiLnRBQldYkiLmVt1x0XDqOHahpmwVyIeQRsLY91pibZ2rw/ktwiUQVyXWaUS65ylIX86wi5llnTfCCs7eZRhgVtn9lO4J7OuJaSymASYVjbqpBhzge5i0itqUi0jCpoWDV0LBsd00S7ZqBV1mCzZub9lDUp6yuNkQV0ryjEqUNqr4qjROK9inhSJJLzM1E4TLJfqXqX67buucqdh/WF2M2TUKHLOUYC2jArcXue4MfjJWbKG1rIfuGS574hzmO0ePeDUOp22a947Ir1OOlm3P+otlfvh2c6o4j6nouOaaDJ6BeS7kho4CsLyFtZyDC3XiIFOPCqZmUtJ/wVxcOpIiRUpIKqitVY0NWDhCSDPaLK3rpwDNQ6Huz1HuqXN+CudLDMYgxPTlEuAlizEPY8grFYQmPeMNXyPJdJApBsGvanWFdUBCD2GjRFyuUSI2HLIMnRrSPWDQGAfa2GL/3WX8cTn3oRd/f38Qd/9Ec4Oz1D22vi2vYu6nUHk3CO9x4/wL2Hj8Ebs1ji9/r4R9+5d4FXXHRZL0bgYgQuRuAjGoGLDfUjGsiLl7kYgYsRuBiB8xH4889dlg4G1V1e3cYynMPQS9QdWhdqCIO5AJqtpisXAmGDS1MOcsFlN01PVX5LvKCag1ZMBqwObaDYTClEYUYQKKOvUnUhUFGKvOhTCewgShJhUkuDguxZXgqpvC3U92QDQxjSkvfGC4whjX+TDTqxgWOXOREwpiRwIblftFQzAMcF3CZC3YHeX4e9tgu0BygbXeidVdiDTRi9TdQsGwYVMQ0Tr/6D/wnjv3gDnckYl2nzXC6xSHzMqFbwXPSevIbG5V3ktKxbBBjffBeT2++LzVjJawxvTlSmsLnGhoJeQ7fRFEviNFoiT1LYBsEbZWuochiBMMvk4qm5Lk7ngeSs8XILUQcqH0+VE6RYxbT3a1UAen3Qxcb1y3jqE8/LM/ODGWb+BF7Xk8ZNMhzj+K13BQDm5ZKKIipW2Ghjnp6uu1hf3YGmmQJi7B8cVBdD9UyonqTlFptmbEAYji1KECoG5kGEgM+QzF3eUCtWNZs7u5f3sLN3FaejMR7sH+Dg8Ag+weQsEQUJ+718YIrRnIk6idaxK4Me9vYuCzg3nYwxHJ4JALwIIml+1N06ypx5wWTVU+1LlQKpvgS1VM6ysrlV+asNz5Y8LjbP2Azo93poN5ti9UelOQElWqKNghiR1cRX//P/Ap/5jd8ABh25mWc1HSkbtQSAqdKUZqD4gSoES8BgdpmPce+138OdV7+GyaN7WOnvYO/zv4q9X/5NIPfw6M0fYX7nh2j576MeTwDaDkdUV+WimCAg5oeBAMBnwyl8kixsD3ajIyDnPIwQpRmiJMXTn3kJX/jNr6Ix6OHV17+Oo+P7ePr6JrZ2VzG9dxdHP/sZguMhrJhd5RxFkMCkrK5C6ti0pOqM/S5+UZnKhh5z7agKdLqGYAYZc7EWJQbMyTY9hhoiKXUcLyaiAF65soXmRh+niylmwUKaEscntOqmPWgNw4mPFz//RXjtAWbzEPNlhpe+/Cu4/qlPo6i7+NHXfhettTZ2P/4UmoMubv/jf4rTb30L+eFjrLi6WJSKrSwb95ZqiLJ77Fge3NRERttQ7hsbA+SOchNgFpcwTqgAEvBXtUWVqpSXfgJdtqhc+JtxFAgAnCcEcxQAxH1F1AoELQlaNFxYO+u48vHnUfNj+A8e4+zhPlZ6XeRpjNF4jNOZL99fmjEWLfoMsaxl3jbBxaBIUOoWUNiYHBNYUblw1LAROPEIorBBFEUwLEuk5pZnYOvaJSyzVIgVVLAyW4/quygrMYoi3B8nGCUFIs57m4otR/K5Gq6J+WSIhq1ja9DDtZ1tLE6HiGdzyYYj7CEAcJwKAGzRlp6vTTY9tx4Cq9KszqR5yWbUec7uubKKzSiSfZhJKLa55/ikElCrPFSql6geJgGDIBZVj8zxJHGCdsO2IX/OZxMEiaiyqAZUjrtVU7vKZeV7koZVVkjD2HMtuI7KjhMAWMSVbNRRAVxZYlJhxbxViXNkLjFVggriJNgmub3M5CsLyUlrrXSwfnkbet3Gw8PHOBwOsaT7AvPpmy24dU8UapkfomnYsNkgTDIhPIVRLPtrUasJiYdzhyQXgqo8Rzt1S6z1aC/bc21RADOH0x+OxNWBeWKikFHdewU80DJYiCbVHK6y7mVa85mT7ERFIi19BUlUZyyVbDwr+Xoce/5B4IeVQpIW6Nw4lV2tjHVl7yz2fKIgU/IMWjvHcYJ+v4tmh3nvFvw0wjz0xYpyc2sTV/auqL1rNkMiSuB5ZbnI5nMspIZartwZyN5h853ZhK16XRqkBICpHCkT7udKBcv9dpnkcJodrG3vYu/JpxEIMcoSMJ6WjMtkKXnu0+EZ/NEQ2WyGWhTBLQq4PI6EKUQzEKWm4vyTdW9ZeDCNMI5imovAYy3BvUFAeKXY4XMTpac0Nj8EgGODICuBQBKQ2NhWNo5sYlPxXRKgIbEtjpU7gMi3aGl5DgariAwCwOQLcM3IY5YXUraUPAu4CgX8lTzoUgBHlSeqnrMolCWjWQE6XEsEIskcoWUvAeBFzHVG+0dbzrIwocVoJratKlKCe4+ybSaw03FMmZMNAmpcMFRUc61RHUNVNn9LMmsLUeWKQp1joSvQjO1mWkh3SeRqNuRnq8yRhb7kw8qzlrWrGs8fgFfiSUuAnCc2sw/ZwC/EypVjwzHg5685VZO+UmgTAObzYUOe+wzznAkGU1nsizuEGssoLVCjgwQzAP9f9t6rybbzPBN7Vl5r59C5+5w+ByfjIBOgGEGINChRVBxZHFlS2eOxSzWlkV1z5wtfjC/sslVl2TO2b1zjGWvs0lgzMqWRRIoEKUsiSBAASYAAEQ9wUue0894rJ9fzfrsB/QBcNlC7+qTu3v2tL7zf+yTDgA8LvWkkXel2w8P5jVVp5Fplhmw2gZnEqHAPJPlwOBGLbOZJcj2K1a4AwLTWVGB8TrBG12V+rpw7B8f1ZJ+ZxhF6cYBRFgshZDhJpGlcNzW0mYutM1M8FzCDwEBAFbehMrrjKBfCG+fDcOrjl37tl/DJpz+FRreFb3zj6+JIQSCLBMg777yFJPDFmaDRrGNjeUXcCYw0RxkkaDgVlEkmzew7W1uK7GJZYk3sx6EirjBWxHFQqTjwXBeW48gZxn0yjFMMJhPZC1iDt5o1XNw8J/M/SwJkEd0zEgHkeT4zy/h4NEOSsm4lGcSGWZKhUEgNzKxuliNUGDOLe+3KFSxuXoTbXsBwPBUL5tHREW79+McY7W5hgfPSNpHRRUHyZKhUy+RuQetuEhgIDjKrmnUMnYxY17HGO7UbPVXmnwLAJMD5YSTkGapAhSxWKBCYLwVukGw1L8Gl4lNAsKh8ZU9QLyF2zAEOAYC575J0RoVwQdCHz5XgEt0pxJVXzju6eRS6LbX/tChwEIY4TDP0GYtDPNumhbtALdCKua20xKaojHs5hwXFUZbUpwAwz74PTGPntuXisjFfr6dq3A8/KmUoSWUkUhC85vi5hiGEONrdsjapkLjgWGh4NhrcOBkHQmJrlqPZ7uLi5etoL67ArjSwsLIma485tyQ2EnhibRmlqQLT6B7A/UDueLyHKGtY1u78unVm/dJmdkLHiKkoExmjw4iU8UkfWpii7dTw4OOP4NzHbmL1kctYunwOP3ntFUyOj1CjS1IQY7C1jYN7d3G4u42KxGEwPIPGPbSrTcWpgrauvdlEymNmC7uGizBKJKpmFAbITA3VhTZaK0tidzwNAwGtfT9AOGPtmCKLUkVkImmEc4N7puS50kljnvPKe6743qtziHcZAsC8Y40nUwzHMwFoJaqE1t+6UkyTeEFCBu9g4gYiudRKuUliDQmonsVIJkvU8KkfMEVGYl/E2YXq4UYTmm5h5PsY+SHOX76MKzdvoL2yiPZSB7MkwO37d/D9l17CcDQW8lK31cLG8iae+qnP49q1xxEHObyNTTirKzA6TRRVCzXPRHy0h+0XnsfByy9g8ubrKPa3Uc95t+KaSpEVtCEqxYnFNRx4miNgMPcAnh38ObM8EdIUiRjcJwgUc+Mv4kzcx3iHI5DOmc0oIdbEdAmxq7QWJ2FDkUAyApQ8R1j3yZzmlmQrRw5Nl3Gm7TbHmPdfPynhZ6VEKaTcf+mOUhoIM5UJLLEY9LZglAmJmEUujlactwQ3PZL6SEzWDbRNG13TgZcXcHk35b/hOUaAnOdgSaIhP1dJYoWop0S6ss/If1LrzR2+JbZ3bpfMc9pzP8jwJplFkTk0RWwxDQxLHXcj5gAnGLHmNWw5P0ms5JloGLaQuPwgVKRKIWLxozBSpL/AuCnZUuZ1jWVpqFkG2oaBLs94ktnoXMUdQ0hzCrQVlfW8XaGIbnIUfAAAi4hZTDd4xqsQDNYOUt9IXIsCgEleEPDe0oU0lVUsoFtDdakNp16VelfuMKMp9IkPfRaJ5bmorU32XgxFhqT1dKIIW6zlpL6O+VErAAAgAElEQVTiFVgIq/yZ5/U/XXxMG4FpYlyWuPj4Y2id28BOr4cfvfKK1M+b6xs4v7iC4aCHw8EJDsY99IdjUUK36zW06nX8/nfvneEVZy3WsxE4G4GzEfiIRuBsQ/2IBvLsy5yNwNkInI3A6Qi8+PSVMicjXmyFVcocAWDX1tGoO0hT2sYVwqilhRELcmkC8pIUJNDiHFpcIg9TJD6bJRocz0bp2tK8IjM6mAaI/ExYuNLAnpPoCSRYbIJTFUf1FBs6ymlN8ib5HviPafHGQl4A4LliS1kkAg7VNq6NKhnEBBAT5qny52H+G1nBLuB4CHQLZb2DyvpFuGsX4dtVJF4DRmsZ1eVzsJvLAg7w4mB5Gr7x+7+H0Q9eRDec4fJCC4WWYBpN0Z+NEBJU9DyUbCbrBhqeB4x9YDhB06HiN5nnELGBp0ujlSB2ozoHDGhvlZ4CwGSisjnExq6BgM0QXooqFYyjEMMwxTQpRAUsKjLJClLqTdukdZ8Jhzl8KLFwbh2XHruJBz/xFECG7MEednfuwamacvnMhmNM7+5CJ+jCTELaataq6I8nouQxrQqWFtdhGi6mk5kogNlgUE1aNp9KhFEsjaySl0oy9dm4J3M9zQWUjPizKBRBGhi1Vgvr5y9gZeO8WMFt7exi7/AIfhRJFptYaxJokLstFTsEgCOZb4uLHVwkyJ5nGA4H6A/6iMnEZ+dMUxltRUIwl4gTrcZpK1bA0pizqPIDhflN9jhVNjabA9S+KgC43WqgUauJEizPUgFLgjjFNCvR3ryGL/3D38Zj/8EXgXpV5DBUYEguJ/PrdDb9VUNcAlzFl3J+680j9N/4HnZf+Druv/J9aCcTbF59FDd+9ldhPfRpnNBO9q2XYR39BPVsCkQhYj9CQDtUqtpo8xlTfT9Cvz/GaJYgLh3UaLmtl5gGMxmLLC3x2Geexhe+8msoKxV87a/+EoPRAZ7+7OM4d/Myxrfewdbz38X+u7dR0ytgqHQyTWAbroB9bOKyqRCEIXSCjDYbkRrqZkXWOQGckKbXFV7RNUQBVdNLcLw2Kt1VLF5/CK+99orkrC6cX8XyxXWc9I6ws72Nve09ATSiVIPu1LF68Sqe+fXfIisDP/nBj/D8334Hz37uGTz06GMIigI//sbXsHF1E5cef1DW8Bt/+IeYvfUWalmMxaqNeDpR1ukKH0BG6b9rw6s24RTMCjdQMC9xaQGpSUV9KrZcBe1gmcUtTRalxFGNN2Zl1eTn5+9Tkhv8GbIoECUTtx6bTQ7izAQUgwgp8zXbNZTn17Bx4ybcRIe/dYztN29J04dK4yCLMRJ2fy5NLDaiW806Vs6dR3NxUX5WNvari4twu0s46s/w7vdfxnhrB1UumyRBfW7BSiCauWaGrcOtOlg9vw4/CjGZ+QjCBKMwwoTWommBfppiPwDGVMmRFONZAlB6BCtNDf5kANcosVCrYmOhi5Tq31kALaaltQV/EiKNFVHFsV3Zt6nQI9DBfF2OG23URXhknNrS0RpbNTUFAGYT99S+mGAWG0IKb/xA5cdsXro7EHgnYEz1FZtozH6WRhabQTkwYS5xogAdsvTZfFL2xcoamiCP5BBz7ZeMFLBQrTpwqXSQphqBXQJrbLUr2zy+Ge5jQrihNWvCZ0RlOKknShXFhjSzNqkAsasOFs+toLHYEVDm1p07mCaRuDqUrid2l2x6pdMZiiBGldnnRJfyUpQVBMj4dcK8gJ/FAtLRmtyh2q1eFftJ5hCyoU6QjRazpR/AIUzCzGKdDWqVA0ul8elHZR+sJCJUAInal3v0PPeYuaTMueaeSjWqUr/xmSnwm+A+82gJrrMJV6kSEfuwJpIvR6CLMQwEtGj7yXVC2+E4xvLysihc2bQb+BNZj93FLi5euojNCxfQ6/cwHI/kc7a2tkTtxL2aNq3RzBcVF9XADdonk/RFK1VmEBIY5fsiQYpKUyr06JCRARF/79WwvHYeVx58CD0/QGZZ0KsV5KwVqsqKmVlsw8NDTA8PRfGFWaAAPBLJhMxAsg+BJzbiSerRcG8SYZykqFc0uDzTmAlHtZV0X7nfsG2rFO7yDEo25A1EzK0WAFhZPUrzlmuD5wyjKUgFI6EgTcVmXqkFFQAs2beSp8tnqKw9Vdt1bhHPj1wLrKEkk1NoZcq6mDa+0kpWYD/nLN+n7ag4DZVvbsFwK8jZ0MxLjIJE5qECgC34dDtI5412qh3plqHRRpd2lroodluejRpB+DhEZa7+Yy1GwJj1GhVqBH+p8otzrhs2VwshHBD8rTI6xLOxXKugSTJMniKnvX6u9hXhKMwBYPnI/9mdLXVoXCz8+3kutqFRATe35eSW4nyo/iUwyqY3XRao+uWc5rgK2UEz0R/GmCVKOc36ya0bKAgoGQ5muosRVWYa0G3V8OjN62hWPWhJCL/fQzGdwGFtHMXwj47hcl1KDcz3r4K2+VZJZCMon5MUQAAawMLqKlyvIs+WeYZjgr95KmSQ/mAia8CDhiU6CliOEG5I7qILjM9nTTmYbcvPpZu2OBT4YYJLNy7jZ3/x5/D4J57En/3p/4siCODynCpyHG7dx2w0FMcMUTW7yp7eY20bZ+i4ddiljslkinfvbiEsEhRU3dEBQwAKFQNAlR0V/Qos0YSoQ/U/60bahhJEJVhKkt7SQlviYvLYh8YMziQQtxpattdW13B75xB+xD3WgT9LJLJAqeBp9R3I+5S9JJhh/dIVrD1wBa2VdVG/V10Pk5MTvPeT19HbuoOqVsxV+swKJ/MgE/JUEtBdgApBpihoyKNCwGDeIXiOE0gmaUhAYKrlDENesr9lSkXJ/YP/7jSkU4BgRhwQZCNZYR41QkCUXExWxKe2siROzUvYD2yYeT9hfq78ecqamaWiLntOWBTwYxV/wOdqWS5yZj3nJXp01EkS9HKV3ymqcZ4VkilNEG9+FgoBhFI5dcbybFNAsDpw/y64Kw4RJBSInT2BD56OCviRpz5XBCv1MJ8N85mVCxP3Yd4zuDcIwZL1uVaiVfMk/7fuOpJHzfqVBCEqvlc3zmFxdUOsoPnRqzflThDEseQcix12RgBMw/7xsYDD/N7cU1gf8EeiU1IWR3JOtCoetCxBOB4iGA3FkYC20EUYwdMsLDXa+NhnPonujQtwNxfR2ljE1u33kU0mqJNYdWcbJ3fuon+wj2A2QbXiCpGWBBjWNWWWYWV1BRsXN7E/6ss9x9YstCtNREGMk9FA1PeFY4ldudduwms2lGo+jOAz2mI8FbCfZwTnIA1xCVgyAol/zvmU8a7NawLXHOcWbYp5D6PjBoHFLEPIrxcmsqfK/YjORtyHOX85NmJ/zHsIc3ILcTXxbD6fAkbOmBYLddeV/OyQIOckEucG7lmcu412G6Vu4mQ0lmvLtYcfxo3HHhXipVm1JVP8R6+9irdv3eZtB81GA+tL53Hl0kP45Bd+Hjee+DTKVEdie4gtS1xx6DRV+kPs/fhlvP7v/xj59m0Yx3twp0PUtAKayfmWyx5DpNO1PVRMF25pisVzQtVvQUIASY2sabje1Pt16FQlNukq85kqXq4r3guDJELGuBTeXap0eOHdTEeFZwAjO6TU51o35Szgmc86kPuY1NFRIvdVkqMk95e/5nIlYRqGRCeEucoC5llHEJjjT9IZQeCIJGaeq9KnUPbzTqmhaVpYcF1USqACTRyjeJcw2TvgPkvwlyQT2i0zrkjneaXCTmS/mPdZ1B6ilMHsTXAdS6QJ34P8JR3RbCEhCakiI/lcw0QzsFfouJcDw9JQERIZYwAiVcfQZoQxXpFyPlAkkTkQfFpg0pqFW4m81Buy6FikaVgyDdR4B59nr7OG07NS3FyEm8ta6NQNgYDwHNw+DXORbGbZG9X+yHqGlXqizwFgErnmADDfG1cN4xoyz4Td9NBc7qC91JVc8GQ6RUGiQxhDT1Kp80hCY/3J9cG7fpHMnXHmA8oeyinGLlENBYk5JjIS2r0KZjwbOm2knoO+76M/HGFlcQkX1jfECWR3dxvHwz4maYiZH6JRq6BVq0ht989/sH+GV5y1WM9G4GwEzkbgIxqBsw31IxrIsy9zNgJnI3A2Aqcj8L1PXyp5kaL9aRr5qFZsmHoB0yzQbdeg67yg0IazhM2qng05XiSprqCXXlSgjDKkfozUJ9BCq09HmhzSiCawGySg4+C8n/qhQkwsUVW2L1ngzJkVlUfGRq0GzxGzRQFPRYQSZ5IfPI+4kksSm55ULlc9V0C/Io1ELcJPkP5ZtSaZWkM2YOpdNC9eQ+3CNfRhIaYddHcVjeVNWF5LwGs2fQ09wZ/9z/8Dxm+8ghUkuLzcYTsCU3+MPrMzbVvsbWdhJg2chVYTHi85vHyIvRv9KynA4UVdZYPxslOjapbNWzLYk1TsONkAELClKGC7FQRpIrm/oKq3LHEyjUWhQoxRbja8SNFi0dJQ4SWfTfOsQK4DKw9s4sqTj+HaJz8ugNf4YA9Ht99FmJIFHkkzvOyNkPkhgihGYZhYXFvDcU9ldBWliU5nBbZdQeCH2NvdFRsuAeHZALJtZd0WRAIY8znYHvOELKX8ZQPXtEUVTMtAqoWZ79XsLqDeWcBRf4idg0McnvRU5qSI2hRjWS6aJVniCbI0QqtVw7lzq7hy5QFMZxMcHx/i8PgY44kvVpm0TXMsG9GM1qJKcsiLNZnGLu0bLaVcKNhgT0rJD2Q3RXIlOcdy2o6SeW8L0MHLOBtCAe04NQtXn/oUfuF3/ks8+tNfkBtwQWCJAAvnmDwG8sNVxhRigj5zG2hR7NFTdxfD91/CD//036B48x10NQ+bj3wS3f/sn8Cg5eA7r6D3w29hwUyliSXNsyhCTDtEsuQJHEx8DIcz9McxRlEpALDuaIjyAINBH3lY4vrNR/CJz38BWXcRr925haQM8PjHrqH74GWU2/dx8Px38fJf/S3c0oUFR/IEW+1FzKhWKHNUGy6Ojg8wpiIwLVCzS6zWuqhJJmCMvf5ArM4I/NFG22suobF0HouPPIVLX/l1vPDH/xaDg10sri/jiU/+FAa72/jR8y/gb7/9PJ78+FNw24uoLa/j0c88g+YTH8f93T289I2v4Z1XX8RnH3kIy6aD29//Ie6+/RY2H9jAA5fPIwpGuPfGT2AXMTaX2+g2K5j2jxENxzAJ5nOMXQtmvYpqs4OSsmDdgu56cAhuUoiZJgLmMmeR3prMtbJodynNFQV81WsNAX+p/mauNAHgPKYpKNVESvFCnYHNvF02vtMUYbsG7fJ5NFY24JQekiMf+2/dQ3TYF6DZbVfgPbCAACGG/SEGe300azqWz2+gtboOza2h1l5B7dIVVG/chH5+A9/+5/8MW9/+a9SpZOqPUTeAhsNsw1L2mFa3jo2NLqqVCkbjieR1T6IYx1QJxQVOMmCoASM2sUSkoEvmXL1aE+CN7RPu7Y6Wo0Z7V9uGFRPUSGDEOaqWi9BPRIlIAJjWxqLmpVKSDVk2j9kkIsBLDRJJKPNsMlG0StNZNY8UAKyUjKe9aBF7inWxUr/QvpnKOH4e5yD/d6qEQVU2GpdPrxeIipyfk6SAy8arAGoE4tj0VOuNJAieDZWKgXrNQZUW/oLzKyvofA4Aq/xDeePC+CfollB5yb2XWW7cu+aZkCSmUAlMi9nWcgerm+tYvXAer77xOgb+FDlBRMtGtdYQN4x0NkN/7xBV00KrUkPF8eD7XMsZYkYg5LkoANnkYn5wrV5Ds16FYxqSOU2gn9m1OoHWKIXHDDmDtqOWZAgya9xgM4xKYGZJCyimXiToSA4c1aofAMC0BlVWwiRYCTiWFWLtTdUl80Q5HNwTCYg0GwTNVe4i1wbBYf7aov2m7SCiOwIbz2xQpykWl5cVaSuNMYlmqDXrWFpbwcb5c+h0O+gN+ggCH5VqBXfu3JHsR5IIVhYXEM5mmA6HiKZTLLXb0iwkscMfT8SWngolUfXRRp5rutBlD48i2s26WFo7j+sPP4adXh8JAep6HblrodpuwatVBHzMoxjj/QMc37mH3Vvvw4oT1HRTwN04JMEjF3CDudlhkWN7FknOW6tqwMyphGUTWZOGrpxLVCVpqtkuAHBBxYqOSDJ5ldTdyEiUUIQH2kDbniMN2tN8bBIeuCi4plReKBX2fH5zxaCoeARSEnCEZ5w4dFgWYu5RfC4E/Klw57l2qkzmmpxnjXoem7xco4qAZVfryC1bVE2DWQSfh544CigAmM81oXpKAGDVeObzYFO35RpoU91nG3CLVABgAsME6qnMolKNalHmJMYpMIuorlX1Cbecqgm0bB2LVQdLtYrkBhIALiJf7J/ZMKeCTRRGpyDwvB0sIDAtG9NCFPanwBuXLwlYPMqFECdZ9YY4wlBVGIUJwiAWK2VRe1P5ato46vkYJoWoXFkXuC0PqWXBNx0ElSbshpo7nVYdVy8/ADNPkU7HCId95OMxitkU8XCE0cEBPF3lG/N9cT4opbYC5PncaPlO+3iSA0l2Umr8Uuogs87MaFdytY9PjjAdTISMt8rmcbUmhKwJ1fNhhBH3Dk4m12VFCptRFbYnVs3D6QRf/rVfwd/7j76C5//qOezfvo3Cn8m+Ho1GSMMAYeRjNBsjiULYJQEIHaUfoWm6qFANlgN394fIzAw6541pyxgKDUHqKBIrXTkPuObpOqFIPqXY1DYaNXQ6LTQbNbkfpLEvNRFjOEg2sjwX7fU1rN94CG/f35UaZhYVOD4eoSx0WX8EFtNwJnOB4zQJAtQ6C1jeuIjV8xdRqzXRrNYwPD7GOz9+Bcf37qCil6I6ZclIwgJJJdwrCEDSKlzKZFrdhpmALeLgQXWeQ3IQ8+sVuEinCb4HAmqchbS3516q1HhU2M5tvrm3Uo0oQHCq3IXmdqey3kUEznuDUrKpDF5F9BD72XluOFVwrNv5xjNm0aZUhVNFSHDPFLJGopsYJSl2xxOMixLjEpjxPmGz7iRITvLSnIQiGdQKAOZy4X5NAJh7tCSFirJtntvORSYWsqb6HJ7TcxBYgTsKHJbMd0YP8K0zXsYmecyUvZtnFe9GrI/SYCakpcVWDZ16VRyYZuOR7G1JUmA0SeDRKrbbxeLKOpbXz2Pzgcvo0NrbdqCZFqZhiKkfyNrZPTgUMI7rhLa8dBciUZNK3yyK0HAdpTJm1vXeDnp7uxgcHsAfjVFzHAE7a04Fz3z5Z1C/soGs68FtVdHf3YVOAlCUYPcHr2FwfxvRdAKDClGPduaMHYrl7CQ4u7axjgvXLuNgMhLXBtomd+yakAt6owFGwUwigoIyh+Y6spYH45GAxXGcCuDIex6BX6vUZR7aPMMNS+oEEuq457I2IUEipqPNqcJciDXKZYN1D2sSWg+LPW3FEFKa2N9LXAVvd4rsw7uMqVPNzJqhhKdnaFc8USNWaNlO+/nBCMGMBD9FaKrU6sg02skHMCsVXHvkEVx/9GE0Fttyz3zj3bfw/Pe/h8OTodQPK8vLuHb5YTzx5Gfw4JOfxerVh6F5DbnTE0Ck9XTDNbH16ot489t/gbef+zN00xlq6RRuFsl5KnntJPFZJnS7As/yeBuBERcC8kcxXY14HqnsdDnC5M4BIR8QROfZS1Icx5g/OOt23iM1s4TtabAqrBfooGOiy/Xk8+umcpYS8Na471HVmxVy//WjVDLhxcFCxcTK3UHuD7TKJ0DK7N+8FOcxflQuGpYc9KwaCdjThpnrShSmrFkziONWu0JCoI6qbqBKUJqkU17tGVfEn0XyiOlwxrpb+XyIH8Ac/FV7yzzGw1QEPuVaQNIR4yAkKwtOrSbkq3EQYMSIqaLAVDcxsBz0HA+jQtnN0/7bZ4wDyVH8nxbnbLaIFbmuctGl3lFKWUFwybPUFXjPrPQyKlHNgUU6V1g2PALQ3O/iGFpKlbPac9mL4fsXwcD8Z5Cdifvh6Z5JYgR3Y5LfJUKhAANbhGBK9wTWvWJXwHFWADyfjVnV0FhsiGI9SiNF9p2LGEpm2rPW5b1N9rFTlwbW/Or+ItEXoqhm34H7KPsBGiK64HgV6M0msmoVeb0mThwnsykazSbOra2j4Xh46wevYDIZYxYF4oAzC2K0mU1f9eTy8r++1jvDK85arGcjcDYCZyPwEY3A2Yb6EQ3k2Zc5G4GzETgbgdMR+PZj6yWBN6qA8zRCg/mZGruSMRp1F7U6M3pItI8lC0sAWTKWdQsFbfaY60uAdxYjmeVg/C2VlrQH5gVVch4jNldUpo0qtiHgnyhVJKTVQDK/+PLyxwaeY2uoukqdx3sIc4Ol2U8HKQpG5/lVLOSFpW7xMsHmCMFWqmygLEFdV/J0fSpBch3V81fQvvoQfK+BorkEq7sCr70C06rDNW3YRYpieoI//l9+D/7dt3HO03G+U0WSzDCbTjCd+dIYp0VaUeowdEeASL5p2pLJNd3VYLhka5vICJTSKknTRZ1mURkbxZJxxGaUZDbOAYhGuyV5utM4liZRYVo4nsQ4HoUqB9gzYIpNqqEaYBJyym+dwWnUsHbpAh546DoeuH5VmjbJdIzp0QGCeIZJv4fwpIdiMEE8U0rT5uoqNp/4GI7u3MPW+3fFsndlbROVSh1RlOLwYB8RVZe0nHJsVKtVYbrTnmw0CWA5bL4a8iyDJJeLcaXeRL3dRaPTwcQnWEvVkVKvkHF+PBhhMJkJWMxLLFUN0oQS8IjzhOBEjo21RVy7+gBu3LiK4bCH/f097O7v4/ikp5THjgvH8hCMaaddyBgXeQLXMWX+8eLMph0bcXKh5mWQc4ffk3nLaSlWYRZzmklWYGNPp6N5iVi3sXThIn7rv/qv8elf+GXK9pAyr1lu4wpHKkQ/nYtVqJZwgbA7zW86R7AMH7OT93D7m19F/v0XkW7twaq2cPMf/C7cB28inhxj+p2voZwOoLODzsZ9SiByLDbsSRhAywoM+1P0hrzY56i2WihMKo1o35kiCwtU6x201s/DWFpD+/waKi0Xmu5jfbWLShCg/+4tfOdr30LFqmFpcQ0rq+dge3XsnxxDr3q49LGHkSY+RifHONndwf6de6gmBoyECtAYgR6L7S1lfpbmAU4D9XMPYOMTn8bN3/ot3H/1h0jGIzSbDSwuLePHf/XXePvFlzEdTfHFX/oVdK5eh9ZZglVtitpqb38Ph/few7m6jlVLw8nb7+C7X/1zAcUtV4fuEMuPEU7HaFVtbK4vYm2li8H+HiYHPeh+Ks/LoQJjcQH1xUWEMS3V2Ol1YNUbYtHGLDRa+0UzKocDQbvYFCAIzIYtAWA2gNmwodo6CgPEgS/qXzaMq44pCnubOYB5ATvNcTxJkHbqaD72ALrnH4BVVjE9mOHOa+8j6s3E5rW10sH5Jy9jlo/RP97BcG8bVdeUNZCbDjKNeYpLqCysoXXtGtZ/4Vnc+dZzuPutb+PkrXdQSTI4GbMmmWHIphXQ7baw0G1LTt1Jb4jBdIZpmuEoyrCXlDgugakJRBZEjWEYFqqmgwrtp9m4SQN4zOyzDVCXSFvTGhuUVP2ntHN0FUmHVuoGM8QcUdnSbp3qKipJuAfzP9HszwEbAbuUdO+DNXwakSgZyLRlzZSN8xwrEeBY3BvY/JkrsHRpDJYf5JfRno57kQJ7SwQhLeHpRkEgMJUzhJEFogaf56a6zJ2vOqjXqkrZI5m1icp/ZnNOzgvlRy1qCCp9ReWsmq0EhUlw4d5CdVQs6pICXtPD2oU13Hj0Ibx3/w4O+j1MSFRyK/BqdVHKUYm2/f4diR+oMAOu3pAuGgFmulb4cSL2+NwaDIfKbE9AcAG04wB5xiy1TDItrSyHq1F5zvNMg85mFl01eH7oTIqkpagiYYk/Rq6AbjaVBUBnM3t+NkrvbJ7xG9JSjwCxKIB5HimQjOPIbDeeS/Is5w07yaUzTCHHcKx44EpTOo5RZQNZ7A/pDuCg2Wmh3e2g1W4JIYh7EwFCAkck7wyHQ0H/r1+9iiwKEc2mYunerrFpVkUWBti+d09yXgkwUkWTBqGQmwi2Ur1BG1xoFhZXNnDz0Y/h7tERYjZE63Vkri0NebdeRbPVloY1c5l5rv3khRcx3jsEghBOCbEwZA1DcMM0beydHGMrTODTltvRUKM1JdXIstXTopjquEJUwAR2CMJz3AiZUuUp7VM2PTmWc3kLlew8G/mRc50AvMe4AoJnQSxNWALxPIfmZgRyjrIrKWqXnE3pQoBO5snyo7J8LgX8/RAAnucPkxAg6maVay5vkWCQQ3W0jaAAhkEie0ZOEIgZwBmb7VRbKdUn3+cpuY/uLg1bQ9s10fFMNOfgLVV/bPjqEhuQSqYp3TAIAjNa0I9ZBxA8B+o20PV0LNVdLFY8BQATrEpCKeb4DDgJTwFysVOWc5oWt1TRaWAZygEiKYBAH/dC8qwkbYGoApXtliU2+VTBkbQ2m0SIA7U2bMeGadkYTUP4zBpXYYYoLAM5MzeXVtG8/hAu3LyJ9c3zWFxegrfQxuTObey+8Truvv2mgL8IAgTDAQ7u3IcnzWkl0+beozJVT1WVXPYKlBYlsNhT89/o8Go12FXGZtjSbE/oNEHAiDELRYFWrS4gHmNQZmmKE98XVXrCNVitobuyinqrI0rcW3du43Nf/AJ+8z/5TSTBDH/9ta/j8O4dLFQqCEmu8Gfw/QkG06GoV2uWg4btoKRKlnnH4sKjoT+NZRw12i+DoBh1aqxDuG8yz1XVl3RiIIHEcTR4FUv+He3e642anAijcV8IRpZZStyAPx0KKN9YWhYAeG8wxe7JGHvHIxz3J8gKWky74r6CNMZsMhbSiVepIMk0VJtdLCyfw+LCMjqNpqg9b7/9Jvo791ExqE6mmk+B1CSl8VnHvi9AMAEIkizpIsB8SlGQ5+SLqX8rWaySc68IjbS65hyRulDImoqpyjUtQDGfN+sFhe5ITVQQNBHHJO7Dam6e2j+LM8McBBY207z2FG40dqEAACAASURBVJtok0CrKeBbmOWYpQQ8dFHp844yK4BenGB36sMvIdbPEde7qH/Fj0DWt9SzUpWTFHJ6Hot+/kPW1amib/5RxQSQssipq+yWZeXLHqUrAJggL1XE3EOiVNTjJH4SEBcHFf77NEYWB3C0EgvNuoAeRsHYg5mcKVRYhmE6dwGyxbWhs7iMK9cfxPqFB1BttVFtthDEiVgn65Yt4BTPlfF0hr39fXjM4q3XUXVsJL4vGe5aEmF8fIiDe3cwONhDOB7JuUugs+q4Ys/69M99Ee0HL0JbrsOsuxju7CLvDYCTEXZffh3R8Yk4wvBuxgsi69owT+S85B2q1e1g+dw6hmkkY+LCRK3QJa96RlJFkcKuVSUjmFnO3JMnXGtBJKQYvgeBtOQSW6BISUiggpoguil3PZ6L9CbRaWmbqsgNzkkhkol6WjS/8p4Y8cI9X7MtBFkqACT3FA60AIGsZ+byb9a2UjOaBaqWLpEKFcbdFIxuCRAFBENJiCMxzEDC/PaixNLGOVx9+CYuXr+GWqeJ/nSE1958HS+/+kMBx+lycunKDXzq01/AY099Bo2FDRheG169jUJQ0xygNfbJIV762lfx7vPPIdp+F8tODq8MoWexnHNulS42HmyXPjc29NJUxHGJP2HtmQiZ4ZQEeOpIwjlFIpaQEHT2H9R4sVRhz4IuO5pRwHTUmcufl2f4oldFGsbilEPbf1LTC90SoNSPMyFW0jlDHF94DtNViGQ0XUPCfbjUEEFDXGrgjVRemi6W9nwGcm5Lsoja/3mOEoymgxRdyriXk4jssg9haKgQeC801Ek8hoambqBlOahJvjhdK/gdmI18uvewz6Lyt1nP0r2IX5M9BclfpxsLlaskaFRrEjPSJxFxPJUM4ykA3/MQNRoIdBLsc4R+KCp1umJxPpLcRxBY6X/VPsC5JWeYTjtuBQALRqvRBjtBFsRwsgJt3UDTtIUQRXtrjXOZ9ssksoubyBwAFqcE1a+R7YnHoUxhuiioGld6GLyHlYqkReLiqaOCWESTY0cnL97lSeKq2dAdAzlJ3lUbbqsGp+aJQprnQBYEUpDYJOxJPgbPagoLGPmi6mThUZD4Iv0HRoyR0KcjNi2klQoa586hubkh8UR7wz6WF5cEjO7tH+FH33kJK4ttIeQfj+kWEGGJcVK1GtIoxu/9YO8MrzhrsZ6NwNkInI3ARzQCZxvqRzSQZ1/mbATORuBsBE5H4C8fXGYCipJHlhlcdu+KBHkewXMNrKx2UPFMseVlP0guZMwsY74cVb/TSMDfIkiRzgqUZIHywlN3pblHBTAb4bx48q7IFy9cbOLxwiUNatoksykxzyDk5arqGKh5urDvFaimQGBdMt5U1BU/V/Id2aDhBYlZSGR+0h1WFLKONBioxkidCnamEYylc+hcfwT1i9eQNLooqh3olRYss4ZavQEnj5Heewdf/d//GdLje9hsu1jwdGlqBTNfWLQqo8oUNaVretIITMheZjOBiumKAV3sqwk6zm3iyAw3mFlqC6gaBoGyOhMApRS7wvZCV6zQhv4MEZtXrouTcYrjUYTSBuyKJQ1EZjZqmrL/5IsM9o1LF3HhwavYuHQBjUZdZHO0RcqDqQCrJwd7GB8cohjPxIbTqVaxePEiLj39OZy8fQu3f/IWtncOsLK+Ca9Sl4zRw8ODDwBg17HRajURhiH6gzEGoylM/oxsaLEBnBYCtlcbTTTaC2h0u5KxRMs3KmNmQYjRdIqRH2BK+2Fm3rHpwecvTak5CaFIhPV9fmMFVy9fxLUrFzEa9HFycozj42Oc9PrKQs2gUt1CGuaSncvmCZ9Bve7Bcy1RscxozUrFnPAMeLtXuUNUoNAOS4FRyvqK48hmH0FpZtvCqeDX/tE/xue/8hvoXr4mDVKZZ8pVEgnb8mxC0vItM6CRmiwA8PyWa2dIwxOM33gZk6//GSav/ViUBCufegYLzz4LZ7GF+NbrOHnrTZhBDI8qY38GLQ8RTAeYjPrSfOv1RugdTzCZZpIrWRgEgBNp8qcZFdcVGMyybi/i0U99HO3lJo4O30e3YsGaTTG6t4M3Xvoxup1FnLtwGRsPXIPW6uDOvTtAxcbNZz4NVKjmC3Fy/z7efe6vEW0zQzMU6rm33oVVqSL2Mwy2+yisChYevIGLn38G13/1l+HPRtJkNmkrfmsL3/uTP8fWO7fQ6nTxyZ/5Waw9+SSwtIy94wGOD8cwLAfdhoul0Ramt9/G9ms/xvuvvCYW7mERYZYHKPUcWRgLYLm60MKNy5sYHRxivH+MckZVuY3K6hKqG2uoLi1hFiZIxBregGF5yvqT9uJJKIoPqoyKJBZAZy6iFwUBm3YE0Kj+YT5pGkfQykzIIxVmqNFqfZ7/q8cF+tMMeaOC9s11bFy9Cb30cLw7wZuv38bGxlU0OwvwmhU0V2rw+eyH2/CHO2jQwprW4rME0xnVTg0Yla4AwA/94/8U0a238N43v4HXnvsrXF9dRT4dI/MnaFTZnIbYi7EZG0xmOO6NRLkxzUscpwX2UuCEBAxH5QQqez0Xy8227IVh4GMyG6PTrqBdcwQATsdjtHQLDtdsWsDVbcTMXiWJgg1yUzkXkEDBtaUyaVUGomRozf//IL9TbXXKRu40A5EAsNhrcp+iKljt0fxPgcSl7KOWQwCHKroUtmeJOrZarcsew8+l8pO/1tm8Y8OcrhOi4CL5RimPCaZRXeV5Nup1qkCVTS2BDFABLHaXCrQTG01p+CigTfJX0zkATGXH/OfgecRGIbOUl9aX8OBjNzEKptg9PsLBaAy91oRbq6Pdbkmz9f7772F40hMr+Tqtt2m/y8Z2lIjahEDZKbhuMhee+bd03UhpOEhFhlJP0ICU+b9sIlNRlQa5ADZUlNRcE55piVKWjc7T/hyZVSQ80M5Stqm5TTfP3TAu4ScS/w2D8k5+N+59YpMHOCbgODpqtMQUi22CnowtyAW0JzBA8Irjx4b0LIzk55CmIe2CKw7ciotGs4Fmuw2vWoHruaIsPT45lhogpgrRNHD1yhVMBwMhZIjSVNfRIYAbRTJ+tPwU5QbBjYRgsCHgDS3804RqNx0LS2t46ImnsEUXCQKmFQ8hm+F0AKnV0Gi1sbGxgXqlhmA4xv3X38TJ9i76u3sI+n3YeSLft87MRcvBra0t7McJ6HNRMzV0ax48WrwWueRx85zl+UwVjGCW0lBUNs0hG7/zFnxFVIAfxPaJDbQcPMwANQ0hLJEMQYVqMIslF2+OeSrlNVVdkvFJ+/pCVDxU/QoIzO8jx4sCf/l7vsSWUT5jrjTkr+dzm/VVSoWPaSGk5W+WY8paTM5burMQvGUzlKClUg6KHSqtbrMSNRNouwY6roWOa8KlW8Q8H5h56sy4pkWvrEaehxkQxupF5c2HAHBVsoSrLBVotUqHFmYO8/cOQzvmueHzjeMU/FV256z3FMjGGpVrnONNZxSaPhBopRLdItCh6WJjPxuHdKhVdSoJi4YlYFtG4p2hSXyHn2eorq1j44mP4aGf/TJqyyvoLC4IgUFr1hHcu4tbL76A7337OQT9HsrQRzydisrfpRJrvomRFyX1w9ziXgTNIvlUL46rqJNtBVJLg51KfRIGNE3UYYzmyKl89SqSFytglG7geDLB8SzEhPV0s4L1S5fQWVqFHyW4u7WFGw89iJ/7hZ/D1Zs38Wf/+g9w77XXsdSoIyFJcTjAZDzAxJ8KeFJzXAGBESbIZszXJgWG2cVq8pL0QkcEAm/cF0hIoaKKanpOTSHiFCW8qo1ao4Jqo47u4gJsWo/mzM+dSh1AG9NmnTo3ZQ9ueBW01zZxMotx/2iAewd99KehuBPUm02sLi0hZy5yryeN83ajLQpS066hWmujWm1isd0Rcszo+ACDvW2xmaZlqooSMMG6lHsLSZW8K1Bdxp+ZrgLKvpk2zoX8GYFhafrPQSTawROI5trkr1VEBElHrAtoz1rI5/Dr01JU/f3879JUnHzkYsMX5yhrBQXDKsKhkJNO89qVawYnPlWcPMZozc49jLmTPnT00wwnUYLjOEVIMiLJDpwT3BuoThPXf7UPSSQL9wFmOH9wnZ1PxA/ygD+U16voeAX6EvyV+xYVpDIHCAArBwwBu0l0SZm9W5Fxkf2JFvqcuzxjZA8FWtUKqrYpttDitEKyLusHWuuTOJARYGMkEK37N7BIBd3CIlY2zsm9jOAb1cCOVxX7+5nv4/DoWOyQmanJ7+UPB4gnY0RU4B7sY3iwh2QyEmDRM7iPe+J2QhD/kc98AiuPXUP1gRV4rSp697cxubcL/+4Oeq+9i2zEPPoCWsVGZlHxx7zXTIDgMi/gVWuod9qITU0cL1zo8LISBe8WJBRyDlU9xCjFqclnlE/JMz5CEiVyXlPta9AdS6JnOB/pJEG1OStPCCmKz4wIGZ8loyxocUxok0RE/plk1tJGPksQ0G2hKMSpIiYpT4ofZXkvda5awFLbWnRSkWiaEp7JuybBRUPlEtNdRojGtHrnVYjzysLq5gVcefghnL98CXbNw6077+PNd9+Uj2mRYGl1A49//NN49ud/FZtXbsJ0m8gKQ3KoJaCC4PLuDu794EW88Z1voXf7dXjZCJ0K7+EJNI0RQjqqtYrYPuuajSQsUTL5gaD0dCrrliR0CeJQ16wPCkqVFcv7m4qIEIMbjhfHgHtlRmcCEhfpCsX3VMKju49ho0xzIa4Q7Ga+dqqZmMUZxn6ESZgropxyZ1dnLNcbbchZ69DZguCvKG0V8BuZJmLTkGeiaigSSeggoOyXOR9mSSZnDM9r/ix0pHJo5EDTogyopUCr1NDVDSy7FXRpE23SOjmCqWViY69Ab0kbVvm6p6HiYv1sCrme5zsB/IQ1g+NhlhcY+AH6JI9kJabssVQ86J2WOKDRjcaf+RgNRlK8eK6Heq0uGe901CGQTlLXaRwTx0aqg7llMvcJcQuJIlh5ibpuSXwBXVV43pMoa5IEwXs0Sfhil//hcfh3G/inCmABgCWXmlsoSbyFuHrI2pA4mHn+sFg0KNcNEnirNU+iN2ZphOpCA621RdQWW+KuE0ynMqdyP4SVklTJ9Zur9Sk1LV8KvVf3F6kslDJcNwQ4DywL5x66ic4DF1BUXez1e0IYHPUGOLi3haO7O7hycVPkyTuHe1LfnVtdk7p/NBjgv3nh/hlecdZiPRuBsxE4G4GPaATONtSPaCDPvszZCJyNwNkIfAAAX18u2eSUMlinjRGVwLFYZ7If/sClFbRbbGazaUmWM6QxSwA4HPsIRz6SSQSdeY1BiSJRF6NqXalbFQBQCvAbpyWijCpLZeMnL9VPlRcvGdIjAdCs2mhWLbEcI4jKSwubgmRhitKGDVFRcin7TiUH+9CCiFZ0LhuARFAcF6VXxf1xgKSxgPb1R3Dtp38GoVNHaHjITTbfXFEs2EkA/6Xv4Bv/z7+EPjvE5mIFrhZhOhhKTisvpFRGWLoFW3fg6RVhdTMHNUYmigqDwDVzA3khKsjuprpK5XOxyUbw15/OpIElTUoqEywD3YWuqGb7kwlmcSSWtgSdjkexXCjtqiWZoMqqLUdAZTVzy+oOHv2pJ3HpkZvori2LHV58MoBG1RMvk7aB/Z0taYIzYzIOQljVChYuXMC1p5/B0Vvv4v5bt3BweILFtXOwnYrkwh4eHIiFIDvVbLR1Oh2x3aIN7WA4mjeOTBRsNLPx5lUEFKnUW5L9OxhN4FNZmSQYjYYCbvtJKoqkzLSEUU2mtSibpDHFplsqNo3n1pZw8dw6zq8vYzYawZ9MMZ1OMR6Nhc3LyULTPaM0RakY0UY5DNDpNlCvMfWxQL/XF7WbPDP2STI2hiVVUzG4JXNRjA1FFUFQiY0X5gExg/RTz/4sPv/rv4Enf/UrAlhLNhpnm8XmP3OIS1HkEaDRVIdeeYmJOomNvwja8ACDf/9HGL34PCa7O0gbdVz40pew+MTjKEwdu997AdrxAG6UApMJqmaOaNrHoH8E3TbR7w/RPxph2o9Qqbiq2S7ZU2SA0+O1Ispiu9HBxz7zCXRXmtjfvwW3iOHv7mJwexv9nR6WV1axdvESli5dFUD2zt33UToGHnz6E8ibVRitGvxeD2//mz/G4Y9uITieijXmpWc/j/b6eYwPh3jn/3sRUVFg7bGHcOVnnsHFL32Bm4HMg6Q3xtb//ad4+WvPoXdwjNWLD+Chz30W5z79SWgrK3jn9n1M9idYXz+Hq5tr6D/3b3H7+3+Nk3u3oSUJTNfEpAgxLUIUtBwLE+hpjpbr4IkbVxD2R/CPByj8CHatjur5NXiba7AXOmLlxn2GigQx4JMMyQxZHCKhZW8ciNKISVhU7lAplIrts1K3E0CjYpQWj8yaJPDL5hktmNkMlfy+qJAcw7Jio7bewurlqzSKxnE/wvtbPXz67/0mVi5cRp4k8A+3EEz2Ec72EEf7qFcMaZzMhiFG/RjTqQPYLbSvXcMj/+g/BnoHeO87f4MfffPbeOanP4d8cILZwS4aFUfeO0FpNplnowl6wxkGQYIZ2eg5cJgBA+YEOhoKgg2WJVnjNzbPi1KnP+jhqNfH6kodi60KaCga9Hpo6zZc9iETZmZbooSlXTFt8CR7lJbuBMhTMvo1ASyEREHiDVfN3H5Qtt6/07Q7BYC5JwuodPrvxJaSX/dDm2j+Pfc9ApO5lsCh2rDVRKe7oKz7shKTSYDt7UNR6BKQZK+d35tNF9qT8vkRuBabessQxwpal1KlKI1FWjzOraslv1tcBwxlpynqtlz2CDbqqYo4lcDyLKLNPRtN9W4Dl69fhNuoYvfkGPcPj2HW23DqdSwtL2N1eQF7uzvY3rqH4aAvzckmMw9LHTHVpUEEgzaNjieZoLQf9WczaXhT+cJ9h5/DJqco1AWkzZGEVMIrdwA23GuujoplKzCeDTdaFYuqjWoL2msww5nNa/X1giDCaJpj5AMBQQOq/UQ1rAAKzxEndXmunXZV8vPkmUv+dya57tzbae9Mv4NZGEtGKRXBzAZl1AMblfyCtHvuLHTRbLfQ6nRkjhwcHgqoyPOyVq1gqdvFzv174pTREuVviCazcpMEh7s7Yv1cRDEfiliMUnkuAHDKOgKIkxLtxVU8/MRTOOYZpxE8MTGmarrVhttowKnW0Gq20VlYgmNaSIZjjEcT7N++g52335L9xtM0NCpVyd18a2sLAypbqEvSNax16pLHTDtuqncIu5yCwIRnDY4dl2OhAGBRdWuagKNsZIoNOv/MnmdaCxrEPGVmD2diU8xIgg8xG7WAFJlNvTi+ovgtC4lWYFO0YA4k561YVSogh01ayR2mypjYT86xJgygie04FYZUtYSaAR8aplSkz+0WhUDHfW9uKSrKeJIIuJaycm7hbKDtmFhwLTRoHe+YqNkqt3rqM0OYYJ0Bg9hiXCAKc5S5JnblHA8CyAu1GmrMUifwQkU+wUWJFKBlpy17vQJQ1ZiI8pdkCdZ7bPoSjJJNpYBh0WSYNpxUZBMA1gVIsmxbLC39cQR/EonTB+c01U1kbBEI16iG0jUMmaGeJth89FE8/qUv4+N//zdE/U1FHZvhJBLEezt44zt/gz//d3+E0eEBStagCdeiD8+ar0+qJPn+5va7p1aS3JH4PAieWg6VSrTcNiXbUuwoswx6nqFu2ag7tpQKsT8T0gr3M1oS09KzN53hYOTjkIBt3cTG1Svorm/IWUciXavZxMOPPIyf//tfwdf/4A/w3g9eRoN5vUmM2bCP6XiIKKLLDBX1pjgKkHkZCwBcyJ/XGwRkaOlNAl0GjyA1QUKSZgqSQS0hWxbMq2QNWPWUzToterlu6dRN4Mk2MPNHUkfVa8wO9iQLlspOu9LC0djH1vEI90leClOp+ztLi7iwuanea7+PPErQqNSglayVXQl5LgsNywuLaNWrojLtH+xg1D9CEocSIWDZJjzXkZgDktBYb3ONcg+lww7PYtaGfM2hMhXZIdyVuQrYpAqYbjKMFLHEJpp1AIk8rAmEKEMnkLnamPOKxCr+m5i5tfN6gs+VRAUqaAVE5clEy1E571S0gWy+8g6pIlT2sqFuiEKvz/zmMMZJkor1c2xQjciMcWUNL7bOQrCa26YLmUAp6BWRRNkB02VA2UHP3QdUXoOyqyUAcgr+Uu08z3wmAUBdvNTcJpjjQEPD8yRvVc5xAjviijDPCtcga4FEHp3xKSRwMls9L1CpVkXpTAA4JNmTuljLgVOto97tYvPyFbS5P1eq4gxE4i1JHHxvEk1CchTtbHvHGB8fY9Y/RjjoySufTcVK/pSM4ll0arHhuFWsPngF537qYaw9dg2NpTb233kPe2+8g5M330N0exfwQ2X37NmILQ2xTqCvwCRM5Ex1XRduvSa58nSVorLRTugkkwggRTRPcywUhg4/oYVwhFqjKWfmdDLDqD+Ea9mi+tVo4U9WTD7PNJ2Dl4pYxVWjgowI/jq0OOa+HyfKXpzgrlj/0yY8xpjRMHMHCM4HAYDp2CFsVAUAy9mETGzYuc/wLCOIXqflPEkIUofRjcJGxCxvnlWGjZXzm3jwsUcFACbA/TfP/w1u3b6FwWQoitwbjzyGzzz7c/jCL34FbmsRhu2JI0c0nMAtDUTbu9j/wct49Ztfx3TnfRjJEA0vg+NkMKyM5klSK1SdmrgkJbMMwTBGyVieOEHMTHh6JhOC0xR5nHFTpyQKdc9TURVC3qUjj8QREVTXxbWMBE7Oe4KtYj/MOax4W0o5T/cm20OY6xgFsZBQJgHJjgQaFZmLZzbvsCRdUVlLQpiAwVyDui5uI5FlIDQN+EkmpG96D5BERgIiXV74rHwCmYYmZKOY9s6WipIgSGrRbScGGjnQ0XWsOC6WXBcNkhe1BK5eiIW+Y+jyshi9Rbtxqe2Yi8zJoUsEFYlcdLUIaO9sWpjkJYZhjFHI91CAZWPhuHC7TamJqH4lIXrEe3tZSjxMu90RpT2JaX7gy/2aa13ccmgVL3JxTjFlDU3CGEmhdKTxDEtIIlwjBIFpc+2wJuWeSSLO3IlNrPRPjQnme6/McRLixVlIBx1HCM7KLik2+ZpEXcjzOc1Ezhi/we9Fp5+K3NcncYDaYhOtjSXUlzuwKg6CgADwTFTAZpLDZMxGECOc8R516jjCel8RdtSeSlKcIQDwiDEMuo4rTz6OzqULyD0HO8dHGPYHON4/wOy4j4ZuYnN9XWKGtvZ30G41ceH8psQM7G5v45++uH2GV5y1WM9G4GwEzkbgIxqBsw31IxrIsy9zNgJnI3A2Aqcj8NyDayUVGWziElSMopnYsfGuwRiza9dWsLRUV+aftMbiRWsOAM8GY8z6M8RjskJphatsdlng0xVZnLDYwGWOI52iEmasqqwdWv3Q1ZHWlBRcnub6suHEpvRCs4JO3UNKW9YkgT7P5jslpfLCxs8XwyxpnikrOE1s4AhqqMhcAsAlL72GhcMww6zSRP36o/jEP/htpLDkUpjoVCvraK2swvDHOPyLr+KHz/0p3HyEjSUXZTTEbBggjzO5oLHBpZcGtIy5dpbYNYZlikBLkZsFDJsXF2XtTADY0tlEMeRSVavVEDCXaTqFbRMUsKWJSltp5ifSamw4mWASBmIBPfAVADyNCbCSAawsp3gnY4PF9Fwsne/iqc9+CpsPXofbrON4ZweTrV1YYYJOtYpazcXW3ds43NpGGYTCQtddB52VFTzy+Mdw59Zt7O0cSLOmu7wmqt7JZIqDvT0BygigsElBtRtbTUEQYjydCqtYhemYlJdJg8eu1OTCydfJYCBfJ4pC+NOxqIGpxiHsxktrAE2ACV5mpcktsyCTDOq1xS7WFjvoNuuIZzNkITOqE1F6SOe7lBQjuJYr85XW1JPZBMvLXbQ6DWmmHh0dii1kntIKUPUZeOVU7TkxoZTvKYAWx5RADJsvtG+dRnDbC3jqy7+E//y/+++Bal1+TnECpAUmG9e04TY0WHKZ5K2ZIDCp27y8ijYRRhKh/OHfoP/8c9h9+W/hhxNceuxRrHz2GeDjn0H25i2M3noPwdYuvCRCRUuQhSNMJ31RafnTKSa9McYHI2kCGhUHpetgljLziZmOFdQ7S1hYW8eVG1ewsNxAko9QzIa4/8rr2H39XUF/3JqHencJ9ZU1aK02TqIZnHYNVx6+jlk8Q+P8uoDf7/7Fc9j+7lsY7Q1R3djEl3//f0Lt2oPovX8f7/zrP8L23jaWrm7i6uc/hQvPPo2ifyTvK5rFeP1/+1e4+8OfYDKeob6ygi/+xq9j8cnHEbdaONg/RtduSX5UtHcfL/+7f4HDd15DPhuJ+jDVCgRWjshic7+Ax4Z1lMNKgavrKzBo/TuNUPgJ3GYT9voS9LVFFPWq2LoRtBebasKVVN4kscoADn3oOe2fmWVbIgl9scgMZjOZl5JlK/0NAg3M41KNJOb/iuZGpKKAnil7Vf6lUXdEDZDYNeS1DvTWKh757X+CzoUriPYOcP8vv46kv4vY34c/20aRTMR+1i4NlLGJ2dSCXV0UG+mVR67jZNzD3tY9UUI981/8DpqjHspbb0PLYuzfv4Ph8ZHYZM4mUwymGSZJAX+e+TvIgSlV62ITyb3ExmK7hU88dlOylHf3d7BzsIuV5aZkKdOGdXp4hDYBSdoCS16ZLQpdpSpQ+bfSLObGnUHeOxukAqqIbetc2cTF8HcbPKIgnTei5zZ5VNLQnlXmSMwseJXry/1aLAy1AqWuGoXkWNBWdHF5EY5TlXOj15/gvfe2JQdYJ0jK5hDBIaqW5tnDVLoqRT9Qq+uoz/N12YRiaDzPN5UxRhtdNj45ViSu6HMAmOCBsumXH0maXpqQCji32FhaXG/j3MXzOBmPcO/gCHq1Dbtex/L6Ks6fXxcV3N2772N7Z1vmVr1eF+IPHSMmwxls3UbVq6Fea4r6gvsis3EzsVo1xP6ajV8ZT75HRoAfMgAAIABJREFUyWBOEYdUNFIuw+bu/DnMzzaSeyoEQWhvKg1DCHGBxCcCPIE/w2CcoDctMOX+x2Ynp7SEqAL1CuAxm6/UsLxIAFhZ+4qzRFkioPVrYWL9wrqM2ySMMA5CAXY67Q66rSZAFXMUyFnWarcFAKaast6oC7Gp1++JE0et6mE6GuGtN15HPrfMC8YjlbXLnzeOUfNc+KMJwsEQTYcNeCUX5/POcx1+VKDRXsTNJ56QjL4IOqZZjhM/wPL5C2gsLEF3XCEP0Ka63Wyj2WjCXFlD2uth+6UX8Y0/+kMYaSIkNgIxd49PpNEuOZq6hvVOEyaV43EkgCcbsGIJy+Y0MQDWOcRISWgTAEwR1tzThjNBGDZ8XUsdB0KCY22lIYoYiVGKw4W60Cpwh6CvAmbmNdP81/w9wU5RxFhKCUiOEY0y2S4lmCHAoWSbK1CK9u0EgJn3OwxTzIoSgU6gSRfXgJDzSprl85xQAZ/Z9D3NlCxEvVPRNdQNDS3bxHLFFSVwl/nVlo4kmMjeSZC72anJvO31fUyGgczFMs7hljoarGkqHlwq1ET9qwpEyQknjuHpYj+s0ZabjW0CUFx/knVNwJgZwGojoSqT57PUjgSuRf5OwpYlVv4814NJhHAaS0OZSkQ+mZxuH3zWnocAJfqhj1DT8NSzz+KT/+GvYf2ZL6BksWqaaj9JYuy++gpe/OZf4ht/8lVE0xHMUmXLMh5AYlBEEEm7YCrWCMbwvasilm+LpIya6whgzedFleEs8CXX25VGOVCj1TmrECrf6ByjWG2yf7e7i5gkCQ7GPraHM8xYD188h/baKuLSgONWROHartfxu7/7u3jhuW/i1e99F5PeCeoOczBzIb7kVCjSXpV2pxGVZMq62rEMtOsu1lfX4DGaIMkQTJnNrPI4uZ7LIhUnFVEBy3zLlYqZ2aUEO23WvcqydWl1ERot0lnvMD6B9TFVjGzv6w7e3znE7sjHMWNFZhESXcPC6jIuXLyIva27YvOrUZXM3FmzAh1UFhuIowyry8tY5n5SsdE72Mbx4Z7ENXBdi80qrd9dW5F8+L4kZldHRkePhC8FAouKXBV80vgXGwoBzmgva4nFLAFwql5lZzhV15O4cOrQQFcLEmxI9qCCNqF1PzOCCe4TcSEALD+1cvaReasydyVXUy45km4pUF1I0gJ0AXyPshS7YYIe62MLMka0ipa1OQdOPpD6zu1gT6WSojL+4NxVALCcj1xPkhlqyP7CzFnZZ+bg7wf263OwmA+P85wEmbppomLbEm9DcoQAz8yr5RydqxMZq0H1L9cHM+15TsVhpIhBzPrVWXUZ4n4xngWSvUry3vrmBWxsXsTi8ioM2rfbLiokijDPPS9wdHiAnXv3sHX7ffj9HtLpCFoUwMlTuEWOCmjzS2W7UrhShcl8eHd1AZeefhJXPvskuutLePflH+HWSz/CwWtvwz6ZwSShiaCvBQTMqgaBsgKDcYFmRReiQaPdRq3TUXxi1g6BjyyJ58CbAn9J6ojnikXOYZK7Bv0+7t6+C5s2xSWdq5iXTCIB79bK0lbsZqV2YsY71cE8U3huz/c9uqKQFCdEPlqFA0GWYBQGojrl3s39j+cLFc8kkumaqaKVeLkpCFmmQtqoVyrotlpYXlgQ4JSAJRXABOanYSIqWJ4R6xcu4qlPfQqXb9zANPTxf/yf/wrvvv+u5CTzDPviz/8iPvflX8b1n/ocMpIzCGSTnDYYwg4T3Pv+i3jlT76KvR//EIsusNiy4NVKJKWP0shhuaYoTfVEx2wQYHjIbPVYSIdcK0JnzVNZT1xzjG8S++B5HcR9hHu5KDVlCpLkpsOxTYl9omsPyStFOlfbSmawiiEQYT7JC5aFwq5gEucY+gkGfgw/5m516tRgiEvVqeuGAMFcfzxvqdifA8CBBsy4jkSErwjIjDIJIoK/KmKBuby6ZyMz6bqSgm4vdA8QJ6Ekhcm7WF6iVgJtOqBYJhZsAwt0YaHzEGNaLBMVRiaosBK1n/PFHZbnNJ2zdOXqMabLi2ZglJUYUd1MBXIBcX0pTQvVhod6oykAq/QdJmOZi6xPF7pdtNttRWCgOxejOuYkExI+uBbnJb76c3EgULU390ueLyaV87qOBuOfuD9SwU5b7pxkWkVQUw5nkvM0/yIk8tONYQ4CUzEvADAJVbSe5tiTL6CcUWQv5dzNczjQUfU8qX3CNIJVI8jdgN2qQndJsgtVzyJOYNIZiO4+JN0FjPbheaSs8ylOYJ47904hANASHTpGWYGxZuLCY9ex8fANoFbFu/fu4I3Xf4J4OkPL8bDeaIurxnQ6wVHvGIuLCzi3vi5n/+1b7+F/vDU9wyvOWqxnI3A2Amcj8BGNwNmG+hEN5NmXORuBsxE4G4HTEfjmtdVSrP8KprKmSJNALgss3Gt1DefOL6DVqigVjKgYMrGr8iylAPb7PsJhBINgAi37FCYwz8UR8ZJSWhH4ydgM01CailXrpyWmYSaWumKfxwY3v6+jY7ldQ7dWQTQZSwFPUJfgqzQPJVtN2VpKA5YMapNWZYCWUmGRCzOVKilektlIoZVen0TjxTUsPPFJPPxb/xBlwWaWhtBQOVSNhQXkR4e49X/9S+z8+AVUtSmWWswjHEreMW29eIFwKrx0a9ASHQZvemTxI4Ovp5LVSwCJKgQ2l3KqUQxbLorM3FM2yhEm04koF2yqLCwCAIao35i7RKXsNApF4TxmU2gSozch2Kvsh9lHIthBRUZnZQHnrl7EuSuX0FhdgmabGB4dI9o5RDUvsdpuw6m6eP/tN3H/3fcQDKei9CJQvLC+husPPoT33r6F/e0DUWlvirIRovA93N8XhQMvg7zcUFkr+XVpKlbQzBXixVkMTA1T8n8JANteFbZXwcFJD8PREBFB/DQUy0jaVgUE700DMzaqCQzxUkvQVPnmwdAKrC91sNxuoW6byAlaz0JkYSKKRCYH2YYtGUZUKPAyRwbzYNRHZ6GNVrshqrpe70QyF5nvxQYIQXt2gE4BYKXMmCuQ5n6qtPxzSh1uXGCSASuPPo4v/c7v4OanP4v64vIcBOYlvBQAmKCVMmajtaNSOcYJLQppG2jApNy9fxvDl57Dwbf+BMnJPTQ7HbQf/QRan/8VlEYV49ffwuy112GFM1ilDyRTpMwBjgIkk4moX2dHY8xCIK86KBtUM7kYjELJzCPwvnxuDZuXNrC01kKFZPtJHzuvvonDN2/DJJ7BG7XrwmzWkNdr8Ba76J5bxdK5Zbz6+qtElqRBPXt/B7g7QDrOYa9exNP/9L9F5YmPIfB9HH/veext3ZZ88FrDQavbxL1XX0E+81ExLAzeuY3EjxAkGXxNw2NPP431hx+G2elg/6iHBx7+/9l7sx/bsvs87NvzdOaaq+489W323CRb7KZojTRlW0NkRRBiK34I4MABZER5yUOE2LHh5FUBZCiAESAPQYwIsZNYCmXLkkiRTXFms9nque9Yw63xzHseg++3djX1B/RjXXKj7q17+9Q5a6+91m/9vullUaDv/+Db+OAbfwIjmkHLEqWkMTWEWoVlU8paMQhMcRWgXPzyqIeebsFiZ2OZw+v1YWyuoF7tI6Eqg1m+DVXdbNBKiLA0Z6s0RpXH0m61pbFUI6FF5nwmwDqVGKKgY86f2NtTBcosTUiTnFandUEwGSo3kdnnbDj3AuwuQxhXLqH79F34V29i5/NfRNBfQ3Jwgg///C8w332AbHaEOj1DOj+Fq9UyRmZjYDHNoBsBOqMtBFuX4Y9WxGKQQPwzf/uLKA53MXvnLbE9tJsK45NjHBwcyrgusxpRqz4MSyCqmU9GZSDVdLaoWNZXBnjmzmUU+QLH40McnDzBygrz+myxaVsejzHQdDhUxJeagABs7NGOPaJSIMukWcvmCF0XqKYgSCfKJhUL+WMlUmu/rxorytr5/OKCzDxiNj75PdpglwR1CNfw+6JgIohQUqAhe4br2+gPOvC8roA380WE3b2TFgA2BGySxpT4YKosRILVBNb4y/c19HqeZD6KhR7VIRXz3mqlomEviUQOXlQHFrWoXblG8LOe5+BKQ11ToBzz+vy+gys3ryGtmQUdojA8yebsr42wsb0Ov+vh6PQQu/uPcXT0REApz2aKoIlwGqKICxiNgcAJxOo0WkYCAlNFQACJyj+dID5t6NnRFfs8pX5hQ4tAMN0YXIJLnofAZu48s6IhebVUvbDp6dECnGo1NtHSFHFaYpY1GOfKWjbNK6RRJjbnjFjwbP6MGqNhBw2fvbKA7broj1bE9WCRFgL2LNIc84REJCr7uBd0sDYYYMVzZG8mAMPGNi15e8M+Nre3cOXqFZydncFxLFEUvvnGD3B6+ETuCxXAzPbk++44tqjNhr0u4tkM4ekpfDaEmddG9xCpITQs4gZebwVPv/ApBMM1qSXGUYLTRYStq9exsn0JXncgQDX3JlrC09bz2is/IUSrZH8XT77xdZztPsLeg4e4/+Ax9udzZATfpNeo4QoVM1wX8hQdkkDYnBYAWJZIWAQXW9dXAsAEMsVhggSFtr9JO1Xbd0UdSSvctCAwpaksbHJ22OFuzZu5X3COqUs1I1uXaQXWnGflGrrkAauUATaCVbgoLUT5vpUQuxSQjpWcAMBpgUXdIAQzATUhAdBGlE8K6yy+xHlDWVSGYnPLpixkDOyqQkcDNgILI4KGrom+dNYzAZCHoz52Lm/J80GCz/GTMxZ4KMNMgHLmGw5dX5RBtIakKwOB9BKVuswGumMKkGzYVLSpvD8F/lZKBSwWugRMuFgRAFbqaO4XfM+0rSVIQNVdssyRR6wV+dkUwM9sP8IiJe+/rmHJRrPn4PN/5xfx6t/9dfQ++5r4Vy9Oz3Dw8CHuvfM27v/wDTx8+6/w5NEDUaJz3xBwguoyAqy04SaphO+RIJtuCsnlPN+Qii+fwDbJKgbEMjbPc/SpNOUiFycIGk0UwHwOEwKu3GvYPDcM9IYDqZPGSYbDOMZEq+FtrsNeWUVUAlevXMdyPIGWZvhvf/u3MTk6xI++/1288Z1vCcjumToCacjrWIwnyJmHqxkIAl/Umb1uF6NeD6u0sTeUejYJI1lfknAhFzN9mZ8uqKWsR42AQnSf4TzlesUMaK69w1FP7KDl3orCu4Tv+ej4XTiWh4/2DjEuGiw0E4+mcxSOhcHGOta3NvBk96EQ/LioaFSUNxaaykBdEcA3sb6+jsGgJzX12fEeknAuRJhhty9rtqgBqbKWGA9Vh3EO05qaGasEhfmVNYHYJ4v7gcpvJkhHoo34hrDuIwhsElQkgYbuPAQX1fqoArtZBysQVClhWz0vX5cXiR5tHrCkIvD5ErCV2d1KaSYOJRqhHRPLssa0qjGuKhxWJQ7zGpOmQWor9S9dAQQ55i53niUs1u+tParsfwpUVCCxerYlP5PAiQDAptwzsbolaMl5y/fUWqHKTiPELgLFBCM1IX/0uK7QBp+RA44jIBxjMjgXRNHIfSpPUeep1FZb62virpJEpFmovE7JkLdcslaxjFkXFmiYDT1cwfblKwIEr21sCknXcl0Yli1AKkGUvYcPhNDQpBHMIoPblOiyPqgLuE0tlvI914LLjGJauNYmqp6Hy6++iJt/49MY7mzgh6//Je59703M7j1GP65gt25D46bAgoSmijayQJY1WAkMrPa6GA1W0BkOhehGwrM4yFARL44DhoBSPB9x7tPe/c5TT8k5ZDqe4v6H94RoKvOqjaUhACyq7DZjVamzeavUnOFax3MqQWBHyCyK0CM2/8yjhbJ/XjIbPC+EQMu/Y3wQQXaLQDDJkgLs5yjqFLZtYNTvYXNtHZd3tuVcktNWnFEUjYbJfCkAMDNxP//TP4PnvvAFbN24gTJc4p/9D/8UP3jje0LEe/nlF/A3f/038PxrP43O2hU550lsShpDD5eIHj7Ee1/5Cv7qT/8DvHiG9a6Ffs+E6TdIyggl2eCsn2od+TRFNI4RTjlnqIpV5BLDIDGDJ11SBZQAlAQkPkdCyhSCDRlTinjI3oRwjkncpJqbh9ZKPYs+jXUI/toKIJ5HhayXtHLOdQPTpMGC9TNrPhXTLAQLEhVYH/LifsveRG2ZinAle46KHeBRLiOQrlNrTcJkLdm7jDSKW3cNEgS4B/OZYp0qSnKx+ldRBk1eCpDJCA+uOR1oWDU0bFnAgDWZbcJ3DAGAbUYMaTzvVoqQ0kZO0IWJzlmzvJGLZy3u8zOusXRZ0+iWooh9JAgOGB3EfN08k4tEN9/30O/3MaJFdEX3jlgUwlwjqeKnfb3cAyFbt+gvx4u/FWBWE5cEs6rg0vHNMNDRDbG6tkiaEzt+CV1pAWClIlaGS1TzkgbTAsDiZa9c6LiHsLahQIDznzeWtYFU9xw32pvzzE8nECrzScjwTGguoxY05NzfWTvSmYLrc0ngvYZVNnBaAFiWZgLqLcAt/SSeqdj3KIBJY2Lr6cu4+ZkXoPc6ePPdd7C/uwerbqSeCWoS2mqJ11lGS3G/kaiCusHe4338ywMJV7j4dTECFyNwMQIXI/AJjMDFgvoJDOLFS1yMwMUIXIzAXx+BP7651kjzSULpClEB8xRL5+Th0BFrSNcha70QaybmKlJhETi+sCqjSYJ4krDLJc1RWlmpAywbt2ygK/szNo2ZByV2YK6DwjQlk266TNRhW5oz6iDXc01sDPtYCXxEk7FY+DBph/nEVCex/c8DWFaxWa5yCqWBwQYIm3K0nWRfgzZNzKHUdMzzBtPGQP/2M7j6hZ/H1i/8srKkKipEbAyQFdvvIX70EG/8/u8hefwButoSfb9GHs/FDpZnMB4UTE9DXTGnUIORKRvCmJbMegndUUosNkmoBKhrghY8sOhIi1xUvrTmWy4WysZKlF885GpykKDqM81zxHkudlS0m5rFBY6nOSyCYrRgFDZ0hdWNVVy+cRVX796B0fHE05MM9yKKkR+N0a2B9V5P1MgP3n8f+/ceIJkvJUvP6fjShLtx+w4+ev8jnBydQjNs3Lj7jIDh48kYx0dHckilEo3AP9VlKiuQoEkhhy02uGlZWWsmvG4PpuNBtxxh9R+dnmI6m0tj0dYILjTCTiaTOjF1hJqGEFQnKbYvoSAeVJmzt72+grVeBzbnRcrsugRllEKnxSSocqPVq6cAdFMXRdLZ+ASdbiAX1TfT6QRFQXUfG31K/StCG4L3cm9aIzZximQLQgHdXqOjW2qY5zXqtXVsvfYq/t4//q9x5e4zYsvNbpA03KRjwYYAFXPCzReLaYJRKiPaEAsqlGdI3v82Zq//ERY/el3UbsGVu9j4wq/Auvsy8kf7CH/4BqInuwiMAkYRoYxIfIgRnhwjOR2jnEWYR0Bkm8gCG5UbYLEoFNhs2Risj3DpxhbWdwbo9HTUiwlO37mP2Qf7sNnkKmhJpiOzDRQdH5eevo3LzzyF3pUN/PDrX8X48ADVMoExz7Cy1FDHOpq1a/jc7/wzeJ/5DNI6x/Tt7yObHiM8fIxw/xGSwyeY3LsPLCO4Op9QkhR8lJaNxKBt5R24w6FYCZCEceWZZ5Eu53j05vex//5bcGlZy+YzATU0iFAhbGokBTDqUl0PaGzOeTbW3C68XAdmKYLeAOb6CsphByHBLzLC+Qzz4aTCRtaBAnXGZlMCs2G2FhspNeLlHMv5HGEYSiOOZAh1UeHawLY0ODZzdJkVTVvDGnXWyJrHucHmjul6eFIWGL3yIoaffgFhEGB0+Q56wRBGVOL43Y/wiPfz6Ak6ZMUUEWydjVMq2yosxwvQK971RnC6m/CHq6hpo1nGcDeHiM8OER7soggXYusZzuc4PDlDSMcEEl+49tGSNycwQpWbSoDjMxgEAVZHXayt+ICeYhHPcLYYo98P0PVssWgjoaBPnVXRwCga1fBmRilJOcxbjGNkkovbTnFaRZ//XgIwFRguzpGtyugcAGbTi9d5xq8s6x+rOKkoUM+eyq/jE6PCPg1bETFoX+yI8oyWkBoSWp4uIrCHrwAfZSstamz+fFEkMxuYwLNwHNDrunL/SAJiM0oA4ErZHlL8WjMj2FQgMJXDBIDF9YKOClTp8D1LrnDbf2cmoKNj5+oOdCoJyUOolK2s3fPRW+nJ38V5iIPDfTx8eE8UDX2/i0HQkzk8PZ4gnccwahNrozXEYYL5YoE0yxShx7bkooEA9wl5lkxLAH2qXtigS5MI/V4X2xvrAuBEi5koVcXevCjAXcZpL5NgLPdKjmFj4CzXUOg2oiRFOF+g49vwXEMygA2d+Z+O5BETkPY7Pm4//Sl43T7GYYS9oxOcLiMs8wp5a/fP9a3vebi2MkTPdSXndzKdCnhNm9iNrU3cvH1T9rqAuYlJjK/++Z8hYB6sY8t7m5+eSmO06zoC/jLPkRmmyWQCm4o62m9WJBkRt9Exixo4QR93nr2NrSs3xAHkeLbE6TzE2s4VuagCjvIKZ/MFpstI/ttP/8zPYrg6FDKAnUU4efOH+MHXvoavf+11nMWpWC2rvD4NO4MuPIIcZa5snUWppQBgAdq5DrR4EJejcxKCURCkaVlsVCjR1aCqJDc5SSuxOVcWrcoi+FyESJBXCe1bBbB4YLQ52a3NMxVf3PM5NwgkcY9nX1ZAa4I3YnesbKAN0xK77qislCKIjeGmwbyqsaiZC6yeWz4biqjH1yb4y1rEUsACFYZU0SQ5nLLEmsdMRQ0Dx8DApaVwDc8xsbY2xNVrjIywcHx0jJODEzRJI/Ncz5kZzH/vq3xAad4S4GQNyAZ8gbQpYbiGAoFJuOEHkMEgWFwL6UZlqqqoBlEGsZHNB1ReRwFhkoFJO9KImdkk+xCra7P9dFMAYGY35paJgjVMx8drv/C38NLPfwnFxmWJLNj76B7uv/MOHr7/AY4ePZK6k5bVJDfwpxP8dfm8uCTLtMAenVR0Er1olUwAWPmKEBzzXRNFU8g9I3pJhfx6tw+TWfCHJ9DTHH3PgWeb4h5AVRtBZYJ5bhDIew7rCtOqFABYHw2BTg+zvMYLL7yE04MjzA6P8N/81j/GcGsDh3t7eOPrX8X87BSuDvRtB33DwuHjx0jjWKJGuoOeZO92uz10aIFeMIvYlDWPi564YxAAXs6RLheyV/N7kmXKepZq4HYuSo40wXnGmgROaztMnIaZ3ykC14Pv+NBqA4eTORLLReK4uH82htbrIFgboTscYDo+wWI6lTxQi4y6krau7PUzO9vBysqKrB91nWNydgijKdFxXQz8nkSZiBqNWTXMKq5YRRB4pNtOJepLklsJwBG4or05gQ2F59byZ+a2chIRjFDJHcwuNST7liASL4LABJtU/i3fXAmjqQTYEXUfnz3WHAQfeElmtVK8KWvZhscj2b9M3Yah26gaA9M0xxkzf4sSx02N0wqY09nH4TCoPHDOKdkv1Y6r9kyxaFUJmVR3thvpjzMzJdNbnYlUnqy6b2RvkUhBIiotYfl7Ufaeq9gNRRzymZHOejxJZF4ztob1QZ6mAoJTeenTCplrRJmJXe3O5roAXEkUIqMVbpSIs4Ftu6LSZ5wAnZJIyiFw2ukPsL61jeu3bquYHgLMZYW93V3sPnokbih8/mj37AjoSzJKA48KYK1Gl5b0rGdE1c70AB0LTcPq87dw+ZVPYXRpEz/8xjdx8N5HqM7m6OeAUevgu5qgxKwB5kJI1uE6JoaOhb4boEfSgq8soHkWbqpMSGpFU6GgEp5gG6Ns0lw+183bNwQADudLHO4fCHuHZ1CCwFzLSDRQh4Xzmknlaktxxf2Zz1ZVC/mAql2bjlUEt6jW5nrH8xw5I1RwslYuVCYw6yDbpvrdR+AHsgYXTYlFPIdmNOj4noBSO5ubcq7OaA1MMiw0nE4XqAwL2zdu4Yu/9p/i2nPPIxitEAnH//g7/x1+8N3vYHV1hF/7tV/FSz/zc1i/cReweY4kAJyhSZcwFlN88LWv4P5fvo6zD/4K67aGgcu8Zw2azTU6F2VpnuSIZxHCkwTFkk4mJC3xDEWwr4bF7F6dzjsqZsSmcl1ASJJ2OYPOLYiV85U4JVBRKg+CIgiRGN71TPQCCzZJKhw3AEeTGLOkEhCYls7zFPJ7qQENnseVCpiqaO7VfE4F7+S9t22pE2lFnLH+kigrSSBGbZhIG6rHC8yY+0tFNF+Tz2xb17ZhNEKa5PrAvogSstKGvSViMOaCxPOmwZoGDHSga+kIbEZ9aHB4HpFLkcp5RmVPhT0Bmj9NM2BeAKkBIXlxPi9LoOD+VGrQK5U93Gd0EF0zxM1E1czcjwgC09VLYlQYY5WkqAvmYSvHLLGzl0FXzhHcdgWrbRW6BFqNuobNfHhAbKBJHuH+y7qJzhZtXpOqUUQFrNZeFeelQGD2SagAl3GiywfPKOwx8M1aGkxawomDgnquSKxmrcX1go8Xz+FMQ+JXkuf4lbW7xbgGElgrSJY3I0WE4CkEFcnrUIC0+nhCRJ8WkD7R1lOXsP30TRS2hbfef1dUxw7V+kUFg0R0sS+PJXaK63KvE0itQiLI7x5IdXbx62IELkbgYgQuRuATGIGLBfUTGMSLl7gYgYsRuBiBvz4CX77SldMUG/HMgPOoEnMMOL6B1ZUeHDJ0ax70UxgWc40yObB2HV+sUeNZhnCSoI5pJ8omiiEWVrVJuyoCY8ruj8oXdi6p/LKCjihAZ3mO6ZJAjC5s/qYoxRKLiqC1bhd9WkJOJwIAkxXsOmw6sQPL5j8PCqZ6XbEhJQCgLH14QCRJlY0BWmkVuoFFqSFyurj62b+Bp774izCeflEa/lSlxbQs8m34ro3pe+/hm7/7u3Cmx+gigm/lyJMlXF/lvWUloNkEgIEmB3SCQ6YjeT+pUcOiEoJKAarnRAHnCkDHt5mUOVbX1qRBtljMxU6QLGg5lLAHS/mhNDnZAChUJiftnMoaJ/MYVs+DKTmwbJZk2Ll8Cddu3cRJLsY0AAAgAElEQVT29euYMvuGzUrLEECnnMzhU0npuAhnUxw8eIDJk0NozJmSc6wBp9vB1uVL2N3dw3wZwg56uHLnGVEsTSZTTMdjYaez0UNFpbLGUwxepWxgj56KTd5jQ5S/DRUlBFd1A6fjKZZhJAoMWo2KCrwFgFMCwLoCgJnNl5P122aS9bseNkcD9JnJx/lGhV6YomSWZkU2taEAYM8Vm0JenJdnpyfSSPU8qgmYSxfKe1S5pJo03wkIsztgaoaoET9ubAoArfKCLSqAKx2N5WLhOJj2+/jtf/7P8dznPi9gnUw4noR58GRWG+99Tf5wA0/nkZtWrkq1IcrRcgFMHiH/4Ls4+PK/xvLJPixviPVPfR79n/4FmI2O6N49PPzed7DuEZhLUNL2LstErbY8OoIRpwjTBvMaCA0djWsjK2hdxga+ATNwsH11C6OtLmz6LIczRPePkD+ewMmoHDcFuFoQjx4EuPPys7j68nPo3rqEsze+iwc/fBOH93dhhcB246OIdSTDbbz6T/4FvBefR5gvcfLWt9DTC8wffICDN76P/R++iU2qN7IGaVxB7zjQOl04bNpubcMfDnF0doowTXDjqVtiTcdswqMnezjZfcygUWFoM+Nbmhp6jYTWXiUw9IGARIVGE9uvNb+HIDeASYZefwR7bRX1oIOYjXmfpoCNWAyLklOyJMm2zwQEpopPJ7mFjZw4FPUlM65NNlWYn6pi8pQy3jHguqY0BekrV2YlqoxgGuePshDOdRPNxiqu/c2fRfDsXfzV7h4Cr4/1wTo2OwSBc/zgz7+C6d5jbA17GAwCWB4VpzUKgvrHYzS0t9YCGOYQUcaGBwGRFPuHj0R9RVtF6oTYTMmo/KWaj80ryRdjfqCBKK1ItEfDuSo9Bx1BJ0Cv70PTU+gWmyi5WKX1Bl1RhhIARhyjTxU9bTfzEnZDuz9XFC5xXYrNLxu27JEQ+DBr1Uxik5sgmYo1VQ0dWkxSHXRuyUywko0ZrsMEMJkFSeU/nRDPbRC53ouwrG1GkVhE7YVkv533syXzV4G6bNIVVF6cKxAIhrVZh7TE59pPdaW45ZpA4FvSFKQyyWVjvqZSTVn3UfnB7G35h6Yl9sIkATGftcxVU5+NLiqDiSvw9SVqzwBGayMEwyEaP8C4pKqQIbom7K6Dm3euSxbqZHaGhw8+RBHHGAVdbA/XsOJ2cfTwAOMnp6JQHPZXEMUJZssQUZpJ45EqWzYdaS0Zp6msr1T3dHs92deyLEWWp7h0+RLu3L6FjfUVHB8eIFsukIcLlFEo1sYWQc6yhFVR8cSsTwe14WKSa6gtF2GSYD6boN/vSLOUc57PJec/Qdwsz+C4Jj79yk9gdXMbszjF9996G0ezJRLa7vsdpajJC7GyvbG2gvVhXwDqJ0d0kShhOjY6dJhYW5X5OBoOxFr2a1/5Cp66eQMDPxCl75jrWl3Do1UhgTXeb5I2kkQAYLFxbwlGVHLOwhqW18XNp67i1t1nkDU6jiZznM6W6K5uCAA82twRZ5DDsykOzyaSWfzZV1/F6mgIv9/B8NmnsPz2X+Ib//b/xh/+v38oiuiKWd8GrXs1rHJPIYhXlwgInNB6WOwplcKaJDcxQyFOKeGEJCRpsmeI+kv4RVQBWbI3xikB4BqWQ6VoG5h9nhUsc7oWpS97y8remarcj3uTSi0mql/ldsKvosBpnxMV36ksXwlE8hkm2SZpGkyo2gYwq2uc5YWs/bSz5HPL+UEvDAIJYhVL5WObhcpnoEwTFFEKLS/QtxtpJHcsDT1Hgy82mzpG/QA7mxti4b+YMad+LpEX6TyUQsnTdAxcV/IPSUgQRb4pZtXIm1LsTeX5tQkK8fsKPGE3lmoa9nRNkqioJGRNSRV1U4lbwrmdOcePDWV+I4uYK0kwhYCQAoBJ8igMQwDg0rGAwIPRC/DCq6/iytPP4HAe4+33P8S9D+7hye4eqoR7Ri77B8E9ZpHy9S1LQ79riZqdc4UEPO41fH/MDjd1C7qAdQ1sW+Xrxil9YThnHWysrGJntIJmmeDgo3vIJkuxayZQnEimLV0saBdORxy61pCwQdDawILN726A0nExyUp87vNfwP7eAR58dB//4Df/AZ794s/DtW2c/OhNHO3tQU8TeMxiLWvsfvQhkmgpALAXeHA7ARzPE3v6aLoEzbPZ3CZpjtncZULyWYhiOcf8+AjLyRh5HIlbDeeNSlrQEOeVzEPOc8MykcSJzNWO70i9x/pKI+FvnorzT+UHSF0Hu9MpnNWhZFOavicZ6OPxGOEihKMzi57iMTboubfY6DHXm2BjlWMxO5M9bOD7GLgdxEvCHg0YMyDgCAFNwqYk+HwcU8AHlmo1BQiT2MPGv5ACmRssPrGsB1v1OdX6VDjTzpRuCnKPLHGUIDGC9qbMsVZRMwSf6EZjyHmDijIhqEour1Ljsl4g+BSy/tQ5TwgAW+K2Mw4TnCYZTvIKNF+dE+gzNBQ0MRGSiAJ/CcS0AsAWR2yzf8UJqLVnbgFGAsJqP1bWz/KVzzz3fos/txRwkUrAgmusgNWKyKXUihpcXYdvaJKlSTIvAWASy+pCuSHQHUVly1YwtQaBa2FtNJS5n8YJkiTGeDyVeozqSgLfPGSKUt+wJAqGhCw36ODmnafkfER74jCKsLe3jzhcyvPXIbmz4l6Ww6bbRVkiIEHY0jEk4OfQvjwXC+Ci1DDJarg7I6ze3sZoax0fvvU2lsenEnXh5qpGYORM5LAOpiMCo2cMjFaYU+7C1VR+r6pdDFHSOlxMjAZxkSEucpn7Z/MZZiGjEDRsbq3KOlFmBbIoIctZ9jGeY3kOE4Bezh/KdladHdRcIam2zliX1mL72+t0ZM4ROOWaIEQgsQInIYAUbDo4VKKkzklQsyx0gg5WVtfQG/bkvH08O0FBq3rTQNf10A+6qFLmVWcSjcA8XDqYrFy6gp//1b+Lz/zyr6C/uq6YbpqBf/17/xIfvvWWAMB//z//TQwuX4HWGQBmIHiZplEBPEd++Bhf/T//d5y99xY6RYQVxuySJM6/N1Qdx7NWNI+EGBSdFlJD08rddQOkSSJgMgFg1pRUcgsRkfOZzyajKFrnJnW+P9/zlBvBuZ0wycJcl1cGLgZdOlQZ4pRztkjx5DTENFYAMMFE4s8pzz+GJvsCVbtcDrhekMwsZHU+47T5d2wBgrnfJkWOJOfaQkV7IBbMoYC/KaZJipT3ltEwtimEu1z2D7qx2FIbfGwJL1FH3Md5jqgkGoDriM37XwIM2qINdNDaWLs8jxgcG02UzZyTrGPDRAHAjIUKWYdYQEJ76oqOQK11ssQuNEKi7XKN5jmH4KzTOqURbLcMcYOQ3ok4JfBsXAkxhmugbVBhz1x4ksAVSZJ7sCImsGYiQKzIXWZZiXW83+YX63WBms+LHFBIiFbuQZLLzP29ksdKjQ+BWf48rre2hUyeNaqc6fQBmK7RWujT5l/1dsTxhJ+dD4kwc1UtRtI8awOqgS2epTVdQHavqOFwTxLCHV9HFWuqBlLgPd1RxBVAM3HpqatwVnpYlBke7e/ixRdeELLJ8vQMepJLjUDnKsasMOaF8SUkCzFu4J98RA32xa+LEbgYgYsRuBiBT2IELhbUT2IUL17jYgQuRuBiBP7aCPyHbaOhbSOb7LRO7I46WNlew+rmCnzPEPa1lkcoszn9QsUiuskL2DzJFBriRYFoVohi0ClcGBV59Boan6raUhp9ZL3SWsyFAVdT6qupXmPGJmBFxYYpTGHaZrmOI4dA5v+x4Ca7nA1YqlBLKp1EsdRa/BW0rxNeMgyytfUGhahJ1XlWBIG2jbjR8SQssP3sZ3Hjp/82dj73c9D8PgoCRmzomIA9cGFkMZ5873v46u/9PtaKDAONFpsJkngGzavRMNe4dWXLU9pNk/WqvkFGMQ+MPDxmzKnlgcZyhF0s6h42cG0d6xsb0mhfTmdy6BWVMoFiNq3YUHOp4YIAp0mWCqOYjGMq8+qOB4uq2B7zMSuMmOEzGsF2PRyfnsLpBBiurkouWpVm8A0TA8/H8uQU7/7gDZw+fIyBaYuCQpp5PFh2PIzDuSiGzG4f1z71EhZJjiiMBXw62d9HGVNFyYaFymo6DyWj+oNgMe3QaC1G9S9vEH8fZzkWArTlwq4m3kIwmwdwHlZjQ0esaZIDTNCPNokcJ6qQLl3aQsCDKht0cSJqsYo5PkkG5DV6nR4Cx5MmNC1MqbghWBBOZ0ijQtRszKGj8mFB61Q28Kn4azRES/ooN9JEXEwjeI6FwHfEolHlCorhFuZhjt7WDtbvPIWN555Bb3Mbz/3Ea3jquZcUXZjejZayraZdLruI0jRstRpUbfG3krtXp0A6R3XyCNM/+Tc4e+dHyOYLBN0VXPrJn4F791nJc3rvj/4IgzRFtyrhtI1G2uDNj46kkZWzaaLVcgCnCoBsb9r/sqnT6A6GGysI1l1onQJWEUN7MoPxZAk35bneRKZZyDwP1uU1XHvmBta2CAMmcIsETz76CPvvP0J61mDN6iDNdcTBCj77X/4jBJ99CUmd4PgHryM928fi4YeI9x7BXIboaza0QkOSMGfUgLO6ibVbt3HpmU9hmfPw/FjWgVe+9DN456t/gtMHH4nd5PRsBq3WBbws8gaVaWJe5ZgWOeIM2O5rWOvZ6BBIyVMEmoOgMOHGOnrBADYttwZdlFR0MXeS1mHtmLEBx8zUijmVBIKppkhTZHEoDUOCklSwW44CvtpbJo19gr++NKmYK1hJzhWbdB4b5ikVyhqKbgc7L72EzVdfQ7O+jnfffg/RyRQjt4MrK6vSfH/z29/E+PAJVoZ9rF3awNrd6+jtbEoz9Oyde4gOJ8hnKRazGIv5QtQQQcfG4eEuwnkoLHzPVc3tKKslCzxi84pNXNNGwQxUWrALY1/Zp0kOrGXAcNQVlSkyCUczsLK2gmgeo4wSrHdsDDUTblGJIo1AnjSwuXYyBlNU2Erdz8LbpeVaSfJPIaJ3mdptDrno84ToolRTbHTmWSmgNVXVKmNLqRwV4b6VLraZeAIKC6lEKejFIlFe81zpS7tKZY3L5hwBCDoUiCVja0fNBo5ga/I6ShXpWho8qgCoEjlXWZKwIlgRYwhUbjnXJMn65VjmpVjq8hdt78XyVRwa1AtT/ecO+tAHQ4RBDwmBh46DzjCA33XEFl3XSyxnY9ThUrLeujDgU5Uxi5DwmsdIs1L22iWzy9mMoo254wiRYzZbCrmJClvbtNHvDxDFseQFx1mKZ55/Fjfu3ER/2MPJyaHYxKfhDMlsjHK5hFsWGFoWNjoByvlSFBbQLMxogdnpKXvgNIJuKccDZq7xM+otqsk8PlpOs6m8srYuZK33HzzGJMmRwEBhOFjkbLjX0pzc6gZYo+W+riHKEqR5BsMhWAfZv9bX17CxtibA+r333sOo05UcVGa6p4ul7H/c53mPuB9zr6cGilnVdBvhnCsk47lGSis/x8PmpW3cvvsp+P2RWFJ/tHsAuzvAxpUbkgV8PJ3j8GyGotGxsr6J4eo6et0OusMuete2sfutb+Av/vDf4T/+8b+XNZvEDs7/jq0hIDGKzxIJZ5zjJHKJs4Na8iXNWom7RBjDuXeu8KFdKuc3wQ2xFeczw7lL0RLvKZUrXHDohHJuxSoEORUiQKWXZFSfr0l8IkoqWVoQmFwikYurSw7FfHZbxZ8Q6djkpJrftPHw5AypawvR6jiJMaedtjg9K1KNyvWmKlGpGPlVbN5bopfw7EhOaEqpw+RhyQt4jOkweekS0TAkGFSphq/FDEzu9zXHEPCoCiIpi43Y1rZTCGRNKW4n/OwCKrZOkx/nBLZBDWye0+KUICtBLKbREgAuSPbjesU1saTqlComqjCZ0aryHOg4krGODAJUjo3c0pHRInTQhdPvCiiwd3gk+aRpSnt6kkVUriPXL6oYWVuoWABdgC424mmfzZgKKtUk0ZXAlqYUwKKo5M/o2u2eRFKjhqtb2xi5Psp5iNPdfWh5LvUVATcWCaJaJQ2GZBXuWZwrliKFpHQFAMGrRrKcX/nCT0nu9Ud7B3j6xZfxc7/xn4mSsjqbSq2WHp8g3t9HuL+PaHyCOmO6oVKeaQJUODBJWky53llSczsEPPi8hUsgDNHRgcnuY4wP9pHOZ9je2kSaJ1gksbi1WIGPjG41VQmvEyAKSeWrRXlIEJ+kNi0DsnmGrGhEJbegIl6rYA474lhTO1Rns8nPKJZK1r7FIoPGvYkZypxLjF1gJqZrI+fPThOx4hw4PlJmB9MW2PUQdINWqMa5pTYp5Tyh9khxCGrzdAkEE8wgUC0qQ5nzmiJ2UOlHwmMLEPD+Bx4znS2x1WYkA/OsLao2uXYQMJb1QxOQnfU/9xe6ClA5SCJGxNrBdCW3XATuRYU4yTCPMiyKEktmfZNYxmgcOrTwK0lN3Od4BnIc2eMJ0nCt4j4rIQh83zxvsL5ps2YtwxbilVg/E1gxqK6nQloTe3+qAAkwFmKPnUvMxTnYTSCTu5+cR7hHEswuFaGO95U5v6wx6jITYkzHc9Dv+hj0uvL3Qrxk3nia4vDoCKdnEyyXoRBiCEozH9fVCZKU4nJENW1vOBIwLsly2ed4v/hz+cwEjokqScTuuUMyTpqhawID18TAdcRmPU8zxHSiSjVoPDTSrYr3geuFKPiV0rBICkR5I2eP3AMq10FumBIHYToOBsEAjukK+LhchErtTLDbMUSBOA2XksVrBYwA6QoYfDqdUTQrICZJAl3Hk3OXSetdkrdcrwWqSFJpM05bPTfX1jLLxcJYPqvnyr+VuIeM51yyzlTer9Q8tChu7e+TosAyLuX++x0Xaxvr6Az7yLUSJ8szeIEryl8S0ObHZ1ieTJFHmShYSV48SVI89eqr+Ee/8zvwty/B8DqUxBJdxpP37yGezEQhun3jKszhCKDrEUlBJAzqJZL5MR5/7+v44Z99GenRIwF/R1wXSZaizT/PilUjRMvp2RxnxxORZvqMeuh4AmSSMFYVKoqCYLlaQxWJqsoZvcLzprLONnXOZWXbyzqFaywtkVnCDYceVkcd9Hue7FOLKMHxWYrd40ysnmnbTNIfL5KPzy9SGfiMqXWWbg2MFuDuovYjnUQfym7FmaGR/OW8oZuYI+DkMiFJktkwOlI+IyRzu7asNQKUCgmAgCbdEZjBrMg9yr9azI6Rcw8jIZNAsLjmQNwbPLHBVr/vOqZkXZ9njPOfcz09r9VJFMp5Dm9IQqZVtYp1kDVNyMzMVSdRIJDLYUQEHWbkPilglnOd3+NzP+j2UBQkVRCcN3Dt6jVZb+hY9uTJk4+Zsnz/klXNupugcZ7BrCtZE3ku5x5JC2gpfkhqEltmdR6Wi8+B1BeK7ca6nbxMh3Vp01pxs94R8ptyADnPQhe8l7UEIx2IgJOY5+qwfRsz9i64hvO1Ohoc0xRCn1/VGPqBFG6y9vF9EYgWEqspzk4kO9Jmnfbf61c2YAauzBHGcq2vrYo6vUgSRNOZRI1ltLVfRrCNBoGnCOl0o/iH3z27wCsuuqwXI3AxAhcj8AmNwMWC+gkN5MXLXIzAxQhcjMD5CPz7LdbeKtOmQInh1ipGO2tiKes7OrwyRxPTEm4Mw2GOTCxAnJ7TAhnI6P6cAE1qwsk9GKUlB6bcrpDr5LmK967kxLi02MwqpKWGqVUjduiEqsFh84zKWlGJ6WJDpGwA2VjRpfnG5hIPKXJIIrtT01FlJqqskgLcYTfNqKXhQjVpbarDUMxmnhOgGWzizms/j82XPg/v6tNIa1MaNzxQUtlsdXQU0xPsfvNbeP1f/W/YqEsMUcIFG1hz1F6Dmk5KEkeko6CcLKPlpjrEMIuODTvamRFcIiRD8MalrSVZ21WOFCVWVldFPkRgiUqoIkok35GHEstz4Xc7cjgcTyZi9ySqFw1Y8D50fRj9DsyOL6Bq0OnC83xpDk1nM7EOXFlbRa/flwNzLwiw3usjPhvjwx+8ibMHj9DTTPSkuabUq4ZvY17GSNj06Q2x89TzSHIF4viWKdbR8XQKnex/qrtaq0lR67DJnxdI80LYszqtriVPSZOGDptcKcEC5oGx+Vo3wuqlVpZ5fAmVSromComCDSedIDJz31bhWsxLbXMgs1wBwLSCTnIMOn35bB67BwVtVWkXWohCOI8L+J6DTieQg32Yp8jYZKetJXSxQqMtVNdxkSwIabC5SwtcR8gKUVGKUtYarOP6cy/g+vMvYP32LbHFXduk4vou1i5flkM88zqZQUSAq40QFuY3T8XnAJWAWjxslyma5Rj5Bz/E6Xdex/z9d1DPZ1i9dRuDn/wpGFdvYvrO+5j81buwlyGGBOm1GtFsivH+Pk4ePkSTxKI+EXtDHRgzz5MYgEVw24M/GkDr6YjNJXy9gjtJEUxzDBsbdWGJarTyXWw8fwfbL92FbmQ4eed7GHkWxnvHOHl0jCZq0NNdpLmGxO3h6V/6JXTv3kJUhHj8o+9icvAQ9fQUZhTBzmr0LEus9bJcE0uyFYIwt+9gdP06lkWKB4/vIU6XePknXsZ73/waDh8+RhSmrYUeGzvM/FP5swuOf8Nnp8G1tQ5WaHneVJgt5ghMB93ahhvRHq0LbziCtzKE3etIt4RKoiyLhXEujSQy+uNEmNpFFEnOIBvGojNrVToW1wxdKXXEfrgFgD2PSi9bmiQliQFZKaqYUjcRmzbSTheXX/o01l5+BfbGNqaHJ5juHSIeT9GkiTRs7r//jqipru7sINdqrD51A+tP3Uawuo77X/8ezj7cRTReIEtSbF25jJ7vIp+e4IN330KRJtL05vsgueBkluFolgmBpLQdlMws57rGz0jQu2aTtpZmmi60emZqG5IdR8CHzSyuCfGSqr4YfVPHsDHQhQafRJWSayjXsEbWKjbDJLdQlL4KgKmoCC5KaQArO0playiAR5s7yCaeuBsS9OJ60FrdSpbpeTZwa7nG5iVfW5Qd55lcbX68AMpipdey9fl6vG/nzVD+TJJ8zkEjNq3PlcPKIVDGgiAwbfTYpOIvla9K61jlUHAOAPO9UbVMhUwLTwvJxaQCnZa4LQAsmXW0eltZhbFzGUs2w0kY6LkYjDoYjjqwjArLyQmS01M0VFBRRbmIoSUF6qRAmRRIcmb6lZJHGtLqjs8vQXYq4Kiskwg1Nt9rdLtdZHkhinU2zW8/cxeXrl6G23FxePIESbRAmUWo00hlcZMYZJkCAJsJoxOUGWFSajD9QKkc4kj6vQTguE6ZRLV4tyXLkjZ7JYJOR+xi3aCL48kc80ypTlIYOJotpPlMItHINbFJZXTgyT1KigyWZ4vKYjKboNfrYmN1FZ7t4Mmjx6jTXNZq2juLBSBtcytGSxRqXhFw5HpJshfXTs4bNu2oesorITttbG/h2q07cDt9AdEfHZ3QBgBrl69h58ZtLLIC8ziHbntY374Ey/bguS68rgd/vY9v/Lv/B1/58h/j+9/5vjQsLVqL0kaS1oumLpbFFgH/cwBYFIEK+DvP9pRIUFFEcd0g4YA5sLSeZYOWMQ6lqMsJ+PAiUizAjE7XEtqkkzSlQDlxSGnVv+cAMBXnYunMZimj69v4CeJS54p0JYqiskYp/YQKRwDY9VGYFu4fHSOzzwHgCCGbwwRSRO3I3ElmMSpgls1NJqlyfxe1TpshKta6bFxzXUhLlEkpwHjfAvpUX1GN5zrS/KU9rtjp07mR+ypzqdt8QE/X4YpiSM2xcytPabgL1PLjqEFlL097WzGH/BicY8O50WqxOiVQyr1XZZvWSJk9fB5Zyzlv2CgaTWpA3eN4kGzG5y3nwiCxIHFRYhFGKnNbWCQEjTmoVCHVUr8QeLRaEJjrCS2ISRGj8lHAYYJsAh6qrwRKNEuH1WH2OW9aBRsadlZW4TBDcrbE/GQiKi+qpyQzlhnOVEBzDrD5LXkVhgB3ipxJ4KKSJj+b/Rs3b6LyO1jwPXf6+KX/4h/imRc/gyaMkZ+MMXv0GPPHjGg4gJZGUh/pjVIVEvCwXA+OF0hUhVjySn47iRg1tCSGHscI+Pw+eojZ4ROUUYQrl7YRpTFm0RIZSSO9jqgSmVHKupWgAZv9onJnZEhWoU5qVBFBDghIkhB8pDrQd1A5BmihnhB0IdDC2tGwMFtwnVPKVMlWprWo44rFJu2ouacbRSl2o2Wq8iwd14XPek/nnVH2yKJUE+KQAoT5egInaczMVipL2p4yG5V7GFXmcvYg0CMgHMknnPcqs5tgY9cx0DU1yFym6p/qc65lAiLrMPk5LFPZxgogU4LQ+7LRMa0NZLTPl7WslL2GqsKUDhTkhHDtIHjMHHjTEIDx3GKb75c1CxcBzjGx7G7rZRYtJN3QKYETiIA+L1H+8l+L+lepcFXuL611aTUuu6Csseric6tciyRPliCsWIOr7Gsqfockn7LuLTKpy5gtSoLbaNgTMJ15zFQLe76PZRji7GyM45NTcRcikUeAUcNEnXMuFnK+cQNPzgxZwe+l4kQgwBSJZ1RmRik8rUFH3GAqqVUHroUOnY5IOlqmQjKl049lt6SY1qafqloSR/iLls0hn2mqaEnkdSzknAdcTE0bgce8ahcaM8PjDHnGOZAizVLYgY1llglZubPaw2B9DUlV4Gh8hmWYiJKyS4DcC1AkKfSCzi26OFtwfRVAva1BhKzH+8SaivOc4Bg/q63qzTxLZf5xLKkk5/ymOwsVqqz3SCrg7xMBN0keou2yD3/gw+iYqDwNV65eFvtno6hxcO8hqmmMhutjxRq9xEzT8PwXv4j/6n/6F9AI/tK6hAfbrEE+XihVMhXQgw4011GFMZ+rnPO8wOz4Id780z/E47e+jWZ2jJHVoK83cAl68vOVDaqM6t8Q8+kC8+lc7qnjcH5QAU+yVyJ1BvcgBQwqq2GCvjUBTt5QiY/lfFcRB+cZsULIomOHo2MwDNDreQJtFw0AACAASURBVOK6EEVLnE5ynM0qUf6mBLxJuOB8JsGiBYE/jgJhPSkWN6aA6yQgn9eZkklPYh73GJ5ZywZRrSGqTcRlIy4tVNBbDveKXNSwfP753EhkgeSMMwPYav+solCk5m0th1gjUZFf1KwVaM2ulOAEUFkfMdLDMwz1Z4LMbRavcn9vLbHZHxCnAQLY6qsYPbfkLQGBdR2BT6twH57jqHknwDNJy1SjK6IH/9wNfNmbOSe7nQBXrlwWglAk6vw9yd2lWp/1yHm9LzUj6zcS/cWyWgHAsp4I0Mo9UxExhEAqpExVp/M6t2KWaGEBx5UjijietK4n559Jzhrc01vnkzRroNGFpSV+TFsAWM49vrLfJsE1aIDVLp0v1KFB9ur2vCFuXYaBGWNOUhJTdKxt9+Ew2kDiHkoEvqd6TiQoL5ZSo5JkzExnnjVIOvdcB7Zl4+9/+wIAvuiwXozAxQhcjMAnNQIXAPAnNZIXr3MxAhcjcDEC7Qj84ZYIeqUx1Bm5WL20ic5KH07XgW8b8GijOp8inJ1At2mjlQkI1yRCXBWrvbI00OS0grWhF4YAYqGWI9fJUlYsS7fW4NFiMy2RFsDMbhDbCqgQy10qyMjQJ3tTlECqyGcjnCxsEc6IPZECgJXqUxMFsG3qkttJ3ijtiIU1aumiqgxNB8bGJWy/+Bqufu6n4O/cQun0EZYECWxp7ptGBcvNsdx/iEff+Aa+/3/8X9ioK/QFAM5RNTEKt0bl8jSlGjC0rW2yGlquwD8yzjXTFgCYh0iJftI1dLodOVhGeYplFqPf74lChYeJtcFQbNbC2RxJHAuA2xsMpKl5cHgkgDKVAWFZYJqm0Po+9K4PzXMFsLdsKnnJgmd+TyJ2fL1+T0Bggpqjfg9boxHqRYjdd97D9PGeqP46Amowu1iD7lmIaBTLBnZvhLVrd5ExU7Rq4FsW7r/zLhanJ6jJiC9LsRaTJl/buI3zDDGbWQXBBOYTGyhrTZrgBC6owpGsPpMAcI2kVjZsVLUQAE5pvUSGLxugBFiYL+a7AvASYHB0HcsJGewJGjLQGw2rw1X0g0AsXqPFKZo0FoBaL2uxO+OB1aNVNm0BeZYGrbRVg0zUGrUGm3ctV0x1NpuZIxuVOWKCIH4XN174LG6//Bns3LkDf3UFJ+MJirzCcLSO5157Vay2RfUt+Wqq8aTUvq3L28cKRYLYzH4l6BEB4RiL730Dk++8juk7b8L2PYw+93mMXvk8nM4Ae1//FsqjE3QtB7ZjivpmsvsQh++/i3q5RCn2sAxl1XFG9QNH16LtegfeaIjUaXCUnoD2YX5YYBADO24XVuOI3SmB9isvPIXB3etIixAHb34bw66H+ekM0+MZnBJwMpIwNFSOj9Xnn4W7NkJUxDjYe4BkMQVoUZwXsEodXaotJH+XAgITq5evor+9A2swgNvvYHf/MY5PDrHa7+F49yFm4ymitERMkoaMHa0zHaRsvNIOlGqbjoMbG0P4Ro04nONsMcXA76APD5bIZZhh3UNnNEJvNJDcqLxMEbFBzFxhNhH5emGMbLlEslgiW4bC3iZQwwYSbxTzfsUqkh0VAjy0XqMFtEP1JZ8B5kcTEGMzVAEJpR8g7/SxeusuBneegb91RdRU4ckZ9h8/Up91c4TTowMBkq5t7WDv/n34tMqlde/123jvL76LJx88QjhbCkj6/Cufxqjj4eze+3jwwTuwmXHnU6VlYDIP8ejJDHsnEXTfEGVfLgCwrgBgkh+aUvLqTKrSCGjTzpcNX7Fq06WhbDmOzH0y1628RLdk005HTzfgVKU0W8mzT8tcGrOiYBdUVdndE4xkM5jNJAF/pRmlOlJKs6v+LDQLsZtTlo8cXza+qGqrKjXWogSW/0ApIVQGlwLipcHDtU2AKqo+FAgsSsE2s5Tr67kP3Hm83sfAXNs4pGqPLt7ENuVjCMjBn0MtnMqi53rFnGEBhpkRTKKJoHWqEc49hXaXbECKoaywRWxogwGCG7dQBi7obe91XWxsrqLbdVAXMc6e7GF2cICMhIBFJACwkVfQaFNNO0Ja9VVUzNcIm0biEGrmIBpclWhTp9b0OE5EscExE6tb1Lh8/RpWNlYlpuFseor5dIwqj8UyHEmGrg4MbRMrjgOf0G/LbhDttmUjzEqMlwoA/tguTyxTeX+Vkpx4N9VcJBex+Vzrlli0M1uXzc/HR6dCmFkZdBEYDS7vbMq+RgeLRbyE5dhyvxhzQEXYsNeD77gYHx1jcToW0hPXRM9ylEKZgGjOJpsv1o9FHEHPM6W446DzkU/ZlC9hOS7WtzZw6cYNmH4HIfMz50vkpoXB1iVsXb8pSrus1mH5HaxubMO0XbGJp4JbMyr8wf/6r/D1P/sK9h4dCJhJq3m5LGVhKApk2meLlXyjbA4J9P411S2HW5YNAYB1eA7RB03mOZX5os4X0JZKPgUA09KboJbk0tPVguAvx517xV+3eObPYV9agEfVgCaYLIQw1kUmAUOV5Sf/I9hDZxUhNpjQbFcA4EfHp4gNAyEanMUJYvbYxe/bkJ/PZihzFwmk8CtBWypSWd9IbijHXhT3VEzmyFO6KtSi7B1YwIqjYeiY6HF9oZVsw0qHWecERhUArFTAuiirfVrlkt4jSsZKxu5j8LddE2QNaC2tBdgWpociCBAUEacHAc5reY8kIggAnJHEoWziCXQYHAMYyLjeWBZSkqnqAmGZiUNMXDVICTYo53xx/iBIlrKeszzZl0hkIRGIQBkBL5MsxZLgF4lwDVwCvWLPqz6ImH3Sapf7R6CADs4dxhgMPR/VMkI6DZEtU4w6jAqhMpBrN41TmB95HreoUH5aK/PiLwEOaRHNnYuWvDuX4G9fFhLYF3/j7+Hu8y+hijOcfXAPs8e7SE+OoUcLcfCxdYJ9JSISyAj0uwG8Tg9FRZBUgc7MKzbqCkaWwaQFO+1NH+8iOjkR2+OtzQ0B6GZJxO0XVi/gZimgJRdYKhYJIohysiiR0yI3TFEl3D85bytUsucDlakiPwhok7DJmoQq7f7ahoCiE+Z3zxayp3AGMBu83wmQhiGaPBfLUVdyKWnNrmyoHYn9UFmykrrBOSN7imrusxblc8Q6nWsX9xUqLRO6qtDi26SNtKEUw1UhNq6c80L0JAisAT5JDwSBbVPmNO3gqQCmop0PMGtB7res2YXoSBUws5wb2hPT5UZFGQj5g2teS/DkPRESn2TTK4ckknRk2TD1Nq+SYA1t3k1FjuWmRvKhCQHMRQFM9wsCwDptXrluKFsMeY7Ff1VDyWxO5m2K2s4UW3aJy6C7Twv8cM8mIYqEC4IyXIeo9h10mFHLhaoQgGfY72HY7yLwXcymNLFuxFJ2e3tbVHUEgY+OT3ByeoZU7JEZN0E7WdriF6L6NmnLTjCfRChaqlPWKQARM0GBIizgaCQakqCjYa3joWdTSazuyXKeIE5zcrkEpyS502B5THKb7ch4cRyjPEdY1lJ3prS3JkhPpTbPnCQaGPy3JHuwHmXWbYU4jjFlVE/gCPibk/iyMUKXbipljqPxKZIsE8B70O2iR0JvnIiNfJO12b66LipEZQdNK3IqxlUEDYE3AudcC7m2ieMFSc4k2nIu8kzDvYUOBiQUFIUQKSQiQNfF6niZ5PIMBysB+ttDjK5u4tqtazDKBvOjUxzd24UTNxLPVBTA4TxE3R/gxV/6RfzmP/3vITY4Gi0m+GDSmoksGrGVQO0pNbtYMHPfEXJdhrP9e/j2//cHGD94B2Y8Qd+o4FUFfB6PJUy1EsVxvIxFIUlbcLFqJ9YuESJ0rVHW14ZEJ5CUyYvzsBY1KMdIrtZx5lyVfg4C8wxqO4Y4PfGcRO3ufB7iZFxjwSWINXD9YwCYb0viW1oXGOkRsDYmWZLAHu9N60bB55EAMNdeEih43iIAvCgbzEog4fmWxNDWFYaqba4tCtxtEAQdqTeTJFVW87KCq31akZtIuuF+zb21RFYx7qmQqBQSjliLkyBOQbvkkp87HLe18XkzXFVrrUJW6gcF/oqVtZD5lN8OtzfHsiWr2nXUviM51bRwJ4GGRKMWYD/Pg5f+wWiI4aAvDgQkmh7RiWq5lNis9sgkwL7UjSRri5SgrZUkIUntfwIMk7hCIsQ5gCvvTxH++PXcwYfzTLbT9mqTw84xYkXQbIFwvoScF1js0zpd07AsKiS817LPcKmq5FnwoWG1a8v5z+YewF6NFCBUXpMkVAsZLEpJQNaxuuEj6LoyX+ksxTqMdQBJGlRH61y7WCdyTWY8iMPMeEdcIH79W+MLvOKiw3oxAhcjcDECn9AIXCyon9BAXrzMxQhcjMDFCJyPwB9soGGD0g18XLu9jbWddegeFcEFPKqo4gTFZIL52TFqXSlXyNCtYiF2SjNdMl954oo1UfKSlTyvcxS0WGoPj2YOdKi8JEBg6piixoSHqoRNVqDjAAH7FBJ8BHi+Dc8zRfnERppk7uWtDWNrPyqqHBb/mom61pSNEdnjbEbZJg7CHPXKBtZe+Aye+Vu/Cvv2MyhND2mSS36gafnSILD0ArYR4uT9H+HB61/Hh1/+j9hoGnSbAjbbOXqB1CpRWDV/lAJB+cHyBmVEWyoqZkxoVHGxQcOsnpbd63cDaQqSLRzSFpSNKoOZPhbWV0bIE6pWY8mQouqtPxxKE/P+7q4ofZd1hbMkwTguYHZt6B0XoNWy7Urjgsz/OI6kCUVWP627aFfEXNyVXheb/QHcssT40R4WzACOEwRkzzsWLOZb2Toy3lfHgdEdoL91Q6yumCkaWDb2H9zH4uxMVJTMiGNDnuAxQVMqBeM0Q0ggkjmfwtiVdmnb6FLgLy3gaFucngPAtNTSlAL4vBEjYKClGs9kIG9vrmOTyjHTwsMPP0I4nYtV+MbKOq5dvobAdZGGC0xP9pEtaMmUC1hMCzaV66usthxaA9JCkczlglaWttgTNkkp+ZjMY+MhM0xTsdn2VlZw9eln8fkv/R2sXrkBu99HaZmYTOc4PjqBrpv4ws/+LKxRDxqbV+cnbAHA2qtVlCqQS6nYqEhlpiyqFHjwHmbf/hoe/ukfIQ2XCK5ex9rnfhKbX/ollO98hPDBHuL5Ap2ATeMpFo/v4+y9N7E4OkKWUDlhyGeaZqFkx9Kjsiv3bhOxCXx4ti+HVjvMMSwN3BytYGi5yKMYYbTAYHMVduBK9mVe52KfyEbXfDKFTUv1cY6gNsSWLrUNlTtLEroBDFZGWC4XCOcLeGwq1FTi52Kt3ONc63QEZEi1Bs+99DKm8wU++PAeHtx7KM+2WF26OuYmD+oENnTotbIzdno+RhsjXL68gaurfVTJAsfHewI+b4zWMDA6aMYZZkcz1LUOJwgwIgjsu6IMo2qGduJEcgkocQyjyVRAYFoJssEdcJ7zRtW8/1T8UBGjcvBcixcbdrSkU8z48yw/nvI1Zif2BrBGazC6Q1j9NXgbl9C7dVeAq6PJKU6SOa6/8BSyaAGzqNE1XHz4Z18V0kx/fRNXb38KD96+j5PDU0RJBjPwcOXqjihVJwePoeUx+o4pz2iVZzg8OsFHD5/g0f4ZGocWvJbY+KWasgEvCbpoCgBmlhc/iPTG2dAyTGlasnlJAKnf7aDn0uq+gJ1kCMoaHVrfEgQimEJLT9q/SS6asjAnaFtyCWSjnTnZ7VhJo4aNTOKKJG6wuSxNJWUxS1UMm8DnADAbvPxvBcjk8J/HuLXAF9+ncCfYOOK6TgWisPRVM4sNtnPQmFouZn1zDfpYgdx+cDZ8+ECzPy7YBC8CZXxRNsUJ/ooKWIHP6s+taplNXipwCXRT1ema8pllKNqceTYRK89F58pVDHa20V0dwO/5WF9fQV1lmJ4dY//hA8yePEF0NkMTpugSzOHiSDIMiRKS1UZFSYOYyg3LFpCKgDR/PnP9+B5C5qeTOMKxtwzYroP1zTUEHV8AQJIeTg8PkDLjk2BJycx3A0PaUdL2z6R1aCWOFCpjXcMsKnAyzcRBgBa4fFvsyonCom32E/Rmo5BNadlPNjZlPaetP50dHj4+Rn/Qw6WtFRh1jmtXL6M/HEgT7ej0SIAsAlq8Z7R6pAUhG+AkYkxoZR/G0qCnJajk5qobgPXVNVkPl2djycQb+Q4CAnDcJ7jHJGyImxiuDwUAtro9pNAxo9sEdLgrqxhuX1LZqY0BK+hhdWsbne5AyCL8PNHBLn7/f/5d/OA730VJshDnv0W1lia/J7BD5S8BTebWCvhLtUvLh1C6OqV8l8ftY/tzRxqvYvtaVvJs5uAzSgtBBTQKAMxMWjaP2exuCRStoO/jaHmJDqCqRSzdbQFj2CiWZ4d/R0eUdq/8WN6ujJulJtAtF6Vh4clkKrmAJMJNaLnN900Qletjq6Bh85I2kfycBL6lgSu5wBIMqpqxVM2lzPOroBNcJXnEBEaOjpFrwCNYLsuFUlxyXT0HgKkIYzZgxzQR2BbYqidQKMq3VsEvlIuWU8LvkTAoucT8LARKqHzNUgGH2GBn453gmYCmAmo1Yg/OR58XCRaa7cl8j2kdDoJvVM82UpMy+oLfp60nm8QkLghEWunIuWb3Ruh0+/DEwpXW9xlKRp8UCZqK+Y6FfA7mdarGufLPZ23A/Y1Kt07XFbCMIDiBQmYuL08mSOcR9ELDxoi2qwQaM1ljuU5xjRKXA65MBL+5BjJWhECFrJ+KQLMsK6xcu46tu8+IvfDdlz6DjZ3Lklf/3vfeQD6ZwKODDYmROt0dqNyrlAKYSlXHh+d3UTO6hOsfLcgNlU+vMTaBgE0UYb5/gHw2l+dhNBwiK+mQkksGvdXryqW3Djdcs6gsXc7nAuxQJRXOFkgXVH/msreIvT8zbmuCHsqelccGNuvtToC1S5eFtEGy3e7egRByCBD4to2O5yGho0JTwdU08M6QMErQhc8A1XrMNiYITACHpAUShwguWrTR5jjzmaUVMQFgAkFcN+JYWUQLMYIArSKtcs4RrOO/yVMqElUkTWBDEUW4ZjB6g2o4yfLm+qqsYiOulVR7t7buVKFHhXJQVzEILXDBH6lQMQH0JPeXYK1lYrZcylwgCMV4Esnk5HrM3Hq6KLBgIThMMFPsnJnbSfW+CV1XnvGyZ7aqdJlHkiFaypLB1wpcR4BcqveY0V7nuXJh4L5KOkNL9uKawCzkfseDa5OSwbmviwKYgBXPXeOTE5mjJALduHEDw8FQ1rfFIsRsNhdCU5GmUoNSfc1zHfcTLjSck0IM4zPNz8/7RmIEz5ppLefCgadj4FgY+S4Cri+06Dd0REtGKqQgf0qWLNYkNfPadXRdX9ZPjnlM8BS1ip+RvNRKaigCwKKcpLq1odsUic++LEg8M0Qk1vqO5JWnqNBZGcHsBkKEOByfCmmVhNvVlVX0Oz3kzEBehpKDnoeRgHiuYYqjEd04OF/Ec6sFnwjyslbnmst1hvUo7w8BYLpC8RfnNddEgr+0v9eoLPY8xHku84RC9dH2Ki49fR3XX3wafi/A0eM97L53D8nRFN3SglNy3wH2z2ZYvXMHn/7V/wRf/K3fUvkCPNRS6nh+hmnPL6z5JZiDJTVJEALe5ZgcPMD3//jf4uzB2zCTKQZE3ZcLeNwnSXyKMqSLBFmYCplbgEgSwcmaqks0JJuIIpT2wSwAVY671Nu1sgr+OGqkfU+s4bje8mzIeSIu7y3xRI7iRYUwrDGLlM1z44ijtSjDeQnJTxwWIPeb9Q9V9wQNVfav2kvk4nNHBTD3G6lrmVdfY15UGBckMZPYxfgMDb7vI8tTpHTHIKnNN7CzsyOWwpJtzhqONbNkbNuKM8nKtnXYyHlPCf6WdAXIhUjGvHG6G3AOk5yh025eiLZtgEpbr57TL+U9s37n3kHyBgFN9gPEMeDHxEw+zwSChcDNv5doJh1d30eXjlp0cuA6yVxi0xDwl/Un6yaS3ObzORbzubixkJzFeoD3S8iREougAF0Cwdw3pWZi/USglMQj1rF0fOHnOAeoOTdasr+8VcWlUWSo82iI9vcfg86swcnFKgDb0aCxpuHzwnlAm2ZDuUtEZSH28FS/031jGOjwHUvcaHzHEacoIWEwvqIqEcZZuxfoWFn10esHilxA160ikx8qVRYB74qgNnOehcIoNtm8SD7+lb88ucArLlqsFyNwMQIXI/AJjcDFgvoJDeTFy1yMwMUIXIzA+Qj8Lx1xXsNotYu7z93EYG0gp72iSuGzOXA2RXw8xuxkKgW5aSo7RHaPSToveYCmtS4tpsIGTcEmD9WdVBWohgcLZIpnqS4kEExmbsjsVIo7LKp5ld2vVdawqeIsAMfV4XpU9vEwohr6ek2rRWWTSSCall+WTdY+Gbk8WBhi1cqfuSxrnMLE5Vdew9Wf/hIGr/0sKsORg1ZWFDBsD7XuSnPdqGKY2Qn23vgmHv3l6zj59vexRUV0w0Yf2eUVlsiRSc4ws3k0USyzGUqGOg9D0sQh25yHNtsStQbtML3AlyY6ZXQJM8uoTKiYpaRjOGRCJD+/yscq4gx+0BFg9eGTQwZvYZznOIojLNrcWd1zoDkeklpHzYO7hJjSrpQNSOaDGVgbDdH3HfRdB10qW5ZLRMcnSMYT1GEi1t6+Z8NyLdQEAbUKtW3D6AzQ3biGKCNQUaND66fZVMDfIowQzqdyYBIwROz2GmlCRFmBmGA4sXtpHtEWmYdRBf7ycM2DNpvhCUFgNmRoAw1+ZXNWgYs8xBq2IVlFt65fx9baqqgG3v3RWxgfncHRHdy9fQuvfPoVySXde3gfjz96F+H0TBS2BKx5WKOHqqhyTQ3DtRVplLHRJyB7o8Pg6Z/WUdSfmQ5o/DoOIwwubePOSy/ihdd+EjeefRlJw6ZLDd22JRNwPJlKNrPf6eLpn3gJo8111Yj72Df2xx0UOaqr//9YLSm2UQkQzxC9/QaO/+jf4Gz3ASrLwuCpp/HUL/8atGAViycTzD68LypeLGcoj3cRP3ofj99+B1lMky9T5W3qBK0LsTrr9jzs3LoNdAPcH59gPJ2iWUYYNAbubGzg1toa9DTF5OgJ4igUq3Fv0IfV76O/uY7jxQx7B/tYHB5jENcYNYbY7DFD1uh6CFZXMdjZ+f/Ze7NYy877ym/teTjzuffcsWZWFVkkZVISRdKSbUq2pHYku+0O2t1JgAAJ8tQJgqQDBGn0a4A8JR3kIUEjeUgQpBME3UY7idtGe5AjyxpISZynGljzrTudee+z5yFY/2+fkvLOx1vGRZmlqnvP+c63v+G//uu34G6OEBBbHiXod/tIlwHGB09wdPBI0JiO58i8CPMMV559FmGS4eHjEzx6eArX9kSYDKoMoVuKAEb6ADOEWdBv91vYPT/Cc9cvYafrIg4mODp+jNqqcW53HwO7i2qa4ujeEZaLUJwxvMyPum34LP4yP7vVks9ztYowPzlFNF+gzlKFU7MseOyuz1PBLLP2Krl6dCIwe8tmfpXqVGeBYo3nFLc38+hsC63NEUbnL+JkEmC+KuAMtnHja28gMQwk/DsbHfRevIJ0fIL84QHKe0/w+O0PxO3rtfq48uyLMJ0euLLQ9cx18snRAeLlFD5y+FoFO09gEztmmTg5PsHDhwd4fHSKpNZF2GF2XSYNFaXKWKejQmeRrXGfi4rKTHFTHPfLNFVFwkEXW4MuOlxvV7FyemU52iygUwiv2P1OL0XjzGOhrOlbYBGIBbiUzxd/SR1TFX7oFmABUxzTuXodLBATqykN/uICVgIwBaK1ALx2/7Ewx+/Kx1IclXQ/ivtP/Qxpblmrw1L8UeudFKj5WckeQyeeciqvP0+KaBXFccFbq64hKZY1wq/8/KfFNEUCYC4mi/8254JN34J6lSz88LVJhrDtYnhpD5dvPIve5lAsCcRwHx8f4OjxY0xPxjBZLGKmcMmsVFeJvzldZ3STVMqNRMGQhX9uZHT60tXNjFXPk/FiJiIXEOLs2922UA2Y+ccxr0o2tCRYzibI45XMb3oVueb7FKaKSkRWKdARX7o5EMfdeBHi8HQh4liYVAhT7lNEtKq5I/1LFEMdNkEod8iVyxfh2JYU/OjEffz4ENujTVy+dB6OpaEtgrSOOEsE154R32yZghAMl0txSXCPS8MVlpOZREiwbKawj8xuLRCvUuzsjMRBFU3msBMKwCxO2pKjRzFhtUpE2LE9VwTg7mhL8glJx0iZZTrcQG9nDwXVAMuVjODNHeUAJjp6FQR478c/wr/4F3+Ih3c/Q4d5v3Rv0AnbuH4F7yo45FqoEqYUMBsXToPyFORvg6vmRiOoYj6T3NsoAFN051xiREJVyxizOMmmJD5DFLQVblv539eIUJmZDfZTHPQiSqmMT8m8FTqxLvua1OuVQb+p26tOJMYw8GxT6pbsafMkA7GI0ySTfZZFbzYM8XfJvxOBuxKXDovN0kDXuL5E11y7dOmGpYvXtmAUBfyazS0aunSp5pnkQdMlQ4GJ75ECMHOAiUNlpmHLNNFh0xlfpjTdcMIpNWy9HkgPgjRakCKgckP5O8v9WZ5JEwSFBM5pigB8vjkAbE6I6bCkoFgR60m0q4W4rAW1HnHd4RrgmDAFaapLdm3Iwj6Ryywa89/mdCFW6PWHGAyGaLc6cp4osgR5GiGJFoILZ/6vQUFD9og1Jp8uQiK+dRHAO20bXc8R0aSmiBiGWE1CFKtM5tuw68o4EEEsZ2T1UYsIKWuV5Lc2AnAT+KxQ6CTrGHA2RhheuoILN16A7nWEPsOF++jufbQ0DQPXhs+mIDacUcbR6TanC1dlHOs6GyssGJYtGaemb0vzSrZcAuFKaCPRyRh1nEiRu93uqPNeUQq5wOv3pTnO8HykpOX0BjKvozCExQYMZiUu51jMpgh4hkxiKfzzfMr3QBcZz1bSiMI5ZluwOh1cvHZdYkUePnkiCGHBxIqLknEfOXzThEsHnaA3ub80YofkobaF5EJ8Lc/5IoI0tengOgAAIABJREFUDtg1PUKIFs2az4YlijvS1CqxB4ynSWWecd5xcvJ/Zz50TqQ1e+0o6DN3mChoi80J6h5E8hBdgkFeI6gglBvuaWJSa54jETfWx0VpkiFils5zeiL5KVUiXuuOjVXCzliVs6kEQuMpTpjuPWLZKfQUbM5rRGihb/Dz5XsU9DwnlkJA84sbh6w3XPeImuWZnxQCZginqcK4cq1jU6xFl7RyvHEPpADM/FZmdIrTvyrg2tz3NeRpgpTnqUYQG/YHcBs6kWqUUU0SbMDkHYhiNcVVCl50XP+iIUwRRORn0p0oCHlgq9fFqOvDYM5omcNp8PxE40ozCV3NbOmSvNFaHMBcwzt+S5Cs/AwSOruZl2ro4gJekjTBZkTifytgMQ/kM+Z7bzktmTuM2aED1nBdrPIUMd9zt43SNjBZRRgHAdrDDi5cvojt3V20vJZEepDotJzMEU7nAGlWRQWrJmGBWes8qQjkVj4LNkdw/rHpilFAfD/cD0h/kaz0Bl1OMpJq7KNhl/m0lhBg6P52fA87F85h5+oF9C/sYBks8Oj2PZzeP4CTabAjwK4UlP80TPCFN97Al37v93D9d74DUc45N5pmH2nIEocx4x5UYxjXOGJ02Sik1Rny5SmWt9/HX//xP8fyyX0MOLXiEC5F3ChFNAuU+z+lSseGIlJU+Dipz4oPkoxDRZIWo59ULAsdqQojr86AcudXsClZ623mY/OZ/aVoBa73PNtSK+c+IKhnDUjoHlc9d08F4P8fUpjUKd5hRQBu7q2/JACrvZdNkXTD51jlJZZFhXlFYVHRBfgZ8TzGBjs62rkOdLsOrl67Kq7ZJ4eHGJMcxQYTNp64ROWr+S7PKoXKIpfGLjadRKtU1kfOBT7jJHBRHKc7n+cwOYw3IvBaBBeKTrPGqbOtakaR5peGyCMNHY0gzP1JXMAN+pn/gnen0eaGUB7ozmeuNs8hvutgMh6LKsuGEVLKiEWXRg3umSnR82off9oMxfxnitZCGeB8VzQQPsvEffM8xX1A4g+4fzYCsDSUNl+Ct14j7huSlpA6muYUOTZIvnslYyjCN3/nc0ERm+74qsA8WmEVZdJ544pYy4YonkVNceWLH1vGpZCaQcHcaX6uloZe30W/rxpcNDYsRaH8TlGbDcJE//PfO5JTz/vOWgA28Ls/Pj3TK85KrGcjcDYCZyPwOY3A2YL6OQ3k2bc5G4GzETgbgfUI/BMfdbtrYXdvgOvPX4HbtqHT6aoV8InJOjhB8PgUy5OlXD5NWxWGedOiU7Vk56WuI2aBMWC2rSrisahPsXTt6GKTsM6KSK4hq3Wk7EbnRcduDv5pAaeoMKCrlRlEOrN5lRvCY9c984gFWWYJFpqZObQUsmRArGddWbBNX/JI47TEjGLzhcu48u3vYu83vgnz0nUsg5UUK1iWMRwXpemLm6ROFsD4Du79+Ht49OMfIf70DnZtEy3BqmYwHYholYjbjhdhSJYVu1nzFQVgir/Es6qOYtNnARZIixxe25OuXmbhxHREMKc2K6R7uT/w5OLEC4nFfLAwgeN4ImAdLZfIPAfHWYqjOEbGC7+gfy3ojo+QZlLdgsmOYd+FZbFDWoPvWhj1Ohi1W2ixmBhFyCZjJLMp0sUSBUVmR4PfcuC4Figfsbhc2zasVh/+xjmESSkXVQrAFM9qCkgsJk9OxREhyDudzhEKByqPigKCCEe8WIvTTiHo5P9nk4AyTCPhl6ZyfymA8EuySol2pGvPsbC3t4tnLl3CsNtFvFzis09vYXxIOd/Cizeew7d+81tSZPzovXdx76YSgGuK7Szc8Sfr6hJnu6bgUnkpZvcyrUFVWkIvWOB3kBcaaWUoTAf+5gg3XvsKnv3KV3D++Regu20sVxTOWPxyBbNGpN3pZILD42O88rXXcf7qFbhdvxGAlfuSF/nmqqpwX7/QhJtKdy4YyfzBHYTf/0vc+ckPUCYL9He2sP+lV+F95ZvIKhfL2/dQLKcwVnPos2Pkh/dx86c/RTxdoM4rhFGA0qMbqMCSec0dG5efuwFnYxMHyyUePzkU52sbwMXhAC9fOodWmYurZ3ZwiOHGCN5gA5nnY3j5IiJTwzJLpACQfngL2vEJbHY9myWG+zvoX7wI79x5zIMIutOC39uQf5+Ppzi8dRP3PvoAq8UUlkWsGp0wOfz+EMukwniZIIjYSd6SjOVZEiHxahTEFVdswOCaYqDd9bG9t4HrV8+jzw7+aI758hSFVWNvdw99p4tyluP00QnCWSAiNBXkPtHnvodWt4/uzjnJflwsAkyOjsQFzCIn145243hJ4hWicClIXxaeWAThs8NMaaI9WaAgik6ESMeE5trirIZjYzAaYXf3HD678wCnpyGc3ha+/I1vY6oZyPodOJf2sfGrL2Ny6yZOfvIWxj/+OTBZIg5jWH4XV59/GdvXvyAOYjp5q7aPg0f3kczH8KsUx3dvY3X8BH5d4Or+HoLZHIdPDvHo4BCTIEEh64yJ3NAR14XkDOYs4q5tE6KJKNwc80CJoqSzvdZYxPcwaLcwJNo3yWDGCaw0gc9CX5JIIYRrLkVa5TZTWbx0Pyk0G4tltAc3x/HGrUF3wDpLjG7OtVuYxeh1UUdEYMljVBjbtROKa4bq3FdFR4ofdN0Sdyk/k8VtwU8rF7IqJNOBpFwJ8mciACvHsHKSqOw8imRFI44L0lrGpXEON+5hEaSFnqAyi1PaRho8uGOTLMECkWookXhLvhTLxua5DVx/8XlxvhJ7GgYBHj98iOMnR0jCBF3Phs28yZpuSLoIKGLRDUqnukIpcw2kmEOnNp2Za+T2OkuObmzX99DfGIgALPlozMguWbCPkUUh9JIiZSUY37Ztw6GwR6GWKEri74jUp7N+f1PEyckywPEkQKnZWKwKTIMMszATvDMdyBRymXlG97QINoaJq5f3MOp3xcnEjMOTJ08w7PfE+Tvc6CEIlwijUPY7upMp1nG8mNu5mM3gmJbgOONFgNnpWFxS/LRY1HQsB3Gc4ehwKnl+LBDWccrcA/gG932SCGzJYKNYFiepCB87589jtLcPtz+QHOBUN8UR7A032T2GzsYWujv78Hf3oYUxwsUC9+/exV/++Z/h5++8h3A+E5wrx8tiHq4gn9nYpT91AetEkrKQ+RTBqBCGDcixATByXlHEMURkENcJC/Pc/5lRWSlRiEcfFrE5pyjwU6EhBptjTKFeUKxNUVT1KrCBg2hKHRELrTXPDBoscs25bgofk8V1Na/5rNFdTEFPMxx59oO0wGkQYrxKJPtR3FwslDbnFNI2FKaxEjqCvJbGBa62LZWJyMI6H/mW56DX8iTv160rtPhnrNIzs5wZiAYb9pSbTbTMghEZpRRfW5Khask8pbjDtUatInRbKj280crkZ/G5Vm5G7ugq91ea3Pj3m4YQQTg2AnCUMqeRopsuWGImSBOzviIhhU4lopldGzYblKQ5L0dUlUgNZrYqEYhnHmaz+oyfaHckNzrPEiHQEByfJRQ3OeYUKJSTSbnX1fpDh5cqLmtw9VKeGbqqeXYK2fjAXOpCPauMV+GbFhFSRf7KeiW/iwNbuVsVSp/rXCNIUjSGhsy04Wxu4eXXv4badOUz4hqDJEHXVhmpyCOgzvgJoqY1kk5/NvWI656udlsyKtm01eq3MZ+cIKPzdLVCOp0hmcxEwG+7HlyvJbEjbOCjA7k92pLnrbIdcfMSe8pGCDaIcC+ncJ7GAYJgipMnjxAvFxI/IGdKcZxmkpPNMySbJbifFZaNl19/HYbn4snxCW7fuSNkDa5nzFzkHGvxfXNfSTP5ORTP2DTDfaTV7UjDJd13XIskd15m8S8wyOJ4JomCDuHGha9iKCkAF8h5gWkaIASvKlSIHEVGRzAHr3GaqnYL+d7847Sssco5NkBYKfGM4iz3IdkPRVlTbjcx5Qo1SH3g/CORMMWJqNzMkkutyPGqgZZirWRNq6Y3OmhJrUkoXDTCiQKAsBFLoeclL5z7qW1JMwmfZe4tbNgiqlQa3cRKxya4QpyGIgDrnMOOuC0lK1irpAFImkY5bcscZZ6oFAa1SausTcsScYkuZdmDGzGZazxpBhxvweKKeMM7RiHYZ3Eqr/NNJYO+FIGIzXod18blvR3sDvsITk+QLeewKopjpjTpSDSHdKPxTRdyvucb51pOSpAgsyn8ilhOdyCpQ8CSexRpMJ4na/dkskASp/KZ+o4nc4rOUM1xpQE0SGMRgS3fQ25omMUJ5kmC4e4GLj5zBVt7e3Dpyo1iLKZzLMZThLMlKuKgmXkkSGgKRlwn2OCiYkgo7vPNk/YTh6GIajyTKsKJIk1wvHhflKa+BheRNbEanKuMDdrc3UGLWcwmzfshlqczZIsIbc1FFXIfs6FZPmZFja//wd/HF//276D74gsigCt2tlqNuUzwFwU3nsnWDQvcI+skga4V0KsI9fIU//Kf/rd48tG7YMhRqy4FAV1FKYLJHBXfc97E7fCuzHW/5rpP5DUzydl0yDWKc5Afn8JCy3tXsbxyBpH4YdkPSXVitJAiPUjzORt02byWQVE2WHAwiWEnYUoRqdbuX3EAN+9L8sHlnsrIIkWDUY3L63a/hjst5mRmgpN8UCKsgVCaupRIzs/EdrjCq3WVDytFw/1z+/JsHx4d4ZT0LDmHWRKpwfnORggRaDVd1hauUGzKSJKsacwgxp24dwMF795JIo5w9UypHPCnuyWfYel2Vt3G66ZGCqQiEotQrc6xXCv5y/c9Ea8lWkEcvsrtu7O9LT+Xd0CKzcwLno5PZZ/iz49Wq8ahzr1ZQ5LE4lIXYo7g4tfEHtIISNFRTStPncA8Z0jDmWqq+2UnsMp3aVJl1odtFfQrdSSh/8h7fXqrVmuvUJBqOdcwr1rzHIl9CLIUiyQSzZy4dZ5djfWZi88Tm93Eha6aO9le0fw4uQu22xYGvTbaviv/WxYFIgBz72bzDEljsk5JfgfnKtdUSwgGv//2/EyvOCuxno3A2QicjcDnNAJnC+rnNJBn3+ZsBM5G4GwE1iPw33RRb+30cOHiFi5e3ketE4dWCRmKwkD88BirgzGi6QqZuFNUYYoZuNI5a9MZx4tZhiQokccsiqnvzu8hhCkKB3T5MbOXzlW6Wiho0hUkrqpSLsl+WWPfcVBGxCYVIgjwIkjsWtc3pKhepaqgonCliWSPEnlmWi40zUOeaohKE4nfx/7Xvo69b/42Oi++jNIi5nYphSkWY3hhqNyW+N3KYIzi/ru4+zd/jic/fRN4dIjtxkFhaDksT0dYpUh5geWlIacAzOxiDUXEF2AqIZyXT3bXd9rCqi5QwW+5CjtbFIgncyxYaEhyya3Z2PAUxpCXNebrEfNsWIIDDYgAtQwcZilOihx6p4UgSlAQNWi3kFT8mUSBuej0WtCNGh7zyXwbm20f+70u3CJHMj6Vr3Q+QxqGggl0HCgBmONZM/OMObK2ZNAa/gbiTDmA2YEsGLY0RcqiArN4WYxm8azJG6IjjpoJf5dsqkbw5WVcio2St6mJME5hW5xRkvurI2Y2clUKopbuB6IIbdfGxQsXcOnCeUH/TY+OcXxwiNnJDOzZ/cLzL+A7v/1dwQz+/M03MaGjdTlDFq+kKGUZNSxbh+ebIigON/viOJmOx9CZERgxK9iAb7WR5jrmcQGjN8Ar3/gtfOHrb2DnuWehd3oYT+dIUr5yAx7RXYzYzFKMpxPc/uwOrl27isvPXcPWpXNKETCYm6owtVJwbFwPawF4LQuLSJylwGSM6s5tfPjHf4ji8A46doXOzj4G3/l3YWxfRToNsHz4GazVHEY4Q376BHd+9haWjx4hn82QpiuULRPLkoJqCtu3cPH6dbQ2tzCN6bo9QBQEsOsCo5aDL185jwHd1kdHWD0+xsZgBLMzwMK00btyCfbuCM42Xb57uPvP/wjTd99DHUxhexr2nrmI3qVLyPsb+PiDmxhs72Pv2g0YvSEwneHk5k3c//A9LCanKOkiNRRak8LHNObvOjTbQlE7WKWFCM25XTHyVKHBakuQXN1eG1vEu+5vwipXKMsV8jJCYQObmyP4ZgvZPEU4XorDIA9jJERUZhk8w0S3M8D+5WdR1SaCZShYwjgIxLFF5xqz6ujcWq2WCIK5ytCko4uNBxYdnwqzxiJUmVcqQ9bnw+JibtQwmYPX7WLY6uDerQeYTSN43S288OqvY2w6yPoD+Ncu4/xvfwMP3vwRbv+rP8XBX/0Ae24bGYsFrS6uvvQK9l96DdZwG4Xjo3V+D8kqRBXOUc/HePNf/ysc3foE9Fu99oUXUKwiHD85xL37D/H4eCpONq65XGeimm7DQpydbLgRkl+Td8t5m7LBgYVtYutZGOfaZJroe77gnzluFrFzzIAk/lMyzUxxNKREIsJAy3dQZaWgiYnZI6qdz7iINA3mjUVgleXV4PvEFancneuoYP5/qjjVZAA37luuGQVdYKxHiQCshCTxKvHfS+67cgqyyMw/pwDMgjSLUgoTzUdQyuPiFGaxS2pRzADTWSAqRQgQocxQ7kIW5pV7bC0EqH/D/YRzgvsWx4uCMgtpHFfW6yXb3TDQGbZw9dmr6Pe6gvFfBSGOD44wO52hSGvBZbIQzjdFxCvzSZ+Kv2yYofudshIbnihycUyJVqV70rbF1UAkqNvx0en34LY8EfxUFimrmQkWJ0fo2JYIliyG93xfxLWkeT102RH13hkyH9xDXGaYLiNMFzEMp4tlVGK8iHEyCxEkuaBAuA+kZH6zMYpupBq4tL+Bi9sjDFs+kKSYPDmEZ1vi2N2/uIcHjx9iQgqDruPa9asNprGA5zpYTKbipG7ZriCgJ0cniIJQhJC230Kv1xdX9N17BzDMGr5Dh5+OepWhiikEVLKvbY96UvYkCjpcxRjt7GL3/Hn0RluCfGTpnmKU4bUkG3jn/EX0L14BtveR3H+A+zdv4e1338Fffv/7kjHKYrNgn5lLywxQNnXx+TB0QczSpUkENIVZQUA3yErWyQUDLXNRSZZslCDVJC7oKs2xpGuQzVEGsGLRuMHBUuBjvnin3RbnC/OFiStVaMTGMSvPEOepEn/5bAdJLPNU1iiXHXMUZogKrZ9mVFMMowBhGHSSG8iYU1hrOJzNcbxcYZ4zR5trhCViKEU7zrd1cZZNMmvxl3NQismCkyyR5gov73sueiSaEJXNTFQKmWzcSCLl7tHpxuLr0qTASsFPyypxj/ksqtosxCrRWTIDZXNUqMq1AKR8zKrIy+YT9XgT3VzCJPqa/1YdLNQa0wjAYUp3qso+zy0TqxKIiFhndiafXwpetg3TVgjuhOIT/73fRsEMUjo2eUZjYwxRuw7FUQNxEojwxa+6kCdW5afy/Cd5rHT2q/3CMhwROOmG1tIQe5tDmT/RYoHF6UREKc4vevHWa6XkW+elikoRUUHlp0sDS9PwsnZDK4oBBYgKczqHHR8vvfoa2r0NOQPTod/zfHE6EVOdxQFMi8VxNghJ8KhC+jOXMq9g1qY8hxQxeoOuuJyQJuL6XR4dI5rMYJQ1uq0ObKdBajfo+sH+eRittuRts7GPjlHJnaVYW/HT4xxNkeVLPLp3G4vjY1SrCG3LhkXhlU4zimwUaXSKcjpiXcdrX/+6YHZPplO8/fbbEi3B3N8yTtDmWsdmSc4OklkaAYVuUoraRN/67RYsCveSsd00HAnSVrjq0sTE5iMKF+Lw5DylwM5DAJsQq0wypuWMKw5MhZyleElhlbhn/jeNb9wrJIO61mWOiQDMcyLPw3Sl8XMQUgXx0SpHep3LKTP8qXDD0WrQp4JzJfKfGdTKFUkcKxHY/AjpEN0aDqUZccooDiKE13KQHD415WQXLLUCBHEu80UQI88IGsa/cI8V0Y3uRNKX+Pxy3ZG9lOsC2ehKlaFYSaIH1x/xGNIKXan1h3/OcxPXDJ4tKPpwbVNCJpvoDMnG5FwWMY1niKfkDYpr+VMhnnOx5KByPdY0tBxT9pznrlzE3sYQRw/uIZyMQU9vz3eFWmJT4OZjQRcf3dypEoG5b9G5zvfJXxJPw/uZwbuHwsNabTYy9mA6HuazpewtxECTOBHHqSC9DZ8RMjpmwVJymUl3KkwdAclHRYHh7gjbF89jY2cHXrstOaKz6UxE4CSMobNxIE6RBwnqJFO0JzaqcsHXVAY4RbeNQR/Bgg3CkbiCOfY83/CZlya0dZYz761snE35udeSodztD9Bqt8CRnS/msn+YjEiBjZblo4x4+uHrdrGAgd/5D/8jfOl3fwfYGIoLmuKvNJ9wNSU+X21rkpUu/6/kuFbIwxC6zs8+QTI/xh//0/8OD955E2ayQof5yJYt1JNwupC7FglZ9EdKI5wsXcptyb2XzwHvYXphNfOaKOxU1g9uP7bNXFVNvij+qntVBTb6iLbMyCfuu6X+VAQu6CimaGpUyPRMIm5kq2iaXp42KAtmv4km4qsS56+0EUgThsoOb8g1RNWnhWDdY0Y6WJqsV/JQyx5ZwbLZTG1LDnm705ZnjGfoyXSO6Wwm857Y+Va7Izh3ou3XmeQUlznebMqgQMu5R0cuv9h8QqLCKgzUXqd6jGU8nrr95Sz+i/L4+rzNvymRK0XZIO+b+C46e7mHS7QGMfiprDM8T/c6XbR9XzXFsimBMUtRJOduPsfBcqHw5RTjuQ/FkbwfCsBsPhMSWhPZIk21skeyqZbzivERpYiwPEvxDLFutqVKKzUjhWmQS4y8p+Zz5/2a5+H1figiMJ8NUpeY1c41mncG11H3ojJHmKUSOcXYFNdyYTPqidnFzGznmpOmMHj+IjlH1hASTthET0CKBs810O+00G3x3xLctZJGYhGAaV6ISQXJJd+eZxc+qzwvUAD+ux8TNH/262wEzkbgbATORuDzGIGzBfXzGMWz73E2AmcjcDYCvzQC//0W6ktXzuPqtYvY2tlAGC9QVKk4gA1mex7OUEuwTomAebXswOUXBUuuyp4JzWcAU40sypFFFAxVZh67xenaEIwh89UqA3lNd4YSOJd0zLCrst0SFGO7rDDKK+hxKDhSVkd9Rt6ya9XU0LJ1EZh915XvS9cRD9+uw8Kni5NpgjCzYG9ewM5Lr+HC3/oduM++iLI7wCpKpetXPMUlscUJtE5Hbrz14gjlZ2/j/t/8BU7e+Rn0kwk2bJMeUenNt1wNkaQiKyeaSUQ1iyT8T+KSmXlLAZiOZl44eh3JjSJ606bzxXXlPZSLAKeHh4hWsSDZRlt9ueDHqxiLSYgqUlhDzbNQtlpgH+khi/ao4WxsYLYIJetOt4i77UvBXufrbDNbKIfn6Oj5NjZ8Fxf7fThpgvDoCcrlAqvpGElIbC4FUsD1lfODRWAWXYjJdNs9RIWJsiJq0ZCMtZzu42glOcVS1BGUa4mUuYTMQlKAQfmS3FEpkSpXthQbWSxr/jfBha8zetjxzAYDyQUuVF60uBVMDAY9XL5wXjJmn9x/KCJCtIjQclt49Uuv4Btv/CbiMJIcx17bR55E4l45OnyEukoF39ruOtgc9dHuMvN5JcJDnRQwCgNmacHgJ2i2sYKF4aWr+Lf+wT9A69pVlO024rzAYpVAq+mmq1GulDOAeEui+ebBAuFygXOXzuMLr36JIV9KADZU1iN7tKXDXVUtlMOpuduKC2cVQUsLyYg9+JM/xPEP/xT5yV3sX76C3ld/D96N16D3NrG89QnMaAmsFojGRxjf/BgnH7yD5b070OlIdwws6hwLuhk8G6P9c/C6A0RpiZPxBNEqEKGopVe4sbuJIQWk6QLGPJIPTGt1YGzvAaMhWpfPY3jjOoZffBmf/Y//M+ZvvoVqOZNuh/7WAO6gj8iw8d6nD9EZbuDchYtot7pS1CJqeXx4CNOoMZ4FWBUp9LaGZV5hvALmiRL5okSTQrzlGYirFJbNHFADNizJoNrf28be3gZ6HRur+SGqagXbM+CPemh3u4KXX54ESJeJYP44htF4imw8Qx0xs9zB/vlLsAwPWZxhuZgjjSMpvLKI6rm2OMOTNMIqClFpdIvTVM9OflWYY2GeRVY6foi3tX0XWttHTCGYAjGLpuEK0TxEmfO9DNDbu4J6dA761i5a157Bhe98E5/91V/i7p/8CeY/exvn+n0pRtTdHp754qvoXnoeem+Eut3D8MplaGwYSVbIH9zF+3/xpzj8+H04WYwvXr8KPcvw5NEj3Lp5G48Pp6hYl3UMlKaJqC4FdbYWgNf2RHEdwcI8ZHNFCd030CcKXSqsJTzdQIfrZlHCyQu0+OzldG4pMSAMY3HCGpqBftdDHueScUayAjGyzNhkJcq1SRxgiY+ZWAppy+KJ5GJyzrPQ3+w1T4VgFuCfIqa5dir0c0nagwogbMQ1hcml+5cCsBSmGwQvfw7RjlJsZvFOXFlKNmIxigVTEY4olhtcg+gyUl4wikp010hRkU0nxFY3GcOiy7DI1jQeSfF17U4SqrYqRJI7QcHvwsURNocdOLolWbareSDOdFIeHMsTUYaFRTrS46xEkGRYxhnCLFcNM2S+Et1KBzDHRVxRKUZbI3SHQxi+hxWddKhgui42Noa4fGEfF/d24Bsabn/wPmy6ZuIIeRig2xTvSGlI0xQ5C+m+Dd1jTu4UQbLCfBlhGRZodUdICxOzIMfxNERA5xRxsB6zwVlLT5HSQZHG2Om3cXVvD7sslhc5FofHqLJEmpt2zu/i8PQQYRyKs+SFF56XvVny6E1DmoZo12HRj279OddyyQUt4Lqu5AtT7HhydCKiBgv2FHroLJ2dLBHOiSbVsLfjiBOYYmEUJdgYbWH//EVsbO2KgEfcL7M2C+JtXQ+7+xcx3DsPozvAnfc+wM9/9jP87P33cevxY6GYiJBBvKyIB4BNZCgRxVIqV6hXwQUSYUgnmwgk/F05c6TgJ90WGtKiks+VzxrRogsiIylW0y0kpAuFg9W0vQTHAAAgAElEQVQsFraVwCB6HMU3ioIUSYjJ5pli3ehAt7UGLOhkiehkKaRA2eaeTfdsrV5727FgU7Q2LXQ7XWiCoq4RU2ixHDw6HeNwHiBgoZLiq8NziSliJzGOghsVQbaUPFBBt1v8E+V+4p6X0rUkrjRDaCakKXQkp9yEx8Jslqrcv0Y05nNL1yYFGTqA7aqGqwO+pcETV1CD2V8HifOh42tY5wGK6KCaPUSIkJgI1ZQhQgLXfhpam8I3NaMgqxERvUuXKgWbtEJYEbGucmYN0xInJJ1WdJ9SFKAD0OltSDSFigbJpHBv2RZsl39Xw2w2ht+yhZ7A0w2zUvkaeDbp+m0RTLIoRRzEsHQb/VYbLVNDtpwoAbhu8nBnCzkHshGJYgqRuXRMch0KmIu6xgNLzMq62K00ONIQ1nmXmq2Lw2kW54grAxeeuYRz5y+h3xuIc9M3uRYxYzlBkcdo9VzoDptJ2CTE9Y5OYRWOaZY60hWRngVabU/lI9J5mGQ4ffRY9nXa7brtLkzbE3T9qqgEt759+QrMdk8EYDmH8ktXTTgUxCniODazYyvcu/0xju7fQ3B0ApPoZjrfKb4Szc0zI4V2XUeAGi/96uvobm1islziJz/5iQjFZLxWcYaOZQhWnAIwXbBcC+giZaQL35LjO0JMIAaa66nQHbgXmWxqKkTYEbS2aUmUQUwHLUU/TZf8S9tm5ifvN6lgX4mblf2rec7Z6MHvwzsQnYgpz4YigGuy/lAADplHzfMwhTo2UHI/FLx8Dk2EUwqoazZ0gztnU5KpBI1KRGg2YjnyzDMXlqJht9UW9xzXrEvnziMIA5zOZxLvwPco7riG105Ria9PsrB5D3PUg8OsYL/lifjDOczsXj6jXNtcNj2QAMEhalQz9fzR/U9CBgVx5nYTB8vsU0cafNotF91uW+4HFRtV2QzA8WKDSeN4FjIH7w3iSlYCG0V3Dm6SJJIpSvFLPs+UrlE2BvJqqWHYcfHs5QvYGfZxeP8ekmAu685Gtyvz3KBYVebQskzEpTqrULF5rZDjmnIIN7QiNr6UdACDTSEVvG4X3Y0NtLs9EXwplhka83ptoS5w39Z9H1Ge4ejkBKfTiTrHkzDAxpK6QntziNZwgM7mEN3NTSzCFaZz3g9W0mThG44cmJIgRrogQYDiVoW8SkRY532K4t/2aEvys8UFzIz4Zn2WxgQK2DxfNbEAnNtcv6nCUVi0HDY8EFVOFHcCz3LgmQ5apoeW04FttEQknSY5FoaFv/OP/jFe+b2/jdq15N4mjUENdlk+//WhTQRgOcipbgee1rIVwsMHuPPmD/DRj7+P47s3kU5OUAYBRu022syojlKYJPvUvCPzLsTyAOeDygCWuz2jQngXq2yJdmJzTcms1ZLxG4DvaWi12YBoy5rNZ5mZ0fOwQBArEZj1h1JzkdUmkoJN6GzGKFHqBSqLsSh8/lXDodDK1hFF4gCmkK6cwCL+NjnUnJs8N60zqekwZfMj9xZp6iARiA3dFl21JYJoJcSI/qCP/mAgDcyT6RSL5RJxyma1SBp62JzV7nRkvWIeOT8rhaBno0yDyTZMEX47nY5krgdBgPmM32shn8M68kQEV8nnVl8iCDef2TonV9yxXKuzXBqfVD8mG2JKOXdRGOU5mLQW7kXM/eV34z2MdwTOuq7fgmfbaHmeNHcw/5dzQfKc+QzxziIOfvbWKAFYzsuS+axEY8ZCyDSi051zmo1sIrrqIqyyTiSZX830Uo3TSlxfo/PlPxt7rpAw1iQfCsBZJufximdzir8VIx9KidGyWg46vT4sy0WZlcjp2uVeQtGY90JmKzeRXnT5kiBGxD0Rz46tifjL8xYbqngOXpN2eH4hYSdLSEJQ8TTiUG+aS//ebbbjnv06G4GzETgbgbMR+DxG4GxB/TxG8ex7nI3A2QicjcAvjcD/sIn68uV9XH5mH/1hD1G2QloQUxwjX4YwpivYMbMMNawE25YjZwYvXaKS3cVqGLNbiXSqUKcVqhiwm4ukxiK37SM3XSwLDadxgUlaQO924Y1G6O/toLs1xIAd3dM5Tn76NuLjQ5RFAtut0W/raLF4KD9GZQYR/ys4zpyZOezyNpHnGh6eZigH+xh94XU885vfhf/Sa6i6Q9Wdz2wyFtx4+StLhMTdUkgpVqjmB9DvvY/Dt36A6Ufvw5jO0ZccO14tMhGiU02hhngfdkvAKDQYvORWdPoSyWcgZ8XBd6Rwb3kOLI8/r5KimmQopTmC2VSydPh96HhUAnCC+TRAydgvilCejdzzcFqWOKkKLImJ3tiUrm+KMHmpwXF7qAU9zWw7wHXpEjDR921st31c4PimCaKTI6SzKaZHp4IpZRWbmc+OCMBERzNTOYdje/A7fcGCirNBCoUFijhBkSTixKD7hpdZFoOZ00bsM686/GKxei3+sjNbLtfNxZvjxsu3uICJ+tN1ZMw/oktK4qQr1CazDXW5QDOP6JnLl+SSeOeTmzh+fIQ8zjAajPDGr7+BG9eflw77jz/4COf2dkVomE6O8ekn7yOK5qg1Zi+b2N4ewnWJFI8RzuaoKBLqRFjaKBJ2gHtAe4j9l76Mf/M//YcoWOwh2krTpeBJJ0EWxMgXK8FIEStIFCXH7fG9u3A9C5evX8HomfMwPRZC66ZrnoU0Fj4oYjVYrqbQwj8qJResliaC5OYnuPfH/wyTn/8V9s/tQnv2NXRfeB3DS88hO50gD0LkETO1FpIFfPKzH2D83luoVnOEholFXWNe5UiNGpt7O2h3etKcQUditFqC3RgbLQ97bQ9tFvGXIdwgleqJ7rdhbG9haRlI2h7MjQG2zp3D7Mc/R/HwMUzi0ol8s+lUpONUl+em0ixYpiduNhZvKOawEMDM2dkqRlAVKFwDE7oFV8zG0+C22Fig3JcsasVZrNBuvPAz29sx8dJLz+O5564AdYzJ0T1xAPtdF4O9DfQ3RmLpnJ4sEUwDKRKaLHDM5ggPD5FNI+iphoHfhWd6qjAvxcVEHHPi8rXp7CJesRB6AJ2hzNOkAGzaFAa5oFFwXDu6AMO1YXQ6sLe3pQGE2N1iMZfmCBguKqOF0ulh6/oX0btwDa3dc/BGQ3z8w7/G4c/fgnF4gK2NHoq2Qxsztp57EWb/PPT2CJrbEfQ6i3jFaonFg88QPXmIg08+wOrkQFz8VRJjfHiMg4MjrBjWKlFuCjefaCxkUpRlIV05aNeoY5bJg1i53MyOK05SKSCyMFLX2LQdtLgmEfG+IkqYmYqaiB/MT6bLlqUYKQpXQL83RH9zC4Vt4uGByjYrswKdFpspmOWlvtgd/xTdLMJOU8hpxFUFPlTFuMbIJ69Z51rMQo5k3ilxRxkEFWaVgs+acs21n44FCnFSn+TPlioRBWAlXK2xgeLSkKKjcjOJ+NsUVVVRe40J/YX4qzKDm6YNKYIr4VcEZmKldaLXS2xueRjSdWY5QnAgXaCMVV6kOOIMW9ZEyc1k8TJK5YtuRb5/rvUWi/G0wkv2MXMLfREsKgpVLNz5HkYXLuLqjefwhZdfRm97C60W8xAThLdvYfboAcYPHmBx9AQ+GxSEP0CHhC45gVmdI60TwC5wPD3FkyenODlZwveHyEsLy6jAyWyFJR3AdLLQwdJtyTMSxyHSVYCuY+L8xgZ2uj3JlC+XK0Ux4IfiArpNNLEF33fFEU1hQDCjhiZOCWb/cg/xTAvxMkSyiiRKgDmWm6NtdHo9KboeE/GZpjKHNjptjA9PcHoUYLWsMOjqsr9R9GTRdGNzhJ3dfQy3tqFZroh4SVmLGEO0QLvbh+22JWf0kw8/xod37uCzoyfiDDE8YkmUm47PQ5UrJCEzwOkcowjLn8PiIJ1o3IcokoiQQweXYUomnnKo6iK2TJaRnDPCshAHMDPuU4MYaLqTJXJe5g4LhWxWECIvsxXZSCFCs2q4oguPP5NCbq5r0twzjxMpvLYNHUM6y+nWZR5lXYsDXGWSmtgYDETcYixDRIR9u437Jyc4YHY9i9p8zeJsVXmC4tARJzOfLzr66GTRhUoiLklmGReFCMrr/G4+lRSB6c4jopWOGK4nawGYaFlm2/IQobHgW5SwKHKw6MvXaSiXNQUekc8pDIgArfC4IkDQHSYNVMqJRTIIXXsSV8mPtxGARYCnKMd4hkwJviE0hLqB44hZtbVgTEmjYN4qnb1CDSBellhjvy1xGmz4itNEMqwZ4UDceqvbguUYePzkgZyXKHhxfyD+lp8RseYtUmd4BmLjY0gR3EDLsuTzyRZjbLR9NV+ZASwOVkfmtsw54tKJ0zZNzBn30WRbcpWRSE55b8opLDNGELAacopxNvHeRMlr2NrdxAs3XsC5PRJTXGnYY0GdmPgsX6HV91A7pK8IDF/l3ZJ3nVUwSYgIImSSN1uj47nymWpZjsXpGMFkKnEsNhG+tivYerpbK9fHuavX4fSHKE0XRoOIZnwJz+LcP3mMpXvPcipMHt3F8Wd3cXLvPqLTCXSe/4VDzdN1JZEgFH/HeYVLz19DezTAKk3x4UcfgRh23iWcCpJtTBStUTMmgA5ZCto8l6s9g9m/BqNMHEc5aJssSXGKUSjgX+IeaJmy9lAAjvhsEf3uOEI14LykEMVsS855WU3FHaiypomtTnI+F7UIhEyCJIGAwnhAtD+bCcAzLpu0lKBLAonNrgW6VNfZBxJboIQNEXOkKYkZ9UoAtm1LCBVEYPPfMOJCGjWKEhf29hBGkbhSmTcuja1C3VDPA5GzIgIT7cznW3j+ujjleL7mnBNDIcWcssE3S0OLcgCrg7vKJhdxSee+XKAgupfXE8/BoN8RbPFw0MXO9khQseF8LtnPDW28eYbV88zcX+7AsicRDc/3TCdrxGxtNitwj66ZjqLmDl2gGjDoONgfDdFvuZieHIkbnFjojV4XLZd0kgRFsEIRxHCJam9Yv7wnkrJOnKs0bnFxY7MrKQVszCkK2C0f7cFAHLSSa8omHMsRxzKbXigSF8zmLQqcno4lk5qfDd+DkEsorndagpy3Om20NzekOWOVZIgSOiM1tB0fWqlJo0WyjGRMyzLDcrWQ/TNjIzKATbq6OX6M4mBjhOQxKxVM5QArlDkXaTYLME+WIh7FPZ5hEjr3ucY6tjRgaHkNth33Wn203D4WUY6jIIK5tYPv/sP/DC/99t+SAaJ7fy0Ac9wVRnwtvlG0bQJ201Sye08/u4V7776FT9/6IYpggnw+RjQeY/J4gqFvYOCr6AtOd96P1TrOt0qSSy5fjFdhk4Fe6qoht+ZckBui7AWep6PdttFq25I9zffMOIxFGElT4yKqEaaq6bgyecaykNecV8zSZqNLhkpPoLEpt8EiN6T+XxCqNP0pHloJwArlzrsqn/unLnX+NyM1ODfXmGHbguO6MlDzYCnCZ6vTljgQun+Pjo8xXyxEtE4zxmHoQnXxfF/mmbiA6ZwVoVTRbvhC2WDFtYB/b2t7G/P5FLP5HGEYiHjLxiyhr8m5Wom+/Kz4b9R3+cWZWfZvNnA1GAA1f3jWZW6uLgI2fx6/L5sFFXpbk3MNPx/ZI20bHQrSrZbQuJgNXDIvnJSnMpf6i5qbXL/oVmcmu2rC5FxdN5gJ5L5Bza8FYIdxGDw78BzA8wPnA59BHt1VF7WKU2qEYHH/cu6zcWSd1awpQolQiQxSxiBEpJrnat+D323DdFwRwldhLPcVNolQiM7pbK5qob4QJ8/7D4VfMS00TS4tNkTxzsgfSXJcc4ZhIw7FX34OfD2kpakeHNW49QdnAvBZjfVsBM5G4GwEPrcROBOAP7ehPPtGZyNwNgJnI6BG4H/aQL23v4Hd/U34bR8VTXBajYwd8rMFzEUMc8WO3QJZUxBk0YXCDwv2LLARMWoxo5foslJDndSCnbLoKGKmrelinFSYlEBI4WhrF6Nnn8XGtavonttDkYXYpNhxfIL3/rf/A9O7n6FIAzAqjwJw3wTa7NLX2J1pCZJUus15IGehPAdWKTArDbRvfAXbr38Lu1/9NordS8h0W5BLebhUKCvJUDJAgFaQR0hWE5TThzDuf4DJu29iefsmrGWAHhGjuiTgodAK5A1OipV7nxctRoURs2U4Imxmlo6Ml1XXFtSY4VhwW8QPaZKhyw51m0Uvdruzw7ukQ4pXihpxnCNYssirieBUOg5WhoGjNMWY4jULU4OhIJ/jrEAU5Wj5PXHpFlqJ0igwGLbR9W30XRu73Rb2WMxjp/HpKaLpKQ6Z4xyEsKgD0XnJjErPlXzbLE7h2h663QHCmIX/XIoy8WolBSe6DiQHqMmmowDMbmwKwCL8NhhX4qnXyGcioAWzJQgu4sIr+bvyxWIURWCOG+cPO2d5IbWZU9rCtWtXcOnCBcE0vfvTt/Hw3mNBu+1tbeM3vvYG+p0B5tMFDh4dYHt7G8NBD2G4wIcfvI0gHCPNQ1h2ja3tHmyOf56iiBJxbruaC7NyRACeBDnq9hCXv/JV/P3//L9A6roI6NjSiIBqIY8ycf+aCYumqtub82a0tYnTg8dYzE5h2Dpe+/Yb8Po+arMWJ6NA9GqKo41AtS5CNL+LO4ICQKXBXIY4+d4f4fj7/w/ScIp6/xpGL76K88+/Al1zEc5XSNitrBWwlyeYvPU9HL75VwifPECkWVjUwKIukDrA7sVz6Hd7qCMiu1dYzKaSN3xxbwstoruiGNpyBSvMlPDqeaj6XZzkGWLXhEfh/ep1PP7hz5Efnkiml7gUWIDnZ86ilNOI+8Is5MWXF38WxGyERY0FC6F09+vKvcZCNZGkw2FLkHy87Bd5LgVMKRSwYCDm0Qq//huv4ctffh6rcIzTw7v01qHVdVHbGvbOX4Lf6mG5SDA+mYkzm+JCEQQInxwgGS9QLjPYuYa24UmmNvOt+CWFThZi6Zjw6Mqksy0XYYGKgkG0KHGNrJ82AjBRjxI/xtdMV9fuvnIXZDHMPILj2KhNB7nhI9V9nL/xKgb712C3+0ijCDff/ikW926hlwbi9Lf2N4HdLRgbO0jrLiqjJyh3NnEwKzVbLnD42aew8xh3338bR3dvoe8YSBYrrJYBYmLxWRwhVdgi5s4A0x3VVyXuWdZNJINbxBtN1guTuLd+B1GRSTFFipyocaE/xICF4SjC6YMHMMpccLJ0QdGRI8JqUSONmNto4+qvvITrr72GajjA7Z/+VFyVRwdH8Gx2+HM/UPledLXxBdBRsLb/Nkb4p8KvODLWaD4Rxvi52NJYQvQ/XWp07rBwK/UfCQ1WeqM4jNi17yh3gdSWmsxfKQw1GD8RVBtBjcUtZbtSuW2KpteIIfKHKv+NBTOTFSA2qTQoQBa2ODEEDUixmAKwSaEpR2dgC+q5ZbhIliuYhQ6L1ADGHFS6YHYjOn9zYs9VVneQFLJusi/KIhKXTgz+B4tfADotH7plwx8OMbxwCVtXr2Ln6nWcv3YdV65ek8xCeU0UbQ4PcP/tn+PRxx9g+uihAhFwnpuaFIL9Thvz1QJhssTexREePnqAW7fu48HdYzi2j7KyECUVpssYQVZIdq7Ta8Mf9ASfTYdHFCxkvmx4PkbtDrZaHfigWMn8tQTH82Ns7m5gMOwJWjSKVuh3O2h7Luoih0vccLhCHsXouB5WdDmtYpljzIPsDQboDTfguB4ePXkiWEGKkMSUz8ZjjI+WmE9yULOlQMvPnh8lKRHDzRGGoy10Bxvirl5ECQLJCKaAakuubLhK8PDRY0EhT5mbTDGjyTwUBDEdPikRhMw7VvOLBT/+HH4eXM7F/duIIyqbT5dzBwucnDd0As5WqUQcxE3mNp2/hcWGJyU4JCJUKUOVoBwbAViixemIFeyq8vSIs5WNVpomLn/OHT5ffcPAbr8Nn7hC4iIbUZguOAqro40NEb4oXJCswTl07+gYj6YTyYpn0wjJI4IhpXYvCGglACukK585CsCmzH9xxbL4zWYwNrmJSEkHEYVMhY+m8EtXK8eKCGjfdeRz17hX0PlNd1NFwZpfFMJ0+bl0LYs7j2cyKSE3oq+IvzxbsSDcPKc8j9ItxIx27q4iHjCvWGDSoHmdYxTUQKDp0hh1EOZYsmjP/d9aZ+qq8WUPzaDXR6fTRcnnNM+RZAnSjKIB0B120R10xAV878EdVFohcRLdbkfc7dxb+HlR5KCTjRQYCqp1RqxpIY78bD5Gi+spBT5Bq9YKGy0NAIog2ut1pag/nkxUYyVFMjY2UbBuBGDJfeReTWQvmwlIrLEMhAmFJqDb9/DrX/0qrl66LOuvNLplxHpmyKoEVstCYZRIKJfQCVlUKBIilXPYhY58lYjoxPxbzmkZX6J0s1Q9tyT98FxqW4IUrywXLbrvrz4LtzdAYdJR7sBvtWEzL5XiZ54rvCcyZFmAYj7B/PEBTu8/wPzgCAaJMyIu6hL/EdYVFnWFOYDhhR34w57gd+/fuy+EEQ88/xtw8krEYArwknFP16jk+4rNU+YmM1Ipijm8PIijVp0/BQmtuoIU9YZFfHF9F9I0xGean4/LMaKjuHG9q62HIhwFFToPSb+pZM6x2YRfFH1DEYBJ4+DzrnLdS+4bsnGVsKlssOGMjQ6Sf9mQLhrRQKluSvAQ9xw/C7HUV0Iz6TB/V/DnJXZHIxFOgziWJhFBQBOzK3nRjC1g3nyhcmwlH0HtaQojvH4WGvGI58Im41y5P/kzlAgszS68B7GxSBqiCjkreb6DTqcl4tyw38X5c3s4PT7CnNQZxuzklMX5nPEZN6TRRTkdFYKer03Eklrl1ar9oFDnwBzwHGZk865noNdy5F5jaTWi5ULWGwozzOfc3txAEUeIpwukk1Ac4ny2hdqTEcmucK5CpGiaASRXXdcQsgmTeex0rfZ6sgfbNgVHVxySbEiiw5frN8ePeObFfCHNDdIEy8+FzRTEQXO+WCb84QBmu4WcTUE8A7Gx0WUsg440zpCsVJYrY3dWcSiO6jBYimuXDu/5bI6Sjk2dTZUU/lU2uty3SQ4SgjjPq5o0a3ttX9C7dJQye50NEK7vCppWCcCkFPRh223MwgzjJMeFl7+E3/j3/n1c/dpXRQDORWhTqPCGgt5sUsROc+3h3Z/3oAgHH72PT9/8ER5+9K40uDh1Bi0OkcxmOH08gW9U6Lcc9HzvFyIv1w6OvawpmbwvYnM5J7h+6rmaJ3JuYb46e6h9C622I003PK/R3RzEqURXhCQ7pBDcP197YVgoRADmnmXImb4CCQ+xREr88tlzjX3mGsF4BT7P3OfUn68FYCWcynyh2Nq41zkfVI68J3+XZyuKqMsgQJTEIvLSCdzt9zCZTYVmIrnixLhL47QhezN/sRmCa5U4gx3mVPNQzzWmlBxg7tG7+zuYzqZYBkvJ+2bzCZ3QXBckAktIAmotYSMa90LuGfxvaSDglzQd67JvU/hVRw+6z7kmqZgJNniw2UXQzs35g+dtaXbj67NsydJmRA/3sCxLpUGGYj1fr7R4yppqyprMVZ9zVHptJCpjvaYwGkA5gFn1YNObiMB8PnnG4rrOPb25G0vjpywYqomU71kEYJmkqiGTd0ahBlmGUGt4R+VdyOu00BkO5Hc6+VerGNEqkTnJ/ZhnqSKK5VzLyIaWbT9tgJWqRZXL+UTcwHI241mkkN9lfWHkTqo+P66PHD/lDZDdCH/3TAA+K6+ejcDZCJyNwOc2AmcC8Oc2lGff6GwEzkbgbATUCPzhOatudRx4bUcu521eLPs96I6DZLpAeTJDxgt2sBKcpvR7auzOZhGlEvRZwg59R0ObSEBmRxUaZpMMfqcLu9NBUBm4eTRBaHnoXXkWX/72v4ErX/1V9K5dRe45uPfOTzDotlE8OcTf/Nf/BJNbN1ElS9aj0XGBTcdAzzLQ1pkD7COLYnEW8aLMi8FqVWFVmvAubGPra99B70vfgHHlJUROH5lmSUFCj5bijmAHrWE7MF0Lx5NDLKcHKMcPgXvvY/7JO4gf3IMdxegSrUjcql6Ki4oXDPGQFUCLJZOErhkdvuMKjpUO4NRmDqEpbmFmM3U6PnpdH4uTE4STiRQuO3QncOALYvqYP1kiSWvESQ2vZUFzPSSGiUmW4yhOMGOXPB0Y3Z44euhoCoMYPb+rChF1jqROsb8/kkJJ1zaw121jRKdNkiAjjurkBIcHEwRRBKdL46IhKEhmpTnskI1TeJYnLr+cxdR5KMUIdqQ7htlcDJVjQTLPCjqAC3FcSYZb0w3P/m0lAPOSpi6DLDNx3LIqQy5yOqQgTixjzuw9XvBZcHdtuC0XmxtDvPbqK9je3MRsPMFPfvBD3LvzRLJ7drdGePXLryEOU0GsRVEq7sm9vT0YRo0HD25jMj1EGM1YWcDmyJdMH8k3LGu0DRc682hzE3Vm4daDU0Smh0tffg3/wT/6x9D3dhHaNpbMRYMhxVGr0LHpdBAuAoznU0RFiq2tTRhFjnt3PsX9B5/hu//O38Ho3DbMFvObRTWEXhPFyAlE94ES5wRZxsJ/I2LkKaS4qd9+D+Mf/jne+rP/G/pggN3rL+KZX3kdrb3nMZsnUuDx2iZa8Qzzt7+PJz/8Mxx+9C4KzcKqqhGggL7ZxiW6kQcD1GGCcDrF6ZMDQVfdeOYyEK1QLpYoliG0VS6FvtI2kXgOjoik7vjYu/oMXv36b+Kt//3/wvLOfXRNW9BedISxQByKa5e5SoagypO0kEzqUneQaBYOgxRLEEutYco5oinh33Vs7I02MGB+ZZ5JkXAVRup5EnFNQxin+Oa3fg2vvf4FTMcHCGZPYFslHMfA3YcPcfX6c9jZv4iitnDCLNwkl+aEKlphdUIH8BTlPEIxS+BrLBga0tXOnDtm1Ul5lfOAD7U8y2WTicnmAwrATX4Vu/+JL5XiioRNQbNd2IMtaXixLaDXNsQ5XNo2CqeFyhtg6/wX0B6eg2Z6mJ+O8ejTj5EcPUC/jDDaG6B7/QL0vW0sKxOLhYYkodgnYyAAACAASURBVAvRQ2cwxGg0QpFEOLx7C1q0wIdv/Qj3PvlABITVbCUuDP5cPptcPOiWpyOb7g0+e4KxI56Oz6EUu1WhujPaRG97G96whweHB4K1lEw+XcP13T2M2AAQBrj5zrsiALtEoNHVTbcjm2TSCrPTCKN+Cy9/87fw0u//PuoL5/HwL/4CH3/vL/HR+++LgMPKJPO0KJrR+cniMQvoUoxqNtq1OC0YSAoJXEdKldHGB8LxPcGvSi4k3Yt0ANGZzeYQfhfBliqBjs5M32FervoJFDXk50iWHQt5qjDGwqJDJz4LXioCWAp1Iv5KvmOlssWkOM6MxFIcZFI0Y/GXIhRzPon3L5lfWKDgHugCebtCq+eh2/Lh6zYWR1PYlQHfZGaYjXCVYrZkTmOEoIDKJGUWrKqMwXK4ZxqCAxZwapN3zLEcbG3jxiuv4rXf/i6ufeV1uMS0ey1plhB8qxTpC2iLBW7/6Ad4/OF7WB4+glmkBP9JvZ9O906/i/FsjFWyxMtfvIEHDx7g4w9u4dYnD5VLuzLAuMEgykW4hOvA6vgw2x50xxRRbBUuRYxzoaHveNjtb2K708dGrwfoBW49+ATb+yNsbA5EuH38+CE2B3302NQQRxh22uIEZe5ay7IxOx0jjWMp9kdRDNdvoU3XcLuNRweH4mTieLAgyH0pmEdYTGLUxMqqCFQhUnotW1w3/c1N7F24iPEiwDHzyOcLyRnnI8y8yShJxeXHgi+zG0Mi0/m5ylxXOZvEmxP5zvnBej+XCIoHrKCuf6aAOBsXOoVLES9VzLWgVmM2XPCZ1PgZK1R6ZekoiQOGyn/mfBeBT7DlqqmB35fngacIx+Z5EfMnn2fSEiQruBYqyflBDz26Vui2Z44xHWl5Lrhq5kgKTYDZfhrQGg5x//gYj6cThHS9NAVfInTp/qfYxYIom2O4VgrGkG42iwV1tYaIO5ZzzrCQURTJcvkZKgu0kEaPDt2JLJTqGjou8dbK/UuXpyC1KfIKDpqZnXT3qRw9umvEOUykJfMsueuK+FuJwCuNH3xWZRzoADYV5Z4OJRlHiim6iOtzNlgwb1k3EDI6IkzFVVo6uqB45TvxeW9w5Jv9gWQxi5NHXF45ipI44AqdfhvdfguOZ+HBo/sotVwycvfPn4Pv+yr7l7neREDGhTj8HM1CmZRIFkuk8xnyxRRmWapM6SYblQKtvFc6oV0Hg8FA9tYnh4eIxRGv8maJgBakvWiGFGG4DSn6QG7Q5V5jsWJzA8Uy4Lvf/jquXbogGdt07eZpLJjV2ihQGsyuZB5iLk123NvyKBWyiceQT2ZDU8gy6gY9m8vz3uZezTUv5fm0yQ+mINAf4sKzz2HrwiWYra6InWwQIHaZIhrXfQrKdCHnqwWmh49gM+KDz+XJGMEpM1zpWLdgWBaWRYZ5mWOp1YhdQ+gZrY2hqOCPHz5CHqzgModYN2FEmSLpSBOnLqKiTtecoJZ1mZsUdvnfrs9GGktEEHHbiYOaFke19yiBR31xzKXBseY6RxGyUO8jJw2HztenplgRf7nv0nUeS95vLe7fVam+yMmh+5due0ae8PxDRdWkAKxOxmp/5f8JxlUOJk1uOtcgUjjUmduxTVkrouVK6A4UQflMDdotQVfHOakNptqnKAKJw53OYYo6pSCf6ZDj+2bTECMRuP+KUCGG2KYBhK+RZyWOp7jwNdWwQHGk5QnaXzDSdNgyFoOofC6QdYl2y8O5/V0sZ1NxABNhzMZNPrskJRDV7dCtXRKtTeStchyqB7JGtFohjmIUXES5JxVAt22i37akichzFNK8pNM3TYSoxKiOXsfHlUsXkQYhwuMJsnGAPpHuFIoo8FBIo0OX75EC8DpilGcE00AQZyIWmiQZ+C2hInBdEzIA73S8q9ANzv+95Yswm0WJHMK4VvI9cF8hHnoSrED/rd1rw9sYQvN8FNJEQ6qRLedbxiaRqiKob50iGeMeMsxmMwTLpVCtJmMlANt8vVwLKGTzKEokNo/Oqg+biRHY3Oqh1fZFFOP9gGco7mkUtXlutUodjmbDt9vIKxPTKEViOvja7/4+fuW738X2888DDsVT5fYVwq4cotSzoA5b/EwK5KsQi4MD/PU/+1/x0Y9/iHg+xo0rF1CuFqjjAEUUIhjPZWwoqI0GbXkfPKuoHktDBGBmG3PN5GcsJIcC0LKGtMH8VYs507rk3LuuJes9BVSilBdhhumyUM+eUKPUV1oTwU4hm83QpsIG13SoUgBWZy2ZatJ8yyYahXvmnsLnRkRgubOqpkS5z3IeNs3OVN6liZkkBjbwOI6sC4yk4bwgQnnGiKWmobW/MZS/m7CBhnj2daMhz2wNoUaGnGQROmzbHbmD8xEkeWe2DORMvLW9gWUYYMUGB2bWS4YEYxB4bmEURnMOlGgUPseNACzEbiUw87WzmZD/XoRorjOa2tfZwMBfzPWW86SaBhKnIvFdTQMc1wIRQ9k4xrU+zVDVhQj16h9RmFUCcN0IwNLO1RB85FzDPZ57OkXmivncKhKC5wBSh+T7kzbENYNrEMV2vr5m/18LwLxzPnUAc1wp1vJ5EgG4RkKEuKGjtzHAcLQJ07VxMh5jwTHlHUGQz2xyqlGRNEPijutKTUYnHYHNMVWJIkvkGZQzDddcaW5Vr3t9PuHcpoOaTWJc19Yufb7Wv3dbwtHOfp2NwNkInI3A2Qh8DiNwtqB+DoN49i3ORuBsBM5G4JdH4P43r9Tz5QJjin6rErsX93D+lS9i+8bzqA9P8OCn7+D0s3uSA8tsHdNWhT4KmLy08EJGAaLlWbDosDRcOG4H01WGiN3xsBDWJialjs1nX8CNb3wLV7/zu/A2R1KQKvMYJ48+g5PGOH77HfzRf/lfwVkt4OoZLKuWTub9voXtlo0uCz25ynrSeKFOcsH0sdu66nRx/tfegPPlb6C68CKy1jZiQ9ROcaPUi7E42Si4slOURYwH924hHB/AiSeIbr+N8O7HyA4PYEYRLBG1iZTTENNivL7w0ChFfG7BQoMuRS+310ViEGNXiMPIafsYbgyxs7cteOvb77yHex/eBPWzQUcjMVtyzOg4SONSCtUMuBud2xeM4UkU4ziMMM1yBLWGlDmR7Q5qFhbYqcwLqMH0QCKeUkRFhAsXdtF2TbQM4Fyvh15dw6YAPJvjwZ2HSIi6MyoYbbqMHbkoCXCrYjafi167K7iwNM3FXbuYzZGsVirvUDqDeY9TKgovtVlZIyJqTjB+zTzgXGi6qemfotiuXHl0E+Wo9FqyYIlJK1hs9j3Bp02WIbyOi529LTzzzGVcv/qMFEkPHx/gvZ+/g5MnUylK7Y128MWXv4y7t++JCG7bHlZxisFwiJ3dTWxu9vDOuz/B8eQxwYIYDHx02o44BlzdREuzEc1ixIsMWQTcP1xgkgObzz6Pf/s//k9w7iuv0FqGOfFtRPxFKdzKxMjrYxWsMAkWWMQrERL3hn3MTw5x69ZHcDsWvviNr+HS81dRM39Kyre80jrCKSsli1QVcJUk3mBwmT3Je/oqwPzmR3j///xfMD+6g3anjYs3XsGFX/sDrDJe4FOYToFOGSD46Kd48uPv4eHbb8Jmoa8qkJk1htfP48LVy4KSM5IC9z/+BI8/u4ssDHB5dxsa0XwsoOXqIktMXUp0VsfDk1koDQ7b5/bwta//Fj7519/D8t4B7NoS94BykhTQHWJWE+h8OGgezWopgka1gQAGjhNiHIFAt5H7vqwNLNZtdFt4ZncLZhwiphgxnal8aBZeWJAx6Wha4dffeB1f+tINnB4/RMsmTrhCFAZ48ycf4cLFfVy8cgXtwQ5mkr/LYgLXgQyLowNo8QoWRYDDMSCISSJFVcGfCDPPMREul0gSYvIMuJ4hY8BMYBZciT7mcyWOJ44REbCWDUO3UfPLoFuXmcAGOj0TpV1D63VgDIYwuiPA20Zn7yo6G3uYP3yEwzufYn7/JorTh+gOPHQu7cDb30HtdJHOTSSBhjzToTsuNrdG6DMv0rcw/vRDvPn//jk+fO//Y+/NYi3LzvOwb8/Tmc+5U1XdGrq7emDPZJOUSIoiKcmiJCdUrMiCFNnIgMCGjLwl0EOCPBiIXwIFiBG/GAEyyJERJC+y7CRWIpMSZYszq9kDq7q65rrzPfOex+D71z5NJs/9eKtxUdU1nHvO2mv9a63/m24JANtxqMQhG15hoBobNobKMGMzWqmaqOyjspnzoUZOFbNpYv/557B19Qp038P79z4QOznm/tlNg91OBz0qhpIEy6MDsf5ktp9SdRPgMiSaK1yk6Psubjz3HK699BLqbgeHT5/iycMHODk8FABJCDYEOwgwUFHVNqe4z4jTJ2tHq6RJcuaQ0YHAFXa+2OqTZEDbRdrK0y41q5QSxDMl15xvq85KqfnMXfdMoOuZcG2V/MualWRUezD7WxewjbWK09SlVT+/BZveVPqKQlrlEEqUsahBTdRCpiHopiz9SVQRlTIhVTZwad1XkmxTounoGL+wg8mlMYa9HtzGwNMPHkoTlDnjrm5jvlhjviqwSmtRLxL8JTAndv0+7f5UzinfBOtTnzZ7risWyKPdS3jzq38dX/zd/wC224Xm91BbnrwnEoUIhhoE/dIIx7ffx+zBXYTHT7A6ORA3DYNuAbSJjdcoqkyA8tGAeaUVFucLHDw6wmK6QhIyA7MUS06DqidazBJ8ClxRUsR5Jra4BKmbrIJRaeg5Aa5uX8GLN58Vi/2D84dYRTNRHZPo8fD+Pbi2iQFVGJ4rlrgBLRM57lkuCkU2LD3Xx3Q6lblrMX/TcXE6myEKI9QECmsdw6AnyMtqvsL0bCEuDNyv2ARn5h9RWIeKo+0RwpwW2wnmcYooVwo9eZ6t7oVrV0DgViXPjjebsMzEIzjBObFphIsAt2UvKAWLAisk6031lIXEI+pzAYdY303knDckYJBe0uZOlrR0pWJEFC3cDqkeZq35SYOcv8d6qOzI1Q8VmUDAT60f4kcedGwzd7kTYGCacEjoyHP4hi7rlw1WNpUZP6E5NtKqwuFsiuk6REolrucqm0cqh1HDKGpp9BJwzKhoob2r7yDo9kS9zkYx9/gwI5hoi+Ut7aVJluBnkozSqhRVG0ERNk99U8Ow4wtJg8+bQDDnACMPkmWGXqDAfaqQJ7QnJjBclQLsUonDcxGBhCpNVbO1XbNUOopqkOqkqlbqfgKOjCYpSgGA1xqwYv4vNESGiUjXEJNotmlSC4hPUBpiacn3wLmmFNDKNplgeDdwRIFGMkxeMjG0ghO42N7dEetVeeZVI7m7y+lKFJquScV7g4J25+s1LJIcqNIXNWQjmcFK5axocQTVhsOBPOtHT58IyMo5KGJNTi6SBYgEtICnAoCZcwhEeYVZ2GCVAF0NePOlq7iyPRCAfX5yKnabwmcyuA/UyI0aOfN/uR+KbK6BkTfwiA2KZTq78ZbKShdLYIJwvjxTnpdJflmnBYgD97a38NqnPwMz6KKxHOSajpjnA64hfjGSgNELtPZlRu3REQyqLbNM8uw3KnB+RlFiNpU4mMybGnPOgZ0BLj1zDZ3+AG/fuoWKkRVlgx5dB5IC1BgTHN1kyf70omVNV4pgQ8iNkn1Jpwyx7TWl1ivCmVpnG1cHKtkIjJOgSWUayQUEHwiiCnlE1qXaH9b8bBxCkj2gY5lmWJU1YhICKAgX5b4uv+YeLXVGWAsKXZHaIXNXKflIxBNiAouD4CkKqiSZxqWSmef0lPbipexndF4g2UqIlRwHAoB5qSxmZX2b8r4JXJPQRAVw0OvBpKsQbc6zVCmlBZCi2wGhaOJ8PPtkQm4Qe3tNRycIJG6AbhJyzqxo+9+ISwbBmKIgUGJie2uMushF3c41xXXLc5dr2ujxnBEEsjbiMMZ8usB6Hco5hOSRLImRcYx5B+J9MgV2Jj52t7sY9rsIVwsUvDhRgUd3KlrfU3k87OPZZ27g/PAI8yfH0Fc5+rRvbqWyhVgpK1cC7n/8rELAUfxMUQ6KOrS1lBVisEGbeMabbKJ1TFi9QOoiCYUc/4a1UFycSiFMrMJQ6g9rDNkYCZ9pEMAakLDbQ9ySAgjEeZ0eIoLGSSLq8yJTVuNUnHMMzo6niNZ83xxHtd/I8Ugd8QQPU3mrNOvgmZXkTEXY4XnKDhz5ch0PWZiILb1t+shqA2dUWXsBfuv3/h6e//kvYXDtupB6xMhHXFZYC4QVpsBftQOJg9CjWz/An//h/4R7P/gezDLHuOdj0uugCJcMQJc4iBUjQYpK1KJbo64ofTlGVLuy5oqdP4E9ql95MaAhAYFg1hRPQ0feNxW/htQQzl/Jy5UvgpZ0IVJrjCQ6ftF6nXuukC7oQ8MMcl45eYZlLnS7+8ueKguvXf+yT1PBTbtoHY1hiLsRnTwEECdJgGpdApptNrAszta9g8+MNs39wRDD8Qh+J8BsPsfTgwMhXPDuzzV2cHQoe5bYdut01jCQxKnMLyFVmCa63b6QN8IwwWwxl+9HBTDJCVRz07p+Ga7FiSNOleLWcWhVbn+0ToVITgU99+bWWl+eKd2LLFe5NxCQpjOECqxtCY10RlIgMImW/E+IcCQh6Ro8EjDb2BgVy9BivsrTu83obdX1VP6yn0DCLC3AGbUgmfCcw8odSBGgCAa3SmCNWcCqD0IyGi3+O5wnzOptLw4qJkK5AZF0xzN8WRLIpotOo+JjaN1CQi5Hh+fQwIfXCRTBiGPHaAc6miTMPG/AzolPszaeoSSLWIfHc6rnCrswjaPWlYTTRu3ZwsQgoYFjI4puqpGVIjllJBpjKSS+ocFv07zq4sfFCFyMwMUIXIzAxzICFwX1YxnGixe5GIGLEbgYgZ+MwNkv32jOpnMcT1dYRDW2rlzC9c9+BldeewPNySkefPeHmD56LEBtbRLcUllAZGm6Ni+QbI63F+SczQQbtenilA1zvwNzuI3u3lW4L7+JwXMvYXztOfSu3lB2QRVVsLTei5AdPsGDr38d/9d/8w/RzWO4egZNr1AkJbYDHdsdGyOCzGxQ8RJR1tK8oxquYZPiyhVc/oVfhvHMGyi3riP3Jij1LjTNEgvmcnGOru+IHWyWJqiKDMvzUyBjgynE4fe/juTJXVTTU2ClMjGlfazT+KwW8E76LiUbscw4UuBp0+gwyBB3LZSOAd1zWvVvIKqoyfWruH/rh3j07vuSFcjLg+TO8ILEC2eu8sSoIh5evYJ5UeJ4HeEsjKWxlDQ6CrL6/QBgI8Wmrg1iz8vnUJYZsjrD3s5EAOCOqePSoC/q34bWsdM5Tg/PpVlL+1jd16B7rgBv0kSjMtbxBQDu+V25JDFfl5ZnVFqzuSsWhtI8ZfeB12qlsmP+GJthAgJvbF1Vop9cBNlhkQuw2HKxKc7cNFqrqYu84buAY2KVxBhOBri8fxnXru2LDSptdE+OjnD/zl2s5glszcT2eAsv3PwE7n/4UIALP+hitgzlAr67t4UrV3bwzrvfx2x5BN2sMNnqY2urjw6zsniBzWpMD6eYn6yQhhWOZxmmvBDuXMKnf+XX8It/+29h67nnsEwyxGGCMipE1de3OsLO5udNqxJpFmPsu2jyBKfHT/DjH9/CG597C5/47Bvo7IzkEs8wYI1yYM2WxmkjWbOtgo0AnTQlaBkLaFTZHBzi6C/+b7z/jf8dVTTHpWsvYedT/za6l16A5vtIqzU6Wors0W2c3vo2Hn7rm5LxbNUFTE/H6MV99LbH0rhbn8xwcPc+kvkcVlVjKwhQUWVQM+dVRxjT0ryC1nFgjgZ4dHSOPM0x7PXx2ksv4eS9D5CfL2E0Jip4KHnbtgAr0BDlNL8t5JlHVA8S8K00rKBh3mhYGw4i00FK8NRxcWVvB1d3Jhg6JpaP7iM8OUa+DqFrpjRmaVWaUllia/jMz7yJl164jrOjRzCRwmHTOk3xwXsPEHS6GO1cRn97H3FGNQlVZpWoYtZnR6IyYkbm6uQMZRSjzgtRsVBBss2cN7L100TUw3lWiPJKN2uxmRMbXmZnxql80Y5QFDimDVO3oWsOV608M8NtYHeBwq5hT4bwdnZgj3eRaj344334o22cHBygXM+xPniAszu3oGs5Rlf3ML5+FZ3eFrTQRTgrEK0LdEZjFFS4iBywxtmTB7j74x/h4MkjaXRwibBHqYAmESRLw54qBvbWCD5xvmmifmAThrloBuxeF7s3rqK7vYXC0nH7/oeYU5mWptDKAkPTgk/AiOBtEsO3SPRg/pmybrYky1dDzvz3RpNGVTDoI9Eh1pNxEqPMM2n4sbHDZ8HGW0E1SmvJzKYX7eAEFOOc15n9zF8DlkdiA50VqOYyBXASu1kqJVknddoh6+i4BlyCklTucc+hTbJtSt6fYOEsyST15Mruz/GZF6cUDcwQtClkUb2qj9RfSnxJAJGNNmaIqvrF+UqQi4Qivh++T4KGBIgJsBOk1hwdes9G93ofW5fG6Hc60LMKD967g+lTzu0ErmFhvY4wX5UC0jQW2hrAzw34AfMalc0m7Tb3JiPsX94TW9rz2RS618EnvvxL+Pm/9R8B7gCN00Fp2JKXzjnBJhbzr726RPT0KU7v/hjHd95FvjpHFs6hNRk6HRfT+TmSNIKhVWLLaBHAW0WYn84EuKKyLE0ysUclOEiiCgFgo+Mh5P6YxFjHqbJTLWmlz7E0sDPcwdUrl7G7N4bplpjOjxEna9ljsjhC16dloCXzbBB4ovijCtQ3TaznC2kkBl4g4BKBCc7bOE0xZxYqG+xUJcYlJv0RqPlknvnp8XnbMG8EAGbkA58Z7X1130ZS1Qgr2m1XqjFMAYmK75RGnbI+ZYNYEulUHp4QAZQ5okpZbHPn2j8XZUxrq6jkaQq8EwWf+IgTtG0BYJ2qWdpSKmUKG5NCNqBShcBb2zxlTifV9SSb8Pf4/1TQiMKcgE0LTvH0IY4ZrSUs57BFJaSpYyvwMbAteCQ5VIWcJ1yCgyR32FSy2dL0pfJnzix4ZvyxgUrlEOdOVWLMPF0BUhWgwHlF1ThdOKieDFNaCGtIK2AZ57D8QBRWiVhCE0xk81Vl/7GWMsuSsQN1mgrgS5cBUfvUNXo8t7GWRBk6LhvLlthGdxxTzoAEgKm+FACYD4HAQZoK505yTTW1JtlApzpVa5VlBq12oYtCeVFSAdxgCQ0zAgSOjdjQEVENTUCACrlN3jHzj6m05LbW2lhvVD6M7Oh4FnyXlrCGKK6Ym+p3AwwmY5zO5vKM/U4PWzt7ODo8wXoVwTYdaVrTWhJRAod1kJELpbI7ppOKNJKpyKxrUR8PBrSgbnDv/mMh9/A5kJDE+UEwVVTizGznv20BYL5hjn+YEJys4WnA1e0+hr4DLStQhpGMG0F9ZreWRi2uBSrChItCKe8squgrkmM01LqGbJOTSpWZocsZrKoI7NLqk5mbjEzQ0RmPceOlT0BzPDSmLYTEKM1EuU9bdyEFFDnqNEMZxiimC+jcbwmEc9xbq3CuD5IBI71BqDdYGRpWpo4br76Ia8/fhBsE+P63v4Pp46fQoxR93YIZpqIA5hnno0zPttcux+GW1MP5YvD8QWtP8dOmEk79LCQpkhcklqStAa0ynGvMIQDTsjD4DOI4VUCxkO0IuifqrEsAWNexoEtBUSNWBhUCyIojjsBPCozWxC5AASFtQIgCVlob5E1x4P/zAdUkROiaEGkIqHJd8z7CsaPzkqjrZV9SNvEEgGkv63EvZm3hPKwUAMx91+/3RKFNS/d1FAr4yLEi+Mw6xj2UhYyqTZfqaccR8FniEkhkaRWN3GeF6OObQqDls+Zc6fc68hpUCdIqtuN5QkQcdHsIHE8AHIKd09MpHty9L+CgqEFZM0hMpPq/JZlmSYlR38Vk1JEogYZqQ0lhaJBnCcJoJWthPB7imWdu4OTxU5w/OAYWBUauA9+yBDAteefLS/mMEifBe0ubKa5sBDb1Wc0byWLlPJEcVoKJDY/wqEkyMwgYWfAoKaWCNcvF9oEqQJLPxOHHNFBQWUwbWhKVux24kwmswRBwPeQ6s6JrRGmKLFMxFyR78dxNxTwB4HBFO+xMLJwltqI9tyiHc2arKkITf+24tpAWxRWB79k24XisUz7GozHC2Qqr2QqOE2CZlTjPclg7u/i7f//vY+/Fl2D3hmh4IeHo8562OSNJTnWBKg6xfHQPB/c+wJ3vfQs/+ld/inh6jp1BD5e2xwhsE3m4AkoSskuEqyXSmAQCA4O+r1wFRMWs1JxUZXOOUdVMm2+eJUgEIhk6cEn2cyQyiic1Kippzc5xSnL+Wu3nak/cqH9pvw5k4ipFchfXnbpvSpYsbbPb583ns7EAJ2lCOffXisjBf0sQj9+zVQNzwmiSm00LeTVv5LomecaMoVAqbqqBe306Q+yLu87RyQlOzk5hkTDBs0i4xmA4kj9LU7oy1EJ6sLn/eZ4A967rSU7vfLlCGCXoDvpS+1ZRCMt1ZK2GVAEXzA0mkYwETToR2QIg8zxCkL3KSKhQALByE6HS3YTJrGjGPMm/Z2ZvJXsh3x8dJ7i+LUZWcX/k2DMKhG4IsmcpooqQVITgRfc3ta/IiUmii9UhS+78rcKaWcB0zuH5X1m9081DzQF+iUMInZkaEtB4zzKFxBZoDXzWFJ7123ogLiC0v+Ze3b5PElwknZ0kSlO5H21ctizXgOO5MnYstgl7PW28BWuQAMC08Gb8CsntzJOnIwfvQ54j8zZJIsmyZ23ke2c9JvmQ90kVdaGssyUbXdyE1NmRADoJXH/zzoUC+KLHejECFyNwMQIf1whcAMAf10hevM7FCFyMwMUItCNw9qXd5ny+xtk8wjoDOpMtyQnaf/kVZKfnOHj/DlYnx9CbDLVNO7QYDVVFZJZTScpLWEFrMhNe7YqqbVbUiLYm8D/xMkbPv4ytS9cw/MwXYI32JEWFbGg2wio2ibIMdtfF8Q+/h9v/SqTPLAAAIABJREFU7E/wvT/8I/SrFJbGq12OLCnQsYCxb2Kbak5Dg8GmIXNrCBoYOqydHfQ+8TJ2fu4rSLvbKIIJ9O4ObGcI3XSVJdJ6AdcCqjRCOGe24BE05otpzPTN8PTtP0c5PYC2XqBeLIXVLNnBbMY4LSda3Nw0+LopjVRiJTzq04bN7AWwh114vY40Rthw6AYudq7t4/DDOzh+eF/+bhqV8E0LXctCnVJxQTUtwDaIPh6I9TPZ2ousQEbwl9ZWOhWHDtAJBGAmOEPwRitV1hsVKoN+IJdy2nDvdLvAeo10Nkd0PkcaZdJ8YvNQczXozOkzDNVEqxv4jo+e30Hg+siiFKv5UnJHqQj4SaNKNSOJRikzu7ZB3ap/2RQVqzzJ/VWXwRZ2UaoGZlgxnYkAMK23+KeuBd2lgrvAzqVdXLq8hwlzvZgdu1hgenqGs8MTZDGtFG3Jt728exWHByeSsdnpDXG+WEqzmxmUu7sjsYEOkzlsV8Pe3hhX9ncFBKQipVinOHxwiPPDGdKwxiptsCiBPOig/8xz+Pd///fx0s/8jDQbjg9OUaU1bM1GYAWIk0xy3aicTtIYZpHBJWCWh/jmN/4Uu1e28NKnX8cLP/uW8mhjd5MW0JYnmZ/8/BRyUx0hF3XmaxG84C2VmNk8RP7oQ/zrP/wDLO6/j8FgB5MXv4xrn/4Sgt3LWEQzdJi/OzvC4s6P8OE3/xW82Sm8MoYX6PD2RzA6LpIkw9mTU5w9PkKgm5gwl4rA29kZ9CITi7VZXEDvmnAmfdjjCR49OUIyj+DWGi71BsBqBV0yyAxElSNZspptQHOBdbYStjztv8nCX6bAiiAw7TdpMRh0kTkeIl1H0B/gpRdu4vreNpLZGZ6+9w6i0xPoeQnPcgRAYM4alfOmZ+DVV17Ajau7WJwfok6W0Mtc/u7qbIW6NuEPdjHcfxYhrTaTHHVZSp5ksjyD1RRSG7LVUkAIWnxVWSFAw7jfw7jXlXp1cnSC1TIU5YXjauj2OnCZq6ppCMMYGRu+ogAmK96CpTswNRda5SoCCDvnfoHMKOCMBgh2d+BN9hA1PqzBNuzBCGfhEv1BF+X0CE+//U2Es1OMdsbYunIF/e4YTt7B+izFYh6jv72Fw9MTnJ+fIknWWIcLLBZTRPFaiZs2ShXJMmyVDCJLVPandU0LS65jNr9EPgbNtRFsjdHZHsNkDhYqPDx4ijAKpelaJwmCmgqwGm5dIyC8TRUAp2yj8lClqcjmV1Gjan2LZe4zc7z1iyOZgAAwm9QkBImihcA7G7psohGQ1nRlW5/SAUABSpI7Z+qiYGYTktlqBBj4/1TasqHCjNEu1dauypanatHTaONuYOx5aGgzmudKtcJ/oxx1ZZ1R/cklSCtfQ4LQWLpUw5f4Kde3aLHoQKEZ7VxuJMuypl2lznVOSzsTmuTYuwKCekEHlm/D7JowhwaGW30Ejk0pPJ7evY+TB0+wPp+JXX2e5ViHpWR1kngjY8ZyQAWwqzJQOW6+5WB/dwf7ly+h2+vh8OwYmWHjuc98AT/7G78DDC+hdnoomGUvPsTiKNoqQoF6vsDRj9/Fgx/8FcwiRDQ/RVXE6Hc9rKKlWDgzJ5GEI3ZSqyRHHhGsSxBLwzlGURSyvmt2wgiuD7tYpinOwxDzMIbl0KjeQlVo4ljR9Zmf2sFg2MHObkfWUZKusVzMRQfS7wawtQbRco4B7YHrSiyA+56HgnbznHu2C8/zEHQ6ArBMFwvJBa8Kld+YLGP0gz4sgo5xgunpuax5sdKk/WrBXF1JYlC2y2z2URVEhVCrYRIAWFQaVOCwsW/KfkZ1uChY+dVaLasGsWqwKwGgIkOIvSFfhwNPAFgE+ASAlQSY+yezHpkQR0BpAyqxsSrkJwLLoqzijqgyaPmf2M6K2scSZSLBGZKL6E4iyl+SJvh6wvfQpfmoFaWQGnq2ha7JuA0C67XUQAKZbKqySUrrWP7MZrPkedNy17GkqZnHGbQ8x5avKVIU51Nrk+lTQUbGiWFgvlK22ZVuIiqoHu4oAJh1n5+ZA0FAloCLZSLPUyTMQ5wtRK0vOX9UzgHo+7bKVs1yOAZdUAIMOoHkQ1esR7SMZV40YyvYRJXAVZV7TGCCw8e6QHWzjDob3gUtqwnoUYmpYVmWWNYNFnWDGQkczKPWNUTteYPzQNS1Mk6qmc3pTpXTxqqaYETf0+X9imq9tSOl2osW5XYnwHt3H0jG52hnC73xBCfnU6RpIYow2vLK/I5TdFjbwki9NueLMs0QJRH3rX6vK2soz2vcvXcgqkQqsSxbERVETduquRQATKWaJkcKfoiSivGSp+kGA2YyU6UaJ/Ake1U1zEUMSQKjriy0BTziUaxmPVXuCAQ0OMdiNtQtAhtKDcZmOEEDNs/Z6OffoVuF1xtgsL0rDhOsnQRSSDRgvaOlbVUWKiOS4FtSwIgKGHkFgwrbVgHLFcbX45qNDSCyNMSOjsy38akvfgE3XnhBgNvvfevbePT+bVTLECPTgREmQnzhZ+C+IhESLdjBnwhUEtyVpcU9SUg7lgA1StHH/Ui5ZNASdeMCwfXJmiD58mK9rZTXXKNU7PHvy5TkWSVJxfFGcl41TcA1AsB0QhF3AY65RDEocISA4iZHXjljiDeO1A8BGOSUrABIqtx4TucYEj52SD6QvbWEQbCkBYC5NqQm8POIArgQ9apj27Jvc/8kqYdfeU31egA7UJnIBJr4XEUJ22b+KttnZbnuEfx1HNgE+HgHklgGWtAWQsSg8pSRQS69x9s4IILGzI8m+Oc5trhivHjzeUxGY3lNZucmYSxn+bvv3xH1Pl1DeM4nIBR4tInWoTcV8iQT8gXvTrSXHg666PU7cm5drRaYL+dSr4bjPi5fvozHHz7A0QcHaKY1Jr6JjufIe6ETCc8jHHMxH5HC0dpfKxaPsoVubfylXlOVLeAeQcIaBZgpypmqSCsenwXrDl0DRA2oLKu5ZmmlwPkQkdRIgM3z4GxNMNi/Cq3Xk5zrg+lU6ntRNmI9z7MVgV9+SexIC5RzT05CMscUkY1/wNq9yYcmEYbKbEeIi2arHq/lrMhYg0vbO4jmK6znawS9gThKnecF/Kv7+E/+4A8w3L/KjAhxtpEzo1zmaiBNkS4XiGZTcYU5uvV9fPjO23h6/zaWZ0/gmRou72xhZzySfSgVALgQAD+NQ1GxEjDrdByZx6JsrxR4qNS/YqlCMbecYThsgU3wjYQVKuI5dzXkRS11kWRAUf5u8n5FVa/cWai4lqgDAYDbmAA1VCoegFbZsre1ebFiAd3qmiU6hUQt9Rp8LZJqVKRKmwMh5z9VL1j/BNwj+NvwzEvQtpTeAMHVZ24+J65NJLHdf/gQdFSjLTdB1Wefe05yrs/Pz8QSmqDt5otAMN9TmhVYRVSFV9ja3UXQ64p1sbgViNtWJW4spI/w+7IvQbt3AVhZp0RFXirVLAlSqnyJLTNJXw6dwyTvPBPSnbIgV24NrBfcW6QWERxvHXwUKUPlkCtTghbIb+tVw9gIfsmkVCQtrh9uOkK0Y93j+UYF6bSEBu67ygpaeZtX4o7BcWB+t99UcIpMYpGozCU4zHOPZEazc2RoUmOU3TJJXRp0nnO4n3BtM/aia7frwpBYB8bK8KmTuMJzA+8L3I89sbTm/qfu5Hxdh4IGRhelqdhsi7MJz2F5jipX9vgE//l3Oa94V6LHgoDnJMuIxXeD33iXJ9KLHxcjcDECFyNwMQIfxwhcFNSPYxQvXuNiBC5G4GIEfmoEjj7bbxarFPN1hohqqaCHKy+8hMvPvoDzs3PMHj9BvlzAMko0TgHNyGHobMYrVnVRNGBvwGpcDK0BVmGBu4sQg5//PJ79nd/B7qd/Fk1YQOttoSp11FkNc9STA3S+ipFOVwh2xvjxv/gTvPNP/wiH3/gLDFHA0nj1ZlOJTFE25kzsDhwMaOVGJmueyYE/sUwEz93E9qc+g603Po3HywQJbAzGlzDp78Dqj6ExY6cq0CRLrE+f4vjBB/jw3Xdg5xo6GpmnJZLFIzhVCDOLUc4WqJIYUcgGSAmvoxSvvF+xY+AyH5ZsXDbpqMazDARbA/R3J/AIuKzXkoNF5dqkF2B6foLFeinWy+GK6mYbXduVzLimproFWNc1TspCLuqrko0HXbJH2eJjlpS0hAJPAGA2eDs6c/KE+yyNTQImrqkjoJKYF9TlEtF0jnhBc94Wi6WSjox2qq5aNQSvtq7toeP5YlMYrSKES9WwKdjIpZJHXfNa9EFZz0njvFUgKIUfm99KqSj9Mz6cj/4V1UJK3STWqrx081JIQNrRRcV15eoVjCcjyX+i9fSM2T3TOZI1bRR58bLgOQF6wQDz+Ro286RHE5yv1iibCq5nYzTsYr44RVFGcHwDly5v4caz1+TiuJhOZSwOHhxierRAEfN96AgbAyta+ekm/sP/7D/F57/6VfiDMW6/c0e6eYHXQ+APhIlOIJSX8ixLEU7P4OhUtTV4+/t/hfPzQ+w/fwNf+9u/DT0IoGmiexMLcrHaFiWaytmi6kkMkG25xqLKqSwAnCTGX/7jf4An3/lzaEWFvZufxYtf/jX0r98URnin68PII6we3cXtb/wpzId34EXncM0cWRdoXFuaJsvzCLOjc+wOJrixvSM2kasnD5GvFmJ5mtga7HEPLgHC4QSHB6cIj89RT0OYMXCpp0nzPis0hPAEkKKNbYYC6zRBVFQyH01PwypqhDgSVkDImtDvou4EKGwbw50tPP/8TYx6HXz43rt4euc28sUCPnT0XU8s1DTfxho5wizEtf1d7O+OUcVr1MkKBddRmMAmCF3Z6G5fxe5Lr+PobIH1KkaZ5aD7V5ksUSVrNHkEm3OBDb6iEECCNt4Eo7YGXdy8cV3svcL1CnEUSkOcTXjb5evXCGnfKUpWZYFMJYhtOLA1D03GRhstOCvUdoawiGD6DrzhCP54B7HRgT6YwNyaIO/auPzqizDjNU7+7E9x8uEHAsD0un0YNa3IB4jmGWbTtVjvPjp4iuPTI6yjtTgOqC/aE6rcX/5MgEDwgI9yt9gwM0VQRvUes/X4/2L75rlwJwPoXR+lZUjuKfOr2QyRxmsUwqZVcVmLkwAbLh0H8Gjvb1ERooAtklNoo9jk7NcolYUeqCxBtpio+GXjmM1RNrWpAGHTUprBliE1gerkKKsxCwtR1NBqXGz8avVFFW7jWJKlmLHR3rAt1yDwLXQ9R3KQraaEU1Xo6hpGDi1wO0hmM8mHpBqQxYhri+NEAQNfX6fC0WnrkWDABDqU2pcAMdWN0uyzXQaQC9AV5gWcTg+d4Qi94Rh+rw8n6Aj4a3u+KFT4HGCye5mjQ2CLzTM28EiW+vAhjh48xIw2rMwSo90hAR+JRGeDTJVEitJ6vivEhL3JRPJ0A8+XZvQ0WkLv9nH1tU/hlZ//KrRLz6JyxqhMD5WtVEAyP9mMknD1AmcfvIeH3/4LAYBX54fIGKHg0HJQF0UubZez+RL5OhKbU4LObMRxfVBdm2WxskJmDp/voL8zwTJNBACeRQlq3QF0F0XJJjybj568D0Y0jMcuPv/5t0RxfHT4VPY6n/l9BIAXM1mPNpt8wp2oReVJyz0qL5i12Ov1BOxZ8X1sVD9xhtU8hmO6AlBlaYbFbIE4UvnQfGxs1hIEjmkHLdarkBrF1hsBmo3VM/cqnUB+24xks4/AmmRAswkq2aD0QVbkCSF0tSpByVaUxuZPHDA26l+efThPCbaIOyCz0OWM0IK9tAgUgEdlKgrI0qpExPqbYDABKu7FpoG4KoVYE7OxrDUyT+XMQQUbN3ieNQiw0QaWDVKq3TmXWndZyVTkGOvKIt2z1J/T0rbruBiSvAANySpEGUcYeKpR3kpX6AaKoOeLbSKV+dNFipoKGdoiWoyeMJFSEUwSnOOJ4o3AIpvvJnN/qXxMU4TnZ1ieryUixLcVANwTgIebPl0ZKmwNB6IiG/W6iBYLxMsF8igUokBgKKUdbRob1ipRy9GqktmQrigf2aQWNY9IZk0hZtEtZUWL86rGnI4Aling77ooBcAmzkHBG4VdG7XbJu+ZJBEBf20NWx0Dk8BDz3XhMw+5zZjl90mh4Z07B1JT+7tDlIzwqGu43S62dndwTgtzKtyTDNumg2y+EFtmPiPaYdOelqA2LV8HtI53HSRJifsPz6QM2a4By1YqVTaihSQgCkbWdeZXasj1WimcHOa96gL2EsytowzZIsSIa48qL6rrCfoS/CV5qN1PhNhEIKPWYJXMN1RkmIzzWYKvlT6egBst+QkUmLQc9Tz4fdbDrpB2kpLqPJJ2qBAW809x16FaikrNJi1gZDXcwoBFq9c2+1iseOtCrHHDiupfnuFJwjOhDQN89itfwrWbN4XpRAD44Xs/FgB44vowaeGZMJ6DBZ8gxkeHUnnXVLdR8Sr5l6KspzLSFkU798XNmZd/h+CoUv8rMFAy4nnmJulJctYVAMzolDwn8ZUgAxBmmQBGua5JbvoqqxGWjayLDQAsoGJ75hbiiWG2jkeKrCR8SKkNKlplk8fLNcRvTOCiqYs2e1NlVvKLgAXXcMM5xX2nPcMz45jrgopCfj9RN8tYKLU+16dDlyTfw/l8Js9V3p441ajaxPdDcMN3qUwkyFIgjiP5uxuFm+3o8AIXPsFHySFVz5tAn0cwUl5DR6/TxZuvv4ZBb4DVcoknT54gXoZYTmc4eXwAz1D/lutiPOgLIYSAYpkmyEmulPgNWmCbuHJlDzs7W2JNv1wvEKWRWB/3h33JgH//1rt49O4jNDNg7GlyZiCQo5R7lJq2Fq50ICEIyf9vrWRFwah8nhTRp1V2SjIDgXiS3fQGWaqUf3yP3HOl/rbZ7XI3odEP47QJ5tHNgXEiJKn1evAv7aHpdbFsKtw9OpSceCpbF6dzudNsFLKO5aDjd4SsTPel2flUTW7uAUUl4D7VvgT+6PDQ63Ulj5x23MpGOkcRRyiiCHujCcpYKYmHWzs4TWMc0VHh0g7+zj/4rzC8+Tw0OkrVOuqK0Qw1mnWE5vAIRz9+H4/eeQcP3n0XR/fuYjk9E0pVd2hiPO5ja6TcdLjppdEaFfO1K9o15wjXsQC/tM9nPaDiVYgsVJyT9cfNi0uTLgSiGKcVvyLlSJwCz2U8v1HxS2Juqch8PAMrtS7rmAJlWc+EaEESrtymVKSHAMAkyFFh3Fovc33zeao7qvp7Ug9pQy9nCUVq2nwPkjiEYEKymIQjq3xd6m35/APHF4CXOb+cTNdu3MDlq1fEpejho0e488E9zBYLdLsePv3ptyTn+emTx7Keet2unAuUyp9uTImce4RMUwM7l/akXj16+lTeK50LSLIiEUP9XMpZSdwC+CXndJVL/ZFF80dVXOWee3SAIvGgyKU2qjqjfrBmKAKKIqfxmcmlQsgHyulkc5MXEF8swtUhVIhtcj5SILDUObF+VhntqgQqAJmkeDkH8d5IUL6dF/w92zLRZdY2Ktg573sNXJJNaCnPNck7GYkc/Lc8q7UxNQR/dZMOdK0ymnv4wJP8aP4Q1bU4uTXqqNBmG6vXNRUBTuoDj4Aqk51qbEXoUuuNewDPn7TG5ljQ8t4y5XSCqilQNoX0LKjG5xhyLf76reQCr7josl6MwMUIXIzAxzQCFwX1YxrIi5e5GIGLEbgYgc0I3HvFbtZRhSilVZyOzHAw3r+OyZV9TM9nSM/OgTSGY9UwO8xu5CG4EdsnacQx94w+hYWBiTvGMq7wwTrBtd/6Dex/7dfh33wJi6MZhpevw7J8uSWTdcycR+YpmWQQd1x887//x/jh//g/oLl3D32yKrUclU7PSWX56FkGtvoOttj8kvw52tCWaAYj9F58BaPXPgXvyg289+E9REmB3a09jPw++r2hKLiSqsDZ6QHmJ4+xPnuKZDaHV9lweBkVxfEaLjIYWYxiNke2WiONc7FJ8nxmDKlmrN4wL8YTFi4zhAzmbnU89HfG6G8NpdG/JHs3y0SR61kakiREnCaSfUuFplEbcDQbBiys1jGWaY5V1eC4aLDkZZQNCuY72YRmFCuaTbpGsv0sUQoYZQq9YZNIQ0B7T4GK28YwNGTLFbJ1hCIu2uyclqgrIA9VR2xKqYaXbZP178IxLCRhJMqwlI1/2kUq97rWVqplzrNBwkvsJudQLKEZkbOxxFT5Verq2DZZNFpuKUWTgECtWkJzDDiBhevP3kCf4GFrI3p+dor1fKmaE8LmNmHpzD2ilS8zmLoCAId5hpjBYVqNwLWQZxHKOoXl6NjeHeGZmzfkz06ODjE7mWJ2vEC0TFHniiGdagbCRsO8qvHqF7+It770Jbz8+ieRRaWoTnXTg+l00JjMxdQl+5iNxnA2hVFmcPUK8ewY3/3WN1E1OX7xV/8anv/CFxCMtlSLqNHR2LY009mwFBUQm6VaicbIxFKTecF2ZcMMMzz+xh/jyXe/ibOHD6BbPbz+pa9i/+U3kRuugB6cifnsGI+++5cIv/+XMKdP0LVL6CMbs3iN5TpBFtdYzyLs71zCM3uX4JYl5o+YB7wQYMxgRpdvow58aJ0BNFqqHpwiOziVnL39LUK0NZZRjsgIsK6o8i0RlVyTtSjW2BAejIZYrRKs4xxxyXlrIWd+GpuNowGGO9sYTcaiCHrv1g8lGxFkxlPBUtai+O5ujZDawL2HH2Iy6ODSeAC9SBBYGop1iPXZElpiYP/6S7jyua9g8ou/ivzhAZaHZzg9OsbBoweosxDx8gzx8hyOTtV2DYNKJFrrrUPJAKf68Jn9S0IcoSoyjWN0ez78ji/sbTZRmc3G9UCloFL8sRHpwuWcWxNg1SX/uDbJ2F9IU4VuBlbQh9abwNu7jO71q3Bv7KF//QqK6RmOvv51REdHkofK5mq8SqFlBpbTCOenM7FTXkcR0oJ5uOST0ypZNe5pQ7hRjxuWUn0pwj3Z+tLBElB607PhXGMOWkXw1bWhBR5K20TSVAiZR8m2NBsvSQwnzeETkIOmGi7M/2SD12eunCGNX7EqZK47reRapaJkSYqqUTWK2DxhVp9nO4jWa2mWqDxDWjFXYqvM7DZms7JxXmgGkhpYRKUCah0LVseD7hNkUha8VA/3Oi58KhkJTMYhjCxFAGBo2WJfnc4WaOJEah4tBQme6LRHJYAm5BTWGU2yGWltzLpDp4WGDVS/C8MNhNABm8DGCIOtXYx29zDc3sFgaxuD0QSW60mdVDhrieVqicWSObVzaHWEQcdBj4opKjPCCA9v38Hdd97Fgzt3RL2wUR1R4dEf+Oh1PVHobPISe76PndEIk8FQ8htNx4Le9ZDbtGbfxeDqixg9/waMrWtAMBQwPU1rqf9UNxNcQh4hfHIPZ+/9ACHB3/UMWcT5vcb2zpY0BtfnU0yfHmJ1PhPgeNjtie1eEoWI1iukSYyC+aemLgCw0w0kUzdm7hyfXZgiq02kpY6ID09zpJFY0QnEyPC7v/ubePnl52Vdfffb/warxRQaG2OGhmQ5R2Aa6FiWAPa74xE6dLMoSlGLB0EA1/NlPhMwTzICD1RPZ0jjQhR4VERF6xhprLLWiIcSuKUyKGbDjs+nBX4lj761ilQ2rOyRKuBcmo8kTbTqX/kzUVZuvmj9qWT3bBIz85nrTUUjUgGzyfBUCj5pcouNrDJ2VTm+BI9YKwgAK5tVBbIQRFBNVv4ZlasEp2iBTbV5WOYy5hFVK6JgJoijmugEekTVwzEnuNeCvq0gXPrA/DXXAhvrvkEwExi6BgaWhZHriROETbX0eo08WoOzWvZoAscm4Hi6WB2zIR7FuRB7CAgyT5jqX4KoERVrBA+DLmrbFPA3a2o4HV9cFPi9k+UK0+NTAYOZ70fgz+XrsGYUtPfOMep3cWl7gquX9hDNZwICJ3RuiFNRCndox0hiCAFIAlBU0xL4pgKYAADdBpgdTCcWwxA15rqsENUNYqq5TBu5oSNm3SMRqKSKlSBP27xWSRbKhp0NfQsYuJq4zIw9ByPPQ99RdrKc5zFzXuMMszhDaTvwx2MY3Q7uPnkikRyd4QD90RDHZ6eiXh7YDrZsF+HJqXwmjeqydQTfdlS9yhUAzLGPogzHp2vJBSfQyga6WlubzGgFFEqWLAGgjgfbd2BQuUy7ZqqeWKOiGOHpFH3TkGxnKo+dNhfx/w8ASyZ6q5JTQeg6NCEi6KL4FQcbctKYS4waNh0LXAdBvw/bD+QsGjLLlHm4JGgSiKYCis+4BYCpAmfOsFOa4sLAuqPcLKjoqxDRFYIKfgsofR0aG/fbY2xdu4rd/X1R1r1760c4ffQETZSgZ9oIqFYOY8nEZb3YZGorpb0CecTalKQb2YJ0qd/Mx+U6I9FEOd9Q3b+xW1fKsVZeKW+ypN2n8mwWUlNClWZZyhk3pb0ya4+mYU17Vq4Lfo4WAGZUjLJGVfVmAwDTTUQU3QKWKxWwPNeNO4AQVbivqxpCQI9ACYmdJNNssioJAnP+0MmAgIQA3yRIiP2oUrDymW1Abq5RzhuCv26nIyQFgkn8nAQ9lNUwAWZl9ypALi3B81iUwpykBIk83xPbYZIWaDPPISdQTXUc67gv+cNqDvB1b1y7JmepY57Rnp6gSPM2vD0XAgKVeKwDb73+CqiDzMI11rOpgIpUitMhw3MtTEYDdHuBKPhW6yUavUGn38Foa4KgG+DD9z/AwZ0naOYVfALHLfmMxA0S0QgYcbzpNEU3KRL9yHPgHsq7mlICs4Yr4g/vRBvrftrLWo6FMEqVepA1lq4BJNySM8SzV0aCjno9cXhiifEDNFSEWiZWdE1xbUSWgUfTc6lVvPtGs7UoLA2CioYlecs+SWBcF6u1gMCbpifVwbT35nOg4peKw263i4BZ6wTiN+gpCTZ5LoQQEifLpJC7Ly3WZ8z37vfwC7/zW7jxcz+H3ngH1dkcTx8+wcG9xzh9+BjroyNE52ddrI8hAAAgAElEQVSIqVadz6AlscRHaOJ6U6M76MB3XbiWLfFP3NcY+UELa6pJaQPPOcz3xb1yk2/MmCMCwFT9KhWllBr5WTgnXDtCZGwBYBW3KoAov0que3EqIPlYgbY114lkOBOob614uYy5p7U294wIEFUm76skffB+Kncv7vu0SDbkjCh5wNwbWadbdyrJRua/FZWpKXOaa0Q5yijwU+YLnVxcF5evXsWVq1cRhiF+eOtdHB4dC2nhjddfQRiucXZ6Imtl2O/JvYJjxjP0OkrFkcZwbMk77vT78v0OT06kNJOQxT+TswDPmSQ3Udku3ACVH06QklOZRDHJFm/tztm7YO61F/B51Op50Hq5VftyvZJYoM42bQZ5SzoQBbc4nvxEHcxaJQAxE9H/P4p6WiIrQgrrD38t6mCpbYo8RzcS1myqn21TfU/+nmTOMwvZtRDwHFJnKFaRKO1Z8/j7jI8gCMxJIkuW9wYSYKjqpf8ZAWHOJdtAt8MzNu/dBG4TIUFI3VXmNqI2F8G+ZKmr+cgpuBkTkmkZyUWnAzqbKEvyAlUhhv7gnKIan3WaLl4ktjM6g5+B34Of6Ws/uACALzqsFyNwMQIXI/BxjcAFAPxxjeTF61yMwMUIXIxAOwK3rmkN7+Y5L+WujRg6Ots76G1tC3ubebh2VcC1NbhDBxZlJU0hbGOB+AwLVaMjnLNJ08U60/C0MfDq3/072PqFXwJ293FyPMVk9yosnUo6WuKZygK3qSUXDFGIf/kP/1v84I/+CYarBfwqF9lZpZcwXQNRplirfd/AThBI48D2HBDSMHf2EDz3CXSf/QSs0TZ+dOuHWM9mmHS7sLJSwAveVtZFgdnsFEW6hG/WuLyzCy1pUKxp+7pE4FUw6wRNtEZ+NkM8X0hOlTCKDcUwlqwo0OaMdn85UjaEfRfeoIv+9gidYQ91lWN1eiZAV8ex0A2YB1QIAMz8MDa3ie6YmiMq0dPZGufrlBFWWFLRbGqiMNFpLcoGZ82sYU3Yv6bnQRdfU1oPJ0CVS5O143pKHcAmM5uHtPJaxSgSZkmRYatY1m3cZmv71IJIokhTAI/YK+WlWISyYUP1H5sbsvm2uWhsmsiFml9iyaXAYGakiQ0rGdab5qXqrKkmuqGY1mxICRgjeWmA6ZrojwO8+IkXpdETR2tR656fngoQTcvtOifwThY2QXNeHnV4Xgfd4RCNbSBOY+R5IkplosV1k4OA2WgywDMvPCONnuPjQxw9OcDifI0sKoSIQAtdGpiltG4jgD7ewrOvvorPfO7zePnF12HaHaS1gbg2YHUGyGEgZUeCAEMSw+S6IHoaL/Htv/gzPHlwF5OtIf6d3/s97D73PG+kqhPo+gI88Y7NS6ewp6mI1nMkZSFzwWlsGFGJ+OmHmN7+EQ5u/QB3fvQ2Xv3kZ/H8W1+Af+V5zJZryULTigjLB7dx+I3/Ezh+gJ5dQOsAx+enmM1XIB4eLlO88OzzePG5Z2GWFQ5uv49kPYcbOBhd20Ok10jYxXM87Iy2sLr3GMu7D9BpGox7Nooyx2ydIDU9LIsa67yUvF5mjNG2tdvtYTyaYHFONW4kCmlKLhcEXalGHw/R257A7fhIsgR3736AgCAiAbo4QZPnGG9voTMZovIMPHx8H33PFvUVFcDMDqUEIFkm0HMHNz/5eVz58q/A++IvAbOVzO/l6RQnt99Hna6xOj/C9PgJ0vUM8XImKjfaTiJLJBuRKb7MohQ4T2zraozGfVG0sHlAADgvc2kAsrvJZg2bHZ7rw3c6SFa0E5R2KxotR0L1Q0rbNa5NG85gguDyZfSeuQ7v2StiCZ+cneL8B2+jWYdijUjgdj5dII8rxOsU62WEOI5FXSQZpMzzY/OaTWTafdLekfONDUYBgOufWI0pN1E1vzQ2XVgrqKptRJmU0FKvE6ByLKRUfdMxgcAUXyPP4eUFupqGPm2IOQAlG84NXM8Q5juzx3JphBti101QmFM3LjOVJSl2oiSIaNgej9HxfaxXK8mxI+BJsJoNN8v3pem5ygpR+eYabcWB6TqVhh4JNG6vA4fKCNrUMovYNuDZhgAYtPtnHh3iCHZeinV1FzqqMBIiAZtEzI1l80e3dLHRzZtKcsbZpM/YEGYDzLRIK0IwGGL/mZvYuXoDTneAUrfh9YbojCYwPR+90UTqihd0FTom84F9+xrT+RTT02PMjp9idfIYe6M+Jt1AciPj+Rz33ntP1uyDD+4I+CkZxZpqovW7rjSnOA/YjKb1LdWABIUIAPf7PQTDDtxxF7FmINYcVN4I+y9/GqMXPwV397qsLxKuxPy0iJEcPUWxniGfHSE5foTFyVPYbBNWhdhl7u/vS5N5eT7F4zsf4PzoWAAIgk+0+kziCFG4RpYlAgCLwogANa1ZqRan44Hl4OnJDKuUajIDBWzklS52hTwHuHaN3/yNfwtvvfU6XNfEt/7qL/Hg3gco0lBU99F8Cgc1PI5jmmKrN0CHSmqqo9NMEY9sR/YkguyESWnBTeLD6dkM8+lS5hTdKIqMapdWXGIaQsZJSDyhRolgDeMoaKPZWkUSqBKHhdZWnLs39zpl/aoayMpSUjlTSHwBQZhWDfxRVrAomZR1rwC5bGQK2NGym3gOIrAszVilkiGIsknGE8vh1gKa/1byO5kjZ9nQbUdUTes8xzpPEdFylftpa03K7ys5xAJytaYa0ldVJAxZ/m1TVPa/CggMYOJo2Os6GJkWhqYpQLBH/Ilgf5qgIbGCDWZpYBvwPFOa6gTn4rRAWfP9WdBJXtIsAX5J8qEFNB1V6HpCBWxt6vD6XTguaRAa0nWMxZQkhFgKFFuoAkyzScvsP2a1u464QuyMhhK1QVC4YR4o97e8FBvoDjPIxbKR2yXPFLU8O7H03Aw7nyVVzWWNqChFocuszZJrnU4dnBOihCxRa5XUWSp8WL74iEl4oYrft4C+a4h6tufYCKiaYjNdo7U5c5RjnK8SnIUl9p7ZR//SLkrLxq3bt+F0AgSDHkzbwsnJMXzbxjgIMDAtrOUcWMCsGqSrEJ5JdW6jAOBuV5rFUZxgucoEgCfgxDNUTvSjdXrgw+W+w2dFEG+0tyP56SVIvsxkP6PNepPEWBwewyUZpmpEoSgAsJDuNmAJ54rKfJXGd2vJyvllkpRBNxuSI2pmyupi+8taz0Y7JVTMVaSdMs+lKe3+qVKWPYBWn0rpTlKoqNtIXOCRgN7TpXKQkSgQ7rUcD65dHisDA0bPgz3uo7O7g7AsMdzaxnA8xtHTQxw9eoxkvoRNq2DNkPxVjt/GDkMyJtv1wXUuwK6okjdArALV+b43mcCsbyJGlLztzZd4WgggyAxSNvlpSZuluTiDkJhCAqPkhBqGkE6WeYGwhuT/0s2C59mPJL1CACEwopxECMwIU0vsllWOsaofBFVEu9iq+lRRKYpM9g4C6yRP0CLZIajJ2lEoAFgUewL+que6ydwU+3qC4Vw3rVW7ZisgiWdIgkgCoBAAFpt17uVKqcfsXz57UlBogc/64Di0Y6balPeEVuHH70FQXMCRAi6Jua0tLWsglY5pmgoQNp9FYvsqClrW7xLinHH10g5+7a/9AsLpOeanJ1gTII3p5MJohwo2HY14v6KdgQbJL6biz+t4GIwH6PZ7Yis9PzhHvSCZmHdKEq80sc8mmE11IYcgTxIkkQKDHHECIIDU2j0T9KOauQX1WJsFwGcGKtXujJvQGItBkJwqZ6oRSYLmPswxU04BBOLWaQHQcSoIEJkGTopUsq1Dy8LD+VLIr7ZpwWtox5+KDbQC3j2VPUz3pzSXdSTPtM2Jpupa6p+48dZic+v5rgDy/BxCBpCzdSQ5xXZewWScAu3yHUvuN4llYPzcM9h96WW4fhfR0RnC+Qqr8znW0zmi5RJ5EqLOE2hFDof3W55F6VTkMUua75F7nyFqZf5MADiOlPKXluGsz37gSQ1gfZN6ICiusn2W/UAAYIJpaq7LMFLlS/WvuGn89BfJz4oArb6UYnsD5BLtJSlApdK2KUW8L5NBKfnGLUmLtIj2+Yqqt/UFF0v4zZ20VgAwgWC+B3m99jzAWkCwnmuX500BPHlPN03ZL7d2dnD12r78m/fe/wCnp2dyHqKCvSBJOQplH6P1v2Ric6xonZ1XEpHCukIAmDWK94BVFKl8XVEhG8p5qmRtplpXAdpy3uBmRmIxz7miTrVkvvOzksDGfHCSs6TO8Awj9aI9wzBGwnWV2wTPc1IBFSFCgGXJxm7nYEs2Ya0S4tFGiduqhzc2yFLX5Pur9ycfgaC9KI+5nmzYjP9hHeXcJCHDssS63Xc02E0uZDDumwR+SRwkcU0ynXkGaLOBxYGF1xba5RskhxnwfRLZCTDzSfFKkyEOU5QkKdEena4oJtW/vIcr9wshQ23IYBvCIO8loi5WJHlxCeBxl/c/gsYcJb4G7yd0VGOLqT2fsb789e/RC+vix8UIXIzAxQhcjMDHMQIXBfXjGMWL17gYgYsRuBiBnxqBv9xGI5iWacDpetJEtfs9eIMBsiSGneSSE8mGvD/y0Rg18iyWjFaH6qegI9mJZyczWIWBsNAxDQb42d//zzH47BeQ9UY4ma4wHG7DqC00CdndFkyfzFr69OTIbt/Gv/xH/x3e+5M/xiWtFhugqsxQahXswMYyZ95OJYf37cDDjRtXMbl0CTlt4bYvwdq7Dmf3Orz+EO99/ztYHDyGVxVIz5njmohKgY1VNsw8V8flvS186nOfQ3K+xOzoBMvFFMOBjSYPkdMi7XSKaDqDXldysWcGFhsqwrPXyJr1kFJZwsaia6E7GQr46/gOmjJHcjaVZndgGxiNe3I1TbIMYZxiFSaoazKTHSQlcDKLcLoqMCdBnlnDjo7aYeaqozJ1K9XUoP0hlVJkpVIZSLUbVdBU1dDW09MM2Lzg5gXi1UqaHWSt8p7muczOofppc9khiKAYv9JMlcsUmb6qsU0QuOZNnI3Sj+wv20nT3pZEIcVLIi970pRlJo5qrIl1rFjdcbx4D9fR0KpJUxnAZDxvGmaWZ2F7b4jX3nwV3a6P2fQcR0+fYH7OJnIquUsl/3LNCzgT2izJ1rVsB163g+64hzRPkSYR6lw1zWhfx0thb9jFjReeERXTbD7F44ePsJgukYYcbGXtpqysNVS2jkXRoLe9g1ffeAO/+tVfx2TvGkrLxzSvYXaHyGoDiQSYsrlfw6UFNGGlZIXbP/gObn3rX+Pu7ffw9/7L/wLPf+5zsCdbSnbt+Mp/kj/YWRAGOrP5KmRstsKE05jQ6XfGBtDxIU5ufQ9/9r/9z9gdTfD8mz+La299BYtljNqgwoKhu+d4+Gf/B/Ind+EjQWWkODk7wux8jiQsJKvzjTffxCuvvoIiTvHB228ji0JpnO08u4+optosl6bvzWs3cP7ebZy98z7GzD4yG8RZgjmJAJaDNTM5qRw1DQxHE7H263V66Pk9LI7PES7W0hQhW/1suUBYFjC6PrxhX9SdeV3i5OQEg05PmqAJmxtVCbfbgdX1UDoGwnCJrqWjwzzP1RIdn9m7Jmp6uxYuXvzyr2L3S78MvPJJyjhVJmmYIH/0EHXBenQmAPDs4BGe3L2DxfGR5MTqWQqDzZYsQRWxCc88Nx2BY0mGKZsGbHiKBa50Z/kISsRRJEqaIOigG/SRRDnSOBF7y6pIpRGtpTU0JRIUFbC3tQXvyh7M/R2pF8lsgfTJkQDRVCnEeY7z+RIF89/YcFHhvbLOWIKVwqiSZg8zcql2SEStw+ljoORckaYls3/ZcKOfHpsVtAV0BSCOsgLrvEJC5UCvi9qxkVS062S2caGUYcxpKysBhkaSJ2qgTGOxnWSDlY0tydkS9Y8jKmiu56zIkTJ3XGA1ZR3JjMJJCwBHYYjVcoWYObNlIxZ6zI0sDQsRLT/LGiWtUTUdiyQT1YXheiqj0PfhE0yl4pAdwqYU5RMBDoPWt2EIMFMzScW6Wk9zaQyxKZ4kscpZtJgHyuR4AsAaMo6Tb6O/tQ2r0wUM2pJfwuuf/hm8+PqnMNi9LACi7vjQbA/LKIbL98KGmW4K85/EI1pO0nZ/vV5jcXaC08f38fjdH2B/PMS41xHSzfzkGPdvv48Ht9/H4cP7ohCisonWt7S4pJKLqiYqgxkPQJt75vAyq3DQ6WIw6KMz7sHue0gNTXK149rFlZuv4cobn8fk5ivwh1vSlOKzWp8e4vjd7yNbnkLLmNkdIVqco097TstCHMbYu3QFruWIBfSdd97B6dGhgJjMq6Oii5l0cRKLVV5JAJiNM6q/s0xyPU3Hhx108fDgBLN1ipQ1yqEalI3aWkC0Uc/FF7/wGbz++stCfrn943dw+723Ea5m2JsMUUQrNLT1LAs4DfNrbXg6ld0Q+27mQSrrwUZIVY4XwOv1UZkOHj89xMnJFOEyVrmfJVWwG89UQ+0jVO1Al/pEgsFHSjw20/lFMJVKJbF8Vv7b0vBtSUwEdVIqj6msobKHe6HY/prKAlDAR9Ug5bMiAMxnyOY337vS8Smln4C/tbSmFQAswKyyShcAWPZfBQpJq5UyS9OW97LKM6z4PKiM3mQPSkNbKXy4zgVMEiKRUglK85dKJmlgqj29yWt0DGA7MLDf72KkaegRPOMZjkohqmGrQsaAz5rqFcczxVI4yVLJumeMAJVvpmULGJ/kdCWwBLQj0Mr3V5oGGtuE7toCABMsJiElCXOZeymzpVM6q7DxXysLWzmDNNKApQ04yXkdxxSLaN80kMznKNep1EvmuUutaoFYlV3Y5ioTvLJMyQ5nwz5MMyEJMtKBz1zoPXyPYhsqVV2y+gjy5IXo5eDaOsZDH89cm6DJU7Ep9w1dlMcGu71imVkijDNM1xnOwwLzDHjutecx2NsVsPndu3fRGw7EipaN8fOzE/lcXYdzXEO6XEoT2zMsZKtQ7EOZ40w76H6nIwTDOE6QZhUsh3OVAHwt1qei8KUynWQz7h9NA7/bwZVnbsAOHGRlhihZCzQy6gWyzy0Oj1DOc8l070ijW+0TnJFiTyzcJjWGbJDz3CiKOZ5nqNxi7qX6DZkPJETRSpgbHLM4+YONcdN0Wntqgm2tElWAwFJlJRKsFstNtciY6y0AZ6u6lPxfIQMBBjMbhz144zH8yQT3njxFZzjElavXBTi4d+cDnB0coIgZnaIL4YfN+yph3EBrMSqgg/qsogAuFLAgSj+60zA/mucax5Z5yvXNuqC0bAqsUGCwUv1xvG2LbjOOzIHlco2I+5XUlwaFTnV5I/eSiFb0JJ60tvMbS1S6HAkALAo6fikig3IAIAG0JXVIvnDVumYoAFlssotM1rNg71TZGzpc5vzSDaDk3sj8ykbqOZV/oh4WexCew9vPw2dt0yKdvjGslRXChLsjLVH57JS1rTgJ8AxSMEPcFOCKCjiCeNwTeM8jUPRRE473DDnnK0CJYBEtUOkkxL8vZwfaY4drnJMMkqm1TwDYKEhSBTqujRduXMXf/PWv4eD+PUwPD1CE3CtSIe9VaYy6ZMQHHYoUUEslvli5OwZc35G1V6YFskWMcpGIXzBdi/jDsTRx1VAAcCO1iGdiXlBIZubvy1mKz5tZyZWy+RYovnVGEgU5aAtL+10dpsMsbjF/lY2I90OCSIFDi3ueVSuso1zqY+U4yB0bR3mKudZgoem4P0tg+YY43ez1J5gfnyERp6Vaxp1AHDNzZf2QJNV6KPH5doKO7EcceCqzJaubym4SgwlAW6aoO2kzjCRDtzER1DoqOhDYFoo2D31F623PB51x17MlAtuX+7hKTcmRVSnqpoDWVDDpSMP9hzbNPRN+XylJqbAlMdLWLbHiJwDMxchzA6urTaStUbbEZGKQxCu2zG3eqooxV7NJcrs3St/2Z4kkbs/DG/BXTpwEEoVkrAiT8kOcHTYNDTUvFUSnHDk2IKmk1bb33I+U37SRlgrafBRrRNIiM3fl7v1TNUH263a/z7NSSMXqjGBhGWayB2xtjyXz++nTY0RRBN+nW1drWSwZtrRYZ4wBwUTVW2DNjRjjsVgLMUay3eVzsRbpcsemipe1i2CxtGp4FxCXCEVa4FDwjMo5wzkhilveD8pC1P5cl6w9KiNYfbFuU8kd+H5L2lEkFOkJkHDUuqRsXPZFDS2BwzyzQVw95FwjBEfuHyoSTD0KRWrh2LMuCelOVLhUCVtyp+Cz4X2FgDb/nxEitk0SSoYyCYX8azLjvgasohFyO4mWrH8bYh2fPeesAn9tyQxXNs+KXEBimUQFkTBj0k1BU/sSZwgB4EpZu2/I8TLsXPsku3JcRWVMRyTOZ9o7V2LHzknGz2q7FhzPRk0nutbJga/xK98mlf/ix8UIXIzAxQhcjMDHMQIXBfXjGMWL17gYgYsRuBiBnxqB/2ckAlNRlnp9XxroGpvwvisMZ48q2ko1PXWfTVVe9FKsZktR4XZGQ7jMclsnyNcpplGBeWeMr/zX/wiDNz6D1PQxW4aS9edqFvSsQZ6w6U7LO1poRXj8z/85/s0f/SEef/uvsE9WLW1880yad1ZgYVUyH48qHJXT9uprL+O5116Dd/kaMneAKhjB6E0wHk9w/+3v4+TDHyM9O0Q+PUERLSWniBdHNr2DwMXk0i5e+vKXMLv/AEcPHmC5nGF/f4I6jZCeTwUATqYzaTb5ji2XOTaQxQRIcqJMATJTAg0GMNyleowKvxomL6eLldjWUfXSHTjSNOBFz7Z9zOchioZKNQOPT5ZYZDWWOdUEQMH7vWtA82zozPEl47dl+HuOK0o80f6YOq69eBNFU2J5PsPs4Ag+YUReqLIcEe2fc3UZtkwNvZ4p+cC0PaKaQOPtn4AeG2kt21q5y2roMAyPDZxS2UpJBpBE0bWWhD8FALP5zrmjcpIUACwihw0ALJdm5t9qKHSlRhC1VWu5xaYk1SxbuyO8/snXBIw7OTnCIfOSVsxRLoTJXaRsJOjQGhNabaHIle2m5dq4dOOSUMtzghi08OXFtSxQazXcjoerN6+jOxqICujp06c4P6VV8Bp1WiJcqWanQVW7ZaKg+lo34QV9fPLNz+Gtz30Fe8+/jDToIIaNdVojanObeaEkABxoNUZ6jcWTB/jO1/8Mf/y//lP85u/+Nt76d/8GLn/2M8pf03LVz+xIEvhrQfOCwLPku7UWiRxMduriFNHBY9z64/8FT27fxqi/gy/+4t+ANdlDotVIC2bdZjj81jexvPc+quUJGi3BYn6K2ekZVqcL+L6HT33hC3ju5Zfx9OFj3H7ntmQJ7tOieNiVW3BVZ2iqDNevX8XZD3+Es1s/wsQPmLwt4DDBiNpypPFPFSftfINOD57tiV24WetYn9IuPUZFVQ6bolGEsEjpCC+Ua6/XEVVhGEUIHK/Ng6rkkq25FkpTQ6JVkivms0lSZGgSZVfMtVbXNpbrGp/69/5jXP/lrwH7NwDTF6CjSQqxd0ZA+8oadR6jOTnE7e98C/fevoXTRw+xOj4WKzszT1CHa/h6A0+noqaRnFSqMlkTXKqDLTaGa2kqsJEmVnu9Hnr9gazF6XQm6rZkFQmI6rVZiuzYUBNS2Q7qTgfaZCjNVi0t4aS1sP3P4zVOwxjzSK0r3wG6voGu54nKKM8LZVFHa0sBr2g3TuJIKaCsAASizDKl2cKGyv/L3nsEy5bf933fE/t07htfDvMGkxMihwBBkCIFihSDSQVLdsl2lUS7ii5pob02XskLeyGvXZLLsi2Vy0Eiq2jRJGHKpEiQIEgQmBnMvJmX442d+8Tu4/r8/ucCKG+F5R3y1sN7M+/e7n//zz98I4AQiAvgT8LnVlWapYUm2Vplu61wMFAVhlpA7GSuMxklfS8INJCnvVbLCH/6desyM9K1DlgTHGlAR2mv17d5Q7RzmqXmUsM9CIBlQJLnqd/pGumIizpd4SYllg9ECPIZR7Isan1ebRQPtxUPRlqHseY4hQFdcFv5vra2R+Yege1LiX3mGY4D641dzxcqJlOVk6nqxcpc3ZCICFaI7rZONwBSnNZ0knYSeUlbmyjS/tXr6m3tyG8R97yjV9/5rG69+Rn12D8awgvSCDKOcTYXGN2y9OZZFGWgbie06MbVdKzjh/f08Tf+UKPYt77pIl1penyooyePdPDkgY6fPJRfFUo8+k/jxumYqVgtVaxWRgBtikp1018MAWMCGsBllooezkqIwa6SwQXtXnlRN19+U6+99Rnr4Tw5fKY7H/yFPnrvG9o0iRYDil/XhcWM0ye42Xga9LfV7fTMcfzx++9pPD6xdbzT61rUIGAiPXbLFT3AmYH5Bt6t11ZVEMaJ2r2hnh2PGwI4UIgYonJiBVxUO8OOPv32a7p164aGw65Oiae/94kWsxONcNeXqQH7G57/IFAiOqcZN2oQAiMdmJe4npbLyl4bwH6ddPT4yXMdHyNmIs7Wmess8pzxYg/euC5g1uwlUb28bgBTZ89QDShPtDQA/4b4YsQBrreW/mdz/242ts4Rd026NSPgQEtIxsiBoUZ00GHnQGzSNgAiIYGZ/2ekDqCn68VzbjFL3ACghpdhhfgBV6D1ajbPOsQS5O+8KI3IZp907h9HsOGMZq8211EI0Uo8tAPBzaVr4Kura9ikpfqhdLEf6cbWSKN6o06RK05T9SAWmvhjYmy7g56STmLvFQHAdD6zTsKyIsYzcu9fQdPB6GlVEHlbaU1SCEQPDtPQsy50xrpce1qtNtaXV0CYpamRVzVxjkGgYS8xIQQuYPaLYlVqdxjrIk76Xk/FfKZqsbTEii5R9lluUbFGIp8B0IwLn00CKxEYeT9bpVplLkHh7NmFRnFdqJat4EiCpku9lfBstHXjyiV98fOf1bOHDzQ9PjJndALpj3gwo9ogtaj6k1WtKb2UoXTlpRfV3d4xocGDJ0+1vb2t7a2RrX+LyalmpyeWDhEGnLPWGrW71r+8Xqaqmi8cjs0KQeQAACAASURBVMNu386ldMxC+kL4mgCohLzjyEDcq3sPKdG1RgB3dfX6NfVGA+snTculNZsPuomJZOYHR5o9mqnvbzTkfN0ksdixoiGAndjPubrO+g85xDGnrFO26XeM25E5ge33vm8OWP4b65q1CE9HHBNlzDMBowQBxpd13DY1kK6b1znNERXgXITGyBEl8UwlseLBwAQ6dEvfefRIvdG2XnrtNd168UV965t/pk9u39Z8MrZz0qjXNSIUQh1hgeOBHDnDnghITzy4kT+uctcI9ZDqE2pVKGxtUoHcA8oYuxhRxtgId5IlWPuSjt05IICJvMapZ0ITyeLGpwitWEMRrTWkld0PjNx1nZKMl8XAN845nLs4PiNzGLOXOpLKouPP8lJ91wNsa4ZVHKxNNNEOSeMIXb+zkRiQHJUSBKM493DsnUUau2JhRe1EFeRpXupkvjBiq+ZtWye9b4QUkax8ZjhSWdNbSeRct/Xa3gMkIy49E8E0hC9nWYuDNWGLc+VDfuFG5VfEJMvVSssUcdHaOZZJM0rX6oaetvtdvXLrln75Z/+KHnz0oVanJ83+sFHOOnR6rNnJia0VdBKT8IFIj2fCiH3P7WOIBOu0Una6tG5k62+2ZAM+ZsbaudON/LI7De5g5nBk783SXiDK6LE1kRDfuxEWsLJvAjtX8QFQV1OHCNtczrARUYhvEeDx6UFAsychTIKpJnJ7U+lwXeh5XuruuNbe5YGuX9rShe5ABw8eaz6Zq4Ts4v4ESQrJFcXmCGascdHyz3A4sjO9Eew8a+bU5+c5wRFiEaK+EcWsVyt18o269OCWxABX7mxBpH0cabZcqSAeeoMIp2XzkbmTV4WW60xlXar21ibWsfSZbqz2Xl+9raGNb7bKVOWlVfNAiEFcszdlaWrkNHMBIs5inukcZ83YELnbxEA3yTU8b4hyWPcak7Dr9eVZYj4647ATa7CAI/JonpezeGH26jPxg/U+88W+Sqcu91M707iIYIhIq1MwEt9VOp0995b6wfc/qzMyFzDkdG0CAdNrNgIR5oytFWw3zVrCuoJbnL06L3J7Xgb9nk5OTtycQyxlzlvXq4uDFod6tz8w0ebD54f2fjnvs3ZRx8B85IzPn5OOZakFjTPXIq2tEsKJLRBguIhwPsuzKHxc/C7NwK1BToCCU5zngtqWQbfnxKhGajoRm41J8ysCoLP10SWgcXdCRBuS1fK9KgVb790p1ongmmhqxAvUnkD2uph11kd3pmBs+VsR5/I+5/61smJhUc1x7VsayHqxUr1cm3iwF4XqIUSxGH3u0ZytSGmK1W0jUonMmW8CA2SqZanlDGErEeou0YMvzhSsoSTw8L8hc/ky/QzPUcDdC8s6JH9s6Sb8S5zEZ5HSUYgIJbYEKYT4ti469YF+9pwAPsdYz0fgfATOR+CHNgLnBPAPbSjPv9H5CJyPwPkIuBH4rf3IJMcel+J2qMqn46q2PsBuHKmdVmrR5YijyiLcXNcW3VheTDRuRzERnu22isVKB5OVjvyefu6/+ifa+sJXlHdHmoxnDkwOWmr7REzW8hI6zWqlkxP99n/73+j2b/+Wsvt3dAmyo8y1oV+K23TL1wr3HFGPuQz0f/n1T+nNd9/VrR/9KY1LYnxbipOu9nZ29Pyj9/Xs9nuaPL6juJwrKIjEWmqdpgpRLOMaGwz1zld+XEfjIx2PD5XmS/XIAYREHE+UPz9WNV0YSE1kJwQOIACALRcCCBojDInJC2tduXVdlVdpNh3b94iWuUJeLAAagGcgJa1Yo95Is0Vmjsrj5VrvPVpqAUGykUXKEf0K0ICrJui0jQQyJepmo9gPlAC6AMKEgV5+93P2Gk4ODvXwg9vq+7FF+gGa0u1oCmnr9/PU77asQxkHBVcZn25DSNKmK81AcYflqANrYe5dR/5yUQQENwDFyBoHspoDmEsdc8duf65n0fWROksj38McCUQs48iIfAMiIM/NheVDvkba2d8yUp+L4rNnT3T0/Lkp9s2aDgkOmV16qtd0lgVaLQuLpw3iUPtXt428s4BaupGIFq2IsFybDWXv2iXtXr5gROTR0ZGm47HS+ULlMtX0dKE4DtXt0fUZaBP5WmalpvNcvjfU57/8l/T2V35Ce2+8ozxqGxg8WzJauDtQEBdK1qVeGHaVPX+ib/2//1a//i//F1198aZ+/G/+ir7wy7+k1pUrFrNM3DTgifWkASD4ngqcKAbkAca4aHSz4NvnuNL07nv6k9/8Tc0fPtdrt97UrS99xXpd02Il31vr2V/8qQ4/+o6yk2e6ef2CDh/f0wMcM3ef6NVXr+uNL35BvYsX9Sff+HNN56W2dy/r2s0XtFjNNRy0FWxSLY4f6kK3pdnHn2h2974GSVtZFCqlR9qKM3Ge1taTSSw57hg+XwQClKri2AJhJd6NOYJzEMcvgHNZewYmxnzuuEuIPm+iu4hqrXEZBZ6yutKo31WyrhTluam9rcOOSNG1r3ke6su/+vf18i//LdUvvqzci1VkEL5ri0RsAc6tC9XFSsGmMLB4eXqq1cmxDt5/Twe3b2v88L7y4wMFGdHBqcI1XdyFuknoYkDbsaKIz8aBHJCc9GO1u3TndS3q8/jkRCeA7KczA/xQpEegqaj2SymvGLPACOkCgjrfKCyIpd1o6leahRtzpeIYjbzansl+p2NkWwEhaISQizXFCUDvYE78PaAsxKTWRhRYTyAiCsBO41npZE7sv5/nleYkZCY9I9EgX6fp0lzNPJzEqw6iSP1qo5041hagIdGKG+IeXbIAwFdpWWeAN4noLwTkgwQu6JkzsgngxEVGEmnIWsG8yPLcHAv4wCo/0ALXQpwo6A80yStFgy216dftDTUnRtS2FN+I/I65fyHtALCcaj+OiL2UquXSyKFiOtP88EQbyFmIxKRt8Z5E0W7oJiQycnuk3YuX1B0M9ezpgTq9kRGZ9P62ekNdvPEpXbn1svZvvGgCFNbZbO0pLVwvoDlFbLXDpdE4B0hcYC3KVlocP9P99/5M2QT3+7Gm4xOV6cJI9Hw+1vHTR5oePlewLtSPQrUB+wCjeY7oVl4sDdQHjGPsDHyHuOAzaENQQusAYkbyWwMQWMXtgYajHQ23BspWM02OnyqdH6kVVuq2PHVavjluqsrXunL9mGHcVdLq2DO3nJ2aqwzbLs777f19xTiBVGuxWpnjHQAXR1krjLRapgZEInaia/d4vtIM53rYkp90LTIWMJrZ+sZrL+nK5QvmGsvSmU5Pnms1H9u65lWZdTh7+Upd3JFhbHtQtK7VjVqqmPs467NCJUkLzKU4VlkHGk94XcSM1q7zuAkppHJijUObyHQceJIWuN8hgSF6mS8QiNbliwOQ1ImNi4huuoLP4p4hgRFrIDDDDW4J/ax1INhND+iZa4Y1jhwH9mI6lBEfGAFmLhIciA1hBgFMhKDNJbcPGzh61vPJs2FALnApJLQ0I2q2KI1YdD2iLv6R/bvkGeJxNALZrcdGCHuu39Redc1cpTmj0CAi/jnRtdFA0PwQwEmRqYfAxsRcdFXWunbzhnWg50WqU+bykvh2on2lVss3VxkiEM+PjEBib8zYp7pt+e2WyoBzWWHnRQQURIOnObG5LgoYoBkhH2IdBD5XLu40SSRYvUrlq5VGnZZ2h31tddpKxxMpTW1+9KNIGUItajgA8UkTCXBou3h8ckQ3QWCuqQVd0RygLMjGb75C248MtMVpHkvtbqzesKP+qKNhv6uLu7t65cVP6fHt2zp69lTL5czSD+hjn+e5ptlaC8h59GftjravX1Nna0de3NEqr/Tw4WPLJBkkiUbtjpRnWkzHmi3GSqvUekG3+33t9IcKikrZBIJ7Jb/ciP7vIocAzl2MchxaZC/zlM++1e2YUzUvK83mpMYAdCfa39nVgMjpVmBnTvzvsV8rZsXNCp3eO1YPUpgkB2P7OH+5eGLmuqW1GO/J2a7po4aAIVXBCGB+vnOAkzjB+Y01uTJiDTLNzXiIHwQsHqSaCdiI1Gw65jkjMEd5hGL2k9q+B52YkHacTRGezNOVCTEQ5ihuWQ3N6WyhzmCkmy+9pE+/+64++egjffLxRzo8eG5nrnYc2xwm/cO3OO8mqL0hJBFMOgewI3M5ikI2cLRiw7KKB55vSBEiiyFMGtcs84dxIZYb0RPx9Khj5/NUaVaa2GS1ofN3o/l6Y9UYGcn2uGstStYYIROu8WyaA9ioAz4HIn1d4gGkCI5P1gxIgzM3/xn5jtPO3HNNrHaRlUZqdCy5BBEk7kzEKLWlKFi9BISWVUQgNg3ce4tCm0dQcvM01fF0apHunDMsDtciaYcmGiICejlfuN7hGCLXkSvWpUsMK0SXs0sbT2093EVpa1qn02n62zMjAHHNrYh05w6H65jIiMb96ZW1Rp1Ae8Oebl25qh/7/Oc0efrEUlr2ul3bL4vZVPOTI40PDpSvFq6jFAfeulanGzRd2b4SeokRI9Cpe8xaQeywc0U6btc5Es3t3ripXYSzi792sfouitbuJFYN0BB9FtUNyYXzslQVSlUslcFadYRgms5lJ+g0QRCijbWnXqev2kMg7KuMY905HetJmupks9HYk67cuKS9QU/efKXV6Vj5KrexhJCGqKMPmLkBKct5gyoSkkgQUHdJ90hcDzokHzUtBd3GiKXZ14hX585X1+oWtYaIwKKWOfkLovCNzO2ayIef61u1jhP4Mmal2D8rO/txxe11Aqt88duRykjWIc1rIuFhMeUMA9kWmIOTs0DKOWKV2dmXrlVSFhIc5AilEI80pb6sGQjU6PU969y1mHrGvhEJUxdkcetNy8lZSpXNW8ckOp9v47BHjMLc5Fz8/UqH5s5qwR9OyGAEsFV6QJ66WgCbLw0BzOnfxcO7qX7WF85dl7SQ0gTPzuXOz+JZanc6tldb5y4pIZyxiOhOEo1PTwRZ2GINLQpbCyBjISIdAdy3e9IxNTrl2ioHWIt5hnJEUrjCvUC94cD+zCoCSipWzghgl1wE8QvBjRBgUzsRzJn4yeQMrCcIViH7IYDlCOCtwcDeLGcL5iD3BAQDZ8QvRGi55jmubCzgSYlv71LVQkKPkafORWuoAGeghgBGJGQJOuzVDfnLqsZdmLuLa1Minj9R3G1bItayXJg+J/ECRVWtepmpmpcKy40Sz1cv5ueyz7tkgD7pOrwW5jZVI4hVqFjifLFcWD85GAb4C0cxEz2dEb/UG7igcCOAOffzH1nEuHvx9lmShOI0PIjLOYs48SN4BffbRiFvc4q15K+eR0Cfw6vnI3A+Aucj8EMbgXMC+Ic2lOff6HwEzkfgfATcCPybS21ugab0JZKZaNocZbFXa6efKEEpDAkBv/a9CzK3IKwwoTlB6iTSaJs4rkzH05WO1NVP/No/0oUv/xX5l65ZrCDOrGDtlMBREsrroCBPNb7/if7nf/SPdPytbyqZTbQVEFHqSCYUvCTAFiERj9IyhXjiEn1Z7/zYl/Tlv/6f6XBWqCpRpLbMiTG9/4kOP3lfxw9vq+dnSjaZ/HSu/OREVVFpssy1ibv6zFd+TAu/1GK9UlFlKhYz+ZC284XSZ8eqV5mRS9YhLBmxxWUvojMHwKudyOvEFl97853XlaVzPX9w16KjO0Wltl3ycAagIsb946sTd+3SM80rPZ2W+vBZoQXgG84ds4FCAKHUDuW32/IiwCl3WQXwaXEhgoTwfe2/9pLiblezyUz33/tQu50+JkgD1LN0ZZ8nQJIpZFuROqhng0BdVK1rCDv6gbnqu/5DXheXS4D2s1hAVMpcjABSjdRtYvx4jfb3uNU1fUoWq9dckr4fAe1AGNyAc1C4ODAi0Xr5xPuoFSaRtve29fan33QE8JPHev7kifW8oa4n4g1ZeL2GQIXkCDSbrZRDoES+Wr2WhsO2uu3I4qK43KKaR9UPoDHY29bFG1e1f/mCEXiMTZlmKpYrnRweqdPuaGtrZBe9eZ5qMlvodLzU9LTS9Zdf0+tf+nG9+dM/o96la1qUdDMV9qCYYrjMFOUrXUQI8OyJPvz6H+n/+Y1ft6jrN3/yx/Wjf+NX9PLPfNUiZje43XDCADwZOeYiao2k35QKcHcCxtCZZwwAaONU3/6t39L9r/+p/Gmmd3/u59W7RP8g86TWoz//pg5uf6B8cqxXX3lBk+cP9ejDD/T8k0/0I194Qzc/85a8rW1954NPFG5fV9LdURLE5nDavrglPz/V+L2vK5wdq3z6VNXxqYEqeatjXeDZ2nVZgqCREBAkkcbTmTkjLSY8ryzSL0TdD8ENaUlXHoB9QLSec6VZ5CcAQe4U6Agi6KldW4+kp8oDEG+rRVRXxufOs+AArdXG1zgP9OX/9D/Xa3/jP1Lw6c9rufaoiFJlwoBKW+2W9bJt6KflWcMhBlCUZZo8uKfjO59o+uC+isNnOr3zkSYP7yo9ea5EldrBxvpaiTIGBHHOESLXQ7XjyHXltWLtXt3XdD7VyREur5m5j4B3HYDmWcwdpHSWAhRBhjbW+rIhqDq+0m5gEe/EsAKYQyTRnetAs8oIV0ghM6sAfhGPxzy3uD/AeoAqy5JsQApHiEDa8vkAUi3LjZZE/7X6KoPYSKVJ42YG+KTbchhFamWFRnSDInxYLeRbxKojgFm4LDbUPfHWL2zOAet5K+XjfgH8CRCMoMgnNo7x8JQT149rwgQEOP9DdXf2tHPthg6mC+VBJK/dV9wfmvAF8pYoOhyiRD6au8XbWLQaEWsA2znO2cXSub1xIZ5MrD8WFxXu7J39C7YPZV6tArJ1e6hrL9zShf1LOnx8YD1gdOfCAsWdgTqjXW1fuKqrtz6l3SuXrFudNZCY0zUupab618xiPJ/m9HGAPJRilc81fnRXB4/v6tmj+3r+7LE2Za4RDkdvo8nRM9394DvKJqeKN5VaJEHEkQlwiIDNFnTaAiThRHIdhQBufIUthASme3EkoBdrXdMvC8FYa9ADrC+1KZcKvVLdBCDMETmAsyQ/4F42uiaksw+nk4u+A9TFJYQrbO/yZfV3to0QWBL5nGUWzY4zs9/uKl2stJwTD00sc18Hk5kOxlMj9Lf2Lxq5HseRNkWmi/s72tkZqttLFHgkK5wYMZ4vpvKrHIu0/DJXx/c1iFuKGMu80m5/YBGVOOqJDsbFCtC/3vjKy9qSHoz7M/LzDJDlvbF+hiog7iXN15WWG+Z9rSXiNMBwnF0NKYOYBKAZlx5/bvUDTfUBJKKleeDu4+cZJulcRba9Wcpk7Xoyma+e7wjgAJAeOswBiDxbzgFMJyEONCcmsLPVmQv4jAD2AItd/CFENM/LIiu1LIihNkzUnQMaV4o5Lxuw2+PZtm69wFyKVCGY4InIWG9tz8gg8o0AvjrsaaC1ulWh9rpQF7cLa0pFp3uttz79tnqDjqaTUz1+8lBFmVviCEQLoC6fLxGXALa4VOkoREDXHvYU9zsWAZ3WODmJry60SBnDSMtFYZ8jIHe2Wtlk3t0e6ZUXb1pFQ0KcKi7Q5UK9OLK+924YaPr8udbLpdo43lqJsunM4tIRNkBWQc4yNrj91547B1ksb75RlrluX3ZXA7dJAWCPwZGVV2q1PQ1GbW3vjdQfddVNWuonbW33Bjp8+EjT01OlpEQE0niZa5KVmoNnd0NVSaz+pct6+4tf0ski1XgGYT7T8yfP5RU4GiONEFrQm000cz7Xs8mBzYFRr6edXl/xxlM2npgTuFUjrmwpWxUmmOG/IyUDghYSime01e0Z0bBI+VlzE/5Bfu4OttXrtS2OdhMA9KfmJO5GvnbasU7vH6qzqdQnorR09SGsZ9Z3Tb2BJbI4IR8gOs5ciFL2H3qM+W85NwZxZMQR/85ixyF7LdYYER4uMkSB7HEbB6gTL07HvKXHuHQZxH5EJEBqsye327F6va7tKkYAExPOvhEn1tEOmc++EbW72r96VT/y41+21IJ79+7q3oN7Nk5llmuT5kYOeJDQiGr4sm5UF9duUZ2NoJFn2AQTZ8SeEUoO2EdACLiP2NX6LyFB4kiT8cTmEmQcRNVyWbj+TT8wQRUE8Kxca8J6S9S3rTcIUVmvGwKYM6I9tY4Y8TxHAJuoElKVdd/21IaMMjKpqQdpUu5NiIY4hbURB3jsW0IP8aX8HkER54huK7bPAvIG8pf3ENLlm7RMvEbNyDxLNVstFLU7dnZAWMBZbXtrS912z84xvG+eWQR1hGkggDJBBQ7XwL0f60FtOj3ZMxCH7e7uGvF1MhlrPJvKR0RByoXz3ut4vLTzgUUAV9JuL9DuoKsre3t6/YUXtGEd8D3t93pGAFfLhfUCnx48s70fUZL1xBa1+oNYSZtYVhfPinuZ+ZZNU4sjhvznrtKEAXyPAHakkYslZ40w8rchPlmHue86p2mzzxj7F8ivI5u/nLnLqNaKggkI4JavGLGuaiV0hvuROn6k7eG2wqCFNtL2oz/9+JEeLRbK+dy2u9q7tG9E1vLJc0s6MGGtOeZDi9p2bk0npuNh5DxEQkyn3TZXqIlyWJw5M+BczjMTyxoBHPrKo0AdIqlJ7spKdUxUiBhzLT4RovuJBSaqnc+Cz53XANFImgJnKB/ithNq2G8ZyY5wN6XqJo5VIZRaZppPFnYXJya9RbIPIqz5SktqYwrunOggQ3OKQgDzrBLRXRMRz9rBPgYBzP2XJ8TWJ7dmQODmCLkYd55Mzi2NMM9clmfpAx5kIM8RTm0nQOXMnNdru3fzPCGIsOcthoSNnesbgo8907rCXZi0db2excKbftnFqZuAmVjo5vVAsENMW3e4JUzU1rHriFkG1HfPnzlxaxV5pnarZb20VGpZ/DOHmg3pNkQIt+1cavUKGfULuHZd2hbPJ6Sr6zBv2zPN8+Scv40zGaymqXNgLed9QGxz/7XmCAhhi+J2pDPiPu5MPAOduKXt4cjBP7xuHMwIeBsC2NYJi5HO7VdIUSNTrSrBdemCEdg+wigyITalI4Btz3YYk9OyNaksHuS5Z+upa5lCVN9S0I61Rv/s5aqqQpz8E9zBOIVnuTarSp4JCzwTF1Dj0+skunxp3zql14gg8tTqVli6ynSl2Xhm/w7ynfUWcTjnOJcqwjkB8ZIjtS0MwvZCPlM+R5egYJHQZyJ4Pgsjwd17pqrGpRNE9h7Zd0gO+YU/Y0c4/+d8BM5H4HwEzkfghzEC5wvqD2MUz7/H+Qicj8D5CPzACPzm5bbhzNwCDCbxiWdzcT37o5aiolIAIg3AwOUMgByQJqRfyvVLZvVGw62+kW+ztNLE7+vVn/s7uvFXfkVbb7xjjlW/31KZlipnuTpEQ3Y8ZSdP9eTrv69/8V//YxWP7mtUV2qLjmDA19ouRTh/K8ChJh4J82p/u6/X331Xv/h3/4HmKSp4T50gVm/QV/74gU7vfagjulGDVP2gkp/ONHn8SKvZQpNFrk3S0+s/8gX52x1TdeflSiePHyrMC/nE7x6OLX7ILguAtubEWNtFjH5ILkghl3Gi9/qJrn/uHWXzsZ59930dPHqsdrVRPwwNZMTdiFuE/qlNIft7s2Kj5/NSTyfSApgFEWmLLs/ILrx02YmuMuv7tdBniyziMsRF1y7F/a46w5ERcc/uPdT+1ra5UUoU4VnmQGSuhjjpPBnAymvqET9n3VUUKuI6dHGvALtgDnY9tl+JqSLG7owAdhc6LtRmjLJ+NeYNQLeL0jPMBJUs8XtnjuGmuwl3Fr3GOF+XJf2fG/AV67PbvbCjT3/6bYtyevb0qR7euWNxbrgbygzwCwIEggNAxNccQsfy0nwDzYejlrYHbQNVrRcN1XKZWzdwZ9jT5etXdOXaFY0nRKA6gBL30dHhkbq9nrZ3di1K88GTJzqdTJWnldZ8XkFbey++os989Wf18ufeVdjfVr7xLe6SCyOOv818Ih0daPbgnh59+zv67h9/XdPVQt3rV/XaV39K/8E//Idqjbbl0QMcxE2+nG9ALNdEc1kQdY4n2tyVdK01bouq0ukHH+r27/2BvvO139dP/uRf0oXXXlG0t21q5bvf+IYO79zWejnXjReuapPPdfLkEx3ceU+f+ezbuvDaq9aRPcuk/kuf1Xic6eDju7p+5aK613ZVnT7U6df+lY4/+raC8VhxCgmUat0eaLmWFrhxzS3jKUxChe1IJziom15tHLh4r/mCAK4rT+mKC/za4pQZa5TnFnlMzy4CDsANgOjQxbyh+AfYB1SgazzMIQZqtXrSJg60qH0drtb63M//sl77a/+hej/500rXdNrFRgLPxzNd3N02dxERgdPZyoAVhBsGSmDNXS2k2USanOrD3/03+uD3fluP3v8z68mM17l8VPul6xi1JOBWoF4vNrAB8BHH2bUXr1hE3ny+0Hy6VJkD1IDjuE6/2PqKN8qWpZYLyFHnDKyq2kiqtBsq67rUAEgYQArAmH6vp9lsbi5gixlrotmtgioIDKSyvl0jlVyl9A8+f6wPzoIFeSATykCaV3FHKe4liKU0U7sdWpx9N4rUJYaNSF7P0xDHJUIQyAvWAz4PVCDWi0wENfAcKn4i5ugXcxFvAFiAIbiPcLPiCEPcQFKCmcM3nlbVRq3hSNdeflUvvfMZPTg81rPJQjPQUdxVYUv94Uijfk8ekauTUy1Xc1U1z/RASTs2MIhecFz7rG8IfbyNZ1FsRJHSSX3jxZcs9nleFjqaz4yYunrjhm7dfFHhJtDj+490eHBsYwyQpoj+8C1duHZDt157vSFCI6uWJsa2MhK4Vhy5z9BEN1lpQgGiKP1grc3i1OKeHz24q8ePHqjIltrfGmrYjpVNx/r2H/+hDu/fUTmfqEtcJUAUIDRjulgoTXGLWLOcCSLOPlefqPwfiOVnLTZgGCd+XpiTGMdfZBGNG1LWHfi0dlGnBmADpjIlYtf1BzAKSWB9iKzXUaDdSxc1urhn6R3mmNmsLUqbz3KnN1Q6WgqFXQAAIABJREFUW2l8PNZkPNdgtKMnx6cWU3g8m+vyjZva2tk1ko09H+Kx329rb3/LorJX0xPNjw+0HB8pqHJ5ZSF/jbM4UC+KnRMoLXV1e0eb5UrLU/qLCyVtp3vB9EmiPIQ1xLZRKJBDDTHu3OWhdXGmqjUlrr4GnEdsUWtlkeOei3tGpwNYakCzW3OMAGZp4FuHdMa6bk8EAE3F+5nd2IBtRwK7+Gc+h5gOYwhgc5ihn3MVGWycZwSwucgbAtj2b3sbjbvcYqld9yEgOEI3egBXxD2Co9oz7pIzIARZxgBe+bnO7Fvb3GfvwoldFIi+lqpK1587hADutnRl2HUE8KZQp66UMJmqyjpnZ6n07hc/p8Ggo9OTI92/d9dcxMxDczfRmxrH1nOYFRBLJLe41xR3O+rujNQadLVphRovZ3p+OtHxJNUqDzWf0ZALQRJZbzrBmlcuXtQ7b70pv15b/zpnvHQ+ta5c+n+jdanDhw+VTyZqbTYaJYmq1cq64m1SQHi1IluL8b3yhXOfee6AV5zixE3XWhfE0ifWuQ0QnefMLV+DUUdbCBX6iQmTfOZuWpjYwRxTNg/WJiocZxsVYaDuhY6irYEufeol/dTP/6K+/eFtfXLvgZ4+PbB9gBjzxA8tspJJO+jjcC314f3v2tmp12ppgMMJAeV4CvOpbhCpRbcyxGJeKk58xTxLkO0IkXC5djrmOJssFjpC8FJWakex9oZbJjZgzVh7EEALZcvCnNQvXBxq8ezUhFSQ6HHTccgx7XvrAmJDHFKGx0OOOI8q4siYqMsAd71bI7KisAhR67fm/GvJJ4G5Yi0Cmm9suH9zdsG5xs9kviKioMe4HRjY79IUIIE533jmYkshc1kT6cUk5p9TJzUKYajOaKh3vvAFOxscHB3ok3t3rXLm8OkzzY/H6nqxRYvbecIFEDfd2M7RaQR043Z38aNOTMJLMY0F4D3zEKEAwgITN+LqinV8fKqCiFtzFXtKqXGAKAtD634mtWdWrTUp15ZggvsXb58jgOnjdQ5gRJ92W/LW8gP2S7eP8yzjxDN62GJrXfy0Y4v5Hpananst72U5y2ydaceeCX6smoV+TPZfO1udEcCcu6iaaSlK3Bc1KPm6VAqJsyntz3hmEB4sliv1ukOLuuZ5nZxOba1D+NZrQ34jAMBNGxgBHOPKM+FLaKRymma2N129fNU+z2cnRzo4PXa1MIh8IE7k6/nhWDUCR+4VhbQ/DLRDFU+/r6u7O+pIlkqylSRGAG+yVKvJqcbHh9qUrOJ8aLUJ7AaIkpMmPruJxYcApPuXzwzBEnPZlvbGmWhHpKbOxjkVv19p04QV2fPU2IaNUIOE467JncPY8CRUFXlabjIVJKW0iMoObZ4jmCI5pxslGvVHisLEHI7slb//rft6vpwr3ok0vHrBCNX1KtXiyYH9HUdIusjpVpQYMc06Rn8raRj8OXHL7NvMjTOBBkJazmEItuost9deJ7HqfluDQV9+mqmazFQuV0YcMxgIu2f5yiUO2D6GW5Iz5lqrrNBsudYGp28/0mgrUa/bsZ9Z0bVKLDmEJ3M+q5QuSbgCB4itE5zz2HSKA7gwsh4CuGMEcGTnNg4ndc7XWsHGiSbrmth7vj/JBE6gsgl5lhBCQeR+nwB2znZH2kNau5Zf939e7Qhg5gApKrxP7t24/s19a/24jgQ0pycEcFmaaMFcvPbcsks5J7TVM1jyPXcfJoZntUWc0LO61oK1oRFnQdia+7cRUCftxMQlnNsRSHBm7rbbdpemEgEnMncKfj4uUu78pIqBpdBxbUIWc7u7NB2XkuxSPyy1wC4BdrOx12691dyzztINLM0AEZeVWSgISG+obB9kzem2O3bPREQCIb63te2Er4wn5ylivHl9tsB7KtalVbvkJTVazvHLvYhzKL86kTi4hGWqOBIYESe92cxREzG4vQbBBqKmgme1cQDz+eNwRsDqtUPVLU/zJeKCytYbRFooIot5oXxemlC1F0uDJNR2v6Nb164aloGYrFgutLs1Mifwar6w5DnmIH3F7EmIyk2sRMpB4JzE9tg3BLCR5Ubqs16zx7rucROy2PtzSS92J3aJ5CbIJZqduYJTn7qwX/gz2u3P/zkfgfMROB+B8xH4YYzA+YL6wxjF8+9xPgLnI3A+Aj8wAv9qx6+t745DLQCpqa25vHvqEotqNw3XRcQFrdVuKcatsCGuiJhmWElcSJGBROkm0LI1Uuu1d/Xmf/L3dOunftpd4LuJ65HF0cZFbl3o2Z9+Xd/65/9MH/3e78ifjpUYuUD8NBfBULl8TVeluGuu68DASOhKYImd6y/oK7/wK3r5tbfVCdtWGDTc3tbm2VMdf/yBHt55T3GQa28QyysWevDd940sGm5t68LV64qGQ/k7Q4uhLfOlFo8fqppOtEmJHgasQg1baYVbtFxbZ2JvMLQLfEbUH9FkouO3r9EO3UiZ9VZNjg6UzSobt27bV1pwSSPyEdAXUtu5b6Z5rXnh4uOI5wPYBIiiD3PDhc/isHyLkAa9MEDLugBdVB+gPP1DXGIBWQGRXE+vk93aZYzPBrchamPPs44tvnAA15VzAAOyGyHn/lMDNCxO63vmXtct5jp9HCjvLnOuQ8xlP6GedrGWBmybi4jXc/ZKAGoDBa2Wuciti8zirj21h21dvnpZL7/ykl2snj9+qoNHj1QRUQaYuKFDzTdHASAFHXnW8URcYeBbNxuXZIiorUHXoibrqlCeLlXkK/V6iUbDvvVTnpFXANxnoEfc6SnpD1V5ge4+fqLT06m8cqOdhPnqqQpb8oa7+vxf+st640e+qAs3b2lZVpovp+Zymz9/oqff+QuN73yi9OlTrU8nrlcyDLX76mv6m//g72vv3R9VcukKSCdFpcaeWx1wAOmQKfbpuGwIBBcoaiQXmaXrRabbf/RN/fY//5d6jV68N1/ThetXzFF7+N77ev7Rbc3Hp7r52ktqdwONTx7qk+9+QzduXdPVdz6rrVff1qZ/UX7ngp7dfaanH32sNz7/ppJ2rfzh+xr/3q/rzp/8gaL5TB1U6OOZeqN9Azxni4URfeW6sN4zPyH6nKhPPotcy0Vl6nFoQeDMygheFxQJSGigFUA9xKK54xqMLXBz+6wzGqEFkcpJLTn627PnAWf8aiM9X65147Of0Stf/Rm98HO/oM32BSkZao07Y54r2R3JC1rKV5VOZku1O4mtXaSZ2wsC8lzDKqU6+sN/q2/8n/9Sf/47v64bo0AdIm/LtRJzsfpaVrVWCBjoww4BCiACpfbAuWpwNS9xblk3F3PeM5IXQAoCuCIWG/LqDMtlqWM9A1AFFQOkIxo7bqnXG2h7a1v3797XyfHx9yJiiZIFYUddXtABbGQkz51TqJujMHDRlnCpgFEJDCOOsXyjCZ14oa9F7txPUVQb4bIzGmrQbqtarqxnmUZxyBeLkqxdnxhOkFXhKe4E1pu4wpFtbsBYMWQvQEhD/jreOTB3LIAv8WhGapkbytcsL9Xf29Obn/8RvftTf1mPjk91//mRnp5MNE1zi/HFwcjz+cLVS9adOZ2caDw9MeLXSDNCTotc+SrTuqrVChNd3L9khA+inDBq67W33tELL70kP0n00Z1PdPfRQ+tEpkPy1VdeV75KdfjkmZ7cv2/g2xmbDqB/4+VXdPmFWxruX9Qal1OrZVGeK4sjBvD2zGWF0w+RAi63dZUry2a2/mdEtY8nOj080CaHgCvk5ame3P5Qjz58T0cPPlFYrBRWmQYkZfQ6Ojk61GKVGfEHyIQCy0X+4i5wgJ6BrS511UA3CMYItwkpDbjTapxHTW1kIwIw9yjEfQBmtlEQ07YbWo868ZQxvzMHGnGOiTo7AyU7fUXDrgrfxbfzqOz1tzU7nml+ujCSyg9bOpzO9Gw80cl8rt5wpFa742JMiREd9bS7O9T2bl+BcoVlqvVsosXhc/lFbgCdcZqtWG0ioOlZ3wRqE5N5OlV2ulC+XCvpOHLGiGzHe56lL5trBLAewhSiiPlVkqJgfZyVRUBDxOSBpwmRoDwbLKmRtCKBtCFfbUtkbC3y0oHOkMTQDJCvWeW6B23oXULo90hgtmKAc4QOFu9q8ZMQMjiEeVVN3y8/64zsbRYC1nubzUbuu2jt2vpH+ZmIxEpzYAE0nxGt/Mo+h4PHdQ8DdDvHI87cTq+nVqdtzr90tdR8OlNS1xqFvi51Yr24v6N2malVpup4zF9c1RDALn7xU5+6aY6ZdZbp+ZNnJh4zsjpwZIE5OOmu5z3jKCRCEwI/irR35ZIGezsm0nnv3id6dHCkk8lKaYrjiC8nXCN2k/jFmzeu63Of+bR1AhPRuClyzU6O5BWZavrJF3OlJ8f2a1CV6uB64lmD0OUcEDtHtPUwWupBaISl6yn2tFpmWi5Si8vm7GYEAWIWc/StLdKaFIXA32hrZ2Bx2YDJdCKzV5FSczpfalm4qPC61VLUH6i7uyXrS97e0puf+5zuP3msB48f6/h0bP2Nw8GWETZHh6fW/frCzZvWn/rnf/ZHGvU79sxuLMZyqWxMJUllXYYkuiAicnGfnpIByQRDtfo9m4t0WSMKmKWZjsdjZfQhy1cfso45si613hQK2ZfXtbZ7ia7tDRQSVztfyc9xgofyEBA10Z2c81EeIW6x2OGzvmuroYBgiSyZhOQNztjsnMQZRz7j6UgWC4GOYksCqXgSm4ScKs+05uGhpmUjbfcTDXsICNxnUJWcyXLbG51+yJ1Vo0QWww8J7HE+ZL2HfIgjbV+8oLiTWAJHxPnu0kV99N4HuvfBbflpbUQfeykx5SRJmFAEsUe5bhyuxMqzlzYd0iZydN2d1kfcTuw8z3x3ZArxwRutVqmyvFRBHzPnmjpQSWwp88xSBnABEw2+thQCnhojrMx5imMWB6BzciJgIFkDB6Jbuc7c/E5k6RLiOUtDNrj+XOpI7AxNig1EOWlEkeMhWWssBKR056Vtup43bg6H1mHfMsLWYuwhPuiWpnWZdIBQWmQLtbsdtXs9I4CPjxeqKuJo2/JwU9ae9WAPO4mlCiB6Yx3udbq27/Au+P9Zlds5tx0n2h1ta75caoFAjjSA5UKDpGuEU5HlOjodG5FL5LCXSi/sR9rtxiaM2O12lUBue556caz90dDce5wFijxVicgS9yExzdla7Yg0C5e8ss431n/MZ4iwiztHulxZRDEOV8481k/NeskkdF7PJt3BzX/WY85RrA2cT9lzW63Q5gJ3DWo9Wt1IXhKopgaC+1KES72lGLFXutL2aEuDHmsKLlNXmbFIc318966ensy0Imq2E8trI9ahK2StNmlYOFgtqttFEyOadc8F+zjnZ8hNUzBZ/Qb3X5z57BHl2fsh9vpoaiIkLw616RFz31fM3aworNqBOg2L9LVUF5dQYWcbBMdVZa/JHOGcY5lndEB322pT/8H39JnfdNsiWIFgBw9wFQTMGYhc/j7ke8q5zFRMuENxnPpqsR5bXLxbq8yzS71EQwSby5Y7KPuTX6vw1nZPJAaatdBqQhALx1RmUL3Amcb1D1vnc/N9GCtX9+AcwFFMnzLiBfZpnrvaRZqT7IMAF8c4LmyjhOFVHcFqIrQSAQjPs9tHTNRI1DtfrDF2L2J+sGe718gZg8+INREiESLVSOTmPOB6wH8glpwI/sbNzV5JnQNffO64fOnPJhKaseWcYEkFRvAi7mvZ/ZvzPT/nrEec+QNpSbKBE+s0Z46isDvy1ctXtC4Ll8yx2ejm9euuVorvsV6b2JLPmHWM7lsH/zR905DjValW5GnYI3WL6PmNyjzTajFXr9NuouIrrRYLS9ZCIMIaxnrG6y34GdOp3a8sSpt75rxQ0o3V6sa21jPfpuyXWa52J9KFvT1bJ9PZQqvx1Coi9npdXd3Z1TCOtUEolmXmxO8kkcoi03K5MIyK+YcoqSZJrOR4DPHtWTy5ifvPzmqNKM91OzvSl9drNSfckRj6msQJjAEOw0LgRGoGe5MlnUH6p5n+6jfOCeBzkPV8BM5H4HwEflgjcE4A/7BG8vz7nI/A+Qicj0AzAv96R/VZbxpAhHV7Wb+c6190DhwuAJXJJZNOSxH9Y4CWK4gdp6h0LoFaeR1q2RpoefEFff5Xf02v/9IvugxYrEqAoTg6KGw7PNLdr/2O/t0/+6da3LujZJ1bTCUXwAwnhnytuBykxFqiMm0ZYIMmOCUiqD/Qzdff0s/+1V/SBQihYm0XzSBd6slH7+k7f/z78uuldogM8ytNDp4Ygbq1ta2t3X1zCKnfU92KLA45SedaAsyPx9a9Y44XLimo3lttA727vb5aSctIkJOTIy0Xs2aM1mq3AiWhbyrU1XxlzlVukrWHGtxXVq61yguLaE3p/SUR68yVxLBYfZjL6YRAsQhYAGwr2IF19e1SCEHPpW5ntG1AtF00iQ8lNrvpS4J4M+eMWaYqRdXayB6ixyCAcaHx73HKQi4BCEIAo3bnwnzm7DBOwvpQnaPXuRIdWGKiAUNRXYQgP9siuytHIlmsmuEAzjFeVjjGI3tP0zxTbXMiaBzAu7py+YoRSycHB1qeTuzC5gPM4OO0mMfCIrKsIy90aBixyjP6IyGC/ECDbltbw75d8ohkLbOlu/ChViYCuxtpNOqb6hoCZrxYgnaYO3dRbvTo4NhizABnd1o4HuiD8pX7Lb3wxtu69srrGly4pGmearacajkfKz091BwH4NGJ/PlKCTFTcLe4PHb39OKPvKuf+Hu/qiuf+RwsouRzqQaUA+wAfECZ7TpVLfLP+pqchc/ioEtPB7fv61v/99d0fHysF197Sa+/+ZrieqP5x/f0+Lsf6uDJU918/RX1tzqaz57q7u0/1faFLd1469O6+Obn5V16UQpHOnl8otMHj3Xz2p6i7FjpvW/r6Btf08d/+gfyl0uLiysXqQa9bQVeZMDjeHyqDDAkqBUSY8ezjwhjXTmAFHLF8ttAalCCA7o10WymkgdoA8CojLS0XszACQ7OgBuLM4Tg4Ktxa5zFVgK4zHEa7O5q++VXdelz72r04qsavvy2kos3LRbcb3e18XCq1RovUnX7LXOwmLGHuW2kyVpRXSr/7nf0R//r/6g/+N/+B70wqNUtC7XLtVoVEa6BZriKSR3YbNQParUDQKNm3id0cHmap2ulJSSS62qFFDYvIKA6QIfBjO4fayhEtE9XVCu2rkMvjNTtDbS1taO9nX19fPu2nj99ah2iRljYoFbmEMhzF7fs/mpDAFuZFc8U4I+Lq4vbDkRe5huNV3RXOmFJjJu5HZsbmt7JLjF+9GvnmQFjXYtgBgikV7sBAsuNRYwCFE5mqRHASbtlX3TSsUIYkMZawqw14rs0kPKMACbFYFGuNbp0We988Uv60s/8nJ4en+jO42d6cnSiRV5pEzCedFu29Nbrr5iLdjo90WRyqixb2msyJz8RhyVOcmISO+q0B/L82EQ1CIOuXL+pV954S3uXLlqsKMDrIl1ZvN7+xUva3901End6eKhH9++pyFK3pnmeLly9qt2r17R18bK6u3sKEjoTfft8AYAQpdD7iiiETnjGkbUzLVPrZjYhVJppDkkzn6tczrVezDV7+lDjx/d0+uiOTh/fVTY50qgd6fL+jg4PnunkZGruavZSep8d2+2idxkT66dritTBcknmRvRB1yDPCSSLAf9mUHKRpismAyIBXDSkV7QSE8/AbAaF1MKtbxXu/MVafjdUPEzU2uoZOA0hySfajbuqclwUuebzTGmx1mSV6mSx0Ol8wYGhcbkRWV9rNOxoZ3egnb2+2tFGI3QiRars+EgeaRRVZcBob3dH7XbX3JIhMZFrT4unh1oeEelNpL8jvNlLLAK76ZS3BEOrF3Xrsblm2SMhqzzIsrUWa+IrpdyXxqkjaUgs8RAxlOxxjrCFOAAsNQKYtcGcR0RQ4jyqVeA0psPa1gz3GhyB5GISzWkDsGrgIU4Q5wKuq9zIBnNYQ9QaAQxT6X5/FkFrhAPnK3PD+AYep0Vp5Dsd3gDLRgAbQOpch5y1gg1pui5ymtcPyGsuPyI6AfaJbkwzhWWlvqRLSaRXr1wwAjjMl4o2ueLQxfYiRIMAvnn9inXUEs95enBkz7YRED7u/UIFRC3v+YykoJsyxDWZaPvCBSXDvlZ1ZQTw0xO6b0tVOaApTrbQRIX0I3Y7bV27dlVvv/lGs2aQ7LHS+PC5VqcnWp0eKxufqk5X5gRuqbbzijuncI5wnb92JoL8hNDkuYQYBOj2XeQs6ROQf7jSOMvy8y3BpK6sQx2uMvDX2t4e2JpKnHC6yJUkEG4QrpDeibnL6zBWkLQVdtpGhvutSJeuXdHpdKzpgpSCWleuXddga1fzVaZP7jzQZLbS7t6u+r22jg8eWCKAh3DtZKLNMlU+mcvHxQ+xY6C7ey983pC/7eFQcb9nXea5PM2yXIfjiZ4fnSrNCyOJELhBiEGosg5RDd8Ope1uSxe3eub89UhNKUojCBH/WbtI05tI4gu0prm8G5GD9cmyh3uh1oHvCGDrumR+000a2XPDgY7ZHrZalnKSERUKAcAZk886CJV4sby0UI8oWvoaWdpwpOWFkYFER1vDeiNkcOkVzgFGwogRwLxChDfMbT7nJNFga0u3Xn1FxweHenLnkWZHE+UpMa6uh5M5askJa/bEtYk3s4xxspxRJ3A1t6UT3xlwT4pP0rJnlNhP674kcpcag5JOdsaAlvNQWc0zsbYqkznkzKZWyrkWUsPEI44QMsKIfdGifNFxuVZZaiVYdy0C2r4a8Yijf+1MaButiYE4U3CYcnE8xPya8Irv4yN29BSua7VrT9sx3fIMoXNiQgK7ZB53Pg9iIoC5HyDWzSzxZ7SzZd2jRycnevJ4ateEwaCnVty1/SJG/IvzHycuJGy9MQLYem4Z68DXtMzsGaC+Ybs7MGInC6W5Kh2PT9WP2uaO5861oPJglSrCIV9Llwax+jH7TKStTkcJAjbft5oaRGqQxelipsViZvsh852+YUhd9i8jDjeeJQnYDYMY2qTjiDNbB3PrAyY1iUnBdsddFkLPxeKyjyC0alKMnNLM1lFmJ3cb1hlGnDqeoB3Kh8DnbsRhMPSdaCGONF/M1e101ev1lbRaLvo+jO0O+cn9+5oSc849MHRVA8Q5+5WvQdRWgPMRl6/1z/I+XRy0kZA2n10sE/cg60BHMOQhPijMec5fiqqNonFqQhOPvNtOpLDL+sd9joSAvEkXsY3fUnIs6Yv9iTtlVbrYX+L9+R4WbRsqJkY6btm+DXWMg5wzie0PjQoH4tdVlnAWdXc/0iKWaaECsv+MBCYxiT0P8pceWkQkPJONoIBRX9te7AhgKnRsb0Y44uSbptmLQ0fI8X+WSIYgGubVrfa2V0Po2h7BmRn3Z4zTmX1/besQWAckMs8pIg/2easvYmU7I4A5C9heaDPAnll3vWmed0hXYrMRgHDfRVBmT7mLDbY0rKZL2DTQdg8+iw92qSbmurUO9rNbgtvTLT0AEcgPpGpZhQVnAxNWO3E1d1jXV+zuKvzDn0PWmn6AWGXfJWfZng9xG8e6fOmixVKni7m9v+vXrplACAK4KkudHB0bkc+avzUaOEF504fMM0hNBCKqTjtSnwQ0zk/cG9JU/V5HLc41EPDpSiOEgkncVDJVttdxzjkdT9x4G97ha74sFBI730LggBgotj2X89DGX2vvwp6G/YF97/VyZXhGQqrNxlOfz26+1CZNnSuZ6oLCCfQZF0QgROUHCDoRd0RgHA7bMnWhu3GbIM+6n616x1UGGJEeIhgg8aUR+tk8Is6fPYQ6FbfeMu6MH+T5z3/TsmXO/zkfgfMROB+B8xH4IYzA+YL6QxjE829xPgLnI3A+Aj84Ar+xi8nEARIchJ2i1l3eAEwsGst+szEFecwhnQtyRYeUy1gzJSWXwcoRwIuoo4POlr74X/yaPvM3/4a01bEo1nVVWKxfcXiszf1Huvd7/1Z//L//HwoXc3W4V8e+stDFq802/Cot7WdEiqO2Op2OaZjpo8G9E3T7+tt/++/opZdfVxK2tJ7NDCR/+NF7+vrv/l/yq7kGbfpqatXFSu04VKfTVZR0tFqvtUna8uOWuS9H3lqL4wNNTk9NcWuxRFFsTqfBaNscZa2kbQpdgJjDg+eajE/M3ZSlC+0M+9rfGRmwWRX0IFUivawoQy3TtearQtPVyiKtEUifAc8WTUm/VdP1Y/2GFu8EsQsAe9bb2HYRhRbxXGp3MDSnC0A0F2euHLgmDXAG9MTphtqcqKmK+GgHqpqzxkAUurIsH9RFnpHctPYsMskAOl6PTRTmgwMqrasqdB2pkfXfuJ/P37cOJNTQ9uXiLc+uV6aorgC0Ae3pf61U0wcMKNuONRgNNRoN7TUvxhPKOE2WT1cU8wr1vwG8uFsMVSCuNXROvZyIKrMbWdfPqN91fcCA12WmunAEBADoaBjrhRduWHQmroTHB0fKa3poY+v9O5rQLUz0lNQPpC4XPN8FNHeHO2oPt7HAa5anWhZLZflSVbaQlgvF1VqdTW0ALDFRItIw6ajq9vWLv/Zf6vWf+qq6129JQccc3gAcmbd2XWZ07mljWKjBOoY2EPvNJTVQNp7p8OO7+v3f/R3tX9zTG2+9oZ1+T6u7j3T3L97T/Y8/0fWXP6Wd3b7WxViHTz5Q3I115dXXtf/6p1VfuCk/2VG+3Cg7Gqu3PFX1+LZW97+jyd1v6f7735S3zq0TCqKrpVjhJlSVV3r2/MDGxKPzqRuYExiFNjd/ALCqILKOx/v7fc18Zny5/mAQrbVqc6C4DlvmZ4FdsXbOYYviYh1pvqxz8yzKlvkNuQVJRv/htRe086k3dPMrX9WFz35J6m1rw2uVc+gAlHfaoVrET9JVG9NBCKlaK8E2cPhEf/gv/pm+9k//O91sl+pXmdq4RUrAsEDTipj7p6a+AAAgAElEQVQ/5m6tvlep423s9Zn4IXYRsvPMEmxt/vHF3Hdxh45oNuzGmejt30EABwhNUKsTF9rta7S9q729C+p3B/r4w4+s+xrgIjTU2D2XYVArz1xHVavlqY3Ll5/RRMTijCNODcACpxVIH8TlNNtoWkqtbqher2VdWTyQALt0X+HCw4EHaE88HT3EgMw5PVoATBBMRNatNzodLwwUbHeJXowtbQDnJ3GkdFIG5sQBAMqUrtLvE8CQ0etao4uX9PaPflFf/OrP6OB0ojuPn+rZydgcVay9xIx6Xq1XX3pR6yrTajVXCnizzk3JDwgNgAyOHsdttRI6JCMFYaLaI5Y2Urc/0tUbN3X52nWNtrd1Opno+PRUJ9OJiReuXr2qyxf2jfy+8+F3NTs+VrZYGji6tbtrnbajS5c0vHJVYW8gxYn1PVriAYCuwYtuj2w+ARNEuXg4lqrKQOd0PtdqNlE2OVFxcqBqcqjF4SM9+ODPdfTwjvotXzcu7+vw+VM9fXysxWKlTofOSLPl2WpLPKi5OfiMzLNjmYc2B77nBLYoabrc3XrepocMwh1BC+s/MYMQAK3YuTfSUkGOYzg0spi9vKwLbYKNCTpadBd32dsShVGiKGorbvW0yiodHI11OJmbG3FRlpqnmbmBAAbt0c7p7460td3R9l5fw06kvXakzqZUOT6Vt8psXee1jK5eVqfbV7j25KWlunWg+bMjLY5OVeIOtD3QkcDsR7blGPHryF8TKTWxkfS/WgesVxsBTMUA/YWQwBOeT3auyJfXCpVa3655v2y9cUQAADP7q9uXID1t2bX446aft3EiG4BrWdC+kXVNpoAjgS05ZeNirpu1/6w37iwZA7DTheA2DmZz8yBgggCubc1Ky8KBvE0nof0dE3+FBtJD0iFAQHRhPdnW0+AraLccKd30VCvN1VuvdaEV6fWrl9SpMvnZQn65MgchQPqZ6+3qpYva6vYsTnZ+OrG+XBsXYi4hgI2I4zl1+7wlOHj0Q3bV396yqPWT1VJ3nj+3btwckUYdKmn1zNmPu63daVt/5cUL+3rx1gvqtdvWvbfmjLSca3zwTOOnTzU7OjTnfBcikc5qBp19x1zVvkUjmwCuAcDtWWHe40InCQUgHjdcY5uHhDPSz143BDDiEdfbORp17c94XsanS7Xa7nPF6Zn0hqpEH69FnZhLiVhR1txuv6O8yFxXdxzr4pWr6g23tUgL3Xv4VAfHYzsf0tGbxLUu7oyUz+ca0xUM2TBfWgQ06TDEodoTD8lBgsloqLDbkUcMcytW4QUmunh6PNbxeGavz3XW4hR0kZ6kEeCIHCS+hkmoYStSx/NcSoD1bJeW/NIittLc0C6NA0e0RZ82cbi2na+dsIHPG8czggjeO2sTQkMXKOMINAhbyN90XZgYkxhrzl07g75GSUfrGX3tpIOQJMQ5cuMqBqxWhSwY54LjmxngbpsrNROBxb4ixHDnY9cfzLPSHw70yuuv2j4+O51qekxVh3PH8cwgCsFBD5GFMA0ypCRKF7d7TlKEI48geXjfOMcZT5zkPPt8xq5LG7eae/4RGNZBZARwyn0kLzUhKrestKxr5XThMl7WNc4ZuHGYGrlj4bQugQQnoc89CaEf/ZG4P0lJMV91E0nshJIW/8q4WAIIggsEILlWy9Q+95i7Sh9xotSupQFrAHuUJa7EqEgdyemT4EGiBXMbwV6qtFiqP+xpd3/XXLOPHj/R48cTq1UhhaPV6tq5jf2u5XGWWmmep7bed9odtUgTMdGLr3nlkncQ3fKZI+4sklBzr9LRZKyOF6rtudhoI+sWC0W4ZUU/tesRRXg27HXMuQdRQ0XAsMdroKKFqo2xnVEgmBAQ8AOZqxVd7aWnna3E1kaId4ijVovWUM+IX2obimVmFTmQxQmd2bhgraPdEWd2NrPeZ1954RKULPDA4vcRO0Zq9duWhMCeCvnLnDFRQov5E2k2n9mc4m7a6/XMtQgBzBy6/+iRiVaZ3zy//G/mL3eKXtQ1hybPEq+H/55NyuYNXa8QxsxtupTz0khmvkduffeVioh9zBFbvXnp4t55jd3IlGIQvZwj2OuIOYfU5VpSlMS6u/3DzMUm+kNox5+5GHRig/liDrn1aa1snSswN2RkxCKbdMWZ37pcXVoJd1fEE/NlquXKuYTBBhJSADivmCDFsyQL93uTPbgIdASxJBM0RDDJHJybLRnFCFOuHE50RQQ9axHiDvfIBbZHmBsWVzDrDqkKrcju/MwtHzK3dgJLnjv+Gt3wRvjHPON0vTrylZ9ZlkUj5kSU5yqprHIgoKsc52/VxBgT+N/s7Y1b2Uk+OFO4SGHrKG+UZGfk79mvnH2buln3udihExLe9QOzTrFpEwmOqID7tX1Pxp91j7XK4uNxoLr+c37L/osIC0EMeyLiVJzPOztb5v4lMYQD7qVLFywmmwQfEkBm06mytFQcxbqwv2OiTiP8SaVYZapIUiLPi/txh85qEsPAizbqdzsWEc//xmXMvs/+bM8d+zbzKC80nZGexv7NfhZakg/zlfM0z1SQEIkdGq6RVYW6w76uXLmsa5cuq99qqZhMtTo8UXky1ihqaTNfaL1cCkqcGqmyyrVYLZWVlXUAI5hsEUvueybUb8WBzUvWeveMMO9RKiEEc/3oRgvzeowADmxtOktgcMUTOMwjxQjEOCshcMJRXqz1C39xlvdyjjWej8D5CJyPwPkI/PuOwDkB/O87gud//3wEzkfgfAT+fyPwm/tNnY25PRtlvsMsGjVy08WHeyJ28b92KaRvB5G6w25MZY1xrVCoeRDrXhXoK3/3V/Xuf/y35V3b14Zo5NNjc2Gd3Lmn9cNnOvj2+7rzJ99Ud71RQu9kHGoV1jotC43LSlP6My2WOFKn1bH+GkAsSIplmutkvtRf++t/S5//8k9o/+o1LR7cVzv09Oj2B/r61/6N4nWqVp2Z8y/2K3OicMHDuUfE7SaMzc3Sa7cUrTPli6m5w1BlGwBAVxsE8HBkilqLQCSerSx1dHig+WxiwNpqPtPFvR1durCr6fjUXLSopyEqHj850elkpfEcx2lG+pfFiMHCoi6H5M3opC0d6eJAYucIJoKMCzHkUX80NOU5fZ6L2VKjbs8IYAOliYi2m61TDgN8mtMaALWszA3iQwQT2Ra4vlUXI4gL2KmgEctv1lyQCOhq4tIaBB4Q4cwFhaMDAtgixCx+sXGsWWwWKmU+H4C9s55g527Y1IGBeQbw8RnCeUSBwk6s7gD1PD1ma1Upn5cnD9auifiyiDJ6lAEgQQzM/ctniImUz6O5+KIK7sQa9Nr2mRIYXuVLbcy1WKvXCfX2229pa3tLj54+1Ud372tO9ObGNwIYYo/x56IHwLbVSdSnv89rqcyIjcZoXhsIk65xI9OLBHQgDTu+ETwti54MFdH5G7W1XHt6+8e+rHd+/pf0qZ/+WZhAI4fLCFLTKdztLRGXCRjhtBZOFcBkaVwhuJX+3W/8a2WrhS5cvax33n5H04/v68M//qY++s77unL1iq7ujzSIAJqfKdtkGn3qloYvvaqsM1I0vKa4sy2fTtjf/z2dfOvrWj38rrzlEx0+u6MgCdTBPR2EKk5X2ixKi3Qcjxfm8CFOkIguIqtrXNXtlrnpUZgzb4p8rZPDsda87sahYe44yCtiKulNCzc2NyFIspR37pTwFqfVAKUmPnEGBaeOJ6IVh00Qq0r6Wg925O1e0Vt/+Rf06ld/Xt6tl5Xn9IjJOlzNrWnj52LO417L/h1/1MJ1Xi71h//Tf6/f/Sf/WNf8lYZVbp3dQekJjHG2plfUva6BX6prXatOIMHjxrSkP9M0Cs1zap2CFoXpotIN9HbVbt+LLA2SlhHAdOMOdvZ06cpVI4CLVa6PP/xQz588MWU+LocAsLiJA4YA5gmCAO52HSB31rvNs+dEF+YVNcCJ+YnIZJpLva2eBv2OOVN4BkrcmJu1dQGXWWqCgza9e72ukaEA4BYxh0fEulhLTRdL19HchhiMtFourDusmyRqR4kBsnzfbJkaSO0I70AVcdTVWr3dfb322c/qC1/5CR0vlnp4cKSj6QKESkmnb7GCRDxvbw0amoxUAhxTAJyVjcliNrf9JoxaRgBHYceiqWuf+MehRRSDSJHS8MKLn9LO3q6WWWpRrR/dvWsA380XbuqtN95UOp3p6NFjPb/3QM8fPtZotKWdC/ThXpS/PVJ3b199+m37AyM2cB1BGiZJ4oC+pljSXCXmkiPO3DnaUwQ+s4nSybHW0yNpOVYxfq4nt7+ju+9/S9Em0/WLuzp+9kQP7z7TYrLQsEeMMgCcmyzsdYYVNqChiWuYv8wnZ+MzcJMe0JZwEsUaBKFa1Ubzk2Nb1wH0AKq9JHTunlWqEAczXcLtUGuEDBsEWU3UOMBYREdwS2Gro3iwZZ/bNC/18aMn+uTRU4s9tM8VYmBTGuiHoyLKanXpZOvHGm21tdVPtNOJ1alLq1Tw09xii4l/bu0ipOoJPzpd350aR0eqbDrTYjY1IY8JjXj7LH1nMdDs1Wu6ct2yyP4NIQggCwG8qkqlNeRvrZR40tw5gdlfcTaTvgFBiHsJcY719DofVCOYcpHOrti96YdsHIouJrQhhyF9avoJ3Zd1pQLWQrIZ5OsIUgPOERAASkPo4DZmjz0LgW0Kvfk9f44IAhDe+rONAHaR4Lw/LJSA9JAyHT5nXDB03ANAQ6YlsSMG6Y4FUF9lFmu/F0d69fJFI4CDfCG/QrjBW3SNqZjF97Z3rGMvqmSCCEfwOUJuhcvMIrRxuSR25oLcwGHX4ezRpWO80vPxWAcLCALnxLOe8c7Aekg5a3FOYN4NBwPt7+1qezR0MdC+LO4V4vfo8SMdPXqkfDZVx5ykuBo3RhIbqW6Rtj9IADuQG+GikbyQeubs5kyKy47+TOdAZh9hHUmSSB3OGt1YfYjcMtV8tdAyK4zcgcQocRUOtlRasgDix8aZzx7F5wzYbR3JzomFO5Y1zA/YFzeaLoh1J8o81sXL2yYIHB8c6MHtTxTSkZ6XCkzYtlaRVibo4DwNAZwM+lrjumSusD9uNhovcAAv7ZnrjXoKkkhHs5kRcJH1MHrqxoG5f9vsOVmqZLPRIIxEq2vNXAhCtUOIOCspsAhL8/5anvNZXQikH644yA/qNSAvvl9Mbmc89hkcb+u1UlJoAk9FXZnAhvPe/vZIF7dH2up0VUxwfK7c2gP5jtuW9ZKzYUYkvHMlc3bmWYT4MEojCpUSRUu8KnN008SxW2RzqMtXL5jjm6hXTqmQVubA41xZVZqvcqsJYU+sLZrWU5audXyy4silyAj02PVoWtRyaKQegSs4gDnXr4vckQLMPIiuIFbpBeb+nWa5TleZJuXGRGJEx+NURkRiX2daWc6AFg3v9gijm8z923TRWqQ/wr/vx8PyWi3xwAhgJwwgPhUHHZvDdDy156GT+NrZ6toz0qprtSD6bSFz3aCb2oVMkzBAZzau0HKTq6gy+3X3wo4RwBB5Dx7QZT22q0K/17PuWiodEDpxjoLYWFS5cq1t//OLSgEuZ8igMrf1uRWE6oWJom5beTvUIthokXPv8tULYg1bHf1/7L3Zr2T5Yd/3reWcOrVX3br39j7T3bNyaC6mrcWmTNE2LdGSlbwEAQIEAfKQt8B/SpCHwEDy4gBOAicxgiiRE+82HNkWKcmkOBzOPr1vd629zlJL8Pn+Tg2VvIqPt4GL6em+t7rqd875Ld910O6qslioMp6oMZuomqV+lpKkoU637bWeZ8Hu5oh+8KoqELvLhePpuWcsIuKe1E6rNHx1+yRwQIKxx6yo3WqpyZhBYKpqUUs6Z89TsSgwPLch+rlcbj3nN5qR5ovCxCH3iZ916gq6HXVGfZNQnMNw6tYgkrmOjcgE0GK5NOmGu7Lf72s8ntqdCRn58PFji1Zt4IU0X4bO5KTRUqPWsMg4CE8QKxSquNs9EH8V9mgIYqczTc8vdXAwsujSTnMEXu3w9+vZSq1Jrngd9ky1Dj3iZT8pbtc4Uqvd8rmV896S5xLiq2T1cCxCXPEMOr68TFRgkEIiTC5/ApyTzaaShJhfTipVz7O4aL1uO/Ei8vNICst4zOuSXuP2J8eBI1rjXrUD2Kt8IEbtxmZWKvfTFjiWVUOOUEaIXgol4EcD0YnIGGI9VJ8E1/zG74W5BLFPK0GkGDmArEINxY69XDhXQEgiFOHnSJLgufvTBDB7YYjLsP4EAjgkcUWOfYZcZC5EwIVYhrWc55Z9AcLJvaM4iMmCuCBsN8ozz37/yD6KmGzEtFzPL0lgBLZhbQ+ilfI9QJ6TnIMr2GIXUhBIdAhnYMaGX3GDZJCqU2b4PvfeNmJ12m3v4UljYExHo77aTaqJEJumFhzgrE6IYz860vnZhedZfnHvlFfN83YjJt0k7KmIXu62WhaoeR+E6CXkLZQW6HCd+YzsI3gG7TIn+r9C1UzqewCnvfe6RI9jNCgFr/fv3dU3v/41feWNN/Xk40/1/NPPtHh5ohGCo/nC1RGI3dvtRJtNocVyYWEWyVogMaQl9BI6kBMLxSG/s5SIeUj3IOCl2oD9A3UQIf0i7C/Yw9AjbTc5Z1VyL7Zr3zdJu6UlkfVUhZE4sdnpd376ZQDUFd54NQJXI3A1Alcj8GccgSsC+M84gFc/fjUCVyNwNQL//xH4h9eDuaXkWkIcGQQeJDA4kSN/cefyBTAZyL29QyeEqoXvJSUaZ9eiUteD1Vbf+pu/pb/w/e+p9/oNPXv2SOcnrwz4TZ6+UDJeqnhxrvGjZwbHOOAQPTerSePtWpMNvX4cpuhsaaiTtO1Uq4BWbHdWGk+mS739zlf07d/4vr7xq7+q5YtnyucTnTz5Qg9/9ifaTM5Uy+eOP4wqG7VaSan4J2oo0XyBunVnpXBc5wOX0T71KBAZdvbV1Gy1wxfulVpd0+lEYyI/lwuDOvTfXDsc6fhwpPOzE6PXHKZR1j9/eanJLNV8tdYMEpHBcp5nzS4zDpL0Ta7y4I4MMc4hSgrgGjAWkPfg6NC9UxyUxpcTtWPil4JaGXACAIqfAUSjO9QHV8goIolhtuiQou+0AthvH5QjBIkJs+OMqMXtPgI6CAFQAXBw3Tsy4ZX37t8ArobQ4hBDFdwcjlXjIF/+N/g/AFMjA4c4R+zaAqxO6u4AHuAmKmOoYFK4FKjecRbiQs05xOLi4l5zBBudbDsfxN2o5rEOMZgAS512U91209HPOxxQxP/y3mvSe++9q9HhSK9Oz/TBx5/qfLLQckO8Hx1ugXgHU+Be7jUjHTQTDaK2tkvYBzPOBowX60yrbaZiV2hbC4AD7gyAenwdSaOtVrtvhxDxgV/9K9/Vd/+T/1S69Zr7BQtcrVHk+EDAUHqN6KEFVLMDmAG0wiI8YIARl198pp/99H13t33vr/41LV+c69Mf/1QPfvaR3n3jnoaNqjQ90eXDD3SxuNBrf+mX9fp3fl3b0XVVu9dVqTSVvzjVw7/393T5oz/Q7vyxutFci9W51I0V9QEBI6UvJ8oul8rnuVarIBAInZOJltnSpDeH34MR1w1wBpfKTi+fnziqF1YM56Q7GDGxQQB/+RWgnAKEt+yTAxwNdEyZyedexjJNLVSgqdrqwmgqbw11Xk305rf/ut77zd9R/5d+xcD93jFAJOZutdZ6kRvMBVgHSHCKqDnaVD/8B/+D/vXf+a90uDjVcJOr6bGWFulaM9cYBsB/UFmrWw9dq45nRq2+lSYLOjtLAri8VIEADtcJIsL4eWnpBlCvQsLW6krXO12/85peu3dfB4MDPfr0Cz387HNdnJ0ZoGsm9UACA9CTLpCGTjiAyVYbsiOo0nkvAFb7WHhcqDxr+Mpy4ipRvHc67u21y4Jnj+7f7VaDXtsdXcxTkIX0dFrxU8ZX7kEr/9dOpNikPT+Lg6RRjwwQ4ShlMQBMot8xR61jIQogZE3TvHBU/8033tBbf+7rJoQvlyvNc6Ld6kra3UA4Q2QBeOPos1MrRLR5HrOWZeMudmI5q5VY3f5IJ6eXFs20OgO1ewMLggDkiAp95yvvOqIWgg4Q9sOPPzHQ+/abb+n+nddVK7Y6f/ZCH//0QwNedKm2hgMtqzt1j4907c5runH7Ne3oY3eaW4g9LU3rfq8RmKizVeU5PXOCwsapA5vVRItXT7V49USLkydanT3Tww9/omJ+YYfs7PxUr5680nI8V5cYfOQpBTF8YJmNMAFBCJjs3Hmus4iBhwJXF9esXlM7itWh1537I8s1Pz9TvQIwR21B3fNrXqQm6HFAAAbXkrp2CaBp6ECFlKGfr7oBYKxqS+xjf6Dk8EiXaa5PnjzXp48uDM5FTSL7Y21w1rKMbbbq5Bu1Ad8B19p1u4E7dCTSGz6fKVkTExqp0og0dkF4TZFCB3BEfHSrY+Ly/PTUoKajV/Ot58Aw9QVXHGuTCWB3+AZ3IAQprqE5MZa4m6pSSmQ8SSQ8l0z4cSDncJmwzkHWutPeLppSaOJe3xARzfxroNZCHmRDP3fv4kxMt4VWm7VSE8BcKsi4qloGqcNP2lFcAazHsRXWqRTyC3LHxG4ArAGOg2uJ9W0delnt5glxko6CNukR+n953vivCWC+2Gc0IhM9AMvFKrUrsKOdRrWa7o8O1Npkamwy12DUKgEoDikd9Ho27b6rkyKwYiUKEajc8pC/G4iZZkO9g6EFIpPJXLPpwikwuIIRmpwSEU4CCbHfxHw3O2omYR3Zw6Dcd5DApA0cjUZ2gZJGcIeOV9E7f6FXT57o5eNH2LJC1Lkf/MIcpUFzyMIvY1pL4tLmsLD+mzRnGoecm6d2ynpfWjrdms26Ot1EvT6R1ImW6Vw57qJB3/MG5IwB47jlsYH8S5qt0IFLDGyNXuPC/4UoBAyfzhZ2zTfbPa/1WRHI/Hqjpuu3Rjo86OvF48f65CcfqE5sJd3vrJYQBXRrI/JhbeLeazRM+s7oymUOR8PEvF2LdHB8TcPjY9W7XU2INi5ypyVU1ozVRtcHXTW2hStM8vFYMZUGkGJZoVY9sujPTswy0pTpBeKZVI99BCakAs46/9qLGErBC2S348lL8neRbUwA4y5t0BeKiKiZqIWIhPt2mTr6NysK12UcHh1pNByoHTW0mk60Go+1y3M1EFCUQkSuE2voKg/dslwCtlvuibRwIsR+c51xlSHm9PaB9+20ip0m86Xm1IQwn6FWpRYi3ejkbGKSBTez43V5PksSmI2GBTZlIg5CKdY5CFlc4IiMCpJmSCXKCl2mhWaIrLZy2gBkVSCsglPRglgTwFXFJC44DjoQJXzWcFAqa3b4TBaalrEH3k+XTkTmJByXZX9pni5V3a3VjGvqNmPv4Rteh0J8K+uUXYdQXLiB7XCOtN6ttUgXStcrr1UHo4H6g573ES9fvNLl+cx7trgOLYdbMlaME5KRjqrKESjQpUr1zSK1gx2hpjtpcQpXa0rIr6lXNY+2mkd00UZqQ/7GTR22e7p9cKwGxNLJmRaPHqpeFGo2Y7W6bTXa1PqE/R+fgKNRUq/7nALZPL+40JrKhjJSCBKfzwaVN54vvVn2pbTAr6FWI1Gbyp5mU5enZ5pPFk6nwfkH6Wl39z76mfm7Tm9rTctVIA7jJCQb8d7afXq5u5qvFiqITvbeBtHOxvsvRHHM/5BIPDmQu9PpXI1G02eiTyCp0iKIiaOqyeD+YKhOt68agsaS8HRvLTUrBaIQXrepGCc0XezUS1yM7QSFKMadH/c6at84NJO5uphq9fCl6k4U2GjNPE+yks+BYd7l99zfpLwwb7EOUlUCYbjvHWa/4Yj0siKBBCsEcOyxtghi23XHpSPs4T2CEaxw4JcEI2Q2ZzzGFtLx4iIN9SVVqduqKsE5DMnqSOuQLsX1CJ33X+7+QypBqcUyEc+9WKaThToAKgz2rmPWHVz6nKUrnqMggFkvus26O2+pZULACQHMveWQLCde0X3MrgYBaoiAZi5x/LL7YKlhKZNXmHcCGODvYS9hB7DXdAhgPKFhLUe8wnpi+rMaury9riNs5Y/4PF+S2uxDthZvsU/f/+IzmtB1THkIJt/PydwH3GcIOFz94Lh7uowRsEAgBwIYwTqpCNRO4RxGEAXJHCMyWq2cxsY14KzcQSDAe+VQxty3QURYV7fT1cXZhfe1JGrshQIW63hbQuoG81pFvU7VBDDiC8QcpAPhKKaqgHvtT4vIw1kCLr3u+ymOYzt2V3mqDfHSvbaTTWLe27CvZy+eq9lM9PZbb+p7f+XX9dn7P9XTjz9RdjHWcaerCi77xULbLDUBzFltuaKmaamIs7kdwBUNO4m67ilGcLlxfzeR7OwZuDg8J/DniEtx0zvdxdUBwDVVxVE44xMlzh7M4r+Y9BHSIyDfEVhJv/XBFQF8hbRejcDVCFyNwC9qBK4I4F/USF69ztUIXI3A1QiUI/B/3izPF2XPXYhYCp0mcK1s9KO44v5JBPEcZuzwBKAtI+R8mIOXBZzdVrTaVfVytdXxW2/p9lfeUufmSKfjc61Wc0ePbmdLtdOdNhcLzV6e2waZrXea77aa1HaaA+pu11rQyYWjodnWsNtVv91RtlwYFCQldbXIVK3H+ta3v61f/e6vq4byc3qhxSXRm890+cWnqmULNVSoxheHwUZDcaulbm+gy/OpcvpuAIGUqxYHxWcgQupfHjw5MqKAhyjhIDibTA0SeVHabkwGA6b2u10t5jM72nBErlZbXU5SLXGv4mYG/4Ggck8j0XFEtkIm4WAIY22QkwMiB7Uclw+q2Fij45GSTssA42Q8UVwF9CXeDTV7cInBtgEaoUx35B9/xOEN8DtNVclzxbudmrjISgKYfq19JCYAIIdRw4IlARx63wIZB/cKKWOlOdFsHHTLXq0AquxB2hI05z6ywhtooqYMQh9Xbq2i1WarRq+pwdFAw6NDLSsK6IIAACAASURBVBcLH0wBDnEAbziYmVQKsUq8PodvSPAA+G3s9jApVL5nVPSMYCtJrPTlwKYN7t/gOKL37/6913V0fGQw88NPPtPTV5eaLAoD2ICOocspEA3tuKqDRkNHjY7iTKoXZfRqjX7TVPNNqhSYNgGACAd8u5WIdGy0HO/bafd8oLzx5lv6xm98X/d++3cU9XrKazUtYPWIyQMYLjs9wz1Vxp9WiOMFfiQ2rqLNfK73//iP9ezBI7331rvq1lo6ffxMTz75VDcHPR3G0ub0qZ7/9IeaphPd++6v6f5v/oZ0+66UHGgzXmn6kw/1s7/73yv/9AMl6bkGbdxzc60aUtGMDJLWp4W201zFIlea45oIcV2tNtF2dGMB1tbU7ratokdBDWh+cYmLLPSH8+VoZ2NmwJrhK8wZgPUQO2W0aiVEJPpXKRi3W6YEggA282pDRdxR3h5qEnd171e/q3e/99u6/u3vKAe8MJhHTKqtK0FAQPQ5PYLMaSjVTQCv9JN/9L/rB3/3v1Xj6Wc6WOdKiKHMt5qtMpNHRLTzXoeVtQZx1fcBkDTgC8/xeIHTaO9GDFw9AInFELgSSgLYcdf0zfGhAS0BjzY73XvnXd27/6a6rY5+/IM/1IvHT7SYTX3RUdLj7uIJAqQhwdxxaXWp2eI64NKoO2oUlw9xpJBHOGndW0qMZ5UoTSI1EwNOIZa6aocqv8dti7PEpLYjbEsFPPMOaKoBqH0kIoAYccgBMOTdAGob2OY6QgyUQg3WhRBBTJRoTbOiUDIYuF/34OYtLRlnAP1qiG+v0VNW5/MS1RephcsYEQzuUXrecR4nsYHdVZppMV/5XjwYXdPlZK7pnM7hitrdfhnVSgddrms3b+juG2/o+uuvq6jV9NFHH+vV85eqbit64/X7un50zd3ipy9f6fHjRwaLglKh4rXh8OYN3b7/htqDoRTTQxmrUm9YaABXbpHBMpDyWKWKmivord6obAspXej84Sc6+eIjXTz5TLv5uc6fPVA6PVN1vVS+mGl6eqF0Qjdr1bGtEJ5E8O9qDfdZG8yH0CLmG3GLK7NxKdDJiROhrhbOPlxL27XqRa50NlEcIWjCPUIEdOj42+SFSA8HTAXwBtiHS3Y3mqPmw3rOTJPhcGk1Ve8PNN9s9fJ8opdnCz8/cTNSs9/SrhVbrFBbpequcrW3W4skkkbF3dsJTnzmrTRVZ1sJwq1GpOeruR2v9I3GPLDpTseHQ4OSFxfnJiWI8S1Wa+3ykIywnys22+DS5PoH5z2ij+D8X9ExWqsoqxIHvdXcIg4cehXfh65ZKGMQcbeFbOkgrDBl63jcEMfqfxMw3DGuJbnoONyS6CeeFBcwtEXZvbzvieYF3f1nj0jVa9yCuNhsrSWxkRD6pUjjS2LLgHYAiQ2S8olLArisVffzAfkLKcq1cqQiX3boUlUR0gdwetOJ16tUdVCr6jVIt22h5i5XQpEksdx2dbGuoCWoKdpWXLWwyxGthQ2dI0kxyTj1oWnxGSDyZDy1E9FRo3EQw0yztdasf8zx9HjGbbXoeXYEdAC7IQgBlBnTw4MDx0PSQ44z9bDfE10ZOGUff/65imUggFuQGObVwj5mv3a4Y7lMV9hv4ktvVYglXQcCmPdodxkuLrsNIxPA/UFHSTPScrVwjPvo+PhL9+gct3oV9x4im9hOZ16b+8Bgd5Z6/vQYZpmdbnxfnHTUaHbCWolgplHXwaijo9FQp8+e64sPP1J9vbUbt0U6iCpKIdOg63z9Ijv7IBnZ8+IA3iLyIGp7eKDjGzcVd3vaJE2lcTMI/YgT3hWqb3M77jfziV5+/rkmL16ozj6P53qVm/wlKcC7OsgX1lU6TPl3a0HA5z5p+ksd2xLED3bEe/6B7CiceuIOU56vLMTHdnpNHR72fE3pNN4A+K9SE3esgYgeJsVaN2/fdkLJwWCgYjLR+PlzpeML70l3Oe7OwtcXcaXX0FJU5ShOx3AHggXR5z7hhkQRd782Gqo1Gn7mFvQts2fmWVfNLu40W+tyvAiuT54/P4MkKoQ9OOKsQAD70GPRJOPg/2Xd81qqsv93rWm+1WIThCbZPpkBV5jd6Ljww/3KPGOhVMT6BonlWAcTD4gu3eHMP2JxQyB9Q9ZH6AKGFLFIBZEWY23Sl+jorXZFpgb3NM40hAl8XvZT7HSpTEFQVIpDs02h6XKmJeRKpaKDw466ECzVis8ty9lKW1IuKjXVdnRoJl7bSYeoNakxqWmb1NVoNd1jTfQJgiH3jdPnCpEDCaWtLrXVrC41unV1I5IgurreHei1g2PFy1zFq1MtHz9Rq1ZRFxITIjquabVmHbfcwXvGJj3jbITzQul0pnyx9BrG/djtdV0ZQ6XAx58/8V6BcwnzBLM3RCNEFEKTixMI4Ln3JwjLvLX2fBsii9mf+UxbknU8ixHxsFFdzXbL0bPNXluz1cLxtawBnLXSgnMnwuCm62SYvxGSQcQhRO31+p6LPvjoI8chs24j0uHMcnjtunrDkSr1yA537j2f33gN6hI2W4stm72uX5+1iHl9gcuQlAhuj3aiw/t31Oq0tZ6nOnn/UydtIJjJNqk/l6tlyi5qnnnmLM5X1Hyw1kH84lr0dSfm3ZMqST7B1Yub0ec77seIqgH2DmE+5+En6SfPQle2930IgmtRSLHaVXR+vtAqdbCyum3ivQMBzMBDArNWIlnkvrHj0/qJsPYF13y5BrMeOmYlRNDve2+9pnNeKyPrceNbXLxGXFTTsN1Qi2ePbR2R0Nu1BcEIwCDwHNnruOgQlx46XwMBvBclmgB2D2y5Z7BgrGZMgjnGQpXyfLs/O0Lqhz9jvxaivUnFQkjpxKM9+RuiKbzmQzgjMvLaz/h6EMoKGf6NUrTl9BnmchIe2iTyBIUpZHY4O4W4acdA8+c7ORbfoqQ69R+swST7EEUezpXsJdl3kyzil4CsLV3+4B30/iZxQ80W3fO4u2feUzLf4ZImYYF/s9eulu77Woh273b8zJKoRj8w79GR5dRYUI9kojrgLIhLUipoNpl2UUWDw4Hj10mkuv36azq9oJc4Va/d1re+/nU9/OhjnT58DFOra72+6ghgVisVq5VaTebNjVZZquliZQKYCOhkW9VRv2WcxjUarGk8D4hXMwhdCGmSykhH2arOPMB4OYYqpDcEUXIQ8rDPYPpmnJ1utVcO7qTfvCKAr/DVqxG4GoGrEfiFjcAVAfwLG8qrF7oagasRuBqBMAK/e+vLeppw6AIY4fDCIZkOVkw0KP0b5AeGwwUH3hCbU7p//f0hQhiAFjB8QURq1HD+UzRoKa8UJi+abOxrkZrrutaTVOOTiTbrimb5RtPNRlPIwSo9nMTsBlDgqN/XtYMDHfR6ujw/c5cQsZnrVaHL8VSvv/mmvvnLf0HHN67hLVR1nWq3mOjzH/47RdlSTX5gk7pHJybWdzjU6PBI49OxsmVuF8asmLsvFHcn6s52s60GtmeiJVeEwholssqWw36v2zWwyUHy7PTUYA5ALcA4PTfLRa7ZfKMVRBH/PAAU51iAVUgh+nAVYp4hlRgznwkNcAZQl4Mb8dA46gajvuOGcP7MZ/MvldE+6FlBHRTKABMmiADHAKIAJCGlUnIxM/8e0Ig4LBzAfOFO2BNv7i/koI5zBpLbgGBIv8KZaGeegQDA+iwolEvge995GKg+wEMOrxyUf05iANrjLMJB1R0NdHTrmg6Oj3R+fqbZdKoiLQyQQv5my9T/BVTBTknsWoMeaAhggPXVSotFFkisskcL4LFh5TuRpsHKC7SGGYzPfHx8qOvXr2t4cKAHjx/ri0cv9fJ8aiLHjqw/1eOEoXZAF1LcVpduwzXOtkD8L0wAZ1rSZ9yK7GrmGltNvtmq1WjaiWBQrUFEXlf9N97QX/vbf1vD+/e1a3e0xNFF3+YGF1bJPJfdsQabYg6jqR1TLT7AZqvHH36sxx9+qvUy1/1b97SZp3r14IHifKHjaKfNyWM9+uPfV6NZ051f+1Xd/O6vS6/dU5pVNf3imU7/7Q/16Pf+oZoXL9WvLtVpb7TSSheVXFN3BFY13CWqpzsVgHZEwXEP4hxP6FUsARpHZtW1TDOlGSDDzqSoSXAAOQgmg/cA1cGhwWPoc7JBlyASCMAL5GwAfwxClKIDn71xwVWqmuY7pfWWNDjWZnhDt//ir+n+r/113fiL31YWx1pbsS01iVqEhjGCa1uIwVFDJ2SBbRf65F//M/34f/57Wv3ohxriEub+JOJxlZqo4XkFMBpWtjpI6uo2IzsC+LzBaZR+SQDvQWVAN0dlQsIGE1XoOyZelPkRxT5xrpWavvqNb+revTcci/f7//Sf6/Lk1JHMPIdE4eMY4vmjh4xUZl4Q8rrRIAoTkJIoyygQwESq47YCfAcgYxCI8caZDahTAk3NZkOr1dJz23A48LNm5637QwMJZnDKgAY9tIEkAyCysx+QBQclIDdgnVMt6XZca0uHl0HoENkdnJkVLdYbHdy8oe7hoSrNlkH0uNNV1GyZCA9TW+S59qA/UA/XC71fq4XGkwvfR8QXEh/LZ5zNlgYn+8MjQQiSAHF6MbEIqDc8MDl6dnlhsI1O4He+/nXdevttTSYzPfn8kR598kDNRlu3X3vdEdyAtx998pFePH/mNIcB8+u6UNJp6/j2bfWv31C9N1S12VW10bbVqxnjepLW85CMIeKUozLKnUGhu3g21osP39fTD/9Epw8/VmV5qUo+U7a41HJ6psqmUD6bKh0vVMw26gIuleB/Vom1rtaDqwTwl2hauvZCxrfqVSINQ+cv/zzkWWWbqwppXmQiza+RBFCqHhGdvLN7impA4hf3SR/8LC5m84KQIvQL1qpa1aqaETGZNFVAfgD2s6g7hjVW0uuo1m2qyFfaTWfqLzK1Ee0wz1Y3JoBxSUBU0D3f2UpdlAuNSE9XM7tgeSBq6VbbrGJCDkcpDhAIQ+4z3KjrZdkxzLjg8Ke2AYFZ6QBmugQ8h/hdI96pV5Tutr7n7M7DZQmY52EL7lAmGzqwiaTeO4BLw224p7n39wRY6QIGlOZ5AAGELIK3Zr115DydkHaHOlOyjE8GmA7u3xk1FmmhyarQHAEYoHX5ZQJq7y42sBuEViY47QQEKyeWeKtm0jQpwjXjefPa7I7gEEFrRyNuoSxXF+eOKhrWqnr9YKgO8a1bemcLbXCD72saQrW0e6RrBE2Ujms/v37d0KHMfmlwOLKYZjGfWzjiflFiM4kkrWy1MYmDC2arpJ6olbTciUlvKM4mBAAWjBXrEDe/XGl8caHJ+bluHh2qUatpOZnq+eMnWqdru4NxlAcHZeiIRxJhQRHzlN2WDEMQqYQKRMh64rF37tb2Oow4jX0Zjvi4pma7oW6vpTjBGYoTbqN+f2hxAEksdok7BpnvTwx64+4BUOa+zLNlGZWPWzt0BSJKq9Ri/9wMB3G9brKZRJDj0VCL8VgnT5573wUBTI8z+xv2NoEArqueNDQjRp/9JUIi3MtxrHZ/oMPrNzUYHQi/5YoOguGhkm7XQDdCi/o6U0trzU5e6MFP39f5k6eK12s7wXeQ6aXjuALJb3EWYqKwh2MNtmSBCNJWEjov6RI1gVnzPYVbHPKXGGDufYgWeuYZ/+Gwq9s3jnTz2jWtZnPNLsfuQY+9LiHCqCqLmjq+cV13Xr+r69ePycnX5cMHmjx/qvn5uedB4n55LrkP6J5k8WTviMDPBFQ98lqWkijRIMIZ7H9mcRXVClHSdJ88tS5UqiAUwbm4Std+jcWSWGiu8cZ/zvewD+X+xdXpdAX2dUQqOwEpRLjyb5NkkW6JRN9qzhqE8JQ9keeeMjFmL7yE5ILUIMFEIVYfF6LHGmrXOgLSdgrlZeXC3t3nvTPEGntpCItG0wRLkaUmgO/euqEB7rZ8pSlnIJ7ruO7OS4hP98i787PiMwVfIa670DxbmhzPNxUdHiN+bTm1gBSQvFSy8X7jSmTxpN1+eSYlkYpGRRt6M5tNKSuc1sS6sVlC9O+cprGj+7K60+V2q0llp6gt9ZNEx52Bbg9Gut7qS+OZ1meXqlyONWy1NDjo212LcGSaLuzGZ0KiaxMyCkFB5ljXtdLZUkWaK6HD9HCkwcGB9z4/fv9D9yOzNQ6dnjsT76T/3L55Q9OLS82nIe42pAiEA6vPJDgXPaFwBttpcNBVs0PnathTURvB/+NGXGaQ5zsTwHRFL7OVBRAQtAejkferi/lCk/FYzaSlw9GR58if/PSnmszmnp/jZtOE4LVbt10xgRiQ552/48ZgHuPZYV5ADNTqddTt902+4QweT6dOn0i11WSdanTvtobHh47afv6jD1VDvIIwJV94c+YTYXhMvY8juj9dpZ7HmKO4ydJV5v0Ejl6nKFBjsVopXeLsNS3u6hcEY1uc4Lxq2Sm7RpRLaJaPjggdQ0w/MbpUdZxejLVcsFbRFVsNrnIGrXQA271a2Smv7kLHsq9PcM878LmswnEaEv+G8QVAB8RGIUmDuSjjHEr6B/PSdm3hOg7yUbulDvtkCFb2JvRYx1FIAOGM7vjfsI4ikmS+8hpiMQYEOTuMIGoK+/GwH+bdhYSrkHoF2RtI3zJW3KLsMhLa1Q/Bdc73hsSRUjXvqQAxl73HoXsYh3S53+D+c/8v9ytu1SyzCMuk9VbqdBpqkPxh1fjOIkkIW/YPxHojCKUyCZqXedNRxqWTOaR+odgPTnCeKyLMmafo23aiQHn2Zz44GB647gch1Nn5meaLeXiGSKugC4f7tVG1cARytdVoWBTE44VQZDahr50O81ABRFf3l25l0mtIR0KGgXCwFal70PfzRgT7m++8beE7e4/p+FJUr5w/f6H0Yuze61G744hnIbpfLo1PcBLHUT9dZor2EdCq6njYdVIFDuVNnmudZ3YA03mcFeGM5X0Fgg2SdrinWSN9jXgeSok7czh1UEVIwkuaUhzauLzH/Bs/u3IAX+GrVyNwNQJXI/CLGoErAvgXNZJXr3M1AlcjcDUC5Qj87o3KLoBoHD5C344J4PJwwoYdpWkco4xF+UjPCW6RAFbyvSE+GOdwRRu6gYkzrtR1mW01hRggq6xJD2AgMIjpalWa2qY7zaeZFqu1nSRTgJZ6TWlVWpaxc/DOd46OdPvasd0iL54/9UGyvqsqh4hZpI5IPrx5Xd/41td1/94dHXQSFeNz/cH/9XuqpXN1ALTXRAItVE9i9UYDHR4eKZuufLBETX5ZzAx8Wnm726nX6Sipxz4Mjc/PtVosHTHMQtTr9DSgF7geazabGWQgWouD176HDtCe5OXZMjgE7fwFMCqdRFYvl2Sjw7v2jkiDOYG8MQGMwloVJZ2G4mZiUJPDHV2tdptyWDVJtu8zDO5cY9Yobnc7JbBRvHe6BLd0zXLRyCxdW80KqGoviIm50LcU1MQcngNoGNVCPDTxonYJl0pix1sFjCFYmB3HCHkBEBfiJgHcOCB/GdWljbLdTsPrR7rx2i0ND4l0PdF4PLbjF1AakBgwhP9HPM0BucYh1UAKpGToEuIAF959cHkBSnDQRbDg+DMSo+3+3RpMI+7q1q2beuvtN3VxOdEnXzzQgyfPHP9spwkYRWl5BnjrVSMd1ZsaRQ1HBVfsdsxpARKtRRDA+EsqjYZjMTkich/Y/QHhl2Ya9vvB+dVs6Tv/0X+sd377tzV4+93ggkw6qm4AvMoHck+iRVLG/YKfgw5DH8grysdTnTx4oh/9wR/p7o3X1dhI81cvtRu/UreYa/X0Uz3643+rr33tHV37xtfUevstaTDSF5880Sf//qd6+uOfaHR2qmPl6keFojhTXit0vl3r0mp16bjeVC3bqlgVilqJVnY3cK/Qs4YrM7g2eauAC8TczZZrzVeB+HRkfBnLV4PkAxAtv4LDLnSa+p4pCWNITYgUnj3U4kFdHUCVOQnmuB/7I/XuvKn45j0N3vqaRu9+U8O3/pyyZlcbomtxAGuhBIcj9xvzUKcXTvYuvOUFF3r4g3+tP/kHf1/P//E/0oDeRNHrvNGiKIJrkLe1LnRQlY7olG7FWmUrO7UAl3GepnlwExkMglij07qMPndPpK1jFTtcuP+xjlYQBDSb+tYv/4pu3rytbLHUP/0/fk/pZGICyQ4YQG3jlIG8KJOZA6luMU7d4CTgROiyC88ZAFFhFAsnBv9mcMzTH0YcaqfT0XI5d6cb7pv5fBbi5+gKLB2EwfW/s7DFoBsXAXI8zwMJbYcwDFFwMjE37mDkSkcHdzBjAj8AAYdT6v5X3tDg2qEdyZM0NamRdPsWheDo4rmGMBp0+05Q4OWXy5nOz08MYhL9NhgOPK8ulplWCETiltqdgZ31z16eaDpfmSRp93pW/l/SNdhq6ubrr+u9b35Lx7deU55u9OTTh3rw8ImJguNbt/XNv/gXNF/OdHb6UovJpa4P+ppNLv0aEDBRb6C4P1Lr4JoGhzfdA8YzQPpEFdKMOR3hCAgUzypz0nSs8YvHevbBj/Xykw80efqFavlUh71Eu81S48tXBqXoN1ycTzV5OXGEc2JnSE0pwiaivSs1O9FNAK8BAUNeJDQgca7c3+SoQ0rhggo44E4tuNZGuBd5Bl31uSFWk0qA8HuIYH6PhWabB/c+js8CwUlDWtZlERaiBcgV3FC8IOtK0mmq3e+YiNBsqkMinrNclWylLWRUM7ZLGu2No/fStWMBt1FdL9ep52/GTotcUSUq+42DeMn3GyIG1rxF4ffuNBL2FYjLHInNsxV6dSFuNoh/krqKcs8wZ0wAgwGzIWvs7CidRewbHLMfBE8OHnV/5s9/QYqWBhwTpIGU5VrjFiNuMhCvrEGItPji7yATLXQy6VxRuq1okhe6XK51vtyYODIBvE+ZcHQs61bYQwXHcUggseek7A7kNem2xAFchxzKC38v7keA8ww3isF+1vqKqwRam60GlareOD5St7pTVKy0zZZe/0wM2HUWSF/ug8iCup8n8LP+MZ4QftxExLTyb24An+kTxFWKk6aVqJJEXgMvZzMtlyu14qZJi163p8Fg4KheiGD2EAjpuL6QyOdnZzp7+UqDTjs4clhHJkvvN0LSecXkL3+H07Fl91Zw4tiVg+itdGuGesa6YzHZf15czoID2HUaEDVJiIp1j2VsQSNCGCIvd9xX7ozF4RYiTOuA6Yi24tiOOb4PwBw3pl1+dmVtXRnga4iYb1fVbL5Ws9VQs1lTkS416vfsKMUVyx6MMH7GGgccIkLfZ5CDUV1zNotxXTHPWhzZ+drodNUfjezOTdnvNlqKrt1S3OmETsLqVtEmc8rN5fMnevjBBxo/P1Gb2FVqAugd5oEhpYOalcBpBBdwMLqFG7xWUZQQd08kfBBsmSwoCQ7v3+BliT6Iwt4OomLY6+rG4ZGORyMtJlMD9AD1SSsJdRpxU53rdxxvDUl8CwJ4t9XsySNdPn6o8fNnWl5cKtpulFQhICtqNpq+risTtzjV6QYm5rzhKPW42VAtrirbkAaR+/6sNRLFzbZJYDo6WX9mi1Rjp0QsTQRDiFKzwrpt5yXPn9N4grPfTkCW6XJ/wuB4P2gx1c8dwKxpK55hno0IuWmYu+huR3gIAckcw3PF/o9OWogV1lqi0O0mxE1Otyr9sERPW0AZtgDuWSYiOWl6nwlxgvjhG++9q8Ne2+vLyfOn2jkho6qkGfu+j+KmavVE+Xqny8nC8cgzOrvLCgGuR7at6NqNrvqDtvfy6WKhjG7eYuN7s4NoMWn6PSKWzSpbzXe5VpVQ+UFUPHHPTSR2y1RV0neKjX8+ajU0q6w12bE3plEk0o3BUHcOjtXZVLU6OZMmcw2qdT8XvX7XooNsu9ZsFeLYeWYRfNGPvM5SzcZjb9uW04U2+UY3rh1qOBj43DObzvXRJ08kHMDwZMxXqH22UrvZ0Ot3rmk5m/vcxrNm8Vrp6PMZzWKPcC6hzuP1N25oeDQwsTyeTuz45V7r9LuO0d4XOOebQst0ZZIYccvR0ZFJR+Y0HNXDwYEJYP6NH/3JTzSZz70Po44jShJdv3NHreHQaSircFgJ60ilovnFxGTZKl0pbjXtdCaamzME831EApQ2+vDpQ6nXMgE86nR1+fEjNdfMBdQnrCx6ZX4LLsvgpnXksc9LmZ9d7le6fHH8Qubi7vSauEbsxzkfZ2dY/FhnqFrgs1uMlgfB9x4DsAAX0n5PADcaOju/1IIalnUgxyADLa4qxRFeg7hmJL64W53ak5L89cMQNtOO/uZsVu4FEGHhyrdgrYoLf+codv+X3TBkJMkS7ba61CNAAK8L1XYbtRFj8KwXCLQRQ+K+rVlAiMs21AkFEpbxMwFcio6CGNrt2oEs58xtly0kbyCCnfTjeHmeWMQogfiFBA71DkHwGiKeA/nqaGiRqoXItKyAcDc8sdAhvpuxcT2GY6shd7PgGC4dxFw39s70++KuheynKmqJg96CmBKv8YRfKuFKgTdrG88bKSzMU+xjLJBDJJOv7eQ9phbl+FitZlPnFxc6Oz/X5WQcHOJrXN47RySzmYJcbSP+ODxUt9nUmuSQS4QYU++PGdsglA/3mNOkHIFN7Hqi9qCtXW2n6WLujpXX793Vr/7lv+wzzMMvvtAf/rt/54QJhDrxdqcO52yuGWOzWtqJy2zK9VysCu8l3AFcqer6QV/tJHYiFVgOQgAE/GkKkR32ecE9X/bDg694yEoFAmCRKwv4KvfNa3nPHZV7TPYfv/nRFQF8BbBejcDVCFyNwC9qBK4I4F/USF69ztUIXI3A1QiUI/APjyPzMCEOMQCS7h/03wfQ19HJVulCsEHOBOcYMXE4IXAK2/W5q/owabV2tWanwGK3VdqQskiabyF2gysORTCRlPzMeJZpVmy0RMhJNLLdsUF9iyvrzuhQx4O+Y0Jfvnrug0aNTsAlm3gctPSuxXrvvXf0l77zl3T7+pGys1f621SrkwAAIABJREFUwe/9rjaTSzVxGFZDLFA1rqvRpc+37d5D4q+iZqJqL9G8WIXvCXi+Vfy4L7Pl0v2Zzbiho8MjdYgGpRPscqIXz154zFAT4/xdLFZarXaiUi9HAF2SXRBegMaATSiX9w6mL7v+UBZ/qTGla7kSyFMO9UY4q6rFRLsFiygHPSLzUJpzSjWOXZLAIYKXwzbRV1tHRxLTRhw0tB1/xqEYe6E/p62WOA/Cgdgq5WAD94nVnZd1CGA6cLhupoi/BKk5xAIKBqQ89B9yfue94x4DZGGMybHNtjgtlx6DwxvHun7nplq9rs7OzjWbzX1gXBNDBqG+zHw/+d0Z9A4HM34PAIuKODTKluQb5FPpToesajRitZoNOyVwFi7nUzsfONC+/fbbfr1HT5/pswePdDFZGtz0e7dFtWL3TKtSU79W03G7YxKWLuUcUK4RG0RfFLnmdCwBckdxuGZrdNeArOE6+Eni4BtDSr2lv/Kf/ed643t/XbujkQHGSjVWtRIIVcAVu2ghYzykAPsbdzlzXSHc5ueXevD+z1Rd7bQeT5SdvFRtfqJkdaHi5JEmjz/Se2/f98n0ksjidKMXzy81ORtrN53qIF/ooLZWsw4Bl2kH6WMFPQKOilrbujZLOpLWag0AXuk8XCtbSf1ORS1cfhFxjRCfkdKi0HieajwnyjkQwHYKlw4zAFFck8QzE2XNL4gtg65lvDjq9XBP4caF0sCJVteGXsBdTd3rNzW8+4YO7r4tDa5JwxuqHtxUfHRLm6Rv1guAP64So5dpOVtoPl7q7lvvqkGUp2PseAOpnv34B/rgf/tf9OH/+PfVXczVgADGkQAzFkeB5MxT9bbSYTNWrx1rBrgQxb7PISLhRPeAjuPwIYXK3msuOp8PAJnOVUNJOCOaLYP63/ylX1K309PJixf6N//kX2qXp6GnzM9fmUZc9gbun2W79AEz/DlRuQcRhCMNHUmHAy8IOCAViDHlXibGjEj4Zrup5WppoJXoQH4PoMT14jkBHAX0geDh/y0DsTNRoe/PsZRE4O9jLNd+VrkfDYyVEX7uQSMis3RgvvW1dzW8fug43CnPTbOleiMxkQ45zTyMa4ahByyH3CkKXOVLPz9EQNO9HrpS1yaAF8vCvZuqRv7/+So1SRDjXoojg+rMi3HSUq871Gv339bw+i3t4pYeP3qizx8/cwLDV7/+dYPhZka2mYbtRGevnjvRYTqboQxSo32g3uEtHd+8r95BX7tK5GvvCjSuOTgc5Agx0OlSi7MTnT/+Qqcff6DLR59pefJc1Xym44M2V0yX01PVqztlq4XmF5eanFyotioU250aCiV5bwgRiDFOLaQJxDpkVX1LskPV44VbA7DP7ehlfUC7xfMZ4te7jdgdjfT8biD/ip2FJvwsaxz3LfcM9QMQGnT7rqOKlto5Cj1lvmkAXsMob+3M7CUN3RgO1ST2eZ3ruBUrJkkiXbqr0Q6ManBLMH9Gi9yENVGNz9PUjqqGanYAk7Axx4VBRH/S8H0E6LjlDeUb7QrmeIBPxgCRVCm42DtsTABXVE1IYNgaUMdlrgakTUXLglj3tfsX7bKB3CqCs9gw6D5+s0wiCHd7IMi8lJad7I5It3MyxA/jCgmpoWEvw2BDmiJqCq7jUIMxzta6WG10vtxpyvNQ9rraPQxQXK6X/jfdd1jGTpcgI052HkEEGbgjIQ/pS8atw9rFLDkvIHmc/+HnNUFMgNN2K909HKmHAGqdaZstHDvLHo6Lb4GKyd+wznFPWfRXEut2VZk8CiSASQPcfXxceqcBnAc9NXsdTfKlziD/lkt1kpbJZBzA/V7fvYN0UdpxtsRdttQCsni+MMHl6NbSGYaoxOS214WgDjIpGFXVi+sWTuy74SHLPReVc1RUQ5QUey96RudrTMRxmP+6g66yYqV8nfmiEo8OwWnhWIEplUWX/VVwmXoeqdcDMcceyGoY3G9rg8PMW/zpZDq3qA3AH1HJeJqp3W2q104c07vJcJ6x/5I7Te3V5P0CfDNvBnbBe91VsbXTiVQUhGQsokQb4xzkWvePb2j05rs6/Nav6PmDh3r06Ud6+ehz1TeZ+nFVWs01ef5c4+enauw26hKfj7MPASYEMP8lFnqv1iOym7F2omtwngJec89DgrLfJ/adz4kYoNqW4k7iCg7uVdzZzWrdPeSDdseO1sVirkW6VNLt2BbVGBxqePtN97P3SVUgundbaPbiqWavXmh1dqLF2Znq61wN0ia2O++xEZCSoMO1hKz1c1KvapXh2uQ6sRfEmUx/aKgcqCd1CwQrUWwyH+fvZLbSbJEpLxDR0MVd1jY4AjoQUHwhythrmJgbPEQmgHH9hwhoouWZW0gXIPqZ5AHFIQ42EMB1JVHD7m7mW1Q17u1m3YdY0VatVlMNCIioFiJ/13lIUyojYzlLQUwi5sKV6ajoNNU2X+tbX31Hh92mluMLzS7OHefOxdzRI41TPk5Ui5oW85yP5zqfrjRNy5h4oo5JKkga6g1w55f1KDiMF0unA9El3G+FiFTIJTpvV9tCY9zDeWqhFmQvBHC7HltcQPyzawQgYgY9FVFF821mxyyky1Gnp5vEHc9TO/Zq2VoH7Y6jXGPvycNeMCOeert2EhMRzxA4RL4uFrMgPKNrOIpdA4RDfTGe6ezVhS7PWG9w+IfzlO9lb+Fi3b45MvmbM37Ekxcbz1shzp31mmu30Spfa7bc6v47t3V849Bi4mcvX/p6RUmkhBhm4sYh8ZkTIUGpveD91qo6PDx0qoIrbJYrDXpDdTpdk0rvv/9TLUzesoa2lLTbOrp5S3Gvpxl7auJ2TZ6SqlLRYjzVYjZ3HC5C5Wa77fmRzzAcjdQ/GimtbvXvP/mZzjepY6KPB0PtTsbqbquKeF/LuVN3XOtTqpv2BDD7OGKfSQKIo4a67a7TElblOYvzPPOo5Yesufu0CAgzu59JQqBzuhSSlOuV7w1ElmVHLmN1OZlqtSJGOghwvc8vvyAcjTlA5uIuLlOP/F0l+ch75MsksNXN4RUcq1y6f0ldSssvCGCEX9wAiOkGUaSDdtNzb227sYiiwz6XfX6W+XqF3uNwhjb56vqFcE+aAP5T+3G/F+71LyPbw1mRuWLvAoYA9lxVCwkInH2d/GU+O8RCO03HrmDIT6oc2FtAAHMKof4k/D1rf9BUh9oPxAb7mOg14iUEGmmqggj9ndRrk7hBLHRkoRL7ZeqlEBYxlwWAJ0Ra+7nz2kYCGGsuAu+qCeBQhRHWu1AZUHF0//HRkcVc1KVcXl76vA55HM5v7A1CfQbrahLV1W421W21vadbLRYWBjlhouRGEXFYZOM5L1fSbFicFTUg+JmrC8+/nX5Pv/Qrv+y+7edPn+uH//YPdX000AA8IQuud+7YKgI8XMa7tWGIvTjZOh32RJWqboyGajHvsGPOM5+32EMTd05fNcIX5iBjAOyFPFGUUeS8XQvtSvEr2tiyqomKtP2YYob4/hUBfIWvXo3A1QhcjcAvbASuCOBf2FBevdDVCFyNwNUIhBH4R0cNzCNlh1QAWIMzr1TlArDaQRnIKFSTbK/pk0EJi+sS0gsEnMi0gl6gRaomClmAE+00rkmrSBpvpTFgM5GN/pGqiYfZqtCK2DYOSs77CxGnqNFvjEa61huoE8faFplOzk8MjACEVopAWGTIN3cb3Tg+0m/9zt/U23fvKDs/1Sd/8G80e/Vcm2zhyLQCxwCxjUmiehSr3x2o3e6o3ky0adb18vxE09lUCR01uGxJkOVQZBX6TINeX/fu3Ve9Hms5nevs1amePn2uKq4DuueWmSbTVGlGT1QA1hHqGmwqXTeAv/sve/6sJA4uXpBZk8BlxBRHQB8uOSS5gyqQoBwEiVEKBDBAcogpAkfdH1j2BDCHHAN6252g+unWQi27AwwmDsykXEBOrBh3lGI4IDpGt4yApm4IZyUEapnAaIIekIHDc+gfDS5gDsFbR3ZCYDvcSZ1h32O/zHOdTSbuTzy6eU1HN2+YtDk9O7eDCLBmBYm+XLm7a98pa7zanbEBNA2pmTiCOLCG7lJfB9yQaXCsoizudjgYxyaT0iXdzcQ+9nT37usGVU7PL/T5o8d6+vzcbk2T6ebb6wbwALISbXWt31MDdTGdRsulXVkc3perzJ2dlImZ9KbjirhLYiNtFQwDyNDUVVe31tOf/43f0lf+g7+l4+99x8RIpdZwx6ijD41iBDO134dT6gJobMAYUD7NNDs50/jzp5o8fKjF80dKlqeqzl9K05eqLE517WCg+WypF6/GOr/kAI5bEweH1NqlakcbxfWtqrW1qg1AlaoKXPybqmpFRUWKE2WjqA3hvlOabrWabdTr1tRsBCANEKPZ6SrfbnQ5W+hyTiRmSQCXcVi4uQEKm3WpEwGShlgtgDHu6wDwARJBQAanI2O4JaYOQhDiHQHIG2/p4O4bal2/o3VroKLR89e20dMu7qiCAzjmPsg1m4716uWJzl6N9Wvf+Wtq9/sqsLtFGyXDuiZffKDPf+939YO/89+pNZkoBnAEGSfGrAn4X9F2tVQr22mYROq2I0d04jDynLYiSvXnHaLhsdk/t5DiVaU53WZVRa3YTm8ckLWkpWa3q/e+8Q2TLY8+/Vwf/ehnalQ3ajDv8Yw7djn0jgVHYBBnuCusWjEQwr1OFDyCk+AeoteOZ5A5OnRX8czZmQw4jbOMni3cbLutuv2ugRz+H+AVMQmEDWCP4xIdwUcUKGr9up17iHX2BLCB6RzysdC2cEinySsIMZ6BrHRC0mP5xnvvqHc00rLI7UiyE57vydfq9fsaHRyq1+lb9GEC2gIjiJbgboJA4jOY4AZXL+hVn7t3M260VKObt4zacxx96arDUQGwlq82unbjjm69856uvf0VXVyM9cmDR7qcL3Tt5nV1u4k6RMO2IvU6sZ48+ExPHz7Q+cmZGg16+HAWX1P/6I6u3XndUe6mN2ENSgcwLmAI+nw50+LiRJOnjzT54jPNnz/W6uylssmp+j1mkUyTxaUjz7N0odV0ptV4omIyVy1fK94iYGA0dxbIQMKZAA6Pf6hdoLPVnXgkbQAEBicTef8hGjBSvxOrQyoGsdpJQ9X1WhevTuzoh5RiIN11R5wia/YO10p4cNfViqZppklWaEYNAy7DFqDZRklFGsUNvdkf6QDndnWrXrummH1BnmqNSALxw5b7EldfTfFqraQauZf6yWJmN3GDiF1IdJxcRPcRfW4nKIkJubsQ6aWFDCaKkoh5iA0nabBeEuFXqTpCkihXxVU78agVYA+RdNt2UdO9ezlbBjKHZ6HYuRsVp6zTBco4Z0dJl4SwAy3LiHOQW/OlpQiK5WFPQO6FGnb/1omgJIIaFxLEPb/HAbzVebrV2Uqac8+X/w5TvDs6y8QMpyCYAA4uqBATW8YwVit+BiDyIRDp18OJg+Mq3RSapEs7jJgDGK9WtaZGvlFzvdatXlddkjt2EJG4sbDI/dz5xmeDsIpxIHFPl0Iu9iI50agbYmQBowOxQu9oi27palW9fk/DI0iJoS5XC51PLp2C0m40TOziXGu3mVNCxzj7E7t8ITiWKwOvgMEQ/JAKdl86sT4QNMwFpNKw9iEc6iE+K4VodgfTQ8y1Kouc9wQwAOzF+VRxApgcqZE0NRgNNFtMNV1MlBVpiINuJo7ZjaqxJuO5900IZYgix+3I/UEcqsHx0qEHyekIfKdfVDSZLSyAwpHGWI1nuQ4Ph7p2PHTNxpMHTy2KaPm9BzIbsgzQ3fsqr/2BAJlna9+3/RH9pg33t0NMEIXM3PfGV76qt7/9HV377m/oo//n3+iP/tW/0Af//g+VVNY67jbVrG5VTCeavDgXgZrtuKYGayoxpyYvwr1sYsXJEvt+y7AeQ1YwlzOe3i+SmrMnSetS3I/VHnRNiPmaQBRhp13lalH1goAsTzWFAB721D2+rt712+odv24nbiuONSBmejXX7OS5ssszbWdTLU5faktkN/HOxGRT55BtLT5jf5lCAkOKIKpAEWcnPvNAEMaYPGJ/hbXP16YealzYm6X0ma49d7AfDTGtpOWE2hTWDVx6dFlTdcHfe+9dCkKYZ6if4KkhrneFwANC3M98VTvigr34h3WyGSdlMsNG2zRXfbv1c+D4cwiobketTsvRrYgtWcMRKwUtRlg7TSYuSSbC/bi24z+b5/rGu3d10I61mlxKdNDyipC0a2pY4JxiVesNbXaQb0tdzjNN053nSpzbdHl3h32vFewpqHMhEpf97GaxVCXLHc3c67ZdMUHcsN256dJuQu6ZbbpWUqmp22h4DqfKhz0ygtL+cMAEoXSTO12EdIpeI9Go3VV2OTXJTBLEAbHGRL7y2db0stZD9zliVbqB+z2L1OarhXtvEVyMjo416A2UXY41Pb3U9HSsxeXMPfENnHe1IL5J2jgYQ8/otaOhXZ7sU7xWEl9toh7hckWtTkcF/ciLlS5na7325g1dv31NcbupB08eW2THHOKY8bLKg3uNn7FwyAuKdDAc2pW5WkI0r9Xr9tWIEi0WS3308Sd+rjiz1ePYrt7+4ZGibtcu8iXXvxTtsq8nEYbIXAi+KhU2DXyOuHILHR4fq02k/K4wAfwynTot4NpwpNayUIftLeel1dJCLV6P85zPdBZ3kF7A8xDSXKJa7Gqa5TJ1jC9zsFMUvA9nXub7194vIlBhfbXI19Ufgcbbu2U9Z+/Fv2UiFf3oOc7ioF0u6VuIQkjmkDLG5IqgFyFTID55z+EsaTFS+SA6YhohWy3yeTgIkyB8AwG8J38RqnCahvBrq6JjeqY99+4UVXa+bxFFU7eSMufwmuAW7K84c5SEnx3AnJE5mZeCzD0BbFGr97pEXgeykO80ueu5JQi7eJ/075ok9hk/CEvcP+1IaMjf0vEr3gf73NADzr1lkQHCOraZ1ArQ05tA8LJIIspMvS+HPOVaII4PoqYgnuJ+w5m8yArPiZ5nthvPqcxHFgi4OzjM+U7NIoXJEfhB1Mkam68KzwmHo6GFZ5C+PFfT6VQZseOlWIh9S6N0EbM/AJchnp5YaF6PvYHPFeyBSHKIG8Z+uM7T6UJJUldMBVctRGUzpzPXQ36/+fZbFoFOxhN9/LNPdPN4pINOy6Lo1XRqkRXXldQA9k3uv+a9s8fgHEMaQ6VmArgJAQxBXopuGYNwlgkpB9zLPLMpRgar5CquUkHYyH3MeEFkGzSzCpCbLjwXFhDupO//zIqFq19XI3A1AlcjcDUCv4ARuJpQfwGDePUSVyNwNQJXI/CnR+AfHybWmu7da8QrBjNwOOQAFgBum6b0RhfIOAAebIBNAJt5wDFRUZ6tlc9XSoiaxJgg6QQwJqloWpOmHF747zKALgiHOajwexS0lbhqsgJi9qA30M3DI/Xjljuh5rOxzsdndohBAMfVutL5Qrs8d9QTyt//8Pvf01fu3bUjYvziqc4A4y9OtVnTubbVDuCQKLCorpu3X9PB0bHqzYZeTi70xeMHuhyPrVzd5pmaUV39dku9ZkuL6VQ9E8BvKJ3OtJjS+TTVydmFttuKFis6f1NN5rjyAmCPAxiczM7ffbdsGQEdoobLZhm6v6xgD66ToBIOJ2e7XQG3izx0zEKiJQ0f3r8kgF1BGOKUuG4B5IB3DAApRC/gI05gQFR6Ixkz/pxo5+A8A4gNB07ONXbhOAY6EHQQwA2MKZBSfm0ORhzggpqZg60P0JySqm5h9UEXABkQqjcaqtqItMgynVxeOFr42u2bOjg+1qoodHJ6ajCC16PjOF3l2gBI+iUD4eseJdyGRDRxrzAe5lerjmtEYc+4zWYL94Xy+047UZPYR0BBwDI6PpMQ3Xb7tTvusH3y/KU+e/DMTjEPHNGl9cRkDPcVEcyHgy74lnb0KAJ0Jy27aujL6rT7SlPcibnfI2QGsXGrIlW2TZV0kgBUp1sNdx31D2/o7l/9rv78f/lfKBn2VWtDYLbsaKRLkOeISxki0cre3H1UaRlDxUU6f/8jvfrJT3T2yftKlpC/z1TPL9Wq56rkmaanE12eTDUfZ6psYhNHlmlUMtXr2xDVHO/JZkiSYGkECHZ3KPcEEaJEW29wUBcmQ3n2/XGy1H3agDFjOpqWFCnR51vGwwMqQRyoonZUUSduuBOPeWG2mnnecOw4cw6gk6NuAVHqqrW7qnd7ao4OdfOdtzW6e1+N0bHWSUt53NY27mgbtbWpN0WAIc6fSlzXtpLr9PxMz5690tnJRL/5/d9W0ulokS2UbWY6vjfS7vyJnv+zf6Lf/6//G0VnZ6pBptYguxuOMuT9recz1Zdb9YhPbtXdAci/wT2FOyXcm0EdXj52IQ2B6xbVtXLEIARwEiImEWvg6Gq1dOf+fc2mMz345HNNXl6qm1SV4OIqwQXmXKvx7QyBDwpuARO5gIK4Q4tCqxTvZAmYlBHunrO5sNW63USO6zSQErrtKlHN0YKrnDjl1HFyOJT6/b7JDcgZCBySFQBMceXuO/S47rw3XKf8GfFpEKF2R0Ja20FfRt9BeHSaunnvrpJe18IPekKXpCSsUs2XK12/dt1R2Ed05m0qdgUSfwgB3Om21OkEMBogB/evo383Adivx7ip2mo023YUO5J1tXJ8I+RAs9VWEje1GC8Vt3q6/sbbuvvnv6Vq3NTpZKqL2cwgHKKQfrehG8cDDYZNO+sefvKJzl680mh4Xe32oaLGUIr6unH/PR3cuqZGJ1E63cdE7LRzriv1v3Pl0wul5ydaPn2i1clzLU5e6PzFY1UqhdJiqdlqql1l477eLVbifK3FybnW9Lqv12rjQkBo4p7ZivJdGaHPvRUSHX3fOYwAgDZwSY4gZyYc9DsaUXEwPHDs6kG3ZzD+4ccfaTGeKDf5htuKWNXEYig/OxUIhNgdvefjiYnFi2ypySZ1zHW9slG7Ih3VIr3XO9Q1XOXVjXZR7r5TbQpH3UIA4xgDTu0mTUWrtaNFWXOfTC/shooQmeQBlF4BREY1R2R2mm0D4KvZwvMG8ZT0sxHhylpqL+Y+mhVypowpNpmjrUlzRAftAWKj2O6uiynXGc5ko122UbyGVCzBWD+XId7SIC7rHn/JumfSLLiGHWNP3TPRxMGM+OUXL4Y7ammxW3D5+qtS1aTY6Xy1CwQw/m/2AcRW8tIAo/xjpeCKNc7AsjsKN6UQYuNniufQ5G+15r0JzwVr4DLPNMbVzzyN6CLN1K3HigFY01wHjUhdIhnrFbUQtewQfBA7u1XBpoS4ZTuAEbkFEZkxdxzokCpEHjuW0pfXIpVOI7yfwaCv0dFIw+ORpnmqeboI/dn1yNGt/BDENYKuvYiMNZBYVgtHqGswKUHQSPBes26EHsY9jB16xiHSWojxcNJGFSX0cNPv6M7IUlxFogybLSJdESDiMsQ5nSQaHh7ofHzur2W6cAcwZBz7uV5nqNOTM4tMIDdndNJCiLJ+Tqfus3UvKg49EkoA9U0UVt1HjusUUQuCptlqqzuv3dLduzfV77b14z9+X7PLCwskINjtRgsYcgCT7ZijTznSMl/bXUu8OlGxjWbLe8HZfOE0gne/9g199bvf0+Gv/w19+i//lf7oX/wLffjjP1KrJh0hYkH8lGeanJwrMVFft+ArOOgCoo6Ix/GVuIGpAoHkIrYYghIyihjefdQ/+6Xqzl3Qu7iq7rUDuzwhAXZ5oWRXtXAlvZx6H879iCBhuk7Vvn6s43v3dHAdwcyhZtOlI0KJ8c5nYy1OX2i7mKierewEXpxeasOZQVK7fN9FFrqbWUdJEsIJ7FoD2wkryugghTdku8Z7RBTC8YTEFByvjl0O9TR8mVwpySmIGlzz1D6k661WpB3wxTzh9StEA9u5VzqEeWaJcN8gtCHlgL0vwiQLYhEv1NXGhctzlBXarDITFFS1sP6y9ra7bbVxgjYh9wOZyLNoB7Yn9qrvL/bBjgiHACq2JoDfvXtdg2Zd6+VMTfYHfs21ZtnKNTGBJEOJFGm+yjVd8Hcbz4cVd7d33eV9OSW6tTBZM+p1VV8X2sznWs/nOmg2dTDsK04iLdapx5bngJoVrJzZLPP9gbiokzQ17Pb8vBdZpm63U5IumebEw0L4VrnmkeaXYwtXOt2ue215RtPVUtssV6/V8nzi/XFlp06vaxf5rHSTk1by2ptvaTAY6uGPf6JXD18oGy8slko4h1Y5H0mL7UbdIQK94DI8GA7s8ly7uoT5v7BL0eeXWk0D9q1rkmsWuphlOro1MgHcHvb12aMHSnCPNhsq1pkJMw497LWKbeEz2P6c1Ot23QvuaGUEWOxba3UnQT18+KgkBoPQFyKu2euZAN4R687ZiSh71p712h3uJKqYG23QARt6SNEGcrapJLEmRapPXz7Ry3SmuNOyQLqXV5RQ14LooCgsPjHpjUs0y8q4XYQQ4ZwG6ckYubqpJLl8oqvUS+cvUdKh0505irWRHnDuUwS3fDGmZWyYZ2A/i/uUK58NEOwF8WuoGOJnGf9aed4s9zKI0CA8WZN8Xgzu1X29CgSqo5mpPIoir0cIThFu5IIEDus+jnzWVlcarbdqbCq6Nmiq14jUpOO8xtoVq4rzfrVyihMiX94XokLP6yXuEZypIfkB7MNpE6UDmGscjrhBvOOIbDfE7oUjiNMqoQ4CkUOZiBXmnjIx7U8RwPu1hAot98n79djrkSSFQKRMGIiIeY8s1oQE5rkk0YM12+JLlnMLM3P/Pmm2vKCSksC4hbjpQAC7PsHigLXP8mA6rAGczSw+C4oZdwNzviVSfdinBgSYYBM60ouNFvOlyWbmIu7THiI+zmCbjabjSYiGjupeY7gX2dvwizjyZpMe8iCcP7+YKY743mA24J4k7cwpHvV6iEJHlE/S1MWF90CkFTSJaz87C1VWft/IFHZ+D8Tjk/jh4KSNFO+qunk4UpPX3K4tAmDuIOHNglaQyEVHAAAgAElEQVQnH1GxVbGoe5lulSHyZd/XIIkonH1clWVi3gquIGBAPFXWIjC+3/9JqeK+ghqvRuBqBK5G4GoE/swjcEUA/5mH8OoFrkbgagSuRuD/OwL/97Vo96Xzww7Unztt6JrcOy22G1y3HHVKUtGxaSH6OWyEI2UQYiscwLk6pUByWanoolrVZVU6V0VjOj1xSpYAS0h9QkWPAammVrepg4OR+r2Buq2O4krkb946qmelk/OXWtN75sNk1WRsJc3VVlXXex29cf2abh0MNEhibVI6oCbKllOti1TdbtuHNg6zgKcHN65reHxkJfXj50/19PlzXZxPtM6rasc7d38OUb/26Y5J3AmMo2VyMTYokmVrHxaIuJsvCs2Xa8fU7ROrDE7x+fZ9v/v/2gUc1MIhAtpUbXCAlt04BgFQyALC4D7YE8DuBorcs4cqFiWt3RdWAxcmSAFeObS6r4Y/g1jA5ccBkvdDdBLxz8Q/EedddhAC3qM+Ly3h7kd2ZxPAd0kA+zC/j4+EMN3HW6HY9mctD8MmwYN7GZcWPY1Jt2UQ7+Riqtuv39S9t++rNxrp8dNnenlyojl9XcXawKsBewB427FKd1LIy/Ih2Wd1VP/1yP2euIVancT9fY7iXi6D0tggJ/2AABcQjhsfoHu9rm7evm3XCITH5w8eaZkRq0fMdawIVTbqYRzSsewiBnymhxDivAYgQOSuOc/IY8Xb41ryQ0V1o3xXKKMTrQJEvFNjG+k4PtB2XVH94EDXvvFV/cpvfE+HX/+GajdvkestxYnJQqLRrQrfFzaCMICKgEDgZgWwvZjo5Y/+SA9//59rd/KpouxUseaKarny+Uzp+ULpRaZittF2RfwkbtCK6q2te5ZQW1ugYNSfg3GkWqVhchElfnCeBic1AAhkDPMBXVM4TmbLhfqjA4Op4/lUiyy3AxvyypHxG5T3VSVEhkaxu5tqiElqqPhzg7UBbKn4ucnWOAKa6o2u6drr9zW4cVvNwyPVICcHAxX1WOOscAyjYty0Bxod31SWb7WBOK9Vtdzm2jnGDjKgoeHw0ET8bDlWXkx09+uvSWdP9OKf/WN9/D/9r8ofP1FBB11NOrx1aCdRnq+Uz6faTaVWraput65K0g6dWjgU6eZeSJ1WpG6LXlhDRaXDovjSZWRXJZFs9HjFDVUgRIiHI/JzudRyMtNuVaiJwrzMyTNh4vGr2SlkbcYuiDsQOeAcMjhET+pedBGmDn8xnjg5Go2WASS+cBLw3BB/T3Q5cbshNj5EvoaUV8AQsKCg/i8Tpy1AABQC+gDMxtW3BJydL+wAcBdcqfuwJoj4aV6zXlP3cKRWv+fPzRzGs8bfIbqYTGfqdrsmf68dXdOwN9LF2YWjqSG9Ot12+fkhuyEZm5ovVu77bbZ6anX7qkdJINkbiUFZYuPOLy/t8gOEjaPE+aW7WkO7ZlvRwaHe+NrXVW91TESfX5zpxbMH6jbreu3WoY4POo4offX0qT778GPF9Zb6/RuKkgPNKZxrj3Trzbd05+49EqMNkBLyt61vlHRjVdaZdvlSO4QmL55p+eq5ZqcvNR+f6/mzRzq9ONF0OVWarezYAPzuJU29+uKxxi9fKpuP1azv1HTcPlH7VTsn3P1WEOm3U6VBLGkQFNH3SJIhJh+ey26vpRs3b+n2ndd149Zt9Q4O3JmI4OdnP/yBzl68UAFJWyFONbMjqYNLeDBStgQ4ZN6p+NqczyY6WYx1lk61VqEIAni70WCz1bdG13WIyGiXKW9kqsaQSoU2KdepoSWxfEms29dvaPLslbpJy44rRFZZViibFcomOFd22jVwqEVqNEP/ZE7P82KhKmR/sbGIIScGms61UAcYHDVlBy7iitV6YxK3AmjYpIA4xOeSqoA7c7OrajFbaoHTM+X+Do5Hfi5uRUJalTqtQup0E5NLuEIGnchgIa5NEjSIz2atdL9xxBcOamKft0oRu+1jniGGqnVdZmudLLd6uZQWTN+sj6znJpaCA5svp1eUgiY/ezxzdphtDYgCbNodWa+rT/8rJc+sMbutFhuERoWFHuwJdmmmela4E5KY7jakCs9TAtgd3PWQUd57kFax5rMFZ1bwT9HhDTEfIqD3rkjWN9y/gxYJEA0dHAzc1wkJX23F6g76TtbotFp6/OCBVvN52Ru8NoGK0w/QmI5L+jIRaM1nuRqJGXfP4St6+OqIkoL4xeIVnEjEjeOmZFZ3BHUggptx1Qkt9AQHlzGupZDs0u31LAohjhYy5+ziTNPF1AwsBBd/1ur01OkN9ezFS7Xbbd24ec3RmpPLC00n/y97b9IrWXrm9/3PFGeIOe6Yc2YVi6yBZLPZlBqWZKkttS0LBrQxvJC/gL+AV4agtZc2YMAGDGvjlSHLNgS0ZFhtuVtSt7rVLZEszsUacrqZd455OOfEiWP8nvdEkfZWtbxFXCQz82bciPe80/P8p6mBVJ0kMbCLvXFyfavlnH0PAofLcjTLeRSiqIhq6eD4UCenx5Zx+vLFc83GY9Xb0tTtKCXdnYK8b8/mNW4XIDz3Hp6aPTqvBxliQ14ncRjbrZESvSDS8PShnn37e3rx2XPdnL/VCjLkcqpWvdWwHeug39H1m3N55JfanAIE5VxyYA5W+wAEPGSA3AybZkAmxo5zosiVABZmqfKKLO1Kpb+Tl0Z676P3DZACPNkuVqqXG9WLjfx1qcALTPmLAq816uvht95XazCU1+oqCPtazFb27/xdoV4SqlpMVK/m8jdLI8uMX7/VejxVanadziab6c+p43K1AWwhwzQkkMbuvCjc/ARgxToUAArVVsElk/MqcrnaBnazH5A1bS4t7GjOoYOvzbbULN9qvvW0CUJN1qwpp3z3G3thwGG+sEEgQoaMeGqIVZ4b+ZIxoEZAdU3GM+Amd0QUcIDRcOtQAQPiYAWdtRMtViuLnOF8NlIT91Ts0tn7UHOWAPI7I849PBrpoJspAfRazowkhJp3tS2cSh81tFnatgzMnq8KTdnTk1R1i6zuWH4S6+Lqwu6/A1NHRgYA75YLA4GHcayH90/VH/VUBTtn54+CFUeBINLkemwEDu4GB6OhHj16ZGTUq8tLc00ql0vNbm81u7lRJ4kN9EdhB0A8GA3tPAqzVJPp1FxsIFiOen1bF6YIrram2sedZJ2vbf1DNIHYQQTP2+evVS1KtapabSJeaqd4rLydzdUwBfQxf2cdH/eMTJSvC4uRabFxQOJjL0ftiFMBBDCIdKyNfqbTJw919OBUv3zx3OVic/9qMkUN7ANk3OFyE9izYo/iXmakCghqpnrMrCZDUXj25o3dpTdmpVy5mIqsLT9Nzd2GcypGyYhl8u2tzXtei/kEMIwCmXXKPWA8n2kFyYrP0U30xeRSUZbqwdGx4lmucL5WXGytDkYMD0jn7g3kl++sNoSguskd6ZLrGF/U3NzvQWrZI9iTHPnTERL2drjsB9T73Es5KwDUzXzDFO6h2ZZzFvLFPsiz+1JRy37H/xoA2WUBO6cLzgR+DqCp3WnMyQOQF1IWJC9H3LAoc7Np/jU3LbK0oa9DmoM4AmmFNbOtlHme2eB3k9iA3zZETu7fEBqWS+d4AXBnnxUw3L025EoDSR3a6dg6X/Y9GmJ0E3diH6FxJbFIhyYb2JT8TTYwz92IKWb1HX1JjHZgvFMIQwSDImTPpXEDYPj3KmHrs0CS8NnTsIOOvgR/ne0yNXmzhmDRAoLjhACh3HoK1LyAx2SQB2bVzznH82C/p7fDRZ69koinFCv9WnbHh/Tloimcqhw3FFNxc4ck3oMc8hhiamS5v7z+Zr3UZMxdz2VgoeyFcAUZgfre3DeyTHleWOwTn4+fa0Cykc/d+0fFHCexEVrpSfCe7S4UuPeYRS2t5iiRV845ppSGg1RpRiYLymLc3CK7t1WbSg+PR2rHofx6q+1mpZiegN0byMcubB4TFbBaUce63g1jjhuAxX8YWO4cPBzZ3dV3Ntcbcjp//Ld/dAcA3/VZ70bgbgTuRuCrGoE7APirGsm717kbgbsRuBuBZgT+yb2gNsUpl1jLP22Kt8YSz9kKkftTNpkw5OA06lD+xgCvUDVqXNj6662K9dYKdBRbCxRFnqfrnecAYJqxDRAKAIEdZoDNJCqVrKX+oKuDgwNjUgd+ywr41WxjtsBFvtFyNVW9K1zWKHmRi41aeaWB7+tRr6NTssbamdnN1bR2y7XKYq1tsVa/1zEQhQbodL3ULo5U83vP02IBqLGyn0ezE6VPijKuHeve0VCDTseKn9VipQ0WsIWzyFrnLpNyhVVlUVsT2VkhA1Q6W1hj9NqXyxszNfBe/WsgsCseTVFtzNwm048mKEUx1pbGJnYKCIo5Gi8pFoY0jBq7QoApBwC3vgTuYew69ZJvjFfssLartTVTYejTyQwp7Ky2cZZUBgmZfOL/DwC7As151tUGqrrsYJeDZMX5lwAwRZFTL5vNWctX1E6saELV8exrz/TgyRNjtr84O9PF5ZUms5kx56dTClTXxKP5wa8GtgBE0URoMrMse5S5ixrTDyxHiHEkFxQQmLxDCst9jmpqTXCXU0um0uHJiQHG89VaL8/eaIlvtwCAI8uYNheqgChQxwCO48CAOsaL5l4IrkaNy9LA8pdeAY2iMLDGaaGt8ro0AMWY2pWvnjJ1066COFUZ+eqfnur46+/pwYcf6fH7Hyh+/Fj+cERosjzkJnQgTWZGx4Z1uNauXFtuXnV+pfMf/Bs9/5M/0PbiE3XDldopStFK0+trzS+W2lyXJk/zNy5LzVS/xJ5GtXzU9nFozeyqwNbWedqaqgWVt6kaNw60tfnhGemABhvNGOYktoIbLGZnUwPDaLpbowKlPVndtVOYY/9HVQ3VAXy21Q7s32GTBkATJl21B0fqHd7Xwf2nao+O5WcdbaNYOxrw5MCirNhWmmBZGCXKsHDvDhQEkbPQBiDFXtFvKWh1lCZDZxu3I1N2qtXySp3+TuPPf6wX/+yf6ur3/0DJdIbMRcu60vEjAGDUCyttFgsFG2eRak3x4YHZBbL2kSrnq616WAensOad6gTVxDovHABK4yqg8RuYvbYBVjSyPJmaHyCMbD+Sv7Dss6VkPRY31pYJanmTBpM5UgZ7hinunarJxBsN8Gt50+zVxvB3We6QL2wVAf6SsYyM35Qse/WZ+35AZbP2a362y+Wk0eHyrvYBiYCqvV7HlDWodVHyObDK5VZbg4QmKf8f94SjQ8Wdtq0H1IRmz0l+pqmoc8v1y9K22mlbLZ6fGRg0loumKHZAEO+xFadmsT+ZL03l1O72LPOQvRNAG7Uf+y7qIUgsDggnJz21Zv4KADFq6fF7X9fg+MQUguBvV29eaTG+UJ0vDNzqJS1t12vLd29nA0XZUIUS3cwrFWFbvcN7Orn/SMPe0BS0iDjJvA0BIOZjaTmVjw3mq5ean7/RAveJYqPr6wtTXy2LtZbrpTXBuuS2xbFu3l5ou1qqKtaa3V5I241a7OPMG5wa2EOr2pRd29ABiYAhRJeuc6ea7HZTvfPu13R876H6hydqDw50+uSJPQPm59sf/1A3b850c3VlGW6L5dJUIlnWMdAsCXg/XUVRrPFkqsvJtc5uL/V2eqlyu1bs7wwA7haVvn1wqANUdvVGebS2Lcp0OthvhpGBI4BYo+FIt6/PjaSDZf5stbBG22q61nK8tiOG/OQgwao3U7uVKl+tbW6xGLCQBOShKWd6HFP9NkqafX4nhIJyqzqUsn5bnVHfmq8o+7iToBIPWolubsa6ubixgcOlxM7bKDRlOmoTnEcAnMjoNIXLtlIS1vJRyTQxCqaOtLMS20TA2cbakfy8bqYpyvZy65SEQWg5yuN8p9vNTvOtUwmjIjTjRYtugDgXmBXlPhvPohesEe3URyCPqFRw8GiHEL9athdwX0PvUpIh2zSiAfaVl0qqWh15Sne1AcAoLwFvuTdtARHYo7GFxAqc+Ghz+XD7Bq8LWQMNN814VF9GDMtrc8AYZLiitDXo9QyoJRMz6bXVGfTV7XUMhF4teM5rA4+yOLHMTxqxgCRvXr/W1cWlxrczrValWi08KWqzzF9jC05WewsbXzI6saFHfb1TVJbCmBk1nLmR8AVRIvRt/+SWCrDQzjp6+vipWT/jcDBbzgWR8WZyqyW54kQQADKTB4lCPWmbI0HWTs3mEtvKfLPWfDrR9PbWnjcN77qoNL+dKl+jsgKgdKQ99jMHNBeWfd7pdzQY9ZS2E93eXBuIzP4JAG7nhOWlO7v8HLBFnrJuom988A21yT/1PaVZptvxWDNyNFdru5uyFqI40+HJI81nC8sw9LkD5EtV67nlJI/6XZuXs8lC63WumNwFCBCcFWb5HNj6w+GDvZzv76aJgSGo91FqMf8Z+1W50cbbqo59Jf2O3v3Ge6YYW01nquYr+ZutPNuAUIc64MYDVD891NHXnynsD7TzYhUrX+ObiSmueGYno565JNTrueKq0G4x0+Xz55qdXyqGyGJrzJ0pFiNihATPcrX5lZPWxFeQLXIUcsZeNFDfojcM7II86DIdua+ynrknO3Ud15DK3Ustcp3oi63mlTSvfc38lm5WuZY5Nq1kvzrSBu8DINpLQzvTUNbOVkuXVQlJ0kCJWBEHAmpCADLuiHsAmH0bdWpzrqNSA/wF5GGNQSJ1+dKBqTAhZ0C4Rc150Ovo8cmRjiBF+bUWN9fK87W9XhVCaK2NLANpMEmZz1gb51qgRA5iFViJc/fwPS2wVQ58tdNEPTJDy0LFfKXtYq13Tgb62tNHuv/wRL1R15EMscrdbDVIO+YOcnN1bfmfo8MDvfvNj9TudvT6i8+1ns+1vLqxrF/uUxCcONABbbBW7R+OTLGK7TFOHdxlAXHI9WW8AHYAgbnH4AAEWGR1DsDyJtdiMtfsemrK39SiWXzLJGYvBAivotru6dRfAF8nJ31T5eampt4qaQWmpuaS7qygf6U8hehCbXJw/8S+Xl9dqDbXFGoHR5JjX6L24nkxz/bqXAgaNldLQKTc7jPk62K3/Or1mRFD2B9cVjX7WuQiiNK2gjQ2tyDW/NXVpd2VzQGCypU7GTVkcxe7ur3RuipVZy0lB329WU8tA/jRyanSRant1UTefKWMfZ96HOIEdr2btdWpjjDoxgtFqJGNzfbZXSCpXfge1o4RC/cg8T52hzNgC0gIlOuZNTB7M3sGhIKc2pNyknXSAGR8LnO4sAx5AGD3bwHh+QIp5g7M7l0ZacozlwwcNDZWvbPuXOYv48fZxHrbg8t7wJncVtxxfPZ2iwzw1eV91Tv1kkRdcrd3lZ2DzE0cnDibmuLcRR8ABP8aAOwazjglMGZWobuOiRPkurv6XgRtdluQudx3cf93ltDEQLmaiPsGz58z/8uIp+bPqX+qXeNgYD0V9+UchSoX8eDeXBPN5ZSo3NPNLQhw2UoBV7c7DzdXAzjvNlndBvEEEHixXBgBFcIPf0s+NqAx7tKc0xlWyLhPTJaO9AzJi/5FU+ty3hJrAEk7jny12y1zAEjT2FTGnHmr1dKeOfMrgtjfaRtJHaJAFLWUJC7KBvIBzgBYS6OA575Lr8nKHebal04Ov7IzZ/0SW8Xn3zZK6L3TyOnJgbkHISq4vLi0c8CIyPJ12O8q4UyocVbIlZAdD8EDooT1C+jXOFc7I3M3RTB11Z4UwHww9TTPnkK2UaWztoxEsNvpP//kzgL6rsF6NwJ3I3A3Al/VCNwBwF/VSN69zt0I3I3A3QjsAeD7Xm0qTQo+bNT2VsWNIhcA2Ji628rUCzTgGjK0KzAoHilqPIA9mOyVcpqFYah852lWebq2L2lcB5op0NpUrwYdGvibxeTPSAB0vU5iBUEQtcwOdrHYaD7PraFlACfWZLVxg62JpnWl9rbWYRDoUTfVEU2FOFIHCy2wM3j3FSzwjWXZpI36bbJaaL4rzToM1QBNvmJdqNygdG5ySclLjQIdH3RMrUXjbDFbGjAGIGkK4A1ZnBSmzrYKsNMVvq74dVhpAwDvm7ZfAsGuiWi66kYFTAPLKasd69cxqp1FlsvFId8mMAvoVgTAAQKBXSb2xq4Z4RSvLrPGWTT5VuR4FY1kAOBc7ShUJw4tm4vmslk/URTjSmmgTpPPSnMLpjfKGZr+e/AfJnADTlmx+2vZaU6l5Rp4exu9mqwuFFoA1522njx7R4PDQyuI315eWQYw6r3xdK7plCwfrIpdFuqXADB/Zixo7B8DK1K3GweQ8HlDGi+AihvszlAw8J4ZHxq22EGTW71XPXrqDfsKsWIrK12QQZzToHMAMMooK6qxpWyhBkCRGZrqy/IYATbJKIRdjN2Z6zyZ8gw2Otat6ypXsSvNqg+LKb4vriKdHBzZ81uuFprO5+r2B3r45JmefPiRhh9+pNHX39fg4TMp6YGOOB9xY+mTczTXbrOwZvjtn/y53v7rP9HFj/+N/MVrDTs79fqBwszT5fmFxm9WWl1XCnJZ5qYpqHgpMFyAYD5T2lK59VXk2LfT5EF1Q46Sa66rWNu8cT0FX+1ex5oaa7LVyJuksC8LTeeoq1zjiGdkiguKbwMXUJjRgKtsWdBMC1PGCIvpUGHWVf/4vganj9Q/fazOIWroTPnO14pmKOAxSlpTz3oaz2byo1it1AGA2P22sALOOooHQ61NSdxRt3dszR2wRXkrrSZvND7/qZ5//4/04o/+UNuPf64j3ptqzYpcB/eGqkPACJevFZbsC1iud0x9dXl9o7llTlXWrKCx1EYKiJreC0ytBbDrmgOBdjDwfV85igbWcJNdZvnQpkaRWbNannnjmLAHUi2He6/MtUXnGnTWPHJcAPuPfjP7oMu9AkxyTW6USeYiT154EivOUqcaBNwpcgfsYOlsOVyoQtx8N9vxJgMcqzNyO2l48GI0/zrtzJpHALicCewBtl00Z4jZALLvtCJTh6fdjqmBIRXw8wBmABnts5ntbG1rBzXxwcGh2tjvq1JebERjD6JGkqbygpY2m1Lz5VqrfKs044yILcPW8vVoqpJp6GER7/ZV9pYw6Rhwutig0PPUHx1qeHSk49Nj3b93rOXkRp/++Af67MffV5ivNOqkpvpDxTM6vq+weyDoMhezXLkShVlf3cGBDogmGPbNipZMxu1mqdWblyqvzhXka83OXmt5fa3tCkU+mdBrrbeFAeFLFMoZ85cmmK/5YqYsZT8P9PyLT7WZTWEhKCy38orCEXUAOtcba4oC/pJbucEuHZCz3dbB0aG+/sG3lQ2PFGY9Be2e3vnoI/VOT0wNsf7il1qsFnr14gv94kcfW56aKQD9yFS3h72RDgYHStO2qSbPx1d6dfFary5eaYPtKAAwMQv5Vt8Y9TWC0OMV2kUbs8iDjIWNN3Mu7fWV9fpmv3tzfmkEJMARyx5FETVfazlF2eyUTpAFaAhmUWrzYA3Bw/eNTLbOUSW5ee4IDBAqnIWrs252TWc/8dUd9dU7GBmou+C+QMZtnBooMh7PdHs7VehFqirXTKaNB+mn3c0M+CInz1kw0yAszR0DG1ZTAaNkgWSBiwQZco0VMKBAnCXqHx7oajzR7WKlJQpiiE61p2UlLVHkldKk4FeA1Sa71GwkQ/l8NV1l14Z2ADD3o12NetQ3tV47ig3QAhxBucYY7ABWWcM0yvPSzqS2H6jnh5aDmGEH6UMyYTvOVW6JKdiZYh71kyl6jOzkchlpXpP9ibk8wDJACPOyWGG0X6ufRhqRLZyRv40ya2vjzrlOs5Y9otvpmBquWK3MJpbcz06aWNP9i88+05vXZ7q5vtV6Xdj8t5+5JdMVl4LIzk9TLgFacgfgnljk1tCnYcvRsrfj5u7C/DJlsOer3+3q2ZNnNp4AwIBNWCzPVwt7r1HaUlEVpuKzzOsdecYDxUlkzgO9DhAK97yJLt68MRUhwNEOgh+qV8srJoIiNIIj6i1zaMkLU+gn7Vhpm7GQ8vXa9k4HWrssRBR+5hfBXZvPZ5b8HX37N7+jTr9nACYAMEDbLSQurOpRF0MY2vlqRW07AFD5YSnt7UptFlMYXOZScnx0pOvbua4B4oJKngGfLpIDFSBzhIxdr/b14HigYReXnUDFYmVjx3lB/utsPde25SnptzU6PdLo+MCU+cvx1JS/EeOwKlUR+0BkRq+nZDRQfDRUeDRSbABwpNnVSqvZ0pr6WHcfDXvK52N5+VKEN9SLuS5fPNfkzVsFeWUAMM8ThSB7+B54BQjipmeJ82SQbtl2mwzdhqzK+be3N2WvcTdHChvuHYBQzloc/daemGj3VPZHP9DMC3W1C3WzKWwNc4fkRcy+FcIJ/x7iQBPrMEE5y9kNIIESPWw1wFalutg695wmK5SccF7D4hwA4gCgIWdGgZFSiUQwpxv29k1l+ynqduyWjwY9PTw+1CCLFWCzfX1hpADIc1tb++5O6ys0AHK+3NgZSbZ77oWabArNi60ptF1R4EAjlJHRtlQ536je7PTd9+7rm994R48enarTT+UBDt9OVU9X6sdts2y9vLzSFy9f2tn+3m98S92Dod6+fqnJxaWmZ+cqrsfqEC9AzeH8MdQe9pT1u9pFoeZ5bgRc1ifqc/LMAU+tPmmeGap5QN80ahlAmEO6BaQmb5o7BBbGgN4b3IpwszHeosLYkd5QWh4dDawmgrDHnGcsWceos7GCBow062U7RyQ/bal7OFT3aGSW9ux7zoqePRgbXafktuxfy6F2dy3ufFgi2z0mLyxXHEIimcAvXr40pwnuWgb+sgdQt6C8TjKFnPlZanXdzc2tA7UMSPS0QZVotuxb2zeoE3bcm3tttUZdvUH5n6UWkTQsA+UXt9pyvpWVuT0x7XEQIEfZRYG4+ASUjMw37u6/fp8krof5bvm0RjD8FdHQ4qBQO6N0B5TD/j1nfrvaktqLuov3Tf0LwWKfn2029w0AbCQnjjfuvk4mq8xd2P8AACAASURBVJqLDGcXAHDgqUCRz+eHKAkxiLPBzmqnjoVowxp3PEd3LwZk5CyC/wRhoJPG6pEzjfKcCCdzA1sr5Tljq7xZGzHAGUD7jep6f6F2dsZ7BbBZQcMIb4iOjSNzUyS7Pzb3HM5yXIgASqmlLUECm/ZfgcGuzm96Jvs4C8DvHcRvvs/9vfUNqP0tGov+xM6RSpteAvsGlvPuC6cYFxnjVLTMS8/u847X6UgE3K+wngcAxlWGnG5TAuMIASmAM8oAYFfjshZX87URikJI+vQ8zLrEcxEDkaeqrA0A7vZSHRyMlOcbqw0sxqXamssBES78fM401hF3DOYfYwwo3e31NRwNNb651Xw8sYgS7O/NEt2I8E0kFmpts7Bm73I9D+4Y1B9NeWR7/dHRgTm9cXfCmYDXos5Iw8gc0CLTWldWwyWhZ+S+uiIDuCGzOnqf62eYBNjlT/MZLBKpiecwEl+AoxOOCxAstm6dVbX+i1euhXL3390I3I3A3QjcjcC/+wjcbaj/7mN49wp3I3A3Ancj8P8ZgX983wjyTpVi1sRWl1nBZVmergZWvXWqC3osloHXqE7MjtEPDJgBSFsWO61KT7uopUXla1J6uqH5WXqa1aEwXyopcq12A0DY6aAbK/S38lXIJ1eQ97CTU24V5AKZbtABE8XaqdJoeNAPLqV+LZ2Gvh62Yw1QytD0DH0lvC7qHor4baFOhp1fYsXHjIZ9gAVlaJnDWRDp9uJGY/LIcgohp0SAqZyENLDJRyK7qlKW0kSutMkrsy3c5xMa77NpGJnCiOLBmjpY1f0KAIJxbsoG3hl5r01h+KWdFKx2A41d4We2UE0z1qGSNAIBf8MvGdmm1jOrVpe5ZEWxWTc5C9d8QyMTMMHTLq81SGOXKbZeG2OaigdVc9ByVkfWKqMwbCygrekKC56Gl71Rx4S2ev7XAeDG5pJ54bLNPMuS24UogWul3bZO7z/QvYcPzbqVgv52MrOG5dXNja5uJlosYdK65+uslzxVAIE0rM1+E4VzaKzkDTaEZOzB0g0Cs5jCLpVCM2411rqMIblQ+7xbwJNSaqWBghhFuK/xbGVNaEAqAHQyp+3SQSxuwJ87VSuAD9ZTzBcaUTTPYSHz81pxomzQs9dc5tgOL5WXWARurSFENmHkhxp0e+qmqWLmOZmcq422q0LrotLJu+/pW3/5r+k7v/s3pXc/cL6+ZFcdjeT5gPQrU3K1klQf/7f/g978X/9U+evP1U82GvTJvwwVtn0DK28uC63GUgj4uzX3QiEKsqxF1k4LADjSVqE2BZmGntm4o+qiGdBNAvXCnTXeNhA7KintRvY8mbs+tsaw/7GXy2lgOhU088eE6U3XhnWLBSakCRqxNDcW60ppP9Hw/omOn3xNg3tP5HVH2rba2gaZFGEv2jJ1MACh5YA1jaTVZuPY9IGvxYaM5bbidkdxd6De0T1NV6jlM/VH9wws6RzEamc7lVev9MM//j394k9+X5c/+HN1L8c6MdWONC/W6gx7Ar5FoYt9XpXvlCVdHRzd1/2n7+iXv/xU52dn8lHN7yojmWDXW2Oni6KEJhpsepqfAeAvCn5PGzKGaRLQyNmDtraHosiHnOEyGZlDtjXapsuypbnsGlz8n9UaC9dGedDYPtseCEsf8KXJEGPPmANcAJbA6G+npi5jbtOow3qSxjXN/hBbOgOAXcj0l7nTtFBQSkG6MQCYs8BZwTGmEBporJhNJHuVWddDWnG5iYA4vdFQWa9rwB0uBoDN3W5PPbIDk9TAZbKQJ+OJqdaePn1mNrIA8JAjaLrSOEKti1oFe0LOGEg3KIIhRhieAtCL4gPLxDRprGnJdvXkZW2z10St4AEc4OKZpjo+OdTX331mtqT/9l/+of7oH/+elmevdNjtaNDvqzsc6PjpOzp49q7UP9DFfKO8ihS1e0q6XbP0PD4Yqo2iejrR/NVrXf78p5q9eK5gMdf2diIv3xh42+20TVVHduQ2CrTGwr2dqE4jrf1K612hg9MT9UcjPf/ilWbjifLJTOVspmI6UwzxijMaJNQcIRo1GgQOGminD3T06B0NTx+pCGJVcVvtwxN97VvfVu/42Czjq4tXCk4ODGD+s3/8ezaPM7+liEzl26mOeyP1Oj1lrKNeR9fTW704e6HnLz7TYnItYPmURnhe6vFRV8PEVxbt1I7dOqCxvlljW1up3R8q6fXsM99c39j8yaJIvSg2cAfyBMpGADrcIHiGkG6yVqYKoKLADjUysH++3IqeL/GWKEMhVnB+rrel/Qq5IO2lCpOWEhRy7UzT1cqsdQvsYMudWljfNg3WDtESvYGms6lFPvR7WBf37U5Axitkjs1yafsyrhmcmSi468rZHeJYQiOTpixncZLF6g17Ojq+p1dv3uryZqrFplBF1AQAFm4JfmQK9PGy0C1uIfb8XEPb3BKS2NYhAIHBg40LR1VvlZdrtZOWZd71kszOX9Q1y83abKu3ALmA4rvawPMsjG2c+0HLXFgSgGsanoBtO6wNcSjYGfC8V1LuAeB9w9myfz3IOQAXNPhDZ+8tT/2kpWGnYyohy9qLQx3ePzEb3cVqaQ3nB/cf2Nqe3t6oHce6f3SsYa9ngMHZixc6e32m68srLVdruyNYRjPkOcAFiAJkA5LF2oReA74HWHuixhYAjruLGljYfFk+MBnFaUvDwcjuQuxJNJDTjrOqBvxt9wHIFg782XlaLnN99NE3jfA0md7YM4ZgOJuO9fbsTJsFz995j3MHZmsOfEDV2OYXZASzJzXV+db2IEhrZb6yOwlqJeeo4LIVUWpaJq1zXXV7XDvWd7/3PfUGzraaiIXpeKLpeKw12eCQEzeFAVke+dlYZgKgWQObHPOF8s3S7L2fvvOO1kWhi9uxzq8nCsguhAlnhArcK7BdreVVgZ4+PNBRv2f2vtvlRr1O18Zpli91Ob1R1El0/Pi+nrz7xJSEvJ/VeCZvTdZorZrzCNA2SnT08KE6J4eqO6mmKNa7PXlepMnFzLK9UbPWu1wJF0kcTLjD7Aptbm40eftG88srbadLQQ3CdYMxcwCw+2KtO2NNgPTA7rA8F+7hPGPLSjU7W6eO40zDF5lxN00lZ2lDsmLcAar25ER+X7Zijb1QLzeVJhWRKw3Jg2dnwJ1z8WC/4XLE88b2mrN+r2QzUBHAD6LbFuDEKdywqCZLGbCf3E7IU9wTEIVnWaKUPWs2b9w9XI3RTkN126mp7Ue9tkaQVMg5X821GN/a2lluKnMWIOmA2JcWTihe4KxXiTFJOyr9UF+8vdXFZKE68Y00xyRmTw6IlSA/EyWfIv1733ymv/DtD3R82Nd0dqUe+ZbXE63PbxSVnoajkSbzuZ6/eqX2aKAn772r/vGB2VDns7luv3il5etzdUNnU+sZ88FT52CgmvrJxi9yFv6O4mqADs9wTy7mnJtd3yhfQBAIlM8Wymdr7dalkT5wFMDCH7cVcmbNKYH7rKn6ndqRe87h4dDuKcXGAcBuL8fyfmfzyxxtmlrFiC6tQFGvrWQIeSoxEq9Z8FbcubBvDuy+BFmAv+OZWl0CwYNce8h0pnAFUKy1mC/18tVrq99MBdsAwOaWxTzhz8wSOjUyDusrYr4Y6VdaVYW7h6KMhjyqWp1hX53jA/m9TD9/88KIl8Oso4etnjReKL+ZqZwvlEGwY0+CDItTAHdDQHku9Y0q1xwktpVyVL9EKDRZ71aPWnY29znWFy4FPClX8JOJDpmT9wRIaEuSvRo1to2NA5r39urOutj+0Km1zcWItVlbfI6Pm4KIzPFUBL6K0Ncm8LX2ccyotahKrS2egfN8pxV1TOSpjXsRz6TJv2WNozbHVaXXOKsU5Fp3O+pnqRHxUtT3EDA2uZYTl+/OM+N58b6oevcW0EbA4l5M0W8qYEe6tGPflfb2nxFaASHN1n+f8QvgjjIdFbnbe00N3FiBm5mTs/mxQsxUp0ZKc85h3GchCnCucB5wDvJ8rJ7mHNntFHP+NgRwy/xtRabqd0RCSJ17JyEOmsa+uOn8kB8MCMw9gs/Hv2UsUbtDsDKHtyYnF0c0IgXo+bgYiNCyd1HUcp4BPBOndO/+PV1eXmg8nlitS93e6xMV5IhH3V5X/eFQg8FAvV7P7J+5V0DezbJMX3z+ha7PLyyiBNCWO6CRH5q5yBpkeCBIQACHSMVe2qH2w+aZWros1M5SUyJTM6FEZs93iuHA8p8h84X1Ti1IcXxWy26C5Lq1M8LFYPAcGztu1jRsLuMtuPPGMoONtAAZMTIHGnpB3DUplf7LqzsA+K7NejcCdyNwNwJf1QjcAcBf1Ujevc7dCNyNwN0INCPwT+5ZvGdjS/gre0lT1QAuACA2zS+L1zM7IGcNbIxUCmvADy+0huSi3Gla1hpXtSZbX1O+CmlZh9ooUgGoQ06W7egU/qViv6QEJIXIbs4u91ZmbbaunF0yLEzY9BEXdrNvquz90cAeeNJJ6Os0i9WpKiXYGQVS0k6sADHbnm2hXpaqiw1SFGpd5ApRN9w/0aOHD9SNYr367Au9/uKF1vOl5dxhS0b21BYLMYrNxiqLd04DBwu/DVmQTbFgxS/NlcYKihIM0MQBwI2Sl0aW2dq5MQcgci2qRtVnWUKuWMZKywDgxlqVzqcBq2Yj6ApOmkwUsuRzWl5nk1FjBkYNkEtj3sBdmgg45ZKPRMEIo321UQzD2/4daizHpHbPmNIcxqwD/lEi8WdOUevmR+MU7ZppXzZV3GeyRg+kAr82hj6qCxSBDx8+Un84soJ3sV5rvtro5nai69upJrOlVjT3GiCRJpmNIRZdkO8bljcsYJrhlTGYHXiF5bTZZu4Lc5TLBlo7G0ADJl3f29lNAna3aOb5up3l9kwAGbD89a35zNjvLC/OlZ9OOZFGobqtltphSzE2VpYTHCnrdgz04vvJFR5Pp842TZ4VxYvZwkAwy87yfRv/HTlKRaWs9s3Suwxa8js9tQ5PlD54rBxbxqMD3fvm+3r0taca3j9Q2ieDLtYP/uv/Ruf/lPzfM/XTSkG0ldfaqU48LcnKXdbwJeQVUphLqdmIotZzhSpNrDDxtAsBwVsqdqEx0fNibWsxC2tlsO3NSrjWlvnd8i1PbhdFpvi/nQJSsBYrizWz3OjGptPyYQE6GyWnZdQF5C92dHr/kdJ+X8lgqOTgRHXW06wKNCtrrapAUdJRK+4oDFoqrQnh1KJ0YboANtg906Sjkc+8jFO12l3FnaFmK9QvseL2gRaLmY7u9TXqe1q8/pl+8Af/u1798I+1/OKX6kyX6gCQGNPANXbJWSPDlP1nPi/08OEzffs3v6cHz76mP/rDP9QnP/4R0i6NsLtk/MhGW69sbfDeeN77Bg6KIZrXWGWj1nPZmwDwWKOhXKML3Vh7N7Z7X1opO7GSa94Yo98zd4WmR9HkUzV7dKMANqa6uTjUWtJAYf2G2GOS3dsxu3OanihDAHtozO1tJ1GyWMMFoNbs+px6ikYLv1raHntSkVvjh7Wxb3AbUExjxCzQ3c8HnAeMa/d7ZrfKz0Wla4Bbt6c0zUwxA9AxmUxNiXGCJbsBfzMD2bCORLlA03qJO4PZ+tJcprGU2N5ptoX8fJNmeAYAD4Z9BXGkwvOVB4DenDO+AR0QWnblxtTt9w9HyrydfvKv/1Tf/8M/kL+Y27pmLXtRS/HoQPc/+FD9x0+VR4mqMFVELn27rZ3fNOPP32r8+Rdanb1WOJ0oWa+UloWBvyF2k42FLspVbLghc5Q4J6QtbWNfS2+rlbZqHwzVHR0JQV3gOQJKuVjo7fMXWt6MVSw3qvJa7ZRmcmBAWedgpM7hsQ4fPdXh42dabKVtmKp9/EAPP/iW0v7QgBSRS7yZyjsZaeNVunjxmX7/H/5DjV+9Ub3M1Sqlrt/SsN3TYMhrjrQo1jq7fKPPn3+qm8s3SrD6rSsFZamHh30Ns0DdYKdeWGnYSVXlpalsPT+yMUq6PbU6beG0AWshrqUEy3NrktP/dXbp8/lS6xW2f7U1rp1JpG+krOliofkit3xw68FFoSqe6ZZGcGXKoB0K1XagVpbYXEt6HU3nC8sQhDTAGZ21u9ZkTTs9ffs3v2vq+Nevz/Ti5QsDvdIktbW7nM0t3z1DobKrdfXmjdmgcnfYlblaMYpdmtwwNVwcA44Io9GBDo9O9PkXL/T28sbyNzlHAXmhSbC/1kHLVIXTda6pKQxrI9RwtwlbLh/QVD9N09ea7jShg1oZiibUMmRdAzQCnJNliJofpRSALTaq21q9pK1O0FLG54UExTqqmf/s0TTzaU47e1sWZWhf7oy0ZjPW/qjPONvZ09jzAYpQEweBelFLnVbLlEK9bqbDo0M9evepbqZjXd2O1e4N1Ot2TcV9df5Wy8nEqdTM6nWr6c2NLi+ujPRhIJ3t4S7/0Sglcaw6atlzJqOZhiuEs5g3yLoyS+7a1K8QqMzVgrlFZEcEKOruRJwVgG9G7iOzNQrUSjkTEl3dXhs44gkLyJa+993fUrUr9OLl51qtyeheGUFhtWzA3yYKkvMMwCoIzbdcOaBEo14DLIfog6LZbIfLjTq4tGBhz32PrFeUvIA5ENks65icw9AcC97/4H0DArHCJMKj3GxMfbwHWsrVRjvuoThmmKuGswYvNhDCUEc5NWxnOLD9abou9KNPzux8J9fe7L1NOezuczTwH52MdNjrq9tKFGyd1Tf3V5xLXl+cqX3Q16N3nujpO0/16vVLy38tVhsVs6WqDdnYvtJWpv7w0Ozm09FIuWq9ur2RH8eKglj5fKMHkP0gDq1mKjYLebtCUb1VuNtqcXmh5dWlVmYfPFYL1b45hjjbWKcAxhIXsJ0pCxETy2qsOx1JirNiD8TsiY/sOY4oyv2riS1pAGAD/vZ3dQg8nIlhpKvK06eLQitU6Y1a0a67jIsR1yAz7rNKWSdYqTfWr7wm6jCrTZylOqQ3B7rxGSqbi4BUWIwDIiRxrHY7szPu5vbWzlAHvhHjEplq3nLi24llV3KZW88nqouNgRE5exZnrikAI7Of3qI8BkhsJfJbqXatRJ+9vtab8czsvFFaAliD1K0WG2XcyetavSjU+4+O9dvf+VAPT0Zaza70cDhUfTvX4uxS1XyjTr9vebbX04midqa431HncGg1FK44b3/6id78+Bdq7Wr1BsScQPbdqdXNVJOjyR7WHzQuJIWRI+1muVcgclaWlWaX11rfTuSj8J6vVTPXGvAp8EMjdhDxwh4WQXCgLlJpRDgDicJQo4Oh7ZPYMptSkL8ody7PnXtoA7YxdtzXydb1stg+0/DeiT0vwFPiJLDNt3UNAYmlZBZYzE+2NGyrUTJnpqAnRmizyi3b9OLisrEuds4KjHsrzQwU3NeMjGPSzsy9hC2uKAtz4Fhyr2xyT/kMkBD6Rwc6evRAR08e6F///Ec6Oz+Xl5c68VOF88LGqlq5aA32P/a4knlmmaupInKPK2yeS5eDDYnZ7KHZOyi4jH3oXKlwdGm+eC1qWN4fQJrlxVs8COpkB56aa1VTp3IucvdlD3dEYBcf46yWXWYyTgp+5Svcocd0ZL088Ez9uw48rci3rolOKK2vgHONEY3hzqWR2gn1LhEzO9tvedfsrbh8ZUnL7hir+VLDdqZRJ1NLO6t5AYCJQFrNZoq5DxppA6D3V3dt9hAjCNSV+4wGADefs4k7cQR2t6+A4xoQbfd02hN8k3PfyTrdJp7EM9LWbLmyuYu7hbtkoyqH7ITSvFEIN/EQNi6WfYwSuMk/NrL1zs42egCuTHCOa7ibAX5yfliNGbG/4AMiI9sB+AL88qaNOMOeFIUaDvouomFbqN6VzmED62bIQOOxtvnG+i1sTgeDvtox8UTSEneKbWlg9OHBSNfXV5rPV1aHk8VLnBcKYH5Wq9VSt9cz8BfA9+bmRsvlqvm7WBfn51pM50YqINKJet9I/kYEcqQ4+z01CzU3ameiRTptqy95H5BGzfEMNTQq+yAwQNwUw+zLkDUAs4mUgBRXuYz1gJgNM4pwqmP7VgPpuf9gy49l+p4U4dYUhDUc7nB5IXMd0jllEf/u747vAOC7BuvdCNyNwN0IfFUjcAcAf1Ujefc6dyNwNwJ3I7AHgE/82tkhwlJ3eXI0XSjgLFuHSoLirnSWOdilmrVak0lDzp7LuXQW0LNtpZtyp+fLUjeVtNh5WmEri/FOEJtlDv/GWRTBvAQOzeXXqDuwGXXKCLOsAzwxdbJjxRr703Bj2MeOQd+qavX8WgdRoCNUQNutWnVlqr6I3CcKJoqrYqdOGqqXtZQloVkh0pg4uneip48fa5ikGl9cmmVlscb6SJZ1CWhHczqNW1Ys8lpWwBkrF9vCBgC25lQD0JrTlSsG9wCwMa5rZ/9oRd2vA8DN9zs7OddQoh4trNCorVnlU42RI2rNc8e8BhTDNoyCn6LPCnMy0MjRIQez4W6vV1hb8hkCDcjrITOT10BalReKaIrswepGWWi1fAMA81xgAPOz9jlDBgDbc/pS6Olsn5sxMBslU1mQtVarbvH7Wlmno3v3H5gVLEXvakODv9Tlza3G04VW61IIGCwCuCFJMyesQLcGBMxvCneypBppegNe40LGnHD9GafYTbHoZUzI+GlU7dTeAPdejK1opEKBxouNgX40WmBD01i27E3PAfY0+8yyEaVv4KuH1RggcNJSp52YhSjNZfIQ5+uVrm5uNZ0tLNvUrE1XuabTGVp0y6BEEdONfYXFTmlZq10H1jBeFJXZnm1ROWOjmKbyaWocH+jD3/oN3Xv3odJ+ps1yrbf/5Pe1/PFPFUxulQUwpnMV2E1HziKWuWkgLKqhTa0Ye1CUzIAANE9ZVgn2eZAyANSixoJwaTmm5H6mzdizL/C6yOHDXldxv2+2jy9eXWrM56oKpTEtdaf2TRO+mWYjKjHGJjPbZqzvyO09OX0kP2nLSzsKOj1to9Ry+KY5DgI0UGjwhArqQNbqQZGDCqoobf60ssyIJ8zyNU0dmiGtRN3+gco60tZPLex4Nh/r9F5f/azU2Y//SJ/96f+p8S9/qO3lmfzJXJkXKGslpqgGNJ0VheZYXFcQUCJ99J2/qL/yH/yuuoOhfu9//Qf6yZ/9qRLt9N6j+/KLtTbjW5WLuWJTHjkrZBQoNHX4GAZEMXd48gA6tpU5Ygg2l2Z72JBpmF9MaTfv3f7b4K5N07MxiG2cBpptsbGgg/zARuHW2ZpmhnPttgZpK44NXIXN7lSGLCfXUInjREVROHB3i62ay8jjPey9po2wg8pwg4G/Y+KbVZ41KWmSkv3s8q/NVpE1CVkCVWaaGghMDmyn01E7zcwuk8w/mj4o0wDRaAwV20KT2cTUATRced9xmhmYt7XBa6ndGcgP0UP5tocAsNPgouHJPokdHfMNBfYCkKZR80PiaWOZSS5osdEQ5UO+1ucff6xffvwDZY2dLA30GrW0H2jw4JEGjx8rPT5RcnAkL0ntec4nY80uL7S+OFd5ealgPtFRK1SH7O/ZWNW2sD3XxtCZMCjErrkVO0UI5yzfG9TKcb3ADrrdUx33NTw6Ua/ftybe888+1duXr3V7eavNstSwlyjNErNYPn38xCzP28cn6hyfmt1wq3eo7ukjDR8+0+byVivUVLMpWir1v/FM8aNj5bH08+//G/3wD/653v7sl0qKWq3FVv0o1XCADeahqsjT5exWn58919nZC/nFRnG1VbTd6fFRXwfENXhbtevcVNOAW7dj8lZTAx6idlutXlfbhBvDTt46V2u6MHAAAgSZAiisiFRYzpbKlwWr3azUITNhjz1fLLVY5VqDpHIvQJFminrWpztLIRyEGc/Ldzm0w4GuxxNrbGMb3ukOdHrvoVmsMg++8eFHentxrovLS81mM1PRANZgOUp27bMHDw10IQP85z/6ianOnAVirTTDYrwyANiPzFfEGuvDg0M9fPBYP//klzp7c2nvGWWsi9awLA2FcWaA8LLYao4l62ZrgPCGhrhlJ/ou65TFaWrB0EgMQeKamSlfqHb57Kh/UYfhgOHJwHCb415oIH6mUBHqnG2lGBIC2aPYHxt7z9me5qaO3APAzpqTxjWkMxTApan33H4CkEZeXjtgfmPBito20LDf1f2H9/TO17+mi5trnd/canh0avsQxDkUwLfn5zrs9wzABsCd3Y51ez02oMTcDshtRUHW2JrvUEIDdLMnYf9p2aCVEa12xcZeI0C1BOAbeEo8z95Pyl5D49eC612AJfsd4EecxrYXsZ8wppc3lwaCRH6kTtTRB9/4uopirZevv9A6Xzh7exrDIc4jpik00HG5dO40nGOKUm0qLEplylTyKxfEcABKSeqGtSnPyL9mcAvyXrFgxsqyyRQFkKaRXValHjx8YHc4vsc2C5rVdpYGdu6hWvNKMuNRv8V2V65KLG5XjjLBpYfXMpviWLO80i9eXClu8+dur2dPBUjnbkO27HGvq8NeT904VbjjbotzBvfUrS5vrzQ4Gunk/qkODg/09uy1nb04QkxvpkYeaLf7Gh0c6+DoRIOjU0VZ20D7N5dXdv9FFYnV6+Hxoa2fPF9pW661zdeWwwgoU0zGWlxeanl5pdXVtd3nsTGHOMMZA8HL5gGKbo4joO/K15ZA7Rq1trNS5nmZOrtxvrEMe4ug4F80drENYOMISgDjqHMhAFaa76TzotbnkMfIO4Fkw13WyJ1OAWnuFubcwxjVZh3M9+3zSTkHITVwS0YVGpP3yt/zGSpcK1qmKMUxhgst4IQBFIDP1zf2bx2JC1ViZcAF98tBt211C6SCzXyiFFcjFM9ZpuzgSNPFUsv50tUt1GpOYGl7yjaIdTXfaLwpTGEJAYXzx1T9xU79VqQES9ltoZNupt/68D29c/9QYbnUo+FA0SLX9nahEHBD0nyz0WSxsJz3bSD17x3r/e9+29bn59//kb74Nf4+ygAAIABJREFUtx8r9QL1DvqWq46dOEryMEkUZ5na7Z7dP1jXuBHY/YbnxzrHbWSda2FkgKmRI8kfDivUep4SYkBYb+xRKE4h/6SRqQ3rujRCo6nBw1D9Qd8BwHlu1vMAyLhUBMyvxgnE4jIA/yHEsN+lkVqDju49e6JVmRsQyzNhffLaAHouJwMiEERZp27kHgQAPOj1NZtgrbsyYhO2zhC/nLOCY68mKWBv7EBWrLhRLJKf2umYha792/VKGyonU5Y6oG+xXFr4+cG9E33zL/6W/uznP9bLs9cqpksNC0+tdaV6VapcQyAhi5XohNIA5SSJzfUEAoK5V5hlbWmKVLOuhfxHUdSQLuy9NYAn420kxEYBzB3QZfjiiOCAOgPw2cs516lRqRUacvPeunmvLOb7zdqX51Fz8lKNeMohMpHopNqBv/xaV1pythn465BXQM5Rr2NOD/UWQlBpvQCAWoD3JI2UoD73cfRYWoTTqJ2onyYapqkCCBiLhSqijxhb8nctM9yxQ4zg04D7pgA2BbgjPDbGV869zMbFXdzdfdjV+taeYHwaW/pOr2dRGDxryM6zxbIBgB3D2dkNE7vjIqTsbs6f4yDU3AmsV9A4hhgRpSGV84yNoGkgpnMBclbQod3fIZhwp+Zc4c4wX8wtUmD/+cyZqRXqYDRQRjRWQ5S3e3KKlXai2e2NkYxYn9s8V7fdUcL8KmtNJ9R9pWX8QmRZWlZ9aXvf8fHQ/oy/24O37Dnsdajcr69vNZ85e/JWK7C6AgWv9ZqaWt8chyhgGgDYqbSda0rWbqs/GNhngaRB7VIUG5eN3DxDxiA2IJjcX5dlDHEs8nby8bMu1g4MJkfZMq63dj7TR3CW6VzEiOjAOJr7ESrf0j4jiU+4uiyJImiU4QYa76S/dwcA3/VX70bgbgTuRuArG4E7APgrG8q7F7obgbsRuBsBNwL/6CA0ANgUGDQFjBHt8oBpoFmGFTdylAkAA401sDGosS/C5tRyLqV5XmhSbnW1rfTJotTtrtaa17UeGh6OsTVlTeliqrFSVVVYIpexeemVOqzXCm6z4jF1SGAMfKpvFFwUZShasIKC0dv2a/VpSMaRot2vAGCnAkDxhSKDpqXUTX37osqgidLrdXTv6FDDOLPmIoUOnw3V7GI2s0alWRVhObqTVquN1jTzKGSbXCIKOJpKzqrZ2ZC5qgXrP9d8MwDYmlkNANxkFzoFsCv6YGHTkKK5QGFoALCpBrHbdQoEl1v1K0UegBuNJjIW9wCw2Z7BXLYqW0Ikmya++p1Yw35Hh92etmT13E6sIA6wRfN8aziROWTA0l4BTHFP8xDlCEpLK3qbanRvAb1X/1o8W1PUmv0zCidA1J12sPOxvGtnOjo6Mas65gWWoeTJnl/eGDsa9i1AD+D63k6Ygo5xpAnBe4SFbg0+mtjMEjfIKslsbSzKyTHqUvh325Y/t5zNXF6YWYWRJSX5AMBYQPuhZptCGxOXu8/XRRHQNDLIpcqNie2sqQHGO9jZtiJ127GODvqKUIc14YQ3s6luxzNt1qX63aF6cVflCoXcWMV2o5wMPtXK4lpRKaXbWm3LVgrN4pZ5AkDiJ7GidmpNUKyOv/2939DJ41NTOly9fq0QwGW2ULRaqVUVZncHGFYYAOjWtKmWURTmNL5qa5y3PHLonAoGX2iyjCoflWZkc3a7XpjNMeBHGpNfulPOYGQttYYdqdtW+/REX/vOb+rF55/r7ZszLaZTy8NNyHZqwD6f3F/2j1asVrsjP8kUY6HbHiiOu6o8lMSxvDhV1Yq1gVENoFfWpmbDDham+aDN+G2M0Y8a4t69B8q6fbMTXAP+kVeFdWwtDYeHSjoDqdVR4bW0Ws91fNJWrIl++of/SOOf/rHKt5+qnlxreX2rQbunbtaT70W6nMw03+4Ej3y29ZSNHuh7v/Mf6i//9f9I9Xql/+V/+h/10z/7E532O/rt73xLq6u3Ov/sU20mE0eOafJzyYCj4WcKscqpx00FsWfOGFLsNg+UKTREGF7WP/1/U7HAwI8Bz/aNB5oPX0YxuyZUQ5ZxsWHOvs4AYB9KzU419um/pkwwxS/ArYESzkkAsIYcvk2eWwMSUJZ9H2UAoAJNMJqGbs07cgkKO7M8BJywJqNTkPC6ZHiidM5pylSV5aOicMHKGfZ/GsPID916Ntvajb324ydP7bOSU7sHgBkvlDGdLusr1Q71Vw0wnBrQ6DFv2St4Zk32GGDA8GBgOfKoeAHbDERCcRbWGiQtBcuFouVc7W2p3c2N3mLt/fKF2klsOehOQdXSbJ3LT9tKDw81fPRIg2dPFHVdBvb4eqzb5y9UXl6otVqovdvqyfFAnZZ0cf5Km12hioBVyxL0tct3AmrshbEpkCCksEf7caCq5VnDc0kzMunr+PEzHT+4b7mJZ2ev9erlS52/vdB0vNSo31G329Hw8EjP3v9AdZyoShJ5NOYGI/VOHynqDlVsdrr5wU91+/yVViiTI1/H33pPw+98Q+mH5IuH+vN/9v/o5//ij7V5da7y1Y3Sra9eu6vuaGRZg5PtSl9cvdHz119ou1pavmBSSV87GugoDtTZlUqrtQZZak3d6WKDhYK8sCU/SRX2uxq889BApfxmrOD8Wn6emyLRz2LLkiiWudazldbzlarGptvAkyRxqpV1aVEQdrb6KAIhhe1Macg8x8Eh7kLeyG2edQcDXdzc2rzo9Ud6/OQdPX76jt6+vdCLV6/V6Xb05vytgQNk0dH4LXgWOTQgT7/zV/6Kqa9ffPqZfvbxT9RJI3WSyAgtvR5W0oUqTPNR+FbOXhM3i3ffe18/+9knevX6jZbLjVIa1I2dJhcaCCY77FnJiy0quysBBi+xD0TJh/NByf3AsxxZnn3cyYwkAFBh5zONxiK3XEcUwDTGTTFlCnhs9xMddAeKWThLMqRLA4D3NocxWRaAzc36hIBijVHbnBoAeAcAjCLO2TiYWwFW0oAc7BWoM3dYKMrO1tPTEz1975muxmNdT+canT5QXmxtPLfrlebYQBt4jc9uqevzcwNJsDSGrMUdDBW0G4NKJXtUminpsb8HRg6DnMKZjxKpLnNT7iRkUqPA5ivwTZ3Me8RSH9CRfcscY1rMR+6ReEE6S+sxBA1USV6kTpDp5OBAZbnRZHYtPwR0du4yWYeczNJU7WVJrALW4oCHLdVRovVOWvI8ASi10wRr32JnoPS9bqQ+uYtGuvEc+AuYgISNJnUcqWU5I55W65XZkJOJyp1ms1rZPRegt5tmypdLBah3sYLfbjXotO0OAhhrIAD7OA4wcUuzvNAMNf660MVso/Yglhc6B48MN4V6J+CnxPfUj1sadbpmLQ4Uw9kK2LXF/nNXGpGm020bsIo9OmPKXn87npqLx+HpA50+fKzu8FBBlBppi714ejs31aW5tcSoYMlzLrTdForiwOyxUXKTKb1bLgz4XV5canlxpXBbKSKnlbnZgEncgZmT3IsMAN75KtfAVI5I6qx63bgacYovzhdTLTrSngM9GjcegARscc3pITQr3et1qfN8pzPO2BS3BuxhXU7zPovSETydSxKADMChcz8CMIAM+iubUgd24HTksmbLivPH5UBTv0CsxWUojtFi+7q5Hjs7+FZkitLlEnvWSmkcatTvadBDdVcoX811MOgaoap3eKwnH3xkyvtXz1/q6u0bsztdzalRcjuD17tQdStRibNGVev8dmZqVEDBQberw3Zb9Xqt5fWlOr6nj54+0runIw3CSqcoditf7cpXP+vqajoVd1vu6SyQTV1p9OievvvX/rKd5Z/+2x/q+Q9/rH6aKR20VUcQOyqlPUDPlkIIgGFsdxADGFHhYf2bA2wvtMIxZ7lSPib6YKlqWRrwjC04uaNWnxCzYYQ6lwnPHcmiivgTq0ccAY99frNZmyIaWZ6/3cmv6gYAdhnT5qziNfsnJIk0NAD44dfe0bLcaLnZ2D2LZ8ddCBtozjKz/UbZ3wDAPGPANqzOF4ul1utcy8VS1ze35uywz4LlZ0WQN9gTyDEmkzRLbZ8nxmQ2m2u+WBj4vA3JnfbsHAR0e/P2rW6nU7PT/uv/yd/SDz77hV6+eqX1zVTtWamUSZnjDkFUQWJ3NgdW5aa+TNLYyHRW/3A3K4lWKFwdzh6yt5bZa0othshd+8wWmVofl5dia1balpK7j8e1+BvnaADRhnOJmsUsjK02bhTAjY2yqfZ3VEDAb47UxXm+rnem+l02v/J7e61fIyueHo10PBoYibkidgbVKn0EzsXF0sUBofSFTIvj0m6rbhzqqNfVAWrYvNBmNjeSjjnwQJYwpqwr2Q105PmamheAtXQ20K6Ucpdus/Q3tmdjLe9I8ebo3JArqVUhf3DvZe4zButNYb0Dy0huHL8gibmYJ8hfrranqsUCGqc0q4WpyRrCgO3zRCSYurs5T5p9zuXD7Oy8tnzgiDijyGySeeaW/btc2D7E58Qti8856PfMOhvgd1tuLO4Kt7ReByLczMaWGnq1mBtpzOq6nafJZGG1NyCvcUUtL9m5F5wcH36pRObPIBdxBkIUZE2uUMqvqUMBoV3U015l+6VTvwHAjmTq5oxTojP4vcFAp6enypv7EPOcsee9mAuYMWldj4DPyjncTmOzsOZp7PK16nwJ5dlcQ9hbcHyDyMpRwv3RKYBDO//5uajm87w0i33cW7Aj54uemU0H6/lIf/fatPB3/92NwN0I3I3A3Qh8BSNwt6F+BYN49xJ3I3A3Ancj8Osj8Pe7DgC2TFqAWRQZAI0UEbHLWgUA9CzHj+wXZxds0bIwzAFLd7UWeanJeq3bTamr7U5vAIQpnhurJHLTYFJSwNC64TJdVFghkSPDq1HluYBLE7iZ7TNNG6eItY4cSXYoKMivoqEV+QrNQrpWm6ypVqAQpYt2xhivC4BNi6EyoMVyjC1HyrOM4O2G5qiUhZ5TR0a+Mpq9WPHC8ixQKO+UxJk1clam4lw6RYB7k/beXDYPgJsr4Nz13wEysM6dTTKqAaeu3n85lrRTO+9fw+zZyByzrEcacU45SLN8DwDzdzwXC282hQ/Wh5EBUGZD2zQGTYdsoJPU7aYG/g4b1cd6PNb0/NJAQb+xSIM9THG6B5N4zjx3s4Gm0GvylhpPJsfe34PgNMG+VAC7OeRsobHuQ61Vy2sBACcaDA7suVrG27bWcp3r4mqixTpvgDLfAOA9k9rsrmkIUlSbBRmqJJepx3yIWygaIDCj+HCPpZO09OD+ke6fHJpS5vLijXIyeYvKwN/F2sSE8lIUR7FKLzIAeLHamLp2kKCrQeVBNlWgLaAeebSAwGWpzPfUiQL1s5aOD3vyfIDbQsAD0+VCyzUle6SD/qGyoK1iWWhye6siX5kyHXUnc7+YV+rsag1gNQMAY/NLWyTx1R3A2g/tM0I8+OCb76k76mqZr/T5J5/oMG6ro0Ctkqaps7gCnMhVabKstGbC1YGRA/yS5pdrt4RNzjYLw0sDkre13bnGquVebzYKAO9MVZfpZpGrCCP17h+p//ixxsiHDw/1l/7O31F1eaHrFy91dXGuo27XlGJJq6UYC3UK/aLQijlJMwP766StIO6oKMhRi+VHialJaH6saPabvbCvBFVuEJqC6nh4oNVsbmrRfEPu08ByRr0w1u10rjqKtdjkxq7n5w6PTxV3Ryo8CCeVRsdkgJ3pz/63vy//9U/k375WNb3R7c1Yjx49UTvp6vZqrudvL1Vim9juaroL9bXv/CV9+2/8LX39t/6itp/+Qv/zf//f6fOffKxvvvtUv/s3/qrOfvoj/exf/Uutbm5tL4IgQ/PFMr2wqMW6DjCC5nNIY9p557u8Xxe0DkZoJJvGopMcKWtEkTedkIGMvVjlQJWty63bg79NL8rZ0TZWw7ZHYIloLqWRazaiJCB/knxCCB3YiNI1bfYoGoS55RIW9vdYUmLd5nK1HACDcsm9ZwesmEIXi86ysPfGWrVMYZpdZuFfGXmFRjXqExqyqEtptLB2AYgAdViz7GVPnj41JddytdR8OXdrA3JKGGl4eKjR4anZPq/zrcZkRWZdxWRLAsZgF5vnBqRs8o16/a7a3Y41Wy3/d1s6hZBKZV6laDV3oG2+1ursjSZnbzS7QoHlbAqteZ9E2hROWV7Hsfx+V6Nnj3XvnXcsGzg5fqjnf/rnevOD72v+/HOF+VLP7h2o34l0dfNW66BUDvEFZQZ5BDk275FG2EijtFxsXIO/GyvqJZpVpa6Wa01wBBgcqH94qC4qpjw39Q9qC/LVUBolWdsA4G9869vmFjDJN0IQByEjvv9Qq8lSb//Fv9KLn/xSi+ux2dn30kz4/9/7C9/S1//270qPT1VFoa4+/Uw/+Qf/h17++U9UT9dqtzJlWDgPe1r6O53Nb/T8zQutFkt5m0rpztOHJ0MdtxwAnCk3oShH0bJ04CYkL8WJ6m5bv/kf/zVTMt2+eKnyly+1nU1Vsf90WpZ969N7XW9VLnJTAhebrTUZ2213BmM5ymvScHPZx01+Lg173AzaqQ7vHetmPrX1BhpATuXp/Yd68vRdPXj4RFnW1aeffqGPP/6hkVWY1zRmmSOAO7PJTGma6qMPP9Tv/Pt/VT/5+GP989//v7WZrdRrx+rz1cl0OOprhY1tCXjs26+sz05/oA++9Rv6xSef6uzsjTVaUfaRleiIFrwtbiVO6UO0Bcpf7k2AiKuqNmXegjXqBzo4OdHxo4eKOm29uHjj1ESQLrg/bDaazmeaLeZaFLk25oDAPAvscx71R2pxFMxXCoqtEsBGU/bkzhHFc1b0NJ2tmct7M6IaZ4ADVwpyBnmojW0y1qbkhcY77GKJ3SA1nsZpoHYn1emDe5ozT4ut+kf3XcYt38eNbbeVX5DfW5la68UvPzWltdnzmoLb2fyuAA7XjryEsrFzeKAwSd3zx8aVex/7U5nL3+bWxO2GvrqtQD1IImFooGbEeqN52+x1tq9yLzO2DUQ6shW3RpbDwni3qkwJFgS1Womnw5Oh8nJlICjjtVrzrFNtK1+vz641WWy1qXyVXqj1ztN8u9WqISQsGtIad4PTdqBOFFrjmSY8k44mvLPe3FlGOoAJZ/1iMVeGEjCJDXSETMVnwPKbDFjyqMnQ5vWw885MvVlYU300Gmm1zrXCXhp1vOfp9fVc59Ol2XgPjnvmisDeTTZmuC2NJMm8SL1aow4ZmW1TQ0OKmM2myvO1jk+OdXwwMgUtNqCovlATLlHKbyuN7t23vfDo0RMDxBdzshu5i4YKSs/sq2FdtrvswXNNF1Pl241Z81osB3My36iYTFRD7BpPNX/zVv4GQiL20jtzezHbZZTCBgITyUE+o6cC6XXtgETmrYG0DXJg1/IGr2nc2h0Yy9nYfD8XRghCAMEoLi8WW10WtaYNEGgAH+o8y2x2NsUG/KBEZ84CVHHPbhTs+0xhDnkjEDVnus1xqwlchALgL58dsB91N+ch73c6WTrAJm5Z3bMHgAHQB72OEQ2xod+s5npw70AxzgOn9/Xed75nYMUnP/2Zfv7jH6kqC128mTvSRCqNVzJL/6Dbttrs7OrW3jeREB++/75O+gPNLy/0/Oc/Vdf39e7JgR72EnWrlQ6DQCdJV6e9kY4PjvXy4kLXE9wVUL2Gtm679470/m9/12q3s08+0+XnL3TQ74PYKkCN2UntPCazGGU9FOIYe2pnl2JjMZ9MNL660vTq2iJpvA3ORFuzsSEnln2kMSNolHnwiZ0i17TZ5Hkyxz2Xk2rAWzvTer22fcDIygU20rXCSvZlBIEmI4d9uMBcIQ4U9VPde+eJOajgsuBUmjsH+IZu72BOWpQLd3gYe1aXYP3u8mTZ//i8b9+eK8BhAktenEcg8xmw6iYqqt+QDGDWfRzpdjzWBhU0P6uduPsT9+5OV+cXFzq/ulI26Olv/2f/qb7/6c/16aef6fb1ueLblQZ+qqAOtVxzZ2rZz6h2VKS1KTFTU5qHtoYBzSwfGWYw9xvmpYG9VGTOScbcZMy5xBEg7HNazeXUv5CpGUOwUbbyOMaxBjIEQCZ3P+phZ5fu6K5N1JFlATtyd1FDrOVXz84wnHz4AgTm9yj/WVdO9+lcJ9558kiHg75SSD352pzDyHWtIcDma1Nx0mMIklTz+UzVem1Ek0Eaa5RlBgCX5EtHuBM4EiIPxjLCm/uwEZ2ZoFhA89oNKdrGxSJ/XIwPtbc5bVn2icvchcS+50jbU7Y9x5HgwZkZNHLfjTzJngbpiXoAm/jGTcz0xtTT1EymAoY07tldlGcb4Y7BediAnBDEDPNEyY0imnYBTGgDTiv1+z37PNyDefZ8P2cQNvSQxDtZqtGwr2G/p9ViaiR8gNJOElsWMHUgDg4Q4me4PdFvSNqaTuc2p3jt1XJhwDljh500r4USmfeUr12+tZFFcSLYlEaAgUgKmGw9H3NX4P7hXDbsz+zL7Zu/4p07FyTUv8f3Tu3OD6jNZ3O5yLwen82B45Ci+femHO93jczH3aHaLOVxj6NXZO9F2pZuTKnfKjKZDXSn/xTYmoYwsclL8ZLcRyGF40KDA94+b4v39l+9hY1x99/dCNyNwN0I3I3AVzECdxvqVzGKd69xNwJ3I3A3Ar82An8vi2ou3ZazBRubYsMyshwAjBKMNqYPAAx70qOEh5kJ6OlyeldYP+e55tgbbivNAYVR6zTMSIBEgDtY1DQ3aMjRrLUva166jDLLtKXIsTaBa076NF/4n2XhApRGrknvydQfAebSfqUoqpW0XN4v0CK5tskOYDg0q94u1p00pVAeeLU6USSPQqREMVzLK7A5dhmvppLzATpChaiZ/NDAYABgsigNomnUd1ZAN9ZwTgXsChQDfw0Adu+dsdoDwGYDbTbbv2af3IDADuymmeGaBRRFlPFmH2sKW/fwAGEAUshSArSjWYZKyDIfLUCXXDQaVu4rxao4S6wJSC7SZjLV6nZsFrghzVkqVBjNBryTwugUFJa1jPJk34RxrpAOpEKhYTiWY2k7ANi3phgMZrOyRvjj7bSkmRLWSrJYg/7AxpVGHuDRYrnWLfbPeWlFFwUXzGjL9G0aK3vFIHOD1pzLdd4DwIEiwEzz64PSDcgf652nJ3rv3Sdmf3nx5rWWi5nlnwIiLdalm+dRorDdVTY8lBdnmi/WmlxdK61okqy1LEvNaTrGqYGYAHoA7ORMd0Jf/RTbTSyicm1rmrA09snXYg60lMZdBVWsclloPV3Io4EdSVXoaeXv5FWe0q3U3taKTQUspS1fceqrlUr0wshEavmVHj0aqJUEyslOvZmrS/aYR0FL98o1DXY+gHutyWJjDGt8+uIwMQUEeUdk9XrRVlVQO1U2r2csBMgTgVIamCusNgH8+NyxJmWt/pNn+u7v/q6ix4/1+du3WpSFfvtv/k2qZsvTWozHlg/qYYknBMxOvYqlJypFL2sbkF5FseW4LpYbU4O0Wv8ve28WY1l+n4d99+zn3P3eWrqquqe7Z5/hTo5JitQuRdZmxKIBA44DwxKslwBC3gIHQZ4TIEAeAiuRnQVZZMV2DC2wJCeOKIo0JZJaSA5nOMPhLL13V9d297Mvwff9z+2h8jyPNUShF3bduvd//tvv922BmOIs1mnDSoWpuiVVqdxEZiAOaTFL5n5GC01asfbhBwPUHRfzRSxFMZ/rispOz8JoZxdub4TM8mXbOroSIF3ewdd/69cxOLsFZ/4Q+fwU56s1jq7egG0FuH/7BHeOZ9i5+Sz2nnsRWTjEUx/5LK5+/DOY3riJ+v4t/Kv/4Z/g+Ptv4JWPvoyP//zP4J0v/b944/d/F9VqiZ7niGjChmNK0JHNMi4frsdWiWu6jlyXtJRl06Yj1aNJRTUZjcrmbNcWm4zK5SzZgKMF+V8HfwUEt4Dwdv+U4tSzYA98dGgVKdS5I9Y9QRRZVHe2TSyzH5NgwQYKnwGbObRN5c9mkyjNEoGqbKzxgSrRsm0Umkx0vj9jAa3mq0enByq/mQ1vLAGZPcesrp3J1IC+tFlLTVYd9xgCrodHh8o8ZYOKTZ04S6Rg4Wt1+33s7h9J9RunJY5PZ+gPJwijgXGU4F4pW0jT4JIde+DDsV3k7KoR8HBonQoksxOU81NgeQE7WaE4P0MxX6KJMwFh3F04XnKf4OdzHJFA1lUBf9THjZc/jKc/96MIPv9TWH3nuzj7y2/i7I3vor44Qd8h8SjHOp4h92gryT3RKBfYdO42DkbwlXPZ5MZWknbuzijEBgVm65Xs1KuKAL0n+zrqx1xa0BFgZXNcWbG2cj4Prl9H7diIqQZtGjz7qU/JEnp+fIJ3/+QryrKn3WXAxM+MOewOnL0xwmePMHr+OrqvfAJJXeKd3/5dPPjee0jP1yKKuB1PFutJp8ZZssKj8xPEmxRNRgVwBx893ME+c6XBszRDWZifTxJNThCdpzctJ/d38OFf/fuKHlh+5zU8+KOvImemnF2h6ruan35jw6tsWAWwnK+RbNi0Z1yDURXzfIi5X6cVEmatMRJCWeR0lOjADjx0xwM1nAkSEcCMsxwf/fgncf3mMyIYHT86xXvv3sLDe3dRUflLxSgzLMMIpxcLlE2F5156Ab/4hS9gfX6OP//Tr+E73/w2AquRrfAg9DDp0ylkgtX8HEm8hu9y7vNkBvx+H4c3n8bDkxPMZzPtVQT+tFZ4jkkZaBrB3BeYYSxHiY6FnGeK5WBVlNiw0W7Z2LlygL1r12B1I7x197a+T+c7G+dFgcVygdlqiUUSY0NlD9e1RdXbELsj2rfWyOgOURTaz2kBTRIUlZjMXqZiUmuUZCmuaZ6z3ItEUCMZsEalzAdbmdpTWsECCJkDzL2JLgA8S2gt3anRHfaUhVvZHoZ7RwiivskHr5j5TIJZIceRzfwCt7//tohYW5USm928CxGEoXo1YSM+CBCNx3CofiX5Kc0MMYjfTwN1AAAgAElEQVQOKVUOi5+lKtClBa1nYxT4yjCl8pb3U9plE2Am6YXABe9kiqcwHELYzFzmvkcVWm4Ijbw/9AY+Dq7uIS9iFGUm6IKKH8+LUNcOjh/P8fh0iVVC625bAPCShDICHsw+p5KIameqkk2ggvY4qi3ZkJfNfsn89UoqNQGzyhEtRBjQeqf6bbUSYTGwbGN9neRP5uEg9GWFzbOSk280mggMIKhHAJ6ZhGebFHMqH0MP/cnQWONSiem5iJgNyUzTLNWvXc/FIOpi0B8gTUxOJAl/z9y8gchxlZdJQJokMkafpCQDDgYYHR1icHionPSisbGaxyjiEl5po9/4slht6gxul4r9FPPNHHEWY0J3BsZBcGzXa+X++szgXK5xdusuECewqMZvLZC3KmCCShnnMc8yEqxyWnYS/G2tU1uQYJu+qKN2e01vraF51pEsJJMX3k+oKG2AxSbG47TCjAQTOqEyl5nALNebcn0NACxQTGcaSXM11nlurG4Vu0DSrCGE6sxtATSdyyQw8q5cFC0ATPIEgy1IqjS2rVTEce7QfYOvQUUbSbC+T/chFwEJJ1kma/Wnro3h0O2oP8LO9afx/Isv4+TRMb777W/h/u3bOH2c6BzvjRycLjJ4w4EiBs7iDA/O13JL4f73/LNPSxW5PjvH8a1b2O2GeHpnhIPARrC5QJCU2AlC7DO7sz/ECR2RGKVCi37LlRK6t7+Dpz/5EQRRgJO793F65x66YQCEDrrjPsY7EznCnJ6cYj5fygYloIU6xzVN0TAPfTbD6uwC64uZ6ky5onC8udfTWqqNSxXpWAJcqgZpeesapyOCOB7BGirhzR2EhB7a3rJG4rles9aT/TN0JtLCto1g1fNLGPXCC1zkYXJ1X+rcknWNnE1sEdnoHpAWmYngoYKcgCdrJ4H7xipf6siGdvEx7j94CMt1Bdg5VN9ahmTD+wDnCK2frdA3Tj9RgPliofPLJnmoHyEpCsRJgixORChcxTEGO1P8whf+Nr71/Tfw2mvfxd033oP9uEIXdEZidjVdR0z0ERcASQXDYV8AMOdTkpgcWO5FJARy7un9q6ai24SJYODYcr7z3sd6g64WSgfm+Fk2+lGg860gIEanFNsAvdualjWIAYCNwxXrQpMtzJ/DPb+DBJYiouigwEgHOlmkvE+KNNwqh1viBMHEQa+Lm0eHcp8oU+43a93rSACmarUb+dpPc/UkDJmwEfmohF3kcjxweYbkhfoDLFr5eVhTGptiU7fLMtggvKozt55eqqc5Pq5n3LBUHheqUeRG1RLjNZq6mxtC4TYmimUWz2Dt/STxkDgkK3QSDU3WL+83KseUocz9ie5q7b2H70SKVEbMvN9nUG/FME3arKRtjW7+zPu8IgK0fviMjSNFUfCMazAc9LA7nWAy6uPxwwcii9FNgyTqwCOJyREBgxbL69UGjhdgMN7Fo+MTEQnodDW7SECH9EHPw3gYIvJpXd8TwM7seJK2SdjO6KC25pM38Qaca8yRrhqOQYNKbhXvOyTJxWG7qbcFD6e2HIXGI2OvX+Q6U+lWor6A8o1qxXuUdHUjYc22MB0OlKVOByyCv4wgkAG5LOipJOfaNPbPrLVK7hOy3DZEI5F66TRVKE7cEKc7dM8yhH3dM5oG//kDmplf/nc5ApcjcDkClyPwQYzA5Yb6QYzi5WtcjsDlCFyOwA+MwD+K/Ib5VAJj2YiTtZnJAKZyiVa67JvxRswLO5W1VAHzQq8sp6pWAzIujZUhAeSybfybGrSBpcLSWLOp7mKjn0oYWucpG3eb8etINSP7Nwo2WAy3GTfK4CEAbJPdrD6eAGBL2U8VOg4z32g1xEychs62GDsd9GjRGISYDgZq/vKiT1CZWZBWnMHJC1nOsRjcsndZP7B/Q/Cb6jg2RwkwUYlnLJt41TcFNtngAt7kJmUajfpPKgSCkqYwY1EhcL1teBIE3hbLxryutZdqFcXsTvC1CK5KXSwr6K26WOmqKpz4wixE5T78RFHAQtVkjUrNq8xRwHNY1PnoeS7qOEEVJ+g7rnLlCEiwwSR7KDaxtpRb2SzTBloiZNh8zRZ4or0iPzMbymQxq3Bl84vqByos1GSzUFo1lnmCqlMph2o4GCKgyrqoBWqsN7GsPqn2oYWgyUWSoZ/JwOJrKjeKTWdDPhD7muC0oiHJ4OU48DtqFGkDz3bx9PUxPvrhF+DZHZyePJLVnMnAqtTIYsOUyZNeb4T960+jP97FJklx8uA+ioszLGYXON/EOOd7CkKUjoeC6pMsg98CwIPARmSzUZChrHOBymJvq9nBJrsHFHYrXyvhMfeaY+ZZqPqe7N3spIS1jOGkJXb6AXtQsDoFOi6Vv/zcDfphB0cHkWTsSZyjTBv0lIltK+NX2t5WaV7ZQEKAO2V2N1W9jgB+m/Zo9NMLK+RULDuNlF60tXTgoGuzke4B6zXKJEdWWsjcLk6zBlc+8jH8zC//CnD1Gu4+eoTFcolnP/xhuGForFmpSJovkNPGL45N4811TFbwZAp7PBbgoWy6hlZ1hZpMLNLZ3KG8tabiXqz0BhWt0gjYr5YC3JXHx4ZSZbIH2ZBP0grrNdUsY5QEVbJENq1USTR+hE1jI+r7GO37iOfv4c/+9/8Ou4sH8GYPBQSexTHGuweoaw/3753j0UWCj/zYT+JDP/5TqCYHGB08i97hDXjDMbC6wO/+xj/B2dtvyv752Z/7aXznt/8lXvsXvwk3TzGglSMBnDRFmpZqBHBvMA1j7hEtOYSAp92o8UbCRpkwY8z0bbjOle7dLjC2Pghsym6eAH+7r2ytn3+wL8LvIajCn2UFDoJpD6RT0L6QGebKQ2wZ9aLYsClNK3XJiNmPNYo8qhMEAMumvzSqWu6baoSZXEcqM6nc5bqUkoGNEVnS1SZnkzaWLRDMV2WjlA3nnekOPDYWqVQvSoT0fpMbp4X9K7SF7yCvCqStrZv2We75loXxZA+OF8ke/GIRY7yzj5CZua0qXw0YWgYSqNYWZCw/Ze9X5BiFHnb7AU7uvI3N6QMRAOrVDM1mAycv4VW0RuW5Q2CP1p8kL9CGz1bGZ1aXAnN3r9/E9R/6Eez/0t/D5u3bOP3mt3Hy2mtoLs7glTE8FLCcGpldIGlyZT9ygH04iDgfKwt+bRQHDptR/RDo+0gFHC9lmVsmNTpck+TxkMziBQLJuV9SIcozk7ELQb8vFS3nFp/h1eeeE2lrdX6G+2+8oXUV2AScHdRLKpdsFJ6DvOfA3hmg+8kPo+lHuPju65g9OsPqfIlincOrCUK4UuLM8hSzzUpK6pr2tnUHn7y6hyuRB5rTW0iQZLGatrUbwg66SLJKueL9m9fwwn/6q+j5Flbf+HO88Tt/iGq5QO02KPumwU4AOOp4iKwAq+UG8SpBlRcCn0hWoEJmneRYxAU2OWk2VP7Sut9GzYafvmx0Bz3ZjxMMW6zW+PBHP44rB4c4Ob3A7Vv3cPzwGJv5UhnoBGcJtHBenS/WOHzqCJ/8/Gfx+b/5M/h/fvt38OpffhOnx48xZN553aDnu9gd9vHU0RXMz06wWc51psjDgvcaWv2OJwLiSaQgEUn2kgQ5qCDkntZaGPL+IACYzV6uf9dD7QVySSAAnDRAbzzBaH8fdq+HR4uZQFBOSMVflJVs0hfrNRZJgnVZKHeVURzd3gB7JDJlJWIqv/NCBDgCkbRxZHSAVKg8N/n52yxHAqH8H68qciphI1auBbSu9jAa9BG5Hga0UeR73hjrRKqDaOtLJRwzs+FFcPtT7F05kr1thzECqKVYzdcrPLpzGw9u3UaRJlrzVMYau1ADCNAOm2NQUYHf60nFxc9GG2hygkxueolOmQnADC1mmDqYRD6GrmuyiQkAc48hISDP1aDmM+KCIxmN9ykvIGGLakzagHIcmL1aIQhtHBzt6vf8l7p26NykNbyF84s1Hjw8x2JdIKuYqm1jkRZY8+7Mbdt3EXYDhLwz5wkakgtdR+AL1Ukk0lDhx2Y3CSrKeG/vTwTNpHhlRizvFyRaclkTXODr8Nh2HWwB4C2pkonD3LP52eKqxnmcgUrkyvcQ7UzgMQudz7TI+UkxDn34jBZZzmGlse7YkeeJlFfkmYiFo8EAzzz1FDYkCc4WApt5L+eeY1OdfeUKgt0pOsOB7Odry0W+KVFtSlhpjRFCMK+gqjPUHu9EBeLcqKpH46FsOrU2mM8aJ/B5bs7mePTWO2jWG1BiRStoKv6kZCM40phsakXVaM9nNAXPHFramjvXEzJU68e5VQEbANEQTHkekyzB9ULSAoGii02Ks7zGmq8RAhXvr/ysXBU8k81ltM0B5nlklI1UiXLfM2RO8/cGMDCWoASLZB0sVTBJWDka5tSToErVGPMvGZnhucjS1Nx1qZojkMd/R6DTteA5lqygqfrO0wRPXdsRCMmMen+0g5/6mz8nMiQVwN/6i7/AZpXr/PMDCyezDfNfULouztMSD89TEWVIxJxOxui7nuqAZLHAlckIz12Z4ihy0d3Msbn3GN26woT5vY4vgI6f07JJdmPuuoPh4T6efeVjiPpdPLx1B/feedes7UGIwc4I48lIn3l2cYHVYm3Uoo7H7BfZPTPzt1itkS3XIgTINYC1p3KKbd2lCJS1Vx9FlxCcIyDO/YPjZPYzE2lCm2aX65CxFmmifZP1akWCV9XI6YnnfM4zVvcdE69DXyfmzzL/ub83QjDsKXM+K3ORYBhlQQB4ndAGnrbwBsh7QgzgPOFdg3fwqsF6HePBw8eabwTrmftLW3HdB0n+4909CgG6tESBsusXSzqftABwL8SGpOrVGqv5QqAynU8YpfKTP/uTeOvebUUO3P3eHTjngMeatXXcIuGQ849znk4uJFzwV745zjPd1QWSUTnNKA8yqgzZQfELdPChpzPHKS/kDkMQeEsKJrlz3O/rjGOEB9Xq/O+JnXFLiCaIa4BcQ6hTXSdFMev+DjaMWuGvAn9JnK1F5GLdq7qa61VrudFeQDeEm1cPgTxDslqICNOXY5eDyHcxHjFfulEsDB3JuPcT07fKEpvZhXoBkWNrb+0IlSX4Z2rprd/1DwLApgY29W8b76u1TZch3mM5D3kec102pVFIv0864X3cAMDis/KOz/fimPxoqUpbW2GBuVSTy96ctX67x3QcAcLKmq+YI81sZdbGW5L4lv1pIqHUY2mJ562s2eivtf9QnWtrzvK7SDBh5At7A9PpWABwvxvivbffRZ3TCcbBqB+JNK7pQal3Wzu7XiTS7d37DzTPWWuuliWioIP9nT52p33VbwRcPctCSmtukbdqVFmBZB2LkEqyP+cS37tECHQnsY3qW2C81NmtMru1JueD4DPgWvK4LsPA9F/aZ0TFL2tIuYBFXQHAvH9xz6WTAp2avA6dKir0fFvxGHyvCW3tW6m5Tn8SvWVTbp4Vf+WeS1Li1iKaPijsHyhrXfbd7EnU+Mf340u84rLLejkClyNwOQIf0Ahcbqgf0EBevszlCFyOwOUIbEfgl6KwUdNdlqWNLAXZZCUjlQ0Ql7Z5cusyTRA2pdhIogKX92U178jIF2u1bXqwaWPaJearBeoMcMHmiQF+jdqYf2ZRTCshgs0EtFq7WtrAKbqN4Kxh39IGiW+FF/yQTRS+Ght2tmni0caH30+lwx7zfq0OBp6HneFQ7HI209iQYBOgk+SySRTQzM9kooFBoTDZuPwZ7FXxbUtUy0KK9m/K8GmZqgL8tixnU+SJm9sWMUYxxzrGNIreB4FNE8nk/5jXMOHHW5tX42MnKy9aGJKl+j62bPKXTMyNwFk+JwK8bIrIfo5otgB3tTpVBPEzho4Dn5ZHZH/XDYa+L+vhmuqbzUYWSsok5fNs7QpNtCizkShOMICyaTAFek8EmchkViHL71VOEbO5TMYa8c9lmUhZRItYqglos51nhRocVH1RDVwwDzhjDl2bSSXlhMlRk+Vzq0LkezF24cwbohUtLScJcFWal1lM0kEH168F+PhHX5at92J+oedJ0JHNhZS5ocxkKms4YQ9PPf2cMu2oGnr84D5O7tzCyeMTHM/mON5kqPzAAMCNaYrQbjJybdmGW1XGcEYBUASJiLSxSKTomTFVtPklUMumn28Z+027G6B/MMLe7h6qxQbJ4zM0qzUOJyP9myxdge1F5hqzkTDs2bh2MEKZZ6aRljXoU5VAICGlAiyQZS0zZ6UUry2Bv1Q4NUWjRgWBcq9LezkgRY60U0mlyJ8ROB6GfoRp1EO5nCFZJdikFspggoebCvufeAW/8Gu/Blw5kGKGQHl3dxfd8QROr69mGeZLxKenarakBNb4rPd20T04AKZTo4aTbXepZyqVTatQpeKYql/9R/CwzIF4g2J+IUCeQDGzddns7XeHWC0SzC6Ys8ycvJ6atGR/H17ZhRMFSG0HC+Zp9mwMd10ks3fx9d/6DUwe34J7eg/p7AwXVBqFA2S1g9NZhg08/PDf/Xv4zBf+LnDlKaCJACcCqFjp1PiD/+mf4ex7r+PjLz6LZ3/8h/Gtf/0v8Oq/+ucIiwwR5yABoCTVs9f+R7KESzUsG18EctngIRGD2Yi27LLrhHsWmwpsfBjAWBnpBMoFHhnLaFFp+DPUtWzt5yUwbJUA/GvuHy0AHO0NkJTMUE2QJ8ZyzaX1MxUEjQFH9QzYdGb2lzY4k+PGPDsRdfIcSbwxVoGcswStPeYqp1on/F6CG1IyZAU2zPVkAzbwRfSQkomWl1wrYYC9/X2BklulPvOAiX5TSby/v6f9lWSStCJgkOmzcE+hRTxV35YToIKDonEw3T2AH/RAy2w+e1ladyDL5NKkLov5z4aQVeTYG/ZwbXeMO9/9Ni4e3EJ8foxqOYNTNrJD5XkRKmOeALBRlrERRaISgQ8/9KQ0QBBhcPN5PP+3/g5mD0/w+Hvfx8Xb78BNY/hVrqbSmDbtVYpFQleDBJ7nI7BceHUHXmmygCNm8oUeOoGDwuf5maPINsgX57K/lGV7CZQJzyBjLc49kuCEcmSLSmd21AulEuO4Doc97YVUavC5hVQXsYmVNbDUo7VRsqnuNjhJV+gMQ9iDriYkCR+b+RrpKkfYibDOKiyKCvO6wrogyGiIKFFj4VNHuwKAA1IM6o3mGc+2xouUB3o+X0vJeuWl53DzP/llRFaFxde+hu/8m38Li4BhYKEM2UxP0PUjDLweuh0Pa2UBJyiSDDbnFxvQRY1lkuNilWFTNnIV6fgdqZnZNOUzYob84bVD9Ad9qcbv3L2Hg4ND9LoDnJ6c4+x8js0qkasBoyK6JK2QuJamIs189kc/j4997jPoHRzgf/71X8e9W7cVdzCgDXpeSSW5NxngmRtPYX5xitX8Qgo1T8vVKN0z7mXMHuT85xlIYDPLBWYrkoF3hjaajqAVgSfdswiG0OoYVJlXUgIzUNHrD+AOB+hQiU0Fre4tVLUWyrteJYmyS6nIJHmPavUw7GJ3soM6ybA8OVO0A4luVExxb+X2QLUpCRu0htcFTjYFxhXAEJdIyCP7rlXvu1RWBcqKnURd9Gwb8Xxu3CRIimCDlZcRqtRdH3knwLWnbmLQZzgB4ckG++Mx8s0Kb73+Gk4f3Nd4kEDI/YqAvZxDRGyAbLA5LgwGpEWvVGGce44nkNoW1amCU5O4V8jGWFm2zBrnfU3PxRAUS9oiF4XAD+5xPJt5d3NDAkfMYm0QuIEA4KxIUDc5pjsDRF1PGc5BQPIfJ7aFImuwXKS49+AUy02OsnGRwcEiL7CkSr2u0VBh2+8iYi5pwX031dkdRr5s9Tnf6FDAeRB2Q3gtKEMlVsT9klm2PJMoRKTKjGBSRttrA1aQjMC4E4IaJPLxrnd6ukF/GCAchKhcF/fO5ihogbszwd7NG6htR4CVSDxZiv1BDwGJPeenKOYz5b86tDEPQ50R+7t7eOrqVUxHY9x+5z3Mzy6Uw0ggPBwMMdzfw/DoCHUYIOG8J1AdhrArc5bVJGTVjshQJMRlFgHHQmeX57kYjag0TjRvCA50uW6yHKvHj3HvjTdQzheKoPCqCoGyLE3WKlX6VABTsUvaH31+kpSOD7WiEcSbEuHRXCGksmzvy4x+ERdL4KWC5WXhTev1eZbjNC6wIHnV7oggRxcVno88l0iUkrqzzUQVSYugFi1VudeK9Eq1Y6vaa2NdeIBSKUgShWoegic802oqwxlFY6GTVfq1G3hSUurMUgQP7WFbQhaF+FYH4yjUvG/KFAcH+8oSXVEF7kX4hf/wb2O6M8WjRw/wpS/+kUiuLFio2D6fb3Rm0H1lQTeEWaG1zTxwnuFeh/cQ16zxyRgv37yGZ/fG2GkyvPmVrwFnFxhSrUelZKtONjAXIyYCTJ+6ihde+YRIY7fefhfvvPGmbGijcQ/9cR9R5COjRSutX6Weo5uNi4Z7Ix0tskJ7PQkDTeseI8IpVcYh7cNT3Z22CBzvqnzEdGAICF5T6U8LcEbAcMuibT3JD6EvMh7JZhxv/iye9VR+hlYH2cawBBy3Ayd0sWkM+STtWPBHAUb7U9iRj02eIOxFCHtdgU603ucdgxONP4f/CUDkNqr7WiWwdLXa4OHxBcta2VVLMey58MJQjih08qD9eE0gqxdhemVfRFjFGIhMwwiKDPEmEWCWxCnuP7xAWjT4yKdewulyiYfHJzh/eA4/JlGE5DmI/EEwXOuh5RQTSDdCWpNZK6F6W9OxZhRxUEdEJUUm738EgCkoJdmVZD0RKFpSE4mLQxJ0WM8mLXimnGtT28jVQApWY1us3yvLlttYrT04rTtYo4NFA2xKE4fAdWR6CMY6WcQdfoat45fn4MbRkYhFBS2HUWEYhope4RohWMlalGAi1yfJASQZcg6cPzqGb3fQDwL0fF8ONNpXOR5CEA1BkiOhLYI//4kXjLl3i7jLmjPg+LgiKRDdlbKfslCSheScZaygt+NqKnATM2y+DCGcd0zWA7TOdrket0RqgvHcA2DJnUlxEaWJjqAgngCxyNV0HhCgbtB/1v36EvBMtx+qkitlBbPO4nztdXv6zLRHj7MUlm9jujfVvuzZFt793i1YRYqxoo3GiBjFUeYigiqj3PXRsTw6qovgwFxjWiaTNDkeejg62MHOaIDThw8w7kUioIH1A1XX3OtJgNtsEK8zPVda4LMuIfDP/Z01qZwUZGLWAsD8vGYmaO9V74XPh+dcryt1vhwW+Lk2a92TOI8H3a5I31WZ6V486IWGKN9p5GbHeA9m0fOuvJqvn/Rt1IuRY4shHTOu6glZVg0aKn1pzW0hqZh5zR4IowJMFM4/vncJAF92WC9H4HIELkfggxqBSwD4gxrJy9e5HIHLEbgcgXYEfty1GwJXLGwMw9QU0iwuCNBss6y0Actit+1itqzs9wMpW7KuXpe2x7VAQpF4+W9b5jirK+W6sVjm5dp1DGhFBmvbcCHr3mZhxkZAa6tk8ExTCJgip81dMRW4AJqK9oBUDqBG36ICGJiSGUyLQBbrBCmpTGADVGafgptNoSHwiUCisewU61+gd2sN1ZaD2+zfVmRglAdSARslMBtEAmul+DFFOBnxrAzJBGbzng0ssfwJMLSsX6MYIEt7CyCbYt2UPaaZJVWvqe0FABvLKgPKsjlhcqkIhBg7NCkpWVQWuQpaNtwCvhdmeDHbuGNhFPnoElxjAZNlygukQoqvvY4z+KHJqyVrmQx4zguqzIJuKIUnC9o0zbFcLk3+0hbYox0jWe+eh8K1MefMotUZG5fKK3ZQM9c0zY3Ck1lQtINbb/Q6bNASWNK8aO2r+GcpGrc2agK+mTlrcqqpcuII0r2RgMjzz/Tw/LM3lP8Txys1vGQD2NpsD8dTY8lZFPD8QNmanBur5QIXZ2e4uJjj8WyFhxcpSjb8lCJqwH7mcvG5EpAlyESb04CWu7Qgo6ohY2PAKPjIcZZNV6eDrCowmvawfzjFlYN9WW1lswU2J6dIL+boBx4GUQjfs3F6fqoGue+7mE4jjEd9/TxaRJJ5zxxrmX8xr6im3W0ty9uCWUaSl1tSB4sosJ0/XgdW2MGGQECnhhtaUtKy3z8IQ+xPp2rwE4xZxw02RQD0pnjqcz+Cz/7DfwAMRpgROK+B4eFVBNNdKbU0K9kMIdC5YabfXIW6T0B7MpQqHFlhmqkibph1Y5gGQJOwiWIyy5iZpjfEOUyFxzqWEsosABdWXmJxcoH56QXSOIFr+2gIEhQlemEEp9tVZmszHsHuAtEIKFf3cPuLv4PTL/4Bive+DyfZqHlauCHmRQdnGbD30ofx8V/8W3j2x38C2D2U6WnDzmJlmlF//Hu/h7uvvYrdwMWnP/IS1u+9jXvf+gss7t3C6XvvoJPG6BLwlWq3FCNcgKyr1i1yKsUyAqnQfCGBwMlrZASBuc34BJNc/Z62z8ogz0yThEogzV+7UZ6wyQQ3W5TWCfdM4z0vUDHa7cvylI3/eBXDp7JD4C9t+wjUspFjCbQaTEYC4zJawlHhwPGXJXcq9j73YKoHqO6tHFt5y7RC4w49HvWMvWlRKhPMZBcHapKxy5ixGQ2g14tw8+kbAsJSNpOooO92jW1eDeyNdtRgru2O8viUQyp1HK3XmMtlVF+0XOv4XYwm+2pEZUmBw/1D9Lt97R937t9Dx6f7ALe5BI8f3MGV8Qg3b1xT4/ytr3wZt179JpbHDzCwIZtcn/aotoVBGKixyfc4W8ylZGWDn1stxyoImdvNzFUHTa8v0J6dMFmWlmym87l6GAx6T+wiqfpj84g2otx/aU3PxiHBSqoXioaAF/elWkQSgtLlJkPJQPKyJSAJhCAAbM5oTSBm0lPVSXBYhByqxWxZDBqRkTmDabetrZdJeDWbVo2yiVOel0SSmMfJ7+eHLKl4c+F5A7xz/wwP4xwz28WM2W2oRDCahgFeYI68Q7AtQ1nFaKTaICjiwov6eHS6ROP5ePGVj/4HBUsAACAASURBVOLaP/yP4CRLXHztT/G9v/oL2Qzano1FvMK9+w/woR/+cdy4/jSyd+7i0f3HAqHzxRqrxyeyCuWZOY9zPJrlIqsws5xAW8x5RXVV4MHzfXzoQy+j3+vi4vQMb7z2XZP9yBZxXmG1MioeTmuuo4jEJTad14nsGZ9+6VnsXz9SJvLX/+IvsZgvBCIO+PpSHxFc7+LpZ24oTTberJCsluiKsGb2sIoAo5xBzM1ALfU2p57Aj3K0SwNWsR+qjESC+lTQOy4SKmBpl0gLTOV4uwJ/g9FQqi+eTzwLj09OcPfhCebrNWzfQjjom9diPm8U4cruHrJNjLOHj3TWOzznZZ8ZSg3D/N0sodKTSi9fCnkCGiJ9tOQ2knsYNcA9hSAjG8H7kwlG3S58WNjMZyg2GwM0yRmASmiq23zUVgDb9dEfDLA7obJojMP9XWwWc3zzG1/H/dt3UNJ+mHua4xpFjUAzQ4hjFrBIFzwjHNecuXQq8EPM5nPtNfvTMZ6+foT5yTHOH50gW6V44foUEbE2ZtzSNrKq1ITn56TKTS4lLTigPE+R3DoifPCuUFaFsn/RKdEfhOh2A60nHlHMo7c7DtarBLdun2HFGBDLwop7t+WBWNIiL7Gpa3T7XYyHEUaBJZUaCQm8QvIM4FnOfZIYT7cXSFndZ1OaoB9JG5u1IU6BCkcPURAqe5cZ1QSC+Sx9zkc2sdvcQt6FvMCBG/no8J7DMSR+Phrj2ksvIddd0GSVzk9PsRNFiHgWzS7w+N13gSRGUANBQ/B3jBs3buDK4ZEArLt372M2X8kCk+fFcHcPk/0DDPf2RdykQwJVoLxz8vzlfa7JS5EmqDIkmOP2IxEWWAOEdAUgACEJFe/gtaxbqSZfn5/i9ndexezePXh5hgGBgdrsOVKs8dl1qBDkNkWygoNNzMgIEgONHbQhHxriAokOFs9K/vsU6PrGJUdKR5INbA+Lsha577hoUDhUdFrwaSVMwNFoeAUE8/m1ZjsCIOhuw3+RUPXHuUOgqz0n6IShLZqZzb0+kjLHpsiQ0fK6KOVUExBoJpmmatDt2CJlkqxAohjX/oqkKJ+50ZyOtCutsNvtost9uqkxngx15vM+QITx4NpVvPyJj2G8t4Mvf+VLmJ+dYbNYCjhM40x7M63BL9IS66IRCMmYhPWatq0exjs7mB5cQdpp8KlPfRSf/uhLuDHs4X/9r/4blO/ewXXbx7BspNjm2PC58oy2ohC96dTY1Vs20uVahIHZxZnONdvrIAjodFKjzCs9I44/A354V2HOs5yeZPlMO3pzZqmkI6gX+CKEmprLkGN5J+ID4X2ELj8ZyafcP1zuFXQlocKYNvC2IYqQ+FLmsAtDoCBkS6eARoylbWxKB5XLcx1yYuACu3LzCN4wwtlmBr8XoD8cCril880mjlXnkMTKOo8PnMRGqhqpOow3G5yezXBytkbY572JBADj/BD2I0Q8+7tdxIxM8T2EtFTf2dH80Mt1LBEsWf/F6w1OHj6W9e5ykSgCw/Z8k5lLwifdNmg7BEOg4b2eJIIteGrqyTbD2vzB1NDcP1py91Y5KhVpS3ww4KUBRqnU5Bki/rYAU+MIRUUn7+fGnmZ78hkihLK65f5EW+qOyUsl+CdCD93COljXwKyoRWLi+uJi1b4sgqMaDi2QCpFeeH/aHQ3Rk5Vzg5oxIlTBM/qIZHI6WImYTKCd9x3W4ZXqy82KufPmLGcckqJICNoShOT5okVOQJguU/zMhnjHL/YhTI+kEumDh4LGieR01veavyZ73sxjQzYhgcSMi5nXximMn9V8idfDf0vXncg1EQwtiA7GTmm8jHkUNawkwpE4Zpy2bO13W9cB0whoQXPuUduIBtYcaal7OQmB/d4AZZIpo3pdZKgjF8Eg0r2xzjM0aQYvr+QEtUsHiV6EdZ5htloo+5uRPawtCeDKFpzRCyQ4RQH29ia4sjeBbwPvfvd1E9EQuIpKQpZiGAS6V83PzlUfy1GINQitwFOjAK89k/NOZba+FENl6lf9VmMoOzP1FpI8Q284QNjtitS3oI18zQioEL7jIk826DSFCLcEfEk84hExHZOE7qIqc6zXa8wXS6SZUWtzrEajqLV4Z+RTqdxn3lcILJNUSXINAXk+F/ZwWOewZ8Hz4j+7nVziFZcd1ssRuByByxH4gEbgckP9gAby8mUuR+ByBC5HYDsCn3U6ir8RK7VVohqAjCxTYxFqGJGtEq1lEW8VmKZoNIoyU1G3OTTKTjKFqOxFedEXg9xBSkVRRp0W/8g8m224ZWthJBGlUQ8rB1hq5JZVy4JUTW+ntVvbhtISLCrg1iW6FjBk8WE1GLs2hlRqtsCnUdWZ4oOVpn6Kfh7/rlUNbIsOvoe2YDb//v1jqDWBbq3ejGWTgFcVs8zrbMeLBYXQazaxTD4R2cls9siSc5v502YEqlBUgJOxshbw+wMZWGJutzZpLTrcPis2YE32JoskNaTIAm5lwmRtkyVNkKLJCmXCsnAeRS76IeEBdVdUqDHzhwVunOZqfpBpy9dVU4oW0cwf813NDzYsCDLN5ws1/QgwsXnA76dqUzZqtE6j9dJggLDXM9mfVNkR/CUTm4xd2vIVpRoey8VSYyAr6k5HDGY2UmmHa1TNRuHB5icBEDYJ2ZQgAMSGUpUDUeDgQy/28fxzN6VuYO4VM8H4njnn+LW7u6fXoEpSaue61mdZr1ZYrzdYrDaYrVLM1qbRR8tAZlySqe4T9GyzU6loJSNczUoqv8iKlvVsKx1nn05dLWKyNaa7fVzZG6uZ0aGt32KJYrlCQyCZtq2ep0b3Jo3VKPB8F/1hhCD0UObM9t0YsNtgpG0opiOVUpGx+Up1EzPJWm/yLTBIhQzzaP2OSBhVp1bWcJqbuR+QLDHoI1lvlOuUFZyfEXKvh6s/9Hl8/ld/VeqZ8yRHYnvYf/p5OIMxOj4Vsq0dgG3swpgBSKttzheTN0m1C3PTiBwZteb7Eh3aDhCsIunBNP/UyBU4zK5ILcXINr+Wwcir8xmWF3MpbpVFS3v2rIBLJ4EgQIcg3O4Yo4Me/EGDavMQ829+Ga//5v+CzXe/g25ZYDi9gjoYYGkFmDsRnv+RH8O1H/k8Bi++iNKP4Dh9WLIINW/lzb96Fee3b6OPGs88dxM4P8Hjb/45Xv+/fx9nt94BkjUi2pHL/dUAwFznbAZv1We0reSLsUkZce5S1ZjRBrWD2rMFdkhVxNxfbRjGej9wbTXxCQAz+1RfBIDbxoiUDO02yjfgDHzYtI1ko5iKSn4SZYUx/6uSgkBqC9qKTsZPMne5tphFSTCdY5utY4FgIgJ5Zi2zcUlrXn6Q8Xggm3w2P1bLpVEiUFVCJTMVgFQ30Ao88DDdmWieUSHEpiRtT2kBFzoednoTfW9hNcio5hEwSaDGFpGGNnObtEReWwhGU3T7E9gE/itLAPAg6gvYvvfwAQr5wnP/y7G8OMHusIfDvV0Mowjf/pMv4fZrryE+PcHYc+DXzICv1ZTvhT6Gva6yXZXHR3BKWWAS4CGK6D5BW+IWiNUp0tG4s7nIM4pkjV43lFKa+5WeGQE9WulbBlwn+DugPV7gISsLZLS0ZfO6zJCcHmt/pmqfOASdHUzGIBvglnKweW7JiULSt/aAEDEKCGiJSHvm0BeoRXIK14VgFtqlEiwUK4lkAzYSuebotMF568KyAsDq4t3HC9xZZ3jc2LjgvtgQvIDG7CM7E0xouV9yf0qUZWoT2Pa76Dg+Hp7O1PA9euYGXvylX0STrHH8+rdx+9bbeP65p2lIjFt3buPx8Sk+9XO/gGeeeR6bN97Bo/snykovNwnO797DapFrn6I14DylbT3g9CL0p1PMNxsMJyPsXdlHr9eVgpHEmAd37+LerXuavya6graXxMyZz8pmNAlORl1Zp6XIL91JH/4okrr4/smF9ipmC7IRSttdEozCXoijpw6V5835SzJZQPJWnChPz4l8AYwifpBMpoYySWlU+JdGzV+ZZ8o5JUCJKh/mkFq2rJ8JAMtOmGoqzns6IQQhouEQvdEYQRQJ+L378Bhni4XsjP1e10RE0CLasbEznYq4sTg/x7AbqeEaMCs+8NT8ZJ4kVVvMwAzoalHS5p0qdZ7nBL8IUlfo9QK5bHC/GA/72B2P0AtCvZ6s7mkNv16bfD+LZz73dBc1iV0Nbfq7GI+Hym+fTkaIV0u8+fprmJ2fyw6SexoHQXcv3TdNhAH3FiqeCKpRAWws2G1lJdNGdTwZ4+jKHo4O9jA7eYSThw+xPD3HKLSkCibgQ2eYTkmLSbqiGACY+yDzN3kkksimlct7FTOyPQ9VXSLNN8jLFBHV7YGr+eJQNRZ1lcNNUtS9+xdYxSbqgYp0AomJ5WDTGAU31/Rk2MXVnQEuTh9jxTiFGvC7kYiObKJzTyAhhmMzHvbUjF7NLrCezwQA865G8Nd3fd2t5ZBCC1aSwXj3YP/bcIBgW7Tdt0TO6QQucsdBSvvi4QAHzz4nVbYXRrovExjc6/VgJQlOb9/C2Z07cLNMuc5+VQmwPzw8wnCyg7PZAo/PLhDnFZwggt/tY+fKIUY7+3DDrlTixrXGnNO0IOYXyU+8z/G+xgb9aP8KliveVwjMW4hICqQ6V3OLGckkJjZIlzPcf+sNnN56D04So895RkBHpE9zp2b2NwFgurBwnm3iQgAw15S2QgI5vN9xTVUZLMvsyU1O4IeAjrFJzWFjWUG2zyd5hfOmg5IAsNthdK1IDU/YlS0ArH1TgKEChaUMYy4xs4Rp28qzQqRZWjgbnBmD4QirJMZ5HGPBA6TDXErojkDAfeL46NNOuYEsSCviJHYHG97fRcBlTjWk6B9S0eZ6sqM3edGOSC7r5RpBL8LLr3wCL33iI8qo/cZX/wyP7z8QGJWuYhOzwrs1gXQpV0MRNs4vlnC9AHvXruLo2WewcS08//LzePm5m7jS8/F7//0/Rf7mu7gSVxilBXw5OdVSSMckl5Hs6Yc6y5RTz+ceJ1gxBqQm6AQB6gTeqdzl/sdaqGkzxwWUkaxAe1plJRtHE7matFavHFf+H6aWNEQGuR5ZtohUJBIn/FwkmqpuokdIe557lrH87zRwihydvBZwGPCHto+Yz0qkZ8dEH8Xcuj3g4OYRgkkXs2KJxu0g6HZ1piuuJk7088MgEhGXd89tPA2JoZvNGqen5zg9X8HvGgCY+w6Bz7DfFWnHpTqR9wa6NkU9TPb2sEmz1mmKeeGliDqz8wsc33uIZMN7fynFO51AMmbDUh1acO/vGKV/hwB2KQBYREAVHS2hWWOzVcWbX7dkYv2+Vcibv29jfqi8ZD46bcpJMN4qZEXaYwQAXSAMadok/LZEaGViU8lOwp6lvTKllTGdFrgHViXSpoO47mBV8u8JarLeo8KU65dvXx7A8Pj8WFvZjJ4yJFUSlgnm5+sNnLqju4slJ6RU64J7t+/bqOpC5y9JRiRLECAkcYB3MOZtPwF8+ZmVOW1siulYxr2CilXOTRloNKXuDryfipbdAr3cLmiq7KpSaOex5nUbVaQDbou8E9w0UTBbNbFcs0SOl73WExto/p4KYPYHRMy3HKzTQvOd85zjK6DdMr9uCejan7Rn8tlUsr9mPA7Pd9qih2FPWe8ETpl1vvfMU4jLFIvlQsQuOi9EVQd9x8dkNEQdelgVGZYJ73keRqMpiqzEyYPHupfz3PFIIu9HmE5H2N+dIHA7eOf1V1UP9V0L08hHvVljFIWIbFvRAnRuoruR6RewHjWucNzj1Z3R2Wz6QFJot70p85lZ/zioXVufYziZYDAaqVe1OJ+hymjOTHV2hTyN4Vo1+j2SjwLjhEZHBdqFV6XW82wRY7UxDgzckEgEGk8i1S18fLw/mwubISt3RDgyLnBEk9XXalXDnBu/9ub8Eq+4bLFejsDlCFyOwAc0Apcb6gc0kJcvczkClyNwOQLbEXiF3jhb3YrQRVOIGLVda23cWhgb95sW4BU4arJnZK1mIFU1dgw4bMA5gV4EQwkSE/yxHTXBqCDjnZpNjidFS6vwNSxl8/pPitMWAGaDT6xcARhUApg8HP3sqjDqX7uDkWuhjxID2uVZVEA1UiewCa7+jrAxS00dgomGBW1+7pYl/YPgrymWzTGkBoUK6lYn0IK/BGRkAb1tYrTqYf0sqRgU+6VGj6xen4DYxmqIOcNkGrPq2Npni3W9dX1tf2+sjE3jTWW9spFtw7qWjSNBC9N8ZlHjqFnCRkxHFmi0wiQAzIK6HzgCgAXOkT1ORQjtm9koq0p4UaiGAgFg5snZAUFd/iw2UqkSMrary8UCeZYL2GXTkgUwi21lpTHzlbZZwz7Cft80Nx1XqgcqWcncJhDE8WYRP7+Y/TW7Z2aOZjkZtqWa3ARHZY1Nxq2yjdqstrwUo5hZlaFn4cXnB3j22RsCZJgHRiUKAUiHimfXxe7urp4hc7GYh5QlsRRSZATTki8m0MlGDB+Yy3RPGxTmMfOagB3nDq39CLQTIFNyMhWrbFKpaqcKmDmQfKbmmfmRg/EwxKgXok/FY7xBHcdSEdKaW/ahW1ICM66pZPDJaKeikp85Q1mkygJmM67hfC5YLFPtRjCxQZnRrpVL0Ew8AZiyzLKMmts1z7ZhFpLPXEjTiOczJ5DN8ZZIh6riykfhRbj66R/C537lV2Tht25s1P0JJs+9LMAHLIDplc5J3k5WzksqkpkfJuvDqsYgjOBq/lCVbBpGT4Bgvt/W1tz0TMw6VKOFuVcprTBL0wzIC2wWK8TLlRrLbCSS5U+bQWUiez7qKEQ1jHDl6V34fSBfPcDFq1/Fq//bP0X6vdcx7lgYTw9gDXZQDPZQ7V3DMz/xk+h/6AV0dqdqEns2LXWJRprdcvboFNl8AR8VBrsTFHffw4MvfxFf/5e/hfziFJ2EGXbMLjQqoq1VGVnyajTWldTmWpNU2lLpRTCIzVHuRZ6DpGbeF7NsmVHZoEPFDi2IuQZr2t03Au6Y82xy0oQACign+UHDxr/zqKBxzf6q59soR5YW6LJmJqmCtrTcH4cD2RsTuCJ5g2tR6vwk1Rcbf7JntiwsmRGvXHKT697vDwQYEzhKOI9bgsYW6I1ozUrFBkFhASrcu401PS1QIz/AIIgw8XtmfJoSqdPAZlYlAWKPdtQW4k2G1SbT+gvGO/DDATw3hOcEmA6nCL1AVoXnswtsmgIVAUqb51MpxVwoQCHHa1//Bs7u3EW9WmFIYJrNvqYy6l3PRo/7HW2P440ZO1rcFw2StEEUGbcFZQQT1WnPBPGF2N9XHjltsX0zzm3zdZvDzn/ARt/+wT66tMh1qZzOZefJPFX6xa+PH8Bt1Q9smJvz1pCsmFsbx9Q7GZBdDhGttSPHnz+P4FV/EKE36Op50t4u3VBxbQmElKkFzwOSeSw+RwNQEoTwbFrp+VrzD1Y57sYl7mYVZjWwkfNChV6ng79xbQ9Ti1LWNRqLjX4bUa+H7mCs9vvJxRyrNFVG8Ud+9PMoyxSP79/GxfIcL7/8ArI8xZtvvoHFYo2XP/s5XL16A/Gdh1gvU1i1hTJOcft7b+Hx8Vo5nwiAlM35CrJGPnjqGjqui6Mb13Hl6BBFvMHp8TEe3r2HR/ceIFmupVpnn5/nPSe5I4cMNs0L3VeoZHWp5EhLZJ0GJV3nSW5Qs5SqPAvNJpeNIQF1Koome1MBwKTKUSVEgDhd0I2BNqG0Sixkt8tzit1Rk/tLgMqAVDra20sDFa9Vx1amM8HemI4bnHdSRzVSAhL4pDW03+9jMJ2o0Uk136OzM5zMZlgnaZsBrZNAc4XWyzx/0niDyaAvNw85gipknGcRXVCYM1upEc5nn9AmnSS1dsPlWh2PR2qEEzQmcWRvOkGXID86+pWWl/FyifnFhVRV7UVEsQ+ct64aztzhSJwINEYP7t8XcYn3N4/3zDZblSQPfvGYjPNc1uYGAKYjgKOs3U0JPPX0M7h67Squ7O1I0Zyul1jPzrA8P8X88THKzQoO56jryiaUe6xRcRGUbiM7WicT3vkE2lTQ+yRRLs1j5EUKh6BVC/4S/B/2+/AcD8uLJR49XkgBzCgPzsmE+beOh9z19Ky4J/e7Pm7uTzE7P5NlbELlZxhK/Ua7Wp6RHF8Srmj/Ox0NEC/m2MznSFb8DHQYoSWnI1Kb9m+6P7SxHR7V7LIpraUoFWAiiZyNUo4rDuzBAOOjq/B6JN31BQDPTk9xY3cPzXqNd7/zHcwePETELESqAYsM0+EYE+a0h108pm06lU9BF4PpLrzuQMAw1zjtvnl+iODUqjY550icMXdXY/NK4Hj36lPYrGMUCQG4lgSmBr9YM7DsGr7doIyXOLnzHk7eewdYLhFRuZnSkaYFrQickIRHop+cEKiSNKpSvpTw1Q6JRybTtCwNQY5krG02J+9fvLMmjYXHSYGTrDZ7m4hX3GMboyJvyaCmIDA1kPJNuZ5VkIiuI+CXr8dnSnU37+FSonFu5DmGoyGWSYyzdSyloxvQthiI7A66VDOGXfQdV4QKOt8Q2JBFv9MRCUSZklyzaQE7rY0qbxAKjIs0xyvdg3g9vfbC0/jw5z6Nj/3Yj+L3f/Of4/Z335CNeJ0ZZ475JsGmYTY7CZA+qqqDs/M1HN/HwfWncO2lF5CGPqZHe9iZDOBXGb73pS+jefcexrMYo6RAn6pInf0NEpeZ5bSLJ9HTVa6vtNoEqLLUOJI4vHNwutPFw6gdqe7k0SleKgEkAmhURCuntAWARZBpx5v3P8dEzohMLOIZSxBz397klRT4GRXAdIwh6KUzHRjxrh25GFEhXxWo4wJ2WQnkp7pwe8UUtkODGhLNWLC4wP71K+juDZC6BTalUTpybrFGS1OSC2yEfiQASwAR7dkdzyiA4xjnFxc4u5jD8RkNQJCO87aCR+v3Xg9OGKGiypN1QRji4Np1LDYJcn4+1nFFjdn5DKfHJzh5dIIyo8LYRMvQTplEuKTg+zXPoKJbgsU9iaSE/x9Z+Qmp2Bw+T+7WLcFatXNLsjY175YIbQimhkhDt4uWiM1fBQK3Ll3t34uopixsWrR3jGtSxwI9YHimmS+CwLzndZDCQtrYiEkeafsFVOfS4MTqVFqPIevTbqT7L2NhQts19umMUFht5FzCey8BYNYCBIvpnmTbBH3berp9X3T14hziPdhlFEmrcOagym1MJEqubO6vHVkiS6EqLhcJs7Qnfj9yRaVO04GryAHq2g0AbLLDtz2M1tK6ZXJvI6JoiV/rf9u9hWCqq+dP8qds1lk/MxpJZDHjlJYWZvxY/RnnDJM/vo2RMlnohjSjO5Bc22oB3nQRcbxAYC7v13tPXcUnfuSzePu9d/DuO9/H7NEjRWJ1Gxt9z0e/30fhWoh1L2+kVD84OEK2yXDrrXe17knUtTwbQTeQa8be7hi9yMO9976PzfkJ+k4HR+Mh0tk5Bp6LLuv+JJWCOEvo3mAckTSnWf/rHrNV/3IvNv0l1gDcj43TjHHi4r8lsXa8u4PRZCrC+Wq2VGZ9o/rb7AWcS65dIyKBuiSNG3KL2cRU/saYL3NZWoc9B37XkaNGGLlmv2HsRsraskSRkmRs7gzGXYSlryXnFbmdkejcNPhHr55e4hWXLdbLEbgcgcsR+IBG4HJD/YAG8vJlLkfgcgQuR2A7Ap9qqz2TuWPUempwtEWFKcRp7cqMXXmomSbPFpzdFoUsyp4Uj20h3loSqemswtDYFtEGjwoyvrbJ1TXqJuFBTwizLcDcYkRqFDALuDYg3/sAMN+3YemyiR5ZQJ8WPmzm1wUiKn6oOCHgJUWm6VXyo6hIVXHXiHlsRMw/AABvxVU/oAQWANxaM6ucbm2YBbq0NkzbsWUxsBUNs1CTUkCKX8NiJUVeVk5k89K6L02eNPUFrouV/b76ue1HmTwmZYWqlDe5QnpeJiOHP4eg5NYalv+eY0ZGMy33qOizCPbUtIfk33kqqh2q1LJU/07gLUEe5iWxscKMpfEQQb+r957SYo9FdMvKX6/WAg63zTajjWMjrMCKOVJsGrMIDQP0+n3s7OwINCUbeT6fS+27zR5O4gTL+UJKVKpKaL1EYFkqOjYkqPBRX6/W5+WzZBMpcJgP66oRYDcVjg6HuHZ0gG43lCUgx5fgL7NpCaZMJlM1A6jgzdIE8WaNhBlfcYJOSbCVKhcCiiEqNnmZO1c2WGUFZjGzL40dF1UXym8j6K68xkKgLxUahj3M3qyNbuhjZ9RF17NFVLD4b9drY0OLjtQdfO5kF4u1HfmydiRY02GTUjnDhJ4rFZ9S2qqZz8xsG3VqwN+Smb+mM7AV6quYJfhL4IiKPTYzmg4BdAPairQghVoLvDL3j+q/ZYH+lUM8/enP4sM/+/NYxCn86QGi688C15+DulCs4KPQTFQtLiobhNPKuo6qM7Ljh92+1Mzqu6S0y2qVCk/eQ2vzJTDYKBO3oBoBYDYzJZFg82eT6HWpGufcYNFPBWjo+XDDEIXjYGM12L++D79XY3nxHt76yh/i3h/+XwiO72GflqdWBGd8gN7NlzH5xA9h+JnPwt6fivVeuj7cyoFFuaRxh2cor0Gp2T3MYjz843+H7/+b38Hrf/YV9JnNSO/xgjZ0JidKTR7+llZtsoc3pAw2u6g4YJPSJ2ODZAYCIK6LVV4gLthANzZyAoCZwceGZ8doB9j0YNOXFs/K+pblm2mEmcamUdE4PlVzVLvTVprZl4GUaF4UYEGiQxyjYI6mMlGN/R0bsXxWBIC5jvgrVxvXGQG4B6sCNbFDASTMsjUWprLOLwspYPln7kpFnspGlUCv61C9k8uqmDmpbMZzzXcDX9ZwfcvV/582BTK7gU+CRL+HLrMPmdmYEagiOEYb4B5sP1LmaTfoG6UcVWFlhbTIsa5zlHwegYvJeIT1xQUWJ6eYHx/j+N33YCUZIuZwkqRCpVq7F1JtyJoB1wAAIABJREFUQgtnrgU2eqm45/7Ns2q1KinGFDjIecv3w0bb1j6xFdjo/9tmsakRp3VnI4youuI41ji6egQ/Yn56g7zIBADTTpdkkOT0RJnsHEHauccbAiu0vLSUSZrGuX4u1Qnbn0/wisoGqkCpfun3IwxGQzQNv58Z67TBa1ULPK+UOeeLAELQkvnNBJ0J5NuWi03awbzx8CCtcWuTSQG8yLhH1pqvP/zcFFM7B1LmfJvc6t5giNFkVw3L5SbBIk6QljmeeeF57TXLeAnb7eDK4b4ab7duvYc4TjEd76AbDeRcMOiN4bsh1os1vvnnf4n1ho1O05A3+bAW/N4A15+5jhde/hCuv/iilMevfvXf4+03v4dH9x9hs9gg9GjF2KptCxMToMw+KoAbZvIyJqKDLoHBunli30sVWEOTC6oBeX5lFfZ3xsamN3QR0VXApa15ivVigajuoNzEKLNMCneOJcFfKo7+msFBCzZsGWPG5pOZtCRVbAFgAiq1AOCEloLMNpa1sB4MeqMhRtMp/KiLi9UKp7MZZgQLeZb5vohNPA99zl+qnoocg15XYBFJSZwDJICxmS11TcP1y7OPNqLMpaXyN9d8Zkby/t6uFFGyJV6vcfXgAN0gUEO15wean1Qab1YrgcwEeDkHqWpl430LDK7XK60hxhJs1qnyz7ll8T7SDXguM67g/UzEmHdDZRrTOt+V3W/KrL3awiuf+SFcv3FDP8PpML+Xyqsa+XqFV//yG1idncEpC0Q847imCRTprmeU+9onedckQEildnt2UFEph5YyEwBM5aiuwhbQCwNMhiOByKePT3E+22BNJR6PId6DmF9IwlEQovZJnuD9tIOD4UD78CZNpFbflDlSgaI+RjsTHBweoKH9e7JBnSWIXAfFeqO9qowzXJnuwrddxIuV4jIUWcL7JMFkJeDSprSGrbxag6QxExskijHPt99HOJlisLMn5TTvWQ/u3MEnX3wJflnizb/6K5zdfYCBa+urTjfY3dlFrz8QMeHRybmUiTsHV3F042koHJc5zA7vT4EIeXQgoMuB3C6KXPuNrFGVYd/oHN45PFJECD8TgUzapFJRyIsJI1vo0uCRYZRvsHz8EI/efgslSQXck5gJa/ByQxryXNmDJ7SNrRrEaS3gV3dgnZfmTKKCumHOdEt65M2Y5EuS1CrPxapucHdZ4DSrsKEitUf1qAGkCc7SZtlgRuZsfWLZyjuoCDT8OyDLG3iBK8IVlaoEb3r9ngh1y1WC/jDEJs+xzAowgj3segiYXUtVPjqYhKGeO4E0uueQlNghKYPv07Yw36yw2KxEsNhclGDQxv6QjkY+HJIBmkb5vZssgdULcP1TH8cX/sv/An/8G7+Bd/70z2CVDaaDoVRuJ7M5Hs1W6Hh01qDleQfLVQ7Hc7FzeIDDZ59B1g1gRR6KIsHi+CG8xQrd2QqjZYJJWaNHwJsAL9HckACMqWlYgDi0/+84Zt/UvY31Yq07C/cWKRl5hWI0A0FMcgVo6CMw16y1bXkph4Q2bYhXxLYkNXfZH/ge3qvXObAicMsp5Vpm36GysACGIbA78LDbDxAy8mCT6c4d8QrKa5zh8BpHBq5/qlQ1T4Cdo12MjiZwxwFOl+fKZ2V9zFqRNtQEgAMvlH2tIWlQze6hG0bIsgyL5RwXs5kcVkR45B7I9UGAM4xgce+z7JZkEeK5lz+MZZxik+bIshKbTYKHDx7i9PgM6/mGfE8DmsuOvANehVN9mbtjQ5t7RswQAG6jVWQcouvglrD8A5FCWqckbr8P+JqzwdTd7TcaMnRLxFQtSuBru69uFcFtbu5fA4BZh/IO0369DwATCK+RM4qkY6PouLJS5/7Mc5puTXQ9obMB5wVVm5NhX3tqyvOujYcioyBfxwJ+CcJyC+EzYLwDv48EEKqoFSlDIJckTJJ+VJObvFw5TIm9R7Vs/YQ0JvvnloyrLGD1P0im5pw2Nb2xyjZfJFgrL7xVTxv3akPeMHc00xowz6Ml7bUXBD5SRZ00gBsESFriMfc19kWUMiJiLTN/bTmIJSTosgpsXQmUu7x1J2hdszgF+Bno/iF7BEbvsA7xXJzEaxw9/wx++Kd/Aj/9iz+Lf/uHf4BvfPnf4/zefdSbBKHloOsHCLsRKsdCycXJfPvREEeHV2Ut/+4bb6Ef9fR5SCLU/mwD4+lArharxTnOHt3DwHPw3LVDXDy4L8eUSETzGvEqQbLh3bNWZrXI+NpPSCraAsDtGNO5yOSayL3GREVUiOkqEZGYt4vxdEeOJnLLUP1PNwfj6JPnMc7OHokMRCI4n2UYBFitFlisSPIGPB/YuUKSU0/1EcmozN3eMK94RRJlgyxuUGXGeaMfmn4DybnDfhc+60m+v7LEr7x2folXXLZYL0fgcgQuR+ADGoHLDfUDGsjLl7kcgcsRuByB7Qj8DSmAjcJLzbEt+Ns2Pgj+br9MHvD7zq0EMbYK1R+0kzIFJFWRpsnfGhobtquyb9i4MexX/VwqQIREtU2XVmW8VRibYqtR4ek1LQBMi0RZHxEMNpbDbE7S7ous05Fro48KIdVdbAYqcKdFS1vnOn5/SeCAn4O3+i24S4CGr/sk6NdId/TnJ+ju+zVy6/5jAOwnFkxbi1tj8bRlRrOYU74nx0CKEaOAVqHXZqBuo1FlrSirPxbEbQbyDxSOxk6qjWVux8K0XlrRorB6NsJLo3qiUsv3xKa2RCVnM5GNVFd/x3wsRw1GU6zKJY2FN0Erq4PhdKTmJdXAzAylopvKKqk9M2Yc0gKwHSu+H2ZYxQkWzPW1TFYOx5xq1iuHh+gNBsoRTvNMTGKTWUxVa4XTxyeyi6SdMm0DpUKkFXDJvFqjkpW9LZtNNpTrNB12sTcdoMpjFOkGw56P3Z0xur1QBT9BcQNaG+vvkIpUASnE9nLkWSoAl1biFW1YCTY5Htywh6Rq1IhmdhVVmiezBdZZqsaQ7LRaxTVfh0A4GftFbljDBFbYjN8d9rE37MJmFclClFliWWay7sg6l7e1AZK5Tmjv5XYJaJoAu5JdoFbZKEJ8kSrjkl0Wu7TR5LS/bqQeIPJobKBbkkJrKWizuUKyQ6tkK2ta1BqrbS47NvdMT4R5xcAirvDyK6/g5sc/geDwKs7SEoOjm5g88zJweB3weoAXKJNJTWjiiAQnXaN2zzmOVF0wQ4mFPCe3Jkz7rPkkuHaVM238zQWmCWs16h6+55pZZ3mFDv+O6tU4RRbz8/P1CTZmIgsMuj0p5mitSjVZNOnC6VY4Of4+vvp7/wfqV7+KvWSOHcfF8ckS1vAAB5/5Cbz4hf8YzvUbyEIHuQt4YQ9u1gFxLi0ELop4LX9xrrrsje/ga//6/8SrX/x3sDdLRJ0KHvc8Mc5JbGkVuu2et7U2lAKDH5NEBja3M/57Sw283HVwQbtG2vxRWUPVRWmAYqkMRPjgGqqlcJXjgHgzxoGBTQ8CodtGntSjBFp9T4BoMOyjOx4gHPZxen6O5WqJjFbismOl9R1Vk0a9L+U6rfL1MIwKYVk0uLNgdrTxpGcDkWx/gkwEeLnTk+TAfUZgNW1VuU/Q7jlyNe8IEnEO9Ppdqe7UpOpY6HEMauY8VlJjkvRAOz+TEdbOZU4O14M7GMKPevCDSApgqoLoJsDGDhuu/P6MBrkdYDwc4ezRMU7vPcDi+ARIMkzDCH1azjIXjjajVEhItVFJGcKmFgkYQUhWP62WK2w2GVzPkpUeAQ6SPAxpxRCQjLSz9f7ksyLIKtDR1dwejgYCggkSTnYmAuYJvm+Sjewy8yQRAFQvV+iz+caOFDp49PBc+zeboiSr5ASeZfds1pEsE9VZpOKl0jlBkkUURYbkRFCSQIqiGMxZJGttNvaa0gDAaSWVKBUvnIvrGMi8Hs4aB3fTEg83Mc43JdKsRoQOPvfsGLteJRKEybqm9XWIbp/m6LYy7nm+UWE+nI6119SdCo4neZ3UNPy5VFIRFKSKL/AihH5PDfbZbIPvf/9YALntd+BFJEy5GO8fYrp3iMFkgisHhyLnHB8f41vf+AbOT+ZykyBJrBf5Ons4L6gwoT2pIbhxP2cjL9cz78me3JPCJUWFihbINDJoCRo+bOztTNDvdxF0fZ1/0/0dZdF+48++LptaT/l/jcZdkQsihxFAtEwGoO4URgXcmnsYcIOkLwIKtJC1qITqICZgWFVIZAMNqYJXVP2QABAE6A4GCHo9rNMUs9VaJA6qZL0gkPKWwGsQUH3OFUznD7pwWDrP6G7RiyKBbzyj8yQXeCGiCgEvAlqMSGi4ViMc7O9pH8iTGMl6rXFghiuzdbkmaa0svg/VU52OFMdVkWFIJTTJDMxerCpZSxrCnZlbzLSlywfJGqPBEPGalqoZ0pyENXKW6HBA8JexE8YOn5nfe1dv4pVP/xBG45FA04KgKS3c7Q6qZINv//nXsT4/lwU0ATYCBWz4KquSZ6mUt5ZANj4sgpfai6h8p/21HCMLkawMcGUcMQh6j3hP6Vg4OX6M5TJTlifvM7TTLV0PGbMGmS05mYCQA90orLwQwYyqv/PlErN4DTsIMNyZ4vDaEfYO9kSQeXT/Hl5/9VV84kMvILQ6mB+fYP74FLujMXzLRbzcSBVPxxS6tCgnlSqmiu/dZMqS9aOp5lrKZbWjruI2upMpxnv7ylF9cO8h3vru2/jpz30ah6MBHrz9Nt5+9W10nQbjngurqTAcDAXuaq/fpJjuHeDg2g3sH10T2Y33AZK9grCrDEQTy0GLUY5lrj2I5CeHdsDG8gR+r2cuwrr4ErimYpQwIckvKfIihmPXsKscxeIC9996E8nxCZw4EUmHZ5/hViqUUwAwCVJJ0SCm24k5nsw9QSRR3mMtqY3NmWmIpRkddqjwtzo4L3I8TBrMaA/vdgR60q+DY8tnIKC9vWerdtG9lD+LOxJrDgMaEgD2Q+7vJgM4pkq23xVwQ5CwbioBfMyVZcZwEIWKIRhQSU+CJu+AtCYm+MS7nkengUhj1vFdnK0XUnX/3C/8PM6OT/DeG2/i3lvfw67nw8tLgcgEOLhWFkWG/s0b+OX/9r/G8Zf+BK/90Rfx1utv4KmDQwGSnINnJGnq8yhcR5eajuMiHAzR39tFM+qjci0sVws8untLLin9OMcwzrAD26iyM561NRwmoDBuprGMg1Jjwa47AuzNmjOVCElGGi9+KQLFAMAEuOSK0MbbPAHI5Db1Pkl3C/6yqCFobBSpxnCGf0cAeFECC67XwKiIeSBVmbF6pjX8tOvIilageU2Q39jDbknMeh/8K9ZgrYPKYG+IybVdjK/u4OHFY93x5URLRStzrpk96wVwqMxk7UOiHK3bST4saC271v2KZKsO9zI5KtGZhCHFvtboOitxsdqgcT289LFPIG8srJIMF7MlHjw8xunjmYAy2aq3cs8WrxSgrmzYmlncjuzyCY4lJKMSjNteR8yl5Em28rbGVt0u5642ZmjruNWCwFv3ne29Ri792ximrRNVa+EtLrP6Au1vWucn7iMkbmV0V2gVwEbBz+u9UQeXHVc1nEjKJMrRep/xC7R+ZnxTP8KExKu6wvL8TM4TUuoyXiE1jlPK3uW7q6kY9vX9JJeIiNSePaz/eI9jzchJJ/C3zTzegrxb1xA5Ryhj3ah5OVG3BElzLph8YBHFRMzcAumGfGkU1gQyzed60h/4ATBe2xbfcmspb/tm7dOufbliXJEBVamWpzqV9zaeXVwbzIpmfaAV1kbkbnsM/GH6mSQ30tGJZG6rJXrxXmF3cFLG+Mx/8BP4O//g7+PZD72M3/xn/yO+8cU/RjlbIluuTZ+FziG+J9INc6r5K+dZ1O0qjmB1eqFICI4LydW6q3kWBqM+huO+nB3u3noPfd/Fx56/ice3b6FZbeAVzLHvoGScC+OKeC+SZT9rXpJFzMTdRovZ/x97b/or2Xae9z1Vtceaz9yn+868nESRNCkrpkgpNEU7jiIpkWPASWzHMYIEsGE7BuwAST4YQf6AIEhgGMiAxIZjOEA+JE7gQYJlKZZNSqREcxTv0Hfoe3s6c81Vu6p2VfB71q6+19/vx3OJYnef7lNn19prr7Xe95mIO6kQdNZh5k+BinxT+veQ0nFGwYFmu60ZnKb+hkLZa7V1xJ68Wur87LEJbov5zNec40pSzN3bYtHA4eXgeF+dvY6ilGiWpZX8w8FQ15dXmg45o4e8rjyRjvba6uSJa3acVHhP9kS+56+9hRn77X+3I3A7ArcjcDsCH8UI3C6oH8Uo3r7H7QjcjsDtCHxoBH4mbrgCDBkyAYykKKFgp6lBcQZYC9sUsM/N5qpo3IG+OyA4ALY7+9ZdVm+w9+P7sYWjKQxD/gPwt3qXqmgJ9eoHCmM3u6tCjLYSrRoypWgm2gzMiqugHgUAxp611aipS9MdYJCmPsoLLNoqAHhXfBl4DWm7FZBKozCApv6ZVd5uuJ4qG+lDAPBOLewv7XaonQVTZWftnJjKNg4lHuM5K0q/wJZ2iHoAcsO/3RXUAfjFXuoDADjcq8CidsSrGbhBCby7h1a6GFQPykAa0zSZaIaR70txS0GNopHPiOqtmcTKaJBWVoMUrwbIhe1UUOT0Dro6PD0xJX80nfjnoUAyuEqTguZkpdwMat66UPOORxOPsecTSiOazP2es0d7KKz2+raapik7Ho80nc40uLq2ygo70BpK3MXKlTCgGY1QujE0mMmPAhDL81iHfbIKO9qsZtqs5jrod3Rw0LOKEPCJ3C4D7pV6GNJByBkOQAkv5x4yrqh4uT0VADwuQm5VWU9USzNdDUcazWaaLQoNuU5/f6WaxDYK8LegaCyVpamzdU/2ejpsJ2qsF9ouZtpir0t+JEC871HofplVjTW17eFiNXIQSa6d66HxRkOHwrtqHpYN1QuyneXGlwFgB8SGkNhnEds8N2RpMRaogLcbA4B8YMAl7iPPOtmzqB6xmUu6HX32y1/WySuvaq5Ig7KmRvdIycFdqX+s5uGpolZXtSxX3u/STXd+6yatHD5tq8ZzS1O2ekws38b6GICmDFnOWOwBTNuKVLbx5nMAqGDJFXzNLX+wvTa5tqtZyDdlznHvsP/jXmNVrgaqHqnRjFRrbXR19Y6+/Q/+D82//U+0P73Ufr2u+28/UXz0kl76I7+iP/Af/2Wp19G0Qa7jRnmaKymkhmUMgF1T3Tx4S4vBlerlUo9+5xt647d/S2f3X1cb8Gg2VUL2XIxFcLAqB2hjvgWVVMgic3MDVQvrieXja487APAiinQ5mWtCHrLqyjMAYIDiAALDUTF+DojGHKjyxHYNEyAZ29ABAvOsYa0HaJxGVt5k/Y5a+11l3bYurq+cVUezhH9LR9t2awaFgssBTW/uGGQEmu4DZyaiMgkgGet9r53ZxhTQt7Zdu2nXqPFeEDUCqETDrNVKrWBdQvao13RwsBfy/LBr3GzVCpSO8Nli5iMEnNJKPnLZkkasJMmUkMfZw9YU8khilX6xWJq4wfsmrUxIfMbFXGPnaUYaXd1ocnmjYjhWO4p13OoKDeP4/MKKurTWMKhFo4g10rlf5cYALspK1lhUsuwzgGusyayPJjiZOFEpbD60hyVpogyFF5aPrK+t3IZ/BY36XttW6ADAN4Mbd7UBgLE01LSwVXqn21OcN/XorXdt9Q6Qh9JujTKbvcwZ86hbsbgN8QV83UQlwARbVlZZflbBhI0lqO7Ds8/PR7GIBTkAMPsN/01n0ippaZI0da5Ib55d6nwM2LPVfrOmn3p+TyfNhhqrpYajkb+OIgp3BeQc5EsCLLDfscEAdqNGJxMSkM3WpsJWm1xDVLO4XUSaTjdWeU8XKw3GC1udt7upevtNrbd1Pf/Sqzq6c0+1eqzxeKaL80s9ffxUZ08eWUHM+ml7YZqWFbELG3wagwZngaeTupv1EKBQATNOtInJGSZ/DmQhgLcB3N3fCwSitJnq8ORIL3zhs1Z2/cO/83fVrtetaLElJat2lR3KPGSvCWSX4OjAWhYsvXduyR8CgGt1FbWasyxR//qFzSqZjticskaSR8ga226bSIX983g2M6cNIhZrDetLt9t1JjKqe9QuXJNJAGTldTr+XKgNUbUYTKk3gj07+dKzmVX8kA9Ojg6rnF5IN9jaN3wO2dkq52lqEJg1AIAJa2ee3ya54874Jpuy1M2APFCa2ZFSgKso1mg4MVi/1+tqOp5oNl0629L2lRCU0oabz5wzAIDTVk8f+/Tn9JOf/bzn9vnZExVYtG9YG1a2AH/w5mteg6FNcN8QpnNfsK+22rRysEHxCAmMawKEtlWmo074N2u/gsornGVRWKKI5g7jSjKeAARh6xprwT6VNbWo1zQu1zp4/jmDvMw3iEr9vX2rtS6HA83WK7X6fdvtZ8wnlKOblc6fPNbv/vZv649+9Wd12GlrfHmly8dPfM7B8WI+nqm2wQECsDu24gjQUOXK623YEyp2IusABACyHnt9HZzeVavb02g80fsP3tP9H7+pn/uDX9TLd441Ob/UD7/9PWWNrQ76La9VPheZlBgpzpo6Pn1O/cNjZ/5OyRFPMn+dB7kAAObMU2Vec/ZhFFkfmRcGTh1djttDFBSXK3a1AC6EJBLAdDIat0rrpRqrhR7++Mcavve+ypuBSUHO9zQpLhDiAgBAVjR24SHT3G+KCpX3BmDmewpIPcGNgftVRA2NaltdlWudFStdbbaaotx1iCfElDC3AYBdkVTBOM8yaW0hXqHNXidDFADnFTs7sEfOl+p2O+r1OsqyTOcXFxqRtwluAMkyz/Xi6V29cOeOiZePHj3Q4OrSzyPEDMM2OPEkqZr9rgaruVpHe/oLf+Uv6enjh/qdf/Zb+tav/6buJbmyJYpg8rnbyttNXU3Gig/29ef+y7+qzdMzfe+3/oW+8Zv/TM+fnnqfhbA5L9eaFdjU40LC2pfZiQCXn7jbUev02G4Ds4IYlitFRaHGeKp0MlMH9R7gzXrruYnFblhbd6ArqlqcaAIAvAMWfUYx1hziKpgTO4WvM9E/BPg+49vuaimANm8hIcqE3PLAc4BkEBiqOPJcr7c6WwMAo+wMea7EopDz3oykblpTN22oWZOaOA8wP60SDMQXnGZYe6zGrFSVWS/X3r19Hb18qqeDC82WC18rawdAIvUVtq+4j5jwyZ6iuh0YAP8BgMeTsW19AZQAgYkfoG4TCu5WR8N5obObodf7ey+/qm2CYrzUxdVQb95/qNk0gL/meu0UwFWMQEmkA/ua439sW+FabebzfFVXPqtVg1X7s7rdoGSY588UwJV7F2P3r4C/jv8ITjOuxaua2CWt81l34G9lPewbEKJ/wrMKcbayfkY9TR+A8xXnSmzUgVg5O6Dcj4gfwSFAPke2slh7uJm0cpipflY2RYgkseKX806JcjcQICneWVt8dvQ88+4YyNeVq0uIyghnJM5QBp4rBxs+j6OLdgBwBaa6KYCatyJJ0n8w+MurIpbt3LlM/qqk5c7hNcE9ALI7lygrkatbRH3ApAVgzdrYh1cA8HwdAGBio1ahX0KsCPfNkT1BY18RUiq2yo6AHlaSZzL6Trvjs+IcwiEL8Z09fe2P/5L+zX/333Fsy9/9n/4Xffe3vqH6dGHbJpO1XL/UFbPP51nY71xIkqm+UjlfWF3MmDjOhzN+t62skytrZ2r2cr3+2pvOXv/cJ17Q4NFjlTcjNWZLZSwC7sWEz4ASnnxszgs75wUrquntsH8b6A4W6vw7InKYP/U01t7xkVq9romWEOhn05kV+cyLPE7VhYC03WoyHoUaHzI8jjWtps+iPAAm/2Ni1WkZCGat4vMzZ+bzua4uLjUeTG0DTS4x8VKHez3X9BBemUP8XMhunHf++htQMW7/ux2B2xG4HYHbEfgoRuB2Qf0oRvH2PW5H4HYEbkfgQyPwc3mytUq0Uo3uMmWCZTEKy8oCmmYhAHAFmAUOecheNfD7DPwNADANAJrpIbM1NtMSO2BeNAA4YNNopSEditNQlBoTrYo0F5kGgEND9hkATHPOlqrUdkEBTCEWsp9KNeuogOvqRXXRdk8BP13EVTmjpgWHhjgFGEAniiVYqLsmLTUBwAXlh5vqO5XdztO5AoVDRbTLagz1ZmD9Bqn0LpuPBm0De7fNRpPZWqN5UPkY79ph4JVV1C6PeAf+BivoqoQ0m55CmiIo4GIGrZ+Jzyg4g0V2UN1UAIVzjio1sQE41Lpr22VhxdjMEuWNSBGg3HIZGM9k7cDeXq1tL9bpt3Vy744bzsPpxJ+FwguQZHfv+D4AOewlyeRBAepms3NoyUsrNV7M3Gxv7fV19PxdvfjqK+rs9zVfLnV+caaL8wvnVqLyXE1nKoYTrcYzbRdLZbVIWT1y44FGzBwgVGQc1dRrZWbl4tOE0/ArL5zq4KBvW1rmGAoLA+YuwLFEtcGobzAKFq491OMUnMHeWVFsu1lsn5fbhn/f6h9oUpBJOtNgMNTjRw9tGw2wgCKV+h/1JFajxWzl/CUK0aNeW3vNhjKtFZFFCWiFWmjFi7yiYH+1A4BpHG4TmrqRalmkegLTH6IGpAzoAwBjDaW1WOshRflGJRbQUOy32JvxeuYD564m09KNi4Qc5Y0BbBpbKRnN2IeqZkXWZL7SppHo1c++qpc+/weUHRzpZrzQZBtptk21rDe1TTvqHt9T2j9Uunego5deVL3bllqJ6LYxfn5+adjw7E0qe3UkHDSBUEkXK6sByVczUERoHPcGAB018oZc08zNANsb89HIzJ0vDQKvnTu982IHtKtyAMmOTbCl3kptQK0zvfs7/0T3/5+/pfzife1Fdf3otQfaf/Xz+vgv/Sl9+j/6i9qmKIRKLckMZ1yXUn2xUTmaavre23rnu9/S6PEDRcu53vr+d7S8OlcDG9z1QrPrG6sPmxkNwmCtCDnCdouo4WgSVgr5nQIYtcx2EfJSTGBXAAAgAElEQVSjyzjSvNHQ+SgAwJBxUM1GpRS5ybUVMY+VE5rBMYgPuzxy5lwMkFmL3PiGNMH4odbdpNjMbhV3m0q6LduKD8cjLZehUYLMAPCMuYL+18+GyRpbP/fz9VrDxVqD1VaLOLMVOo1S1nyyrJspyculygKKgDu1Bm/ztGELaLIueUE8IPOWz3t4dGB3ABprsOhzQBPsC/lMKMJYPrGkBZQtN+pkWEJ3lLU72qBw7fZMQIEsAgDlxjA/B2VxM9LlaKAnT880Hy60ZY4Ua5OAOkmm/bylaLW10s423PVIUa1hB4CdXaybUdjVRZH3F5p2JtRUVn7OMPZ+yFpRNcGYowb9NgawWu22uj0Aga7Xk8VyrkUxV7vbVt5teV5cnj8NjT4sVaeFtvPS9nudgyPl+3s6e/01K9loUgKmA7T4mSHPnoY7zhisWYGXFZ6Pnc0vQCSWpgCaOFGaYBEZoEKlWUBYMWjJ3Al7HX/ktqy4z+2uxmlb//Lt93U+Wpk08txRpE8ddnXazk1aefLkLKynu59bY5cOIEar3dFsMVOSpcpbue/tTgU9mU81m8+VpABPkUajuR49mmo6X3tuJy1eifoHHe3t96yuO77znLq9AyuWX3/tvp48eqrxaFzlSIZMSDr5jkZ2ZmSYy+SWs+9wyrENPns0zVzWXJ8Ban5O0PY30sh2ztxbCEeAOWmeem4dHB/o01//mkaTif7+//A31Ko3DCawVpAbyuABeOwsJoOrAusxKsmQd2dXicoW3gpgbB2tJiUTseaMxDkkMaxusfSMYttCs1MBqKMSQj1cYIG4KDRHhenzW5iYR8dHjldotpsa3FxrUSy0XhVufLIHAXagysc+n4ECrDOY24hs9bzCkQJ72n7fZDH2FyyfURBzpnOmcGX9nrG+1aThzY0nH6ot0/Kc4xHWkGtybYulARbn5NUaGlxjSz5Xv5trwR5fMA+JtUDlhPqfHL7UcxUuU9bq6JVP/IRefOkVE8oePnxgwBl1MuDvEpvq0Y1SMrBR82wBFOsGb22B6T0flSz284lBGa+bkK6sDkZR9cGzEITbgTmFVhXyCXNriWJ9Wph4krabmgHOdNqaaqvrxUynr7ys9sGBmu2e2u2eGuQtTqe6HAwM1HT6fc+1wehGs9lYeRprNZ/q9R9+Xz//cz+ru4f7Ws9mGlxc6vrsQqPrgeYTHBQgN5I12VAzTq3ohsDHWJv8USGWQXVbtxqw3e/ruZdfNnozmUx1dX6up+8/1Meff0H39vd99njj+z+08wt5xK1uR+M5iijcL5o6OrmrvaMT1aLU1rQA2X0ygDt9n+GxgGaNtDXqNijkWBMBcgwAE1NgMA1XhdiNc24m421AGDUoDgSbQnG0dS5rXtvq6f03dHn/bc2ePFVzy70ETCfWojrv2lq27qzW2ZKvBQDYZBiAf0kp9cUiqIHrOD2QWZwmuixXelQs9KRYaxZLy7imFfnDjhUBfKqbXLg781u5z8v1ScXVNImmWlMrwlwoAQJJqNNt686dE9tp379/30p9znHrKHUG5+c/8xl98bOfVRo39P0fftdzGRBmF2NRLLCuXal/fKhpfaPOvSP9p//ZX9DF+VP97je+oe/8xm/pxThXxlmYnNtuW81OrpvpxKrhf+uXfkFZnOj+j1/Tt/75N3W01/dngHgLiWQKELwACNl6Hq9Qy1InNHMdvvi8ItbpRsP73fTmRisU/JOJ6tOZssVKLc5j1GPElMCAwKkkIX6BAx3KTByUA7jIcwfWg7V+HaU1a61ZAQEM2+X87nh9rNA+rlZEJEY9TYLLhkWVa/wlQiYtRDevZThGrLd6WGxt3185vHu+8WI+5FgJJ1j+19WNY/WIPyiWjsBhh/A6UGWoG2ii9Mkaah93dPjyiQZzcryXtup1xjlTjvomhdSWh7MdewngYRRrPidXdKQR4HkzddxDZMLX2gDoNooV5R1NV6WeXA90PZmp0eyq3uyo2NZ1NZzptTcf+bqoz6h1cMPx0roDNDGBx0XCThKhhuVZKyCH7BynfCYIkU07VHenpg+q1Q8soMMSEtTA/woIXNWVlcQ3uNdUJG/+XSBGhx/JQ213Ec68AMCbCgD2fcL2OQDAniomFlJf1j2OrBkmdrNe1GV3h04zVb+Vq5XE2q4KTQYDrQtcPkLmrsmy1GycWysCHJ+LZ5lehYnbjA+gM65BVuVDVmMu1k0etFMGZwX25aqHwTpA72KX52tQF5Uy/558e6Ko2Ksq23ILVKt+AfEBJj9Xvtn8OxwBdn0O9qHQYwjnBMcRcO9qNTXbLa+rqICJ/7DTzBoAONSF1Eh2C6oY7Du6fRj8D0xowh84U0I8K7W/v+/zwXy71iySPvX1L+srv/zH9PGf/An9zm/+f/rV/+vv6+3v/UjxYq1WitV/w45B1Pc4dkDcovak52ASIpERi0Jp5bbAs8iZvnvYd1QRNWv/dF8/fv0t1+KvvnBk9e/2eqT6eKEUIkfJPcM1KrISHBtwxsZnM5OaUFaHXgZrEYRMwF/OO7hxwQzJu00dnBx7v6IWYOxQ47NPP4ujMkEh9EEYOAh/eZ45AxgAGPcwJvBiXTjWxu5KENnaTTVb+N2E8w0RGqDxwWVJdvTa7/fs7MMZD7X/1dW1Lq+u9F9/F+re7X+3I3A7ArcjcDsCH8UI3C6oH8Uo3r7H7QjcjsDtCHxoBH6+lW2dcVXZztJMpHgLeSwBBODv6d9QgNBYDdhpxSCuLKMMAFeqiWAVFRS0FAY03VDB0Agk44YeQJwExSHFC/aIOwmt68hdw4WCu8pUNCsXoI8MYLNsd3k6obHgYgx7QmzcbAMttVAAo+KgkVDZrlYQMx3ioJyJYjc8KCyKFWAUjfVg3eTPaWp4YIoHK+oARu+EvTsG+YfVwB8ABeGHWklXqWUZ31EFACMutHNuELQ+Y7/ush35ObaTrRj1AajfWvm7wrKsAu1tC1YRt0OjKhRkqLIC0zkAFHweil0zygGArSCpKUOtVlkMYp+4XoSGMcW81W8UfTR/m7mO7566gTqeY/9Z+t+EDOdQVANy0Qx0Hlar5cYFea1WMtIY2G40nE8136wUtZvq3znSvZdfVOdgT8vNWueXlwaAl/OF1vOFFsOxitFU21mh+hI7bxp9wZrLzX2D1JaHKqEyAyzTVod7bf30Fz+pg/2eNpuVxpOJgVia0hSVfJYdAMz4oqalEex35V7Ug700DZZammtR1lSiwGl1tX9yahXMdLHQ2fm5fvSDH2o8HPmaASVdcNKgIa+J7Dua2DSe8lRHrUh7eayOc4ClEiX1YqH6unQzlmuhKYfN5IJGCc3NpK6oFSttZ7Z5pETFqjJNImeO5fVEwycDLceFLaeXSGSqnMdgoBuK39AQoXlB3Q3DGTsx5jwAcKKsGaxEh6OJxvOl4lZHX/2FP6z2ybFminQ2WmhE9Gct07rRVNloaVVLlO8f6eilV/TCpz+laK+nRjdT1E1sN7gDgFGNrG9oXNfUYNKXZKmRd1a4cHdTFXABQkGVTbleBZCrmTXd8AmEE/DFjZW/vFBxBbuwAHZZZYitImBJt63tfKVaTmE/VfH4x/q1//6vq/boDZ20c33nB2/rM1/7RX36V/6Mjv7on9AqplEbsnVth76QaoOFpg8e6nu/8Q/0/mvf1fTyiRrLuZaDK0WruSJsuKdjbYu5m/EAnthiwpwnZ5W1zw0oCATF0kCfM8dYLxkLgCiaII2Gxlvp6bCwBbRzVVuxkk1NkZU1KJoC2EfTgpct4G01FxpxgJghhy9k+Fq9BLgVkddXapMyl1nzyGFfecxRANK0NTBlOjxQLkDU1gAH6o3RstDNvNRoXVet1VKECpfc8Igcz0RaL7WcjTUd3hgA5vlLorq67dgZ3F3uA+z9xcIgHN/bbrf9TPLzsZJr1iJbwy4Z27JwhndcrpRtyQ2r6ajb08HevrJmU5fTkRIaOGTTDof+/Fj/ATLG7Vzz+lpPLs/0/nuPNDybGhBC2WW1phrqJblt6IrxTAktZZ5zq9GDtSPjZmtjK50gMIU1zkpfr4ioBUsTE8iWdYOvIirxm7CubK0C6+/3dfr8PY0GVxoOb1QsF9o76Kl7eOCH4/LJo6CwMdBRU23d8DOS9/fVOjrQxRuvKamFfDzbhfL+S/Kug40utue23ccKkT2N5jpquTUZ5KYfea5ECQBc4jUYABjlP0qwkJFHllnA7bDZnC+kgsy5/r6W7X1980dv63K2VKuT6hMvdXUvi3XczL0fv//wkZ9y1jia4KzMqHhrtYbVqJPJRFkzVbuLLWBdnX7PWeyPnz5xs7rd2dOqrOnBe2c6v6ZRKyVNae9EevFjp+of9B3KeHU10mzGM7TRcrnR2ZOBM7+DJS6qwnB/aJZimUgzD9WSbT1LxgAFMnN7Y8s+zgrlovBZA/cB9l8UWjQ6k4xxqjnjttcltxw1arDW/tLXvupx/b//zt+z00gnwQI9tlKdOQ7QzxwIcRmBfOXcb+5HleEYyFqNYAGNpajBX2xqg+tDAIA3Avor0tTPIc10Aw/YMDcYeXIg187BA9xxdHutptN7d50vSwb09fWVVWhYHTr3Ls/CMwbIy1kO6/NGpJx5wTVMplrOZtqu1gZ9AX/zJFav3bY6GBUwNtJ8zibPLG4LcaSLiwuDTDRusTVu2M4fstdWV4OBBqOxM7U5jzBXJmOa8aX6Lftm+0yF+guCgklKBoLD/UKpyGfu9A/V6+9byXN+9tRRFoABq/nM97EV1dSJI7XIewa0hVTCmQYCB81+iGmcG3G6iAMhzJm1W7JbC9uwh2cBRVpQdLMoAj7ubPVZI2azpdf1ZrelOQBNt6M5ytLFVHdeflHHL7ygk+df1J0XXtF8WepqMNLV9Y3VsqwTg+FAD959R6PBte4c7avfaWpw/lSfeOUlHe/1nQnL+L/15n09fvhY08lUjUbsqIfaeqtWklvpGnKUsU0NZ8TgCLKubDS3avd6euXVVzUajb3vEJuAmwpnDc54vTS1ZTaZmc1OR6UVhDXFWa5ub0/Hp/eUoPxdLHV+yfVvtHd4pFanV9k/r6tczHBesv0+6xTrJQuKR5OYAk5pLFqlPxcuBSZ+ujjApKRUVOPsA7AojR4/0sWb93X9zntKlptgsR4EeI6UAJzguUH9S140d9Xurx8CgBP2skXYDzkHrBqp5nGsJ6tC781mOuN5adZVElNRY80AlIb0VTfIHlbznXV7cLZ5diavYm2oOYgLYF6FM3fNVvsADMfHJ7p7eqo379/XmCz0DfsvtVOsr3z5Z/Tzf/irarcyffs739Z7Dx/4mVzP5poOx1aZjwYj5f2OxvW1Np1MP/Wzf0hzMpLPz7V4cq5720TReGpno36/Y7B9upwbADw8PjJZaj6ZmkTQdDZlUNCxK3HWwkKWvGKAKNYQ1hYAlaMXn1eNnG/29ryl+WxqpXJjs9aUZ/x6oIRIFkBfwLAVtxBSRcPrG+wBbKB9VnNeMgSyrVaAmBBvOGHwPWx41CWuYYIrkMlmOEOYkBMQRT5XnmYBUHP+byCxsm6h/nT0Q72m0VY6K0JuOuu4YxAiR/n6WTHJS9SDzPtEB82WxBpYkepMhjWLNrCYCgiGDSnup+re6/hMyDVSBwe3BciKiQF9A8A8WzgnVWDTYDjU+cW1rgYLtbux2r2mcs4rENx4NtiM40zbONPVeKYnVwOd4/6RtVVGmcZFqXfeexKstRkH9nHqFkBt11lVjI1dsAJJl7rS4CIMrg8B6IBTwZZ4R06u6ljcEVjrdgZVtoCulNsVgYy9kb2K+4L6ckdu9ttX6l/Xpq6XAnuZ85MdFiDMoPitQPodAGz1L2Pp6w77M1E8kI0cvrFa2hGglUTqAtThLoP6eL0Ka/2SzPBGcKfgGWU9qZS6KN39PLJmVLE2XJejbQwAhzXeLi4Ar3ZSIe87sMkZY9vIW4UcXGGYq8ZpOV9DXuFMaHvzoMGFKBT6HLixcP7HfSVEKzAvIqzHUdNCRqucZbhPJhRWQfOL9UaTxUp5JwnxPzxLnKQ4i5YhjoSJ/WHIfpfcHOzbPsh53hFCTbTAoQDr9k7XNXxR36hx2NWf+s//oj71h76g4WSsv/e//i299YPf1+Ts0rX18eGR18Txcm4746RaDx2zlcbutRSzmaaDgVrU+FFmAiXXQHbutFyoqJe687Hn9PDsoRbzqfbbuY6yXPFortpgqsZsrdqSMbT81mcfEyM41ex6Sx73MMr0GTirLiC9EUXAWp9n6h70fZ7kmdr1sOzyxVlpvRZkmslo7B5EmmY+BxBv0e201Wo1NV9M7fwBMXE2n5p4CJ18WS6VtzLXLSjKIcVRvxNFhQMH6zRrRZNr6La9n0FmHAxHur660n/xjdsM4Nsm6+0I3I7A7Qh8VCNwCwB/VCN5+z63I3A7ArcjUI3A15vpFoDSeaouJB2/6Zfzes3UDkrTkNcbGNkB4K3yJmkSVFZQbvG5ORWaaC5BUAADAKMccHYirPEkKKso+iur0crI6AMmstnGIWcHoNIAyHrpZnXIw9zZWoXcHVi6WU1qxXV1k4bzbNPt1l9L/T1VVjCFFxbJBoADCxUW/GK1dHMLRrc3HKtEaKavnxXfOwA4sKADIOXKbudlVrGhrQJGLUAj2c3H8Jlp0qKuHE1R7tBURq1b8bMp1CuFQbChDKCwTYurrD7nkRGp5uZZaPr6XwQM4BnhGxDYL0BGgFr3zrAtI8OS+oUG3jpYTPOz3Gav6aDddeObJjFM/JDbHGybybM6unNiSygaRzuA2PoIq82CFTQvrB7b7Y6FNADAkTGRYAO+wJ8Nm848UaOVKeu1lbRawcLMKjeaOysVk5km1wOtYMivNopWG23mhbao+WgaJ2nITi1X2pS02NYqi9KNhJOjrr78h35S/X7byr4BVqvkEC+Xbi739/Y8VlZJW5kAkEJDICijyXrl39KwUJqpljZVxqnqWVO9w2OlrbZmxVJPz870zjvvaDgYWI1GwWmlF9loAKwG4uQMv34W6yhr6CCL1Usi5dTo87mbURGgubNEt262zpebkJ/FsCV1pd0oqBsb3A9Gau2GfpNGfS3W9Hys+WiuxXSl+YzPEZpzfk55Fiul/o4nvrOHpbm5WG6tWCWbmYJ8OJo6C617cqyv/vIf04ZmMRZiSnQ+LpT2jtQ9fE5pex/HWmUHJ9p76WUzpguasXmi9KDt+WnFMXOPdeVmqXIR1BbY64ZsPRrXbuMa+LUVNA848xnVnMFe/sCc5VmkkRz+7Ma8wd9gA29bwDp5m2TBNmyHOXxy5U5gFBVqDN7TP/7v/iuVD1/TUSvTd958rK/+B39On/2VP6P4cz+nBeMEAT6qHA3Opxq+9UCPf/hDPXztd7UeXaicDrSejLQeDzW5PNN8cK36aq1myjhXSgvWSEAVnrU4CY0f2wSSFQcIjhUm61loODMiM201WG/0+GapCZ/PAGqkdNtQTMMDVf0m2AHWce33s1812U2+oTGFaoEVs+5x4ufzDBdkzDKvscYDnHHe+Y4KwzpDPnaw/1wD4G23Gq9L25pOt6UmZanRaqMZC0+Wqd3bU7vVUpZEVkOsC9T6Y6vZ2nliG1gcBXrdpu6cHNtujXsywZK5slUGgOZD0PzrNLtKtrHVgIvFTKvVTI3NSvGyUMqrXGsvy225hjLwYjxUI2Mt5fnyE2IAGPu2TVTTdTHW9Wig4fWNiquJNlPUG1ul2PqSm8hnwE6PNYXPXIHztgd0sxxcCpV9cAOIAFnI0PVfh7FnPez22wbBAuARQD83kIvCqkuUbliCnt490XBwrdFooNWqUH+vqy6ZwI2axqOBm4hxlChL20rTniajmW0j272Onj54xza3KKgZU+a4bX0BgVHv0/TEeQB0xBdOXjLKGLJIg/KUWRITIx4HSz2agm40sgfYpjAogO2kWjqeXEuIPXuHKnsH+uaP3tIAC+H9tj7xyqnaWJOywKxXuri6NjjD97HucVNm02AP2mpGKpalUuZDK/V8zFtNLVGUoyoDiKvVNZqs9P7DoSZ4INel7l5DL32ipedevOP7YfB3vtbgZq7JeKVVAaECJTTrQ5C+MC58DhOkaM1yvyBKsX/xTACcRpGJXigSubmoWDgTOAe+yoDlATOebtJXqW6nabteQHSIJZ/45CfdDHzjB7+vcjpXjhoW4PIZABw66l5ffQYK0Q7OBq5U0v4zzV3VQ6McMJcmKE4k2EBvSs3KjaaodqJIC75uJxZLz6rvxbUEAIcIBNwWah7X/YN979H9/T1N5zNNZ2MTbfh87Bc0vDnPBJFraHjzYl1aTmdaL4hcgEgXlHZYKAMCc94iD5emp1XCcey8YVwjrq+vTSgBWBqOx8H63k1ZaQKwhc03BAXsneuRIwaYrxmgL2czVNRJcAhgFaIha4zIThyQXSJlzbbBFmytJ+OxrwmngS2EmvVKbYO/kZoA2jVs8DfOnIfYxvPpc4kzXM3UCMQInjsySZdFBZwE5Zgbz75fgL+h+Y9CE1INKk/mcdrOtUTx2m2rTCLNVKp7fKi7H39VJy9/TOn+sS4GY13dDHVzM9BkOA5nmulMk+GN1ouZnrtzrEOUt9cXameJLU9RBTO2V9fXBo5Hk2kA7BZY9UuduGVVMwAIrgDBcGBt626cNIiiAHig4X3n9I7VUNxbJjVK9eH5hXPP+808NPCbTdUgGaDs7O+p69e+raOZHfPlWqPp3M94I0m9n/GQAqj4/F017AGgQ5xlUM8ZADYZgrUgOEwwIXxqt8qTFyS7pVbLmZCTZrWNkuVSwwfv6+I+mZErn99DPrtUrAHgYtsWAwBTT7B+GQDGKcNn2PAiDqNOFnGUaK5Yg81WT1dLna2WGkDgyevaxqwRwR6cfXWn+GM/3GnqvCdUALDPya4hdsktgSQavhbIHgCB7An9Xk83Nzd+PotNXdOypmmx1pd+5kv6+a9/1WSlH7/x+7rBalnS+OJKk8FQBSB9udGgmGlSXxNiq+defdFrEAvz9nqo9nCuFudc1xUhdBegnXFln0KlyBmDMbdKc1e7OWuTHFRIKZBtcD1aexwBoVqHe1YJ21rYxItI3b2O2u2mVpOxapxtr0cqb6ZqEtsAEMraxFwI/skmk9nMmvOE60epsKlLzcTNfNMQfiE8gxvWWkgj1DM7IBgHkEp1uqsTvYZCoqF2hNSGdTSqSH5e2lCZNDRxjjogbQCRAngHeYBrYqzIHpXaUeSzBAr4vFFXbnB57fd2bjHXstz6mtSqKz6I1dzvakNuuAmhkCRwhMgMAKNeZX1FcUjdwhng6upKDx9d6eyiVG+/rt4+JAucG3ApyfwMbWqRNo1UV5OZHl4N9Oh6KOUdbZKWbZFvxkRYzOygFNg9AQAOgCsECuKaIIMCTge1poHFijztvOJKmW4iS0VS2AFsgVwc6gITnXcK4MrZZVfXBlv4YLXOMxvyZcN17MDjnW2vAWBAZQBgzvuQryoVMLmtAegPfYVAXvZhVqkdKIgv4ZuWJpblUV3tJFY7Jfs8gK7IYVGfJtjMc3aoFPqcaQBZWZM4e9nJqRYIYd6DrQLmvi5DdAmfvSL07cBTE7S8PpljWxGlQ+1km2jO61a8htzk8FzhIEGu+dagNaLjLK77+tg/imJtdTwECep5E5ZxM6gAYO4fzwH7OLEXSW49euU2E85qxu+ZwxDyDFIHJB8Sn6sNE8PC+cIEcTtahHNYo5EqiZvei2fblbLDnj79Mz+ln/9P/rSyXlP3v/99/fr/+w81ux4qjxId7R2ot9fTo6sLvffksQaDgXJuus+XK7vasL7jBjIdjbTf6andSE2q5GIW5VKj5UyrRLrziRc0KiYqFlOlta1ePjxSPJxpcz6QhqGex6GKMxA1xhZiIv0G1q2qN8XHYKwAfy1G4OXzXE1Zp6O9o0PV00SLirzP0EBoC9EbYY4SP8VYNJttr815lqnVyh1HA5kMwh63AdJpmifOcw++Ehv/G9/Lcq39Xk/7na6yKNLNxZVJO5wPOFtAArUbGbEck4n+8m89usUrbjustyNwOwK3I/ARjcDtgvoRDeTt29yOwO0I3I7AbgS+nkZbM7V3lp8V+OuDtn8fijXXoFUjgaIoKElpJQeLKkqXZ6rfWk0pB3orT2nmkYNJ/uHaRRoWtBTOgJ22Ra0O6wHKrIrL6vcAdM4HolFL4bVaKjP7PtgsucnkZgcZgMQ/0uCP1M0SbaZzxZuN1b9kwsHqDZk8lWdTlb8D/T9qNm11jEqNIrKqrtyMoXCggrS9lMG00OR4ZqFlIvAHSrydBbQL4wYNEnRHNassKTyxYBvPaDpCBg8oWVAJB/ujDzIEK3Z1xbh2Lq8VwFvb1DpbC8a1baEonkJ2J4WsG53uAqCwpjkXgF4AGErHYN2HBTTgWbDyBqS7e3isJU3b6TQw8l2oB3Y+BdjxnWOz2SnWUDliY7qzV+TPNFq5pzRCWs0PFMAwp3kzZ08yVwAb00ibqK4NuaEoekSxt3aGIQrislhpdHntF8BvA8Y/ua+ogZljae7vK2xzSTYU4CCKkq1ODrv6mX/tM+r1Ws7+waIJJvFkNvM9ODg8CqCN7cCCQtYKrtVSm9XCea4woAuabCn5tgdaQ2SIYufrdfr7Vl+dkfM2GlqJeH19o6tLslVR11VWZ8ybOFY7z7TfzNTbrtRDOYY6nftNBvAKS+jSDHNbR69p7G8rNRgy8bqyXgCA1zXs/IqqQCWDLFHERFhstRgtNB0tNJnQEA5KCIARnp1drp2Z6WTxOccKckZds4Wljlbm0lwdjhduCh+/9Lz+4Ne/ZmB03eqo9eIrGg4XyvvH6hzdU9LcU7GqKWp2le8fWpaEMrxM6mod9w1Wh2d7q4Rnfby2zS0NaWxVsdHb5eeFHKmQPVXnYeU/QKVio8lwHoBg1o8FaiaURsFiPG7ElUsARCl5ONAAACAASURBVArY4kt/Jqv6GjWdvfNYcQqIsdbm/L5+82/+N5q+9T1bTr52PtYv/Pm/rM//8T+j7ctftBVrI0bBulKN7Kcfvq2nP/yxLt58XZpdKCfEeD7W6PJc108faTG8ce7kZlnY+pn1CECbvCwTTHbqeJ5B1gAUzSvae8GuGdvVJEpsPz9ar3W5XOnRzUrj5Va1uK5eJ1ImQOCa17GI54qWSZX5GKxKw7phBapVAlX+F1htM/eCCqmCxhPjgmU7NoUowFer0o2LKErMqodwQM71uCx1vVxpuF5pSk50o257WqzaWCvJpwUIClnigSwBjE3z63CvaxAYcBiACIUgqlPWXRSfzVbbi9z5xaX6+/vqdfeUpR2tChnU26DC1MouDslirmg6lsZjNenHpomdI25mE9Wx+k6wZw4WzChkyQ+lCfVkdKmCa2JBHM01OptqPV15DwC+6JLJa1vSmsGdEoCFBm5JAzVo16pY5GBHZ4ODmgFOHGVjlNRJw82yvLInR3HgvDIIHJVCl7WVTGoA8GIx86tEXZADnAFMBTCXhTHNmmp1D9Tsn+ry/Mr7ZquV2SK6XM2VQx456Id7XwHAs/HE0jjUUNipB0V8AIHpNgOycY9pqoHbWPkPOFZjrqKKD4pVZ+Pu4gg20mJGZmWkeP9Qm/6RvvX6fU03a/UOevrYS/e0HVxqM5nafr1YLbQoWFMCwMkeDIDMx8JNkOkJ8JxlIQOT/DpAEbKHUVGhkhzNWJ+Xmi+lvB3r9PmufuKLz6mupQY3Q52f3ajc1DUeLa0eXcxYJ6s4hxBLF5rdVagh4K9JbNwzLAQBAG1LWdOc/YGBgEhSrGz7CmkiWICWVuwAWqNmTnCyz2PleWLiFKD+0d6+9jpdA6SP333fYBrODVhXeizNKqrcCAyEBQDYe3JFdHOPvlL/cq4C/IVyxvXiaLEoS02JithuNYSgYNCLZimqOFRfdZ/XwjhyiEAtC5heU5LnVv92+l2DO5PZxApXGrctsoHpUqPMAuiliU3sxWpl+2crolkPuD7AFkBbGt+4hKB0BvCN4yoqIVjh8tnIYwZYghR2M5lb1czL50eatwB3NNHZ52m8o2hiTnoukrPbsI18mqCapkHP/rRTdnJ24hyF4g7L6fDMANYY/Sc+gOx3CGcJz3XkTPHaGqeYmsF69gnOTiZ1cE6rbNqxT8+TxgfAAHsgmd9WEIXnamc3a0WjHSlK71GcOyCbNLot1duZyWz1VqbnP/UpHX/sVRVZV6+/80BPsXJG1Xk9dHai89xZl5aF7uz3ddBpaoWDRLl0JjDtZxxW0lYeLLTHY52jIF6uFCtWL+2oGWdKeT7t7kIuOBa0S7+4lyhR+YiotDvN3Kq51WyhTpZpfH1j4kMnS3W0t+dz+CaKtURlfXCo7t6+Wu2ugar1puZ7x7kPMNgRKZxnGrEdEgxFVOcnxtd7kIlYnEdZdwAGlz5Ds+6w30GKCWfY0kS2STHRaHilYjpSqrXudntaPD3XxZtva3E5UUIGtMG8hhbF2vnEZS0yaQ2CHidUK5ARPgZs38Afl4d99bqR2LnivFjqar3WgEiTqK51jBVvyKcwcasiceKgwM/ymdAAC++/O/szfysAzHaxAQDeqSABpagd+DNkT35l7IqyrtmmofPBVH/gp7+on/vaV5Q0Uz189J6dHJpxrLN33gtkxwWrQU2X06FWzUjxQUfN/bY67VwJjKSboeLzgTpYgrNfrxbhLIVXsKNM1s6Tdx6qa4OK4GmXnrrzgKsUVN9L7sVkXmg4mTsaAjth+GecXzdRQ629jrr7AB8N9QGQLwe6efeRsmJjxT1qSUi9Bqaq9d9ApfM9WYPrWmARzZlnU1dzXVfEbsO6HNVVAqw2AgCMS0kBIZC6I1iSuGYzyIVi2TbLgdzE/eYTNzuxkk4q4W6ACr6K4zGASY0DMQrCy2qtuNwqU93AdbLZqAvAiNMA8xSSDI4AKLmZ89S/ibTp1HX4/IlqSVSppUtlraZtZw2IRSEP2znoEGfixNnPD9670OMn0t6h1D9I1OoSgVBT3mqF2INtQ5NirSdXE71/NdaT4Uz1VpNDm5Q2VYtzk6vG42mVb8v+UbF8gRIrFgLv6dimqobnDOPa71lUUeUC8gwArkgLHwaADU0G6+cQBRLUwDwTwe+kyvM2OTnEIYWHo/p3u+zZytLYFtAGgMPasVMC+8+Voxh/H2KROI9CJOQstlWddXtbKoOwxJ6VREohjNtMiziFIoDFqO85B/lcG5nExX6HQwPnHSylg6PLLg4prPPsR9Sgz7J5KzevXaSG+RQ7O+dKWex+B4Rj71dhz7IyvkY0y0YRbjW1QCbKcAHiDTZg2eEM4VganAsgeVVRU56nZopVKm6cJgAfK1Cb81lgygSiOXuYz6d2SwuqZu9TFXnf5FjP/VCvcxiq15mfTZ8p1lmke595Vb/4Z/89vfSlL+jRwwf63V//db37+294jz88OtK9F180oPr911/Tj15/zfvWYZqrtljZjYu9n+EiumU0mui437dzT7qtuw6dLOaaaalNM1LvpRPNN4WKIpA5P3V6T/WrkZaPLrS9mSkzb4VzQk0T3MbS1HFcjv2pgGz2G8jQuGExXyBfbBlk2z931T848DmDn7swyY3PHLKDIQTkEMbmhc+69AomuCbEfD2169loOAiuXzYBWqndadqthjM+RE0ctiBZ4Z6x3+1ov9s1+er6/NJ7Ks8jlTVrvbd0zlFFoT/7qz++xStuW6y3I3A7Arcj8BGNwO2C+hEN5O3b3I7A7QjcjsBuBP5oUt86Y8X5PBXoi2Nb1UB10WYVaAXmVIpJZ+TQ6MQCzEAw9qQfKIMNADtTNzRFAQopvvhZCTaL2CpSEKHg+BDo6yaS84BDoen8X/8sCjAA4JWLrJz3SCIXhJs1WZZkqBI/WlO/laqfp1qOJ2qgRrUV2I7NC8Ia2MeucVF/koPX7bo4mxdkcC2fNYQouFBVBLVMeA8aEM8+t7NJP9xAqrKRXYDDmgYADkU5TXCa3svV2vl9fJ2GGd8OGz+qcrICAByUqSEPOLyXM7UMyG9VOCsTJnNk9RjFIgUiakoAPl+SxQsBDLaBFO9r61+A+WBTSnFqi6otxWxNzx2faDGZaTwe27aQYjk0GIKV5tHJgdq9drBAyzI38gH3YThnee7GDSA/jVoy/wC+FgDxqDQpXN2w2LqhssHOOKCU/jMFPC8yiw73D6wiRhVBo31yM9AaJcpiGZpkNFKx+U0zZ26tl3NbCcL4TxrS4X5HX/jcx7XXa7tJRxYiBRoKJWbWweHhh4Df4M1Z0kRdLkCi1EHVAwCMxVirrc7RsQqsB22Xl6p7eOi/uxkMDKqPxxNbYT56/ETXN2NNF1hJBZC+2e3ocH9PR9224tlI8XyqpFwRk+scN2dUYxsLCIX93Do8bzgBg80CAOe9WEk712qzVrFe+L7Q9LAKdiN1k46KaaHxcKHxGDVCZROJLdnOtt1Nsa2KeVBYAcwkSUNzMhgBGCrbztGsVN7r6d4nXtHHvvgFrVFfvfSynvvSV6B5S0lbavalRi4HrwE4gb7kqcbjkbbRRp07ewbkaAAFBXRN22KrJeD4ovCY2e4ZBX5lc2crNp5HS65C12m73Gg6wvIWFdTSKlHmdRqntgdMUGVXzSzQp2I5D5mdSey15/z9p2p3m2pGS41f+7a+/bf/W12//h1t1gu9t1rrF//SX9XnfuU/lF74rAdss5prPb7W8ukTvfHN7+js9TdV3lzpbj9Tq1FqOb7R+cP39PbrP3aTqpWSnTkKKnIDh4C3AOk0PWHqB0v2kLULol2G3GaruGI/uwsUP8ulzhYLPbwpNeHmAwC3UbMBAtetXomwUaVJyTtjrWnuyAcqLOcshh9ogLTVaXkcJ+OJlaCAPzDgaYYAAk+xSJsvVE8yTVH8YkVXokRe6xolFs8unyONteE+ASDTFG7ltnhGMU/TFBCl18q13+8apMwhumBPvSk1Gg5NvEC9B0jV7vYMbLzz4D29+OLL6vUPVKulGk8gqURuurTThnpxXa1VodpgoOnjh6pNZybyNKKapiuuuWEVVavddJYXzy/WbYPZSO9fn9nG97DbVVqsdfbOuWbXEzft3FiMgFIaVpJbBeNeMXOHHLLQ8OSLtoCuct4M2qHETmvK2g3lvZZtVlEMQnhZLZfBTpt9s1g6UxxlI00zrGqtUA3h4IFSQwY4awN5hDhXNNtq7R8rP3pO15cDvx+55tPxQMtiqixt6PTk0OMN6M57Dq+vq4gC1InkjRcmR6CscL4aKi+AYZqqyS7HngY8qldIClUOJ9bSVk8EEGU+kxuBjf6+1u2+fvjgPa2wZDzY0907x5o9faTJ1Y0t79O84Xu3hD0QhOsIM/2Mgklgi8hnh3iQ5U1dD6a2lbWjSEN2ELDgPQV0qOvgqKOXP3mqn/jpT+ndN36kRw8eaTicuWHONryYbzWdbFUsKqcRy/3Ym8KaiX07yxEW5kuIUXEAf+fs7WtyCLmnjUoZtnaOHc8lQCiN3TyjURxsF1stmrd1tfLUID4gYDNOdPfwSB974QV971u/Z0CNxnTUCBaGwXu/yv1jTagsoEP+b9iJQ2RCaPxaAbw7Y2FVjCJou9F0s9WoLHW5KrUlzzxGnYKin0ZyTYtVqel8oYLrJouy3TYxA6tO1OMorcttqTH5uMXc87ndadnSmnl6c3lpwh7NTfKAp8ORCRPs0wBLm8VSNTJuOTuRq1spO23xC4gHkLYoNJ6QwR2Wf8Z9upLJJIxzJc723Nq5j/gsY1vlrVIIMhucL8J5jsxw5gvzniYsIKIdIjYB6E6z3CpmrLg596EGY1JAnILQ0aWxy/igzlmuDSqQh7oD4+w4YWuMAFACAHfSRCvOkLZKR6kVhex0k3UCAIxTg8k12PVX95fJwtwC/M33umod9bVQqZOPvaL9lz+mIu/qn3/7O3r3wfsa3wztZsK4tqNE3SQ1S4Iz6l4rtcJtVcw0n401n09NhHv5k59Qq9/X1XikN95525a9zaSl/eaemkkecomt/i2tyMa1hV9ZV3ZEo81yqRfu3TXwPL65UYYilgz2LftWqr1e1+pqHE7ivQMl7Y7SZsv7A4r5DfsvLe5GmHu4mUDQw94dMP2ZNTL7poHSoJwLhDrO/oDSc58tcUBhv0btZ9XbZqlpMdXV8ErX1+cGgJuNrT5+967Kyxudvf6Wxo+vDABnZLQ3Ik3nhcptXeUWtR829iw0QcFVRZmHPdGWvTVt4kyk0l8XGz2dLTQidgIlXRZrCQ2xXjpzOgWg9NkZgIX5XgG9FYgWIm8+iIAJoxKeCz4nZ1y+BtkHsqEdTbZbdVpN21YTH1JsUz28GepjP/kp/dSXf0qtfkc3N1cGkNpxrHd/+LpGF1daTGcGMxa1jdKjnvLjvsrGRq00VoJKdThSdDlSB1IY9vGbtQkfANOQEzhsLWbTai5sDHSQ4cl94TzEM+szSkWCZc7PFktdD8aVipgzOirghiYA7GlDaS/X4UHfKr7tYKzzN99RY7K2ZTf8VSga1nZTJDhLNRCQIK2so4bmSciqra9rilm3Uf7h0BARq9LQshHy1wtbDYc5BsGA84XJBOutymUAfVnuTazlWNyQ+v1M3f2WMpT4u4AGE25KLYiRwf58tXZmcR3HD85BRLKQn4xLSZoYwIPw4lxtSMWAd7iLAEyndd155Y6iPPHaOlsulXfairPsmQPS3LnNoWaEUHF5ea3337/U03PA37q6ezhfoPqVms2W8qxpherF9UjvPB7p3fO5rhZSo9NQHQCq2VHv8ERPzi5tK8vcN8EYFbRdioJjTkBtsdJmrCE/ouoOblM+S/s4GPJjq6N1UMRa9fsBmXk3n3f22o5g8l4V6kfvas+CfkPnIHCSq2zsHeBcZdsb3HcmcSBAGPSswOCdVbVJPZBzyHqv+gfsP3XWeZVWjeLcBaEHNTAEUp4V1n32EupNk42p+wGSDQBj0c/5qqYW9wu3Hd6b814cB5eKIriQGXut4j04n3P/nM1bnaH9eFSgubOdqz4EwwDxhuth7kMUZv4km9IEda6Zr7PGOpc85oUtNpnN1HQQeAOZ2udMu4SFv3eExTrY5HODeZyp23kGcNqAlBaso0PkRogqod4OX98B/ztftM02UrlNtCK64fljff7rP6s//df+kkHZ3/nNf6p/8Y/+kZJN3fdg/86JTl55SbPtRt/4vW/rez/4gZbTuV7cO1TG2WW2UAugEzeg8UzXg4kO+x0l662yDW5FXc2JUkhrqhMBdNwxALxYTlXfrPTpu89J5zcq3j/T9nqmjvs5FQC8WamRN30emi9QaWP3H8aJOA/I0JDGOVzGxBRV551mt+tz5ATSPsRaapQq9xnCHhEkPAtET7BnkdHLPYXM1swTTUYjn9OpGwGCu5zp200lKZb2q+BwhEvBsjC5rGW3rZqmg6HjBSDOEvHDHsrZjnvBuvVv/5/fuMUrblustyNwOwK3I/ARjcDtgvoRDeTt29yOwO0I3I7AbgR+KYu2qCICU70CeynOycip1c3IXqDaISvPIEfV46QBYoZ23Y08fn0GCjujNTScQy7fys0aChZAJ/JXKOBoTJPT4qagFZgwKmka0/AJ7PXgaRzY3rYLrNSEvVZTp6fHGlxfaD7BXq8wSxiQoJU0bB+lYhlye3ag8u5D74pjwA2aoPbATII1VXUdBgWw1cIyrbI4s501fwEATAFd5QEDvOxY084ppRhzQYZlXc2AB589KC4D6FVuaroZzpw95gaWwQWUWdVF7rJwKBArK10qIwPAAPRWANdsg9ztdF3gTGcLWx4BMKNPpqnF751JS5FshUtQThtkJmvPDbtw/TRlu3lL68VSBTbQBncBZbHVDNfX3eur1enYBo3iFdtsCh+AZSyA+XwhNjmUocHOucppqnKigk1nAMexlcYuF0szM80rYLPf66vX6RoEvrm80sXTM11fXBictsrFtlQomIH2aSqVamxXamzXauexTg66evXl59VpZc4zns1nBiFozlEQdrpdHR4e2h56PBrZFpNswXK5UI7FGJ+Yhk6rpd6dO4raHYNjN4uFRotCvYNDN0Up2GkwT2dTZxe///5DXVzfONPJUbyNuvaOjvX888/r+TvHKq7ONHj0QOV4rD4gOuBYubG6A3LDZhXUbYikAIBpqtNRiJuxM5bcaOd/ZoqHRvV2hfI9s/11MV9rvmDOhnnk3GcaEpV1GR9rXaBQCZapiNtt7YaaG/XvdK7ZcqO903t68Sc/o72XXtGdz31e/Y9/UtHxHXwgpUYmRXl4Afz4IpEXNjSbjq3uSXtNxT38lIMKbqfyZw7TKHRzpfp/fgHoRS1Pk2Q1/yDHi+aHme0rrIY3Wi1phAVr+ADeVZmnVcAm8zmAd6ExQj5t3ku0nV/p4jf+sb779/6G6jfvq7PX1O9dXuiP/Pm/os/+0r8vnX7KAzF6774e//A7evM731ZabFQjB2u11POHXa3GN85rvHjyUIOLc23Ju7SJWWh+M6dtx4bVeobiA9VrII+4m8M93myc0RfAl2CVS/7iaLPR2Xyhp5PSFsxbAyENNWuxWo1YLbK4YLmTJUnTKbjYhwxg21SGtdjCJS+iNdsMM37zyVxTVN3Y4aepOp2uIogTq1JjspTjWOeTiZ6O57qYrTWjUQV4j0q4HtlyjfuCc0O3FWu/31a33bSKlWZYq5naKg1QEgDX94CxcAfLAXFukqCaAUyA/PLk7FwHRydqMG+3zO0DtTt9Z3smdaxAZ3ouz5RNJ3r3X35H6+vrYNmYxRotJkpaqTq9jrq9jq+LNZJn8P2nD/Xg6lKtTq4X7hzrKGnp/N2HGpxda71YhZxtW1oEy0+UFSF3LViaLlfY1AfSAtMnywAIwp7XyqU0j5S0cqWMbZr5+Z/PZlYqkcfNfSUjjKZRnqbOV2V/siIaxZSzIguDuFYxAuCgDMxyZf19pQenanb7Xgunk5FGg0sDwPXaWs0sVr/bCra1i7kGl5cqyLgut37fkuY2lnxRZmIBjXb2AyxzEX5yLexV5TxYVTYAR7XRdIbqzPwNZycupnKjbaqGzotSl8VKnTvH2js+snp5cvZIi9HQzVhW+UUBsIDltNTrMK/5WJwXgoILa3earKgJsQOeFQB6Yd3ZCZbrcU3tblv7Rz2d3Onrzt2+Hj58V48fX+jquvD6wRqz2dD45ewA6LRTaqPqbBhMBUSYrpYmUcxKlqeas9RZiyHTzPicDWIiao6KgFyBIjNm37GqD2FpUNKkmdTtpp7rjF0xmeio09WLd+7qheNTfe93f0+TwcCqzRL1ZuXeYXvOnfJ393xWyvzQdKZtHOwgg0XsJjxjrJUQCmo1zbfSqGRNKFQAZHNuqGysAWgW62DNu1iSHdjVwcmJ83/JpWdPRW1drAqNmENjLLRRv8R64fl7BoHfffsdtQGsiqXGg6Hzf/vttlWzkK3ovKLIsu0li00VIxGy1quzW7HSfL720hbyPKUxotxK/cu5x7mZNM8hquEEwLqPlT253Oz9BoCDdWZE9qMV16h261osplaIobY1oIzy1/EhsXqdjt8HAJs1td9sejNbTadaTWcGEpo0elNyj5mnHzhM4GDiMx17A2pQmv+8VwUWBPUVil+IAVW8CftWQXxJsNFnu5utCyt/+6dHOn3lBQ2Kqeacg/cPdfyJz+g3v/ktvf3Wu5oMR0pUV1YL+cTYGgMY7LdyHfc6Ouy1NB7eaD4fa7FcqFgv9dInP66DOyeardf65u/+ngHgfvdAp4f3DB7ZTnkrddotIw2z8ViD62uPQc0MsmCPfdDpmGyEguviyblBpL1eR/dOj01UydtdtfYPFJP3zXk2AaTNvLmghAwAMMovciyh0ARHG8h9JnZaZVfTyvnknHFR3tGMdxCB165gIV455zQatrafLKZ69+G7Or8+V0IsRrel415b+82mRu8+1MPv/UijR5cmPpExGdUjWxWbQ7UlG7MRMuVt9xrO0ICtWApvk5rKLPb6NVhtdYnDANnhjBtEiiTR2i4qK9UaG0VJZYm8sgNtBdqQSx3IDrZ3hohADYMLhDNmw3PBs2CnI19Hpa60CjrYonI6KDYNzVZ1E6tadw708mc/qZ/+2S9pNh5qPZsJ64P3f/S6Lh8+0QC78OVCcbdly9Z0r21LUhVz5WWpnupqz5eKzS7caA3xMsu8r0PABfCE0MD8tvOP4xEyXw+xLvzHuQjgjDMSrj3cU4DhKRbwgGA1HAWwBV9rprVWDciGDe0nmfL1RvXpXN1t3aDqTorrmJ/Vxi4ZXEtRlLb75QwxjWs+WzItN3POpiHGZsU+Vtva8h77ZqtDIRujPuY6tgCAIcOXHGiE2jmAGmcfW3ZL7XaiXr+lXr/r9Y4zfozsUvJYur6EMAjINyIDe2niZVxip95Qh3gViCIGmkutsFrnLMe1sRemNbUP2+oe7ilt5hpRR2CDv9loPJvqhtqhqn8A2rnmyXRmFyCenbyN5TPgXyCfcFSze1E9Vi1O9eDpVG88GuscYDwDnYq0xSY6a3t9h4xCZn1Q/4azHsQ6n/t2IUgWi+IKwbJNMRpsj8O5GyIeileAxGCPC7lsU4YYAJMdKkcvzkM+UVc18M7Byz9p54zC76soA8DyXWSRAWeTHikHqEuJ6MDeeOM9ysBvpVT2GRm7aOr8DFeHKtd5RQzBUvvNWB325nrNdTx2/rwgmVOn+QKqyCF+pT7gfkAc4IzB+gjZcXedBnsroql7DvwcalKeUz/DwT7aF0IuMc9OlQ1MfWHHJJyyiNAgpsb3L/QayFPPNqWScm0iL841fM020gbGQ0Y6xZajV3AjQekK4b6EJBwsqTk387xSSzOfzFPaXR+kpg0ExeCW5v2H+9SAiCVN53NaHeHzJLiE8IxDtI61aWS6WS71ha9/RV/9k7+sL/ziv6Ef/9qv6Vu/+qt6/Xvf1wmkjjhSkScqOpkPuT++/6befeddReut7rV6amOhvKnpbn/PpP6b8VgXg6E6zbbSdU2N5cbPGDnDK4hwnUTt5w9Va0Iunmg+HugnnntO+Xiu7dMrlZdDddhLUPeimmWMktT1LlbYjNGCtYT0pTzTdLly3vumHung5NjEAWdpc66MYs3oVazJX+dchUNFI6wDKMOrrG7u29Xlpfd1AGDIOuyRy2JuQJw1s93OTV41YRG+q30vICUwkiEDGpICbmZE18RZy+RZiPEm1aA8bkT6Y//7r93iFbct1tsRuB2B2xH4iEbgdkH9iAby9m1uR+B2BG5HYDcCv5JjAR0yfmHNo8flRfmKMmVB4WF76GD3FpyhQvOJIgc1G42QZyCwc4F32cA0TjZuDrnAArxNImdkURQBDNOUcLPEGTbkwtADDUUpoJV/VgUmW6EDCECGa7et5+/e0TlqpOFApa0YZYUXmXzO5SuwBwxq3V1e0TO/1EDvDQpglDew3qumrccmUJyfgcA0JLh+2O00iAGCsUYEfrR1VpUV92EA2AxfQK3KphXAFfCR4gSUZkjWIx/KgBXgOMqgcGfcerP6LCh3bX0Yon1CIV3fGrym8UIxggX0bL7QZLpwY5yCxzlfAIRVPiVFMEWl2eDPAOCgtt4B2LB8AVdpEgT1DazWYAUdp7Ha/Z7aNBXdBClddFPQw2C2RaPzlUP+If8BAnENzlmrmM4hk2lTOVRXqmTa6JX1G8pelCLNPFczD/mhc7LzxmPNplNNJ1Nn7fK1FPUz0gCAsQ350Fv1WomOD7p67vTYTHCad8yzoHrAOjpVr9vX0fGxisVcN9fXWkwBcM8MAGNHyfxhjNJ2W/3TU5VxYmvcwbzQzXQm2Md5sxWyrFXT4ObGmW/D4cjKrNFsoSH3oyjUpSF850THB/taTQeaXp6rnIyVb7dq12pqY1VJIwAFD4XvimeGjLvQXtgoEgAAIABJREFUVK/FNcV5XVm7qSitlHu2P0Pp6/BWNTZ1q/2KRWlAht6cYVlIAgCDbryHbDgUeiGzjqbp1irldS3SmqZvva7RfKmPffbz+uIf/nndbOu696Wv6OBTn5YyLIVpKqBmSAXDvM57bWgc8QzTp5y4YRm3UzX2ctVscR6yqgB4K4+yZ/Zmu/luiXmlmFvPAjDqrHEHYQfAzm7vO5a+s04DrmrWd/W82JaUJiJrFo25zVJps6HJ07f1/f/tb+r6t39V+/W5usc9/ZO37+tzv/zH9flf/JO684V/XZqv9Pq/+A09+L1vKgGkWyxUzmZqYNfZ62g+vNbg4szg73w8tPUzTe4kpjmOMik0MYUyPc/dAMQSzI07qwxpzgMAp25mOrcVZWMUa7gp9WQ+1/l0oznqWcgiZF9u62rVY7VpghfYGq+FiaYdHwGeKstD/sw6bOIK8FIstbEnxYJxMtNsgnJYzpLNWx1brqH6vVksrTS8mBa6nK90s9xoBZEeAg12r/XYDUWehTyr6/SgrX43U7sZ8j9Zs31bUcdMp8rJxK2abW5ColCh8c66QPMsSkPu12xhu9EoybWNmsq6x2pEWHrT9Kvpxb2e9skgfvCOvvtP/6lWl5dKtqVtYlFvNbIoAIaH+95PUPSNJ2M9vniii/lYWTPTyd6e9uOWppc3mtyMVEwWVh/yjDk/kHx5rhWwmn0KhQ2gF2BtnqrcrBVHG0V15mOpbjvx+zbyTBtUc3nuzPjRYGBVabfVtuoXFRdW31hwsi9iK8+v2GgmzJMizBuUo+SLYWEP8BJ1eipbPR2+8KLSTtt5p+fvv6Pp6FprcpFrpU6ODtTGdnpTajoeaXQzctMf7TF7E8r4uJ6otiXvPbXd+nw61Xw6tvK5Xta0WTB/ItXjhtWV4+ncewRLCwBwjWkZJZqU0uVyq2WSqXl85GtarZeaXp7ZwpYGMN+Pcs5Zw6XUbpHNuiM38HNiLZeoRcPYLphfJhTVDO55IjubumZrzVa3qVYrVhSXtgm/up5qPA35ojSUQ0suEKh4hee8tIMB55V5udZ4WWpaBgDY4C/nGX6tfo9yrR3X1ElragHc1+q2GAcKodlHA5a9kyXp5KSpXidTimXzdK69rKnjTk/7zY7effMtFawPdnxcm+xFEzbM+UBC8T7n9SlkLobM+dC4DSqXoG4taWRbMh2A7IWk4Xqjs0Vh+3VcSpy/StO31rCtJhn0vJiHvf0Dndw9tboSdw5e3KvhaKDpfOq9nH10f69v0HA2Gavf6doKGoLVBlt+GuHzhS0Os3rd+bkQPJjLzsP1cYbzCAqksK9jy8vRjm2IM+IUR3hIDlWzP4ieg6OJIzg4+XAWQPUOeEUUQly3QwRWrADAnU5TnU6uyWRoO1jISWm367WVdTbLE+31+178sT0G9MTeGAvr2XCo8eWNs/oAPgEeDWRUZzqaw332Yc6ki7kVW9g5AojZXJM1ytfJ/sKH4gPxa2n3Ec6m3ONNbWO7+TKuK9/vav/usaablQa8b5pr76WP6wev3bcaECDZY7mVEl7aqtmo6aDd1AGq7GaixWyiFe4T5UqrcqXnXnnZxDHIAd/6zr/UrFip2eyo3ztSnrUCeQqVabttklxBZMH5uQps4VdLW6nWUTE5jqXhfWeAAmq7cT7t6emJwbHO/oF6J6dK9w41AzBsYMkaLC2Dsiygq95nDSrVfVZNYcYAjhg4YYh4ogNoQRYxezfTmTULu2qAG+Ya57BOv2f7Z8DfwXSgLIucf5yxvrU7mj16qie//4YmTy7VWBNNwvm9blDAGmyTQGoGZD0vA24THIywUc3qWpBNvS51tSh1NWNf5kwK+ZIcSwDkYLxetwo4qPE4MyHkhCwDqSicvUMGqBXCnKVRoULOYn+29XRwOGBfYh9Chc2Zl3MI6lsrgHEuKCMNQUD7LZ1+6mV97Rf+iOaTkYZn57p5dKaLN9/R6BISwEIFQDp2pHsdRe1UK9xtyGCv1XWUZuqze8wXwc65UjeisIasAZkBcM8goQmsKyuAcaIIGeQAScvgdLRa2sXH5JwV2erk4LJ2YeFb1xwAeLu2sh1AudNoKN9IybK0gs+OHJxVcCMB2LKCuma3D2JuJsuNxjiK4MhAYmpYFL3+Q2IFAF7VWbMra+DqqMdxnj2InbmH4waqSupCwOy47rrLOaw1VNeJut2Wej32psJKUEixPO+j0dgkB+pRAOAVtdGsMOGnvtwqr9XUivg7qZ1iBY1jRnDm4Ey8RAHMkttOdXDnWP2DPROix4u5rkZjXdyMNZlhrx/mC9LzNMWJKeyJ1HnUSYCdAF3OIAdEggzSiLV3eKyz4Vz3H93onYuJppCUbPlPJFHm/G07ZmG9ayyxcoEykBx01yZHMg85u1fW3Vhr7KKOdiQN1gp/DfKwLbvZm4Ol8S63m7XyXwGAWRNNrAy5wyGflp/NvApfdy1Z1bXOua2cb9h/AsmpDOTvKkvYbmOsx9Qf/HszqhkTbPs3Ws9LHbQTtVlXcdiBgGF3KnZ9yKOo68P3O8eXz+OzGyT24HxlC2BU07ZKDspYro3Pzz2AFG2StNW3AUy1kriKh6Le3W0YDPkS4JWrxP49DrWUXSsgP/KCVEbUFDnr2FdXf5+Gg3FgD9oGw0i0idu8I4pyk6fZ09L4mWOabbwhHpmgTcxJyLC3utuxUtjhBxCcmsoEc7ocFRGSqJVizX4ca4trxIsv6Ct/4hf1ha9/Wc12pn/wP/7PeuNb39ZiMPReMGtIF9uVzhob9Z4/1aOnZ3r66ImiZanTvK2TrOXXMeRwYpnmcw3mc07P2k4Kbaa4hYRoqjXD3k7VfuFAUTvRaoM7xUSfOL2jdDxT+fRS5cW1uo3E99sAMG4RnD22NRWswdSRrCWsMa2mhrO5IzKSZkuHd061gKhBTyJMPq9lnLXsQFbt89wv7mlwnsld849GI5/PW3nuaAjs9+0ex4LDHAtH0d2R1PMN1zm6NWwM5WKuTbH8/9l7s1hJsvy874uMJfftrrV0VfU+C4ecIU1xkzzaaIqCaFILZMp8sCXBNmxBiwUY9rMBQzDgB0MvWm1IsAhJkGBQEBdrKImESIrUkBSHi2aGM9NbdVdX3bpr7pkRkYvx+05kTdvP/Xi7kajqrluZGSdOnHP+/2/zWtLp9pW1yOxu+NlzjQTxolbTD/2jf3WLV9y2WG9H4HYEbkfgYxqB2wX1YxrI27e5HYHbEbgdgf0I/OlmvHPRBihXi0Nm047m6UZzDudYOFXsXatlK3CSnCcKcawB6wDACZamFJR7FnFQwprVipUw9lr8fEqRHIAD/j8NC5rwLm4NpMKwD/nC/rdiVoZ8YZi3kVViw15Hd08PdXH2oe0LsbvD/rmZRAaJyQ1DxcJ3CNao1gqGy957iLn2q+zIyNXb210ZTKoY1LYHDVaERsp3kcrVHgAONZ3j6qqXrQL3WTwVYOvIK1ilgK9mW1MlRZrNl0oAfdEiOIuzAssqmfVeUbRvRBkYtn11UBty3yiAAHadrYhFH6oVrEhpWGN5B3OWMa2UWKGh9U0AmO/1TQAYW8aQneQmQZVTZOa6QV5Al566/Z5zgAP4G/KNXUjTxKbSpfmXph5DijAKUmzt3JwhtzVJfP95zyDtAoykeRQaDvxdABXY2RRugKxco8G97Vaj8ViXF5duaCZYAmLhCCCxLdSuxzroNXU87OnksK9mneZJeO998x0FEflAnU5Xq+VS0/HIDdTlYuZi0HM6DflMjS4A8D03ZazKKgpdT2ZuxpNnSgOWDvj5szONb8aeXttdpMliqavpVFeTmdrk6vV7zoAGyNnkC+0WC+fMHqSZBkmiFj0H8onXW22wc11hRx7AfuZP0ojU6raVNckootmDVRgWiAHIWq+2bl6tVmstc+ZruMfMKRrvJkDwPyl2KdbLAJ7S36VhD1hSAOO2mlbKffb3/yF93w/9cX39yXPd+73/sY4++WkDGzTxNnFqdjm99wwrQtQgpp3vtF5h17pW3IxVO0AyGUgNVmD9/wHg/SIUUMugmndw3F4xHFTKdFxQFRoE5rp4DvaXUv2sfyz0cvwDAdQmU6xUEm/1/Cu/oS/8z/+Tuufv6rRdUzZo6V8+flcn3/Y5fe6P/gl95w/9Z7r46tf0H37uZ3Xz9tf0ra+/osn1lUryZrcbtWqx5qNrTa+vNBvdaL1c2CaMthikFggQNKIAZrAoQx0K7EM2nIEEg78bA0wtcrida4cyI1VeS3S9LvUhJITVTkuecezgo0TZRmrXEiuAs6JUBkBZIwOZ3nd4tq0gqLMOpx4YVPvb2lbNVsghXM0L4WzOfMAaG7VpESealGtdLXOdrwLwO0U1yeMIxyAFrKVZDgiUqY76t5Xo4b2eWsR3pxBZsEvF8hIVIG4BGx0dn9iq1XlnZHa7OcXaAHBVU7vbV6vdCxnJqIsZwaSp1uEdtTpdA8tY+L96/652H7yvD774K/r1f/EFRZORknXh5syuTkrw1s3V4VFfg0HPa9Z0PtX1dKRVba0alrJpQ92obvlnuci1nC6U+6EKRJ7ga8jCHTLVZstStXin/qCl01NcFZhwgAw0iUoDr6iAAMbnW6ygu25u3txcm2TUQRVQS5yhbscKmla2C6wpptHnRiZ2zQUC7dDItl3l2hn0tVZXN7tIJy+/qu7JkS3+z9/+mhbTG5X5XOtioYNhX91Ww0A5e+fo6spWzORW8sqSuskY62LjNY6mLla5NxcXymj2bmqKCkghabBi3ZTORTdJyIpdcuwYsppmZU2TbU27dk81ALg40ng2VTEdq8E+W08NpFXdUu8rQYnG+h5yG+tZU+PxUtfX0wr0DHgazV+vZfW6gWjQFJSr3g9rO63ymUaTpeYLLO/DMw2FIbygQKBerlRPgJEmq200X681X2+1pJm+B3+Zi1W8BespDdp2Qp8y0iBN1E8S9WoBBE6wXzCovdF0udODB131O6iQdm6IdqJEbcXKdjWNL64N4JukEof1LTRhPwoAfySCoVJJ7ZVJe+cVQE5UQTuD4YGIhgsACuCLvDQwwNmMLPlwTiNfl6zOneZk0dVi78eogFudtvfZoMiSAWCAYHLvWIvcvK6nJiucHB2ZHHD29KkbuNgIzydTTW9G6jdbJvd5nYI8VamjA5Bd2d1DQnLGr7dAq7rpS7OfhDNKMD/gq9gxxVnJAQBmPDmrtRKA5qCY4qpYVwB/h0P25rlKnplmU92TUyujuTZsoLF3RIHO/s3z1qjA68V4ounVjdqNup9JJhtRCXvyHOu0AeCiUIFyn0Yy51POeD73ce74pmKVZxXlL0QKbLE5vwaS0UZltLPiCdUegF3USDXKc822kZL+sZ5fMfZb5yP6uahIk02AtDhSr5mp20hNWtthy7HFJSecNY9OT9XpD3yP33r3PauMyLTdRakOD4+VpnUPbBOSXKPle3dxdqab5+farpbOOG0BsCwxQQ4uODne7orUH6Cyv+P9qn90rP7JHaW9oWYGOgBKUP9CQgvnCO5MCfhqkiZAaiCX2OoVMAi1XEVU5KcNClckJYDSOlEfZbAaX8xnanc7thsez8earqaKIlTcpXaruR4Mhiovb3T51ntaXY5s2wvBjIMKYwC4xXfACWSLGrUifzHXCoAV9oZGolEt0rPl2o4W0yIA0+yPKC+Zg9GW087aWdMRyLzt8M0jdMzAvuEUTqf780ZQQmZ7m3KAzWUAarqdzGvzEjUexDGcPjptx2ssC1xBGppAkmrEar90pO/6/PeomM918+xMF4+faHl2rWK28n65aySKUaMNOkqbmZXC9aLQMEl0pw0Q0zJRg+zZLWg1LgaAXoBreTBe3/8LGO+aC7tSlIQvzuO5lquViWpcH2A6dVIchbUVN6j5ulS+2zhbF7IAylnOIzGOMzgt1VEfxwbFbEcLaEM2cVZ3BMr1fK3nC3KXpSWfURnF2K4f4A4he61aMyp+AUtpjc8gQ34rHbZidZOamhjhVK4Brp5MONg6n73Tbarbb5lUYKDP9YWsDMQlCACY8eH53eEKxfdcrsP7eZ/G+SgzCGlXocrOHnAaMtwmiXV871Qn9+4obmT64PkzfXh+qcvRXGvA5UawDGfaQ15iP6eeg0xC5i/PKXbExLcYnCSTtJbowcuvmKz07tmVvvr4uc4ma42KrQoAwW4zAOXUr3s3qI9GAbFn+AURmMeDszn7+d62PThocV+CvXFwNAp26YHMg+rUjg5Vvb0nXYciJtRMzsC2hX+o0e264f0xgNMu96yY5LyYhL2PGWmXK2xxAesgiYQ5EmKK1qGWqM7o1H7Baj+yO8uwRZZ7ZHvlJvUtJKDq7ATRbw/qOk6oyj5+YalcxcEEshV3NFglh+/Jf4fvRO1qAvg+PxkCLnusHYcqfyJAb0hlyzwomBk7Cn7trBpv1WrqJom6tVgt1OmAkJuNHR4Ah3G4ILLDgVNYi1PHQHLle6MIrwB8xh2XBDt8VbnG3KNA1A7nCaucuR+WM9c0o2Cr7VRLURZTf3Bo52y087wvdzWtY0iFR/ru7/9D+o9+5Ac0fHiit3/tV/Qz/8ePa/zeY0cQcF4YRRu9m8/1drHQ3U+96pikm+dX2s1Xutto69XhsV4ZHqqz3oU1vOBMQgxHqdXNTOvpyiQdVP3YupMBXD/tK+lmqqXUKlu9cnKsdDxTeXah4vxSXYhGtixfO5oDy/WNXVwSzXHy4IwIEaLZ1MV4ZhJY72CowdGJxtO5lli7hwaJexwMS7OF5T4Zz8HdgPsMIZVrhAQzGt04hqDbapkQs5xOQr1Pn8GK8Y1dSFJcQYjN2JTB1tu9pMIOMDiMsI93ewPVu31FrY5VwDzrTDPm9p/6iV+4xStuW6y3I3A7Arcj8DGNwO2C+jEN5O3b3I7A7QjcjsB+BH6sRUs6FJDYDGJHmgtAaKvxaqVFZVHI4Z7GoxnHH1EAB2UTWYeJG90GgJ3pgwVxYI5zKLZlV2WpBmOeIhkAiz83w7kCfwMbuGrAVMRZN7erTFxQq0Yaq99p6vigr9Hlc5UAqdpp0KboqrmQtGVYlUlFZyeASxUAXDFyrWi2fRathAAAu6DmO9D8rEDg0OSqcnYAxMlrqjIT3bjEdauyKHN8aZX/w8dT/iFSxfoapbPVJTBGKdQWS49JyACmkRwACRe4wVGrclCtlEVVU9fsVtsh8uEhE5CGgxvrsL+5j7DBaboVALkh7yh8dlA0vFAAwyL2pwaLMcaeTDOKIbf+YCxXCjkIAKh/+4OBOv1eYLQ7HyoUtRT6jCE3GxtBQGGKsGWxMms+yVI3QmmI2srMTOfgJ8avewDY97oa/2BVHavV6TjrbHAw1Gwx19nZcz394ImWFJUAGNi/aa1Bt6mTYVfHw66GvbabdbQkuMZOG0UkSgUsS4MaZblYhlwpivl2yyrs7abUcjV3niQ5fMcPHuD5pG1W13Kz0fOrazd0GvWG+p2uonKtJ+8+1uR65AITsGueFxrNF1YBd4+ODBrNiqXmxSIAS7CWJxMdNRo6yhrq0oiYzKwS2uRb5Vjl0UyvSASogJvthhooLLEJ3ZRWP4Usr0TlCiUhiqzSAPDeKozGDNabtiWvbIhRo9Lo9NC7qUHRvdMMADdJdHD3nj73R39I3/aDP6yvf+1t3fvu36ujT3zS9xo3AAp10iGL5U5tbHQD/uEu3w67zW2hXbpV7bijCACY6b63JjaLIQC+/59/KJ7zjS2wIQi86HXxQ0Sg0R/ntQ4KHUSlvA/4HBgUZAf/KKx5etO206s+Z7XQe7/08/rHf+HP6TVY7nVpEe/0W/lcu+MTffb7f1A/8Gf+S/3C3/v7uvjqV9RPpN/zbd+iy6vnbjJi3TsfTTW+vNR8NFK+mLtTbGVcZVkOeIU1Zk4DqIVSO1grkjvmrNwKAN4r3xh8vnOSNLVQpIs81wezmS5yaQW4a2eA2DZsrV1QKdaLtZqAbLafhAwRSBrYbdqG2c9VULszP+2EuJPteW09CLhmi9lgOX1TrHW+LHW2lIHforKWDzhUsPZv1DK106at+IadRA/udqQt33irmFw1GpvYgKKk7PX0+hufVKvbszLx+cWlFsvCpAGs2pK0obv3H+jk9K7SrKFnZ2d6fnVjwG54/6E+++3frldfeaB+D+JApmf/5uf1jZ/6SX3lF39BvS3ZfeRPbrSrRxrNS1uht3uJjo4OTSZarJZW5aX9ltUVxapUukHN37LX8AIr7AlgaSBFMCndPLKNIJb8WILudPcO13GqhrMhaSIvtdvmwcqUbOlarNGqVKs/dJMTBTDNdXI5sbWDkNTK6lb9sTfye1vTLpfaksFYBEUwRIAmP5elag2HUrujD25GdhzonZ4o7bQ0fvrYtva7TaHp5NpMiDhCNUL/b2cnBACskCedKo2ZA3JWdj1rKGV/KMkAvVSyqSlZ11QrAUPqtqXMN4Xmq4Ubw14zAEfJHs53mhWRZrtYm2ZXyyQ2+eVqPDF4PaTp3s6U58ugIKpe2FVC2kG5AkDT6w50cXGtD56caZXTxKzWNMgp9YafE+alLYSxtK9cJWaLlR0QaARW3A8TU4ot0RSxdpBQWMtRlpHXuN1oafC31BLXEvZU9iR6dyh8qhgGn0NsKxtUwAf1mo7STMM4Dqo24OUoqG1upqUePRqo20IKVqqFpSfuH6tSm/nKc8pRFwC//Ab0AvCoAoA5K/m89FG7e9Z57Iers4Gb4ixTVkPxip13x/efbXe6LrcaY5ltIlDIDLZdtOUqmVbs8WT1ZpmO7pwYXOOsgqoca1gAN44Jw+HQtuHz2cxnrfv37+nlBw/sqvHu2+94jmBdvoKYtNnqaDBUzj2YzU3+CLmQ7NGBpBOa01XmM/uUHe4D8MtgOAO9uv4XjiOcCznn8SxHcv4u+YkxLwgdTCwAtnqifr/hOcla2hgM1Dw4sjsFa06j2bA7yHIx13Q8cc44OZ/5fK4C9X1e+rmySYKjNwAjaPBDOmj45bPnKleEd6aV/8HlhPPRnqRmW3Us8gGS2NdYU53f7BRvRWmsPNpqqbWtbDtHQ83KUjeLQss1iqaasjpEs47jMXhGsIJvkZG+I6OY+bPWroAwsnGMhR06sMVuNCuQlwY3e0rb8/3D55e69+gVtbs9Ay6AbQDA3LezJ0/07PFjbedzteOaTno9Lcc3gQRlYLb0uXIwPNC9hw99TuweHKk5OLCSidgKnhMuEPAXQI8HE8U6QDYKT8BXq6QBHQyohD0uuL+EXE6/tsxxFKVrNW3rX/MZBHCUDOd8netydKGbyZWtr4lTyHZrvTQYansz1uj9p9pOVkrJBzeDLGRmc7Zi/hXL0nNx7xyE+nyd1VQ2M63qqZ7mS7032eh8EWJtenXyl1M1sTcuyY0OGdAcxXeJjU38nLKlWwEapnsgpIUDchCK+YwB0aVmq/LJpDQQ1mzGOjzomsgI4Mar0SDbvjSBpdHuaJXGOi+XGsdrnT666ziHgsiW0UTNdU2b1daW+LtWoma/o+7hQHWyKq+vVJsv1JN0p9PRw5PjkN2Nape6Zb1VhKVtiYVxHkDQipBZmDSVeB9g/O1qxFzYQTAkw70RYnqWjLXpHQaAIQLjYmNyCgDwkvuzU2KkPZz3up1IvX5dnX7H71UWFWEgSjRdrXU2LfX+dK2ZHaWC4hfQl3XcETacc6oYgP24QvDFnjktd6qX0mm7roMMB5SaGmRJs29wYzaoWDdWjze7DTUHTSuRXxBkAYAg7bquxF2AejDYt2IrTs0AEIztP+QsCCPsfayD7GesBtQyBTbmO+no7rHuPbynzkFfbz1+V085C65yJQ3s9htBVY4yvt7QbDrXeDyzonx40LcNbXAYAVyGqMU6GOn1T3xK61qiDy5H+p2339N75zNdLUoVAIq9rud7jlo1z6v6l3V3X62FWtX3x2SbcN/QyfLYGtwEVONMakvwMBYA1cFeGIU6OeKVbbkJ1iiE9xbQrPPBZjxk4AZXBNdqzveuSNEm+ED4Dc5WJk5X7lqAvdTOvgesFQDC7gcAXgb177qG+8rG6wMOKQCrvUZDHF0j1OuuLSBxV4zPKnfYBCMcdwARrSoOtYxr3CoahjMIu2+w3iZiBnJZAISdtWuL9jCOOC45H9nxDYHk4n0cIgEKVH6G8QxmZV5PUZB3k1i9OFEHFxEsy7EYrv7MEQeA19/UP2sHEBzw5UB6q8hROG3sI7OCzXdVF7vzDdANoBlcSQD8cRWgJgzkOc5PZEGHT2I9Jv887h5o8OBV/dB//qO6952f0YfXT/VP//r/rqe/8hU1F0vdO2qrd3yo62itr04n+s3RWC995pFJnbPrkfLrie42OvqWew/0iZO70vWNltOZltTPES4+uZbXM6vqM/YI1vfdWjk20L264jbPZl2DfkuPjo+UsD+fXWhxdu56JsZ9ivciNsLrQaJNnGiaF9rU8H7PyCrSs8up6p2Wju4cq9nt64KaYblyLc/e5HMre2uz6bOsay5IT1lm561+v+9x/uCD9z2PqfM7jYajGWBt1MkL7rTsWmGHpHqqq/MzLSdjRWWpdoZ7x86EHRw2qPchdrQGh2oeHCtttT1fmNvzxUI/9v988RavuG2x3o7A7QjcjsDHNAK3C+rHNJC3b3M7ArcjcDsC+xH4s+1khw0RDRSairVGU5s0DRaEea7xMrcSmIYkGTghU2hvAR1Z/dtMqnxDAGDbc1FMArQB8gZ1GOCnAWBUsJRdG5ra62BFha2e7ZVD3i+8XCsW/ftQfBqQpaGb087dqmkQuK4SEJXc16ymgx6FYxXeSHZSXDcwS26Xs2idrROykyjAXEtXhbKzecxYpuFBnyk0cgEg3aS1vVQAkQGcbAENnrJXKdNgqEBgPtMNXhodzvZFdVOzkhUAFICTYmFKM7YK/d3nNIWeZWjS+DtW+b/BfjsU/wEA3rnoRg0K8xteOKAkAAAgAElEQVT7KxR1NXICY3JxCtFEB4BxkUmGESAwhfxeAWxw1WVnZc0bLLgp/J3HTHOATF9Y0xWjtt3paHh4oMHBgYETiue9Gpmf2f8eoITxo6mPRdMsR+2cegwAKgz8uqgPuYshGzbcI5oILuSrXGAUjRRz7V5XRyfH/tzZbKbL8wvdnF9qOZmqWMy1Xi3VbdZ072SgB3eOdXo4cAMSqyfUcmQlQzbAym86mWo8mvgzKQApCg8BYbYbTSY3WqzmvpZGr6vDl15S6+BAtVbLxIinWC1W2dUopgEHrs7OVWBr2+louSoq4gRWvpnuv/qK4nZbV/Opvvb4Hc0XU+3ylZJVrl4tNgDRpcifTNVJgjVWscCiL8wDN7W4h1mqeqNuABilEA1d23KirkTlWG7cLCYHbG8Vtm+IBDR5E4D2IgDEJglsItXqqZaolsudga0f+OEf0bf+vt+v7iuv6ymZXN/27eo9ejkAwDTP/IhFFkY2K1tLGmt0Wrc0S4qFchVqPzhS3AqW1cGD+pvN1MpKIHRUq9dyzn1aq9PuBEDF8yL8nfUSdTGEkq0BM55P/3EBlk5TKdi2ocaN00gRWVhYOSL3efINffCvf1I/8b/9L3odxcs61w1Wm6890vEnPmGFdj5d6u1//+/Vi2t69e6pXnvlgXY1LNpyrRZLzUYzja+utZhMtMlXlZV2EbL/gle7VjgmlGulgPSgr6gyrLjeOvMVJTEAMOCT1wgarklDU6xel7nen811BTcgjbS1qqamuNgYAO5GsZpYzJmRHlRVpHzxwAJANRrYJ4OUb7xGrpYonwMojigIe1pICOQgjvNS1+VO18VWV8VOY+w+TfAJ6w2kFr4jSrVOUtcga6vXyPxsdds09FaqkwfeH7jxwXxg3cHS+cHDV1RuI12NxpovcxNrIKWwJjXbHd25e1/9wYGbgO+++54+fP5ck+VK9YND/eB/+sf0yc9+xvevfPsb+p2f/il9/ed/TrPH7+qQPQa1VrRREW81Xm6sts5aNR0f950qzlij0BncO7HCaHQz1fXzkRK0JOuds5CXi9KECdYgdiqcCQLpB8VQaQvQw6O23nj9UO0m0EOpaJvbyhTiEc8edsOjZaF6u+v9Yj6dq9tu2365XBW20G3XG2phY5/WvT/ORmMtJxMVc2zkQmYvQL4tb1st9Y+O1BgONWYdbzZsfZc1M83HN6pn7IIbTcfXmk1HBiBQdZFfxhqaQcAicw9CAZaBVsgBlgdLUIBnFOu2Uy1risugFPYjuwOgwJ2hsndEMWn1lKycm5SRxptY12WkKeodbTTspTocdtRtN537jBWn9wwsuiH41FGOh9zfg4NjXV2O9PiDZ1YC585YDvsiDUsrZi37oqFLQ3v/2gY7QGIpUJCtd5pWls40u3luaBgCiBa2Xg9Zuisr1ra2DAQwRFnL/QrLCEqjoMbnOcRi8iCr6TBOdICFN5aTsWxHzGY+y1e6e/dATWzs80INgB4sYvONolUhEm19niC6Yg8A+1qCAtjnhj0IWmUAe29/kY39TaVsINjt4ygArmtusk5V0yXzFjte8hsrNTPXRW4ejWmumyzPuw/ue9/ECn08HqkHGFyWjgAg95dzB4pfbGpxrnj91VcNyL3/+H1b9PL/IRV0Wi09uHdf4+sbPX/6zMpRVGt2NqkyCjlT8L7MQ4+s1X8cpyrrTVPKXqRU7vvdQbGJ0oZGOU3vKtsxw/q93VRZ5t7b0oy1U0qbDbWHffVP75iAiAIY+2Hm2WKxMPgLAQNlEpEQu3KjHmQtiIUoPom0QFFERiAqouFAo9kkRI1wvilQCIY9xqsloLZJU7FVg2QkryFucO4ERLEXcohDiXBAqKHWJsN0o+GdIzvmAH7lBVbcTQO3rXZbzXbLa2tCtmUdcsTKit9iOdX1xZlBcMaArGksKjk/2+ViK3W7Ax2enCrfbPXrv/3bOrp7z2SbFBv6tG7FMgAdmeDz62tnUbawKOVZWsxChiYWyWR212o6vnNHr33yk4obRDTU7eix2tU0R+lcudxA7OFScYDIyGmnWW+SVU0JjXnnugeFHTb4gPKc99x8t9KPXyE1BuSUcxIvLKgB28fTkZ4+/1CLfCbtClv7DlsNDdNMsw/PdPH2Y+2mpYEgSKWs1Vx/ODYGkMpZsntQBLJhI1NRTzWpRXo8meu9xUbXZQBrjhqRetQqOxwQsOcPLhoGgPkV8gF75SpEr1R8B88L40b8vyCMrKJZwpmaMzcKc87hHFY433L9qO0BUmxVT2YxlNhuRxfrpc5WM61rmZr1cBZIiSNYrjWd7qzs7x1lanTb6g37arUagTzEfS0LHTabenh67OOUz+RE14Aw52tFeWmbbZM80+BKgsMD2d+Av3amQOGO2jCuaWEAuOmLRUGeQqbjsABxaXio86sbrZYhNgEQDuCVMwwEQsYdrmOnF1w4IFQa8LOFdKppvtGTca53rhauJddppCKJrATG3YD9Oax3Yd1n9HHeQfGJlW5WbFXPd7rfbemonqkL0ZCzOhp1yAV2v9kobSRqYNE/bGmXRAZEAVpRAjp3tYofgZjFjo8LRrqLrAROqaGod3DkACxkfpWFx4v7TU3GfIaE1BnisDDU4PhQZzeXmpe5z+Nps261ayALB9eq588v9ezppYh35izR7tSDja9jflIr0Vmb7j14pNU20gdXN/rKu+/r8cVEN8tC+DTg0sJ855wU4oACcbcqFyuy8j43mX0GZ4hEuxr51pXyljW9hFQVMoAdBUO9aALSNkQtQdx64bi1J2fuYwuozaqIIyyJ+f2eiG03pkqNC0BbWSzv68x99nAAnSEspoFowPfBut0AMOdOXKpKnzmbaSoiiHBzqKEaLosX2b+cxADoGAMGwYrzDRbCKIwDiYpzhIkpbMas72TFWvG7dkYs65Xreedgh+gi11dk8nIo8b4dLO6DQw39Dlx8iqBuxWEgrsjXnJO2IQO4U4ttBY0iGKJCK2IeYy2OqnnnM0egqu0ZJUHV7Zz0isgXrOxD1FNV+vtXj6MBa+a1OWfuT7CoxeR1xNQda5Pk9iAw6uZ1UtfRK2/oW//AH9Z3/ak/qaKc6Uu/+HP6x3/rb+tuudNhLVK/3VD/zolu4q2+Ph/pd8bXGj68ZwLXYjy1Nf39dk+feemR3jw+0erpmYrZXPmabHBIQluV85zwX6VR4iziWZFrjm08G06jpna/oZOTgR7dOVGDZ+nmRrNnz5WizCdjfs39AcyO3X+CeDLDeQLiInVukur8Zqp6u6P+0aFzj0eTmYntOCSxLwTXDpzl6prhGoK6G0C41dDDR4/U6XW1hAT87ruOunAGcKOh9SrE8/Bc4JBCH6Df7ajf6+j8Kc5yNybpdDmPcwLHdWE281na5FwioPpDx0RB2Npbdf/oP//lW7zitsV6OwK3I3A7Ah/TCNwuqB/TQN6+ze0I3I7A7QjsR+C/BgCGnfwRABilYx5FGheFbhZLMzKXBhyDvRNNT4MtFDkJVpvhBYs16Koo1mLbaQF00hymUQjQSxEXgN9gtRgArI/gQ5VK14pgt5tqFfs5AMDk8VDAksuIBRmAbyPeOTdy2G7YYhVPQnIeW/WmIhowFIkUFTRR97bDezCqAoENpDqfKjSZzM51/mhld7jPWwIAAwB2/jHWYpVNNUUMYKbt5b7ZQKJ5gDsTVmmANP1ez2NDg2h0c+2GkoUNFSgb4N0XEUTfBM3cUA4F4R68S7NYMYUTxRjN1yRVbOVtavB3Ml/6V/c1KwDYNozOdAJYR7lVqa395sEaLEgrA7M7qDxCng6FOs3Mg6NDHR4dBbYxQBpNcOcRhUwmZ/MwQGQBokYqSy2LPChWUuwVKdDp5O2xwXBxVoxvNlaA7jsd+9xpAFCaF7B8s0awP8SmOp8vlc9nmk/GtueNd7nuHvX18v1TvXQHpUTuvMPFdKpWq2XrUz4D5e9itjB40nHWcEOHg4Eb5jfXFwaNyTiuNepqHRyqRfEJw3iz1rOLSzf8YMzTDDOwg+IuBRg50Gg6M2mioEnaaOqNb/2M+nfvarJZ65d/7Vf19OmHzpZFcVabLdRXpC6F/nSmQaNlayyrr1ah2WyLN99EmsqJQSgr9qrcPe4oADANWpMObAv3EQk5d7QCgJ3VVARbNxoKC+xgW5kbcwvUfo22/sRf+e/10hufVJGvFd97oNajV5WhYk5QpwX2OUoZW1rmUsLvmX+oOWZzzbF2LOc6ef2Bsl7DCuA96YL75sPcR8T4ewB4PlvYurbX7X5E4bvTGvvJEvAhPA40rmzDadvSkKPltcLNKZqylRrPgteNrn7lC3rnp/6Rfvtn/plOk0awym409Okf+WEdvvGanj35UL/8z35SrV2hg25bd06O9ejlB2r1GirWK43HY83Gc02vR1rN5s50dXIsjQYr5YMCPsxzBoPmaxIUB14vUQCTRx6Ublad+E/oLDc0Ltc6W+R6PF/qGjC2HmuboZ6X4mJry9leLVWb/L3Klgy1HPaa1jCgJNs3CFkfWOeKjZ9tvp0tdLPE6u7ZZqeLWW4AeLyWZqxn+ya4LYBpkpJvFhpbvayhQdZ0Rl4z49JyB/S1u20dHh+rltZtgxilmdr9oU7u3Nd0kevs8grGkJpYpMWpAT+yyjudnsHB6RSQamK7OgN2SaLv+b7v0cuvPrI958WXfl1v/cK/0cWX/4Oai5l6AE7OPN6oTLbOytvi9tBI1T/oVhmxUtpu6PClO24gXd9M9OTxMyvqmcsQDFDWW9VmxA6CSmWjCMN/s9ZyKfW6dT140FGrEdu+Lo2whtuqlSUmGNAcnJdbr7crsg55bnu9kFe+JmvzJuSPRrGtHvuttubjsVazmTar0veGAWFlRfkCSNXtd9U66KvW6ajWrFtVhFXveo0fB4qbXIv5RNfXF86bbLeaylcLPwtY2tPABswz0Qr1rclOOysDyTfngUVZlZSR0jVq5WBRjo56TaZynV7YxgSMiMzKlTQrpJtculzKyvQ5ypdWpJOTjg4HXasoeF9sDosCS9KlgSD7SbB/4KrQGehmvNCzs2tNp4XXnD0AvHc3CIeAsA9a2WNgIFK+5RUUY1hlTgCmd8GtI8oaVotwblmWuTP1bCtKDh3v4RxaAGCeTVSbNI+xTyePmyztjdVFg6SmwyjSEOWRpK6trSMlGc3erQYHXd93VIOar9TIt1YB17fhrEMzG4JbDd9QT6nw3YPJQQUAV24H+3UvkL2CtaP3Mb47Ch9+nnU7ie3Gsk4zreJMz8dTLYhyAOSKIi05pwBsJEkAurGkbLf04NEjn7EAgCejG1uSc9YCdOOcBsmJ70u2NIeIhy898J57dXUV1L3klO92no+vvvyyFTJPnzzR1cWFM/PYK9nzbKFOTqlzfVFkhnxUzlc0ZMPaHgDgcJYIOYiArgC+qLnI22RxAmy3jpR+MREJnA151rEXd45BZJClOxz6/ewi0miaCMV5BBB4Pp05f5w9mDNYr932Po7tIzbonLUAAFD+9ocDPTs/9/mnmWZWNNq1pnIx4VtziVbpmWBUuPGL+hcAab0qA6GOewS5IKk5s5Ucw87hQGtbUjKcqdqdgTJs4RuZn2eIFkAVEFy2PNfRWuVyrouzJ36GOvXMZ5C7J6c+s84mc00nMw0Ghzo+ZU2L9JW3vu79BaU4alirrSEuFqXWEGlwwqnXbW1bjmhg585axubSY5skOrl/X69/5jOqoRzebE0ugNi1KgF0wsEY9wTOw3GcqZE1AzlyzYpRU73eCmTECkxZrQrnd3NWBGjnH3/WjgzGSMVyaeANJwSa7awz48mNnl88E1QNuFJtVN/1VA1ye999X2dff1uarb0XmXwQxVpBjLOrUJDBcd22bYbgkaUqslTzWk0367U+nK70vAhW8GTIHrWDlTC2wtwgyDfsoVZEIqJLOVMgLA1nCRM+K4tb1nyfuVCEV57mzEVqG+YhZ1KufTQZq9vtWgXK3+fcYMDaINJWajU03ua6WC00Wq7V66IGTxxjMr9Zab7YKmnUdfpS3+BOVg/uEKhe8+tr1ZYLteNIJwd9z02DQ1HqWifmVWxs98+5A2WgXUk26wAAA0rPFoEECgAMiRJXnnoWlJ3lWlm51WK+Utrq6M6bb+rZ2YWun1+qHM/VxakBJxMfwlBVczjZKm3U1Ok1K5cngJi6drW6psVW718v9I3nE6t/N1msMomECfmStY7sYGorSKRVvjj1JHEXDUh+1G/lTi/1OjpmfwRMYw9D62ryMPOMz0+V9hpKB23tspqKbaWMNmk0DWAhwLRBxqSyGd5YfZihIKyAcchT2IqvS2xjUyv10Y8SLWMybJao0WtpeDLUCueVNFbaalQEJn4SfuXGtd3zZxd68uRc47F0cJip3c7sXMBzxdyAJMAe3ekPNS3Wenoz1tvPnuv5ZKVJgdtDOE+Rg8rYBBJnBQ5WRJU9UQoC0F4BzOmSl1WxZG6jMMeK2srGujOqqQOXi4XJIPuz9L4u91KNG4KtgUI2rcFhvrnt1kO+rs/Zzu7dA5Rhg7MjhM8f2LRDCgugJvUcoJuJBs6aLkJ9lwQVMARh9gAcVro8S5ypIZKUxPpwTuJHKyJ4tWdarY96tADgrs4bSc1kGIhnewAYsglr0jcB4EDOop79aJ3kvcbuDoxfIIGzEdjhoABQjEJ2LzUOESvsdRDubDQUwF5nAiexWrjh4PASx+5PpBHkA2IPgsuDo0Bq7J8hR5zaP+Q7h33TdXf14v+EtbfKzq4cURgUyHM8Q163nb+Mqb1sO1+mqd74ru/RH/kv/qzuffd36Ru/8av6dz/5E/q1f/2v9UoDok2iLI1V6zU1y2K9n8/1tfG12icnara7yue5Hn/9Hd3rdPRp9ovDY+XPnmuzXJpgwTNtbfMKBwvmRqzJdK5FWWgBidogtNTsZTo66en+6ZFaPIuzmeaXl4rLtQmJjvVhHLPUe1O+i9xvgkgFgW+H+9J6q6zdceQK9xuXK+8BEDmI3Ilir3E4nuBEQM/B5LNIOr13R51ux/fs5vra6wDz2GQGzrPcg4rxw1mac3W72dBkxM+GvbPXatolgGsHAPYLlTXPJUrgXs9k2G6v5xrnB//eT9/iFbct1tsRuB2B2xH4mEbgdkH9mAby9m1uR+B2BG5HYD8Cf6GT7Ky8oc2Mgqze0NoKYBSBpS1sp0WhFRURzZLKopiCBTs8bJso3GDthkzD0POjUDTgCpO3yhsij9Q2WzTCUM7Bi3dmcJVzRM1V/f0A/oIj0vxxiyIUY2uKdNqeG7VS7KJqasZSswYInIQmBZZoG9QUdLVxa90EezJbUoVCa6+sDf8R2frXADDvby/AqilNg6JS3bqp+1EAmJwiAFX7xaFsCXnD+2ugpjOxGMVWhmVcpjtYeyaplsuFri4vXVyGQhzF8T6luPK+drEfrLwY92C/HVQIjHGSBZUsbVfUcCDNBoCTzBbEs8XSKjwKWls+w5SFBW18jMYauXz7exZQa98PwNwK+PavNNmw1cxz5+wcHB4a/KEQREFH0wXrrLTBZwf7x72Vtq2r1iFzCQDYzQYztCuAv8psYj64iYzFd6MR8qdsb8vfwYKQxk7hYp6GG5aKFFu8H+rK1Xyqm/NnWs1GOug09eDOoVXAFHGL6UTT8TgoJC1ICdbTFI8tlHp8791Wg27Xdqqz0chqYrPEuXmtlrJ+T9tG3c2rq+lEvX4/qInzXFfPn7tJgcIYO9prcghptNNQTDN98ts/p/tvvmmL11/8lX+nt996W+VspsN6XZMnH6q+ytWGuDBbaEjDeCvl2GstaIaHQjbkdDNHApjv3GwUkUbndy7Cg7dYyLSmjcm8fdHItJ3bDuzOrOv93FwWkbJu3SrUbbOjR9/yGX3+r/4PSltdXb/znl75fZ9X3D/QjsZMiwxCGSQjsrBJ92MmRVii06tvSMVsptHoWlfza738mTfVHLS0i8PctWrKsvbwIO3Z7nucYLXIPVc67Vb1M8EOe7UobOMH+MB103yiD0mztlihdGTqB4cBW5Qaaaiyk6NcX/mnf1e/+0//T+Xvfk1pTqMkU+fBK/qDf/kvK+m29du/9Iv6mb/9d/Tm/UMzwZvdjh6++rJaPRR2pWazqebTpRbYNWIxioVkZWfKs+9nUjvPcdj4BXPLTbLwQo0GAGzbT+zlAYw87xPtorqtmM+Whd5f5BrR2Gom2qQ003cGgLu1VIM4U5v1hWbZtjRw0sBe2yBTUEbbapXLhpxjZnzNANmcdTjLtITUU251Ni00WcvN2DX5bXXGNYC/NJvrIuMvUjdO1KP5mma21idLeReXBjA6g4GOTu54vXGOb5xZETs8vmPryPPLG1v8ovaFtb9c5KFRHtWsnh/d3LgpSUYXNsAoB46PhjrotpSuV3r8W1/S1Ve/LD0/0xFqNlQ/Za4c63MUsa1EtWaqpNlQs9N1Ax6CSNKqq3U4cG799Xiqs6fnmk9XWs55nshC3jj/2ioyIz2BQBPsBGksxeq0Mx0fNZTFO9tA1xOUQms1s9hEJsCffQYt9oDT8dRZnO1W22vbcr70XoAyi/zKo8FAq/nMakLn0aOgIr+xoJEY9osUgL3bUms4UKuHYrCpRhO3BKzlcpXrlZvel1fn/n/tNqq80hnfXgNp/C3mXpMAKwzKAewsFlZHwhDC+jLb0Egnl7gRAKxo6xcA8GZb+jvvAeB5IY0K6XIR6aKQFgCo7ZoOj/vqddpq0chGvcb6u1xouZxZdcGe4HxKmmxxQ7N5qfEkR0Tr/dOgDUCuX3tLRGwiq7xvmq1xYnUU547FZqfJeqPJFpd5LJBj7bK6G4SoX1GyoV4HTEAl6uuyRWSIYIBusVcuMYetAEatHO3Uj2s62EnD3U693cYAMPc8a8VK+3W12nW1G5ntHhcX10pmhdrrSN20brtvsmQhpHF+qJxqA7BRKYBf2EDv+7uhax6cOMx8I3oiAFvk3TqHlnMMGeJZU2Xa0PlkpgWZi6jIajUt2HdRp4Hb8HY0m7sdPXj00HbD2BvPZ1OT0wAwUWlvikIH/b4/m7x7FKOHh4ceF9R7+6Z/yH3c6dHDB87XvTh7rovnZ2o3W1a1o17bO7SEs1sUYj5QytK0h7XiZna1DlcAsOM3UIpVJDP2oXW+U7sBiBmUYcaOWTfZ8+v1oHC07bsMyAAoutHbqkhgzAXmeL7SfEZGdmjucu6zojDNDLZAEKIpnGDv2G7r4vrKx75GkjnLOTjMBBYi6mODwP6uGwO/W0C1cmMQc71aB2AEQg3XiaW+QWDIEU1tWdMFWN5Wr39gJwj2Yxrcs9VcBcBvDbV97igDrN0nNxf+rEG3o3unp3r00gPNJ3OdPTvX2dm5Bn0A4FPVW3Vd3Fzq7PJC49k8KL9QxefEDGxNJjlqd3TUaau522p+ca50u7ZbDtaWnCFosh/cv69XPv1pRa228xx5oZLHwhOg1WrbFfMaQAsVddOKTwMh2KA3O+Fc6nUTtSsAcMie5p7ZspT1GtAjQXWOCjnyegExhn47a8XN+FJRHKy/mQYNwL3FShdvv6tnX39b0WIjUuxdAwhwAJIOZM6t1tgCcDbHRhbgOck0i2oaAyCvSl0v11px5jAwIw07qdpk9/L9SlRgsTNQUe9S17CGAk6HFJYA7gYrUSzJ67YFB1hlnwjOHlur0DifEk8CwPfs7JlBgA4kzzTVzc2Niae8lssikDcEOJLralaoPwzrCzrLi3OMkmu2Uz69f2SAimcRwuZBt6NyOtYa5XqxshsH5w+fZXEJ2aL2jlUHFId9gDIZgkIcKQcAxjGFZ8W2qex5rPvyusnP8GecObNio/lspebBod78nu/Wzc1U73/1bV29+0RHrY7tUqPa1rmjmwx7ZJSRm6CQjmQHjKzeUhQ3NAYAvprrnQoAXmeJyiTWSjstIRoxO6r4nQAAh1zVPQDcKrfq7qQH3a4O01TMuLjIlWKTvquId+xHTQDgpmp9AGCyi6lJcp+J0kY92JLb3aAwgYV5yBil5LjXQjQKRJd8tXZURrmO1OnE6nOOIL+amBVtwpkuTTQ8HSjtNOw0AgiM0tj7LQTAvHC8zcX5lT58cqHRSOr1IjVb1DCoimNljaZiR/TsvMeNV4UupgudjacaF4wNVtk+0IY8aKa5a+Dq3Bx0pAb6bEvsPY4YhEACXpWBwAzg5fxd4g5scdtRt9f1HoU7xJzzyCYQswFoTcyGUME+U+UF80xk2IdX+dJVIHhFDA4OWQDFgKxe2yswDdB47yrFahIy0CEhcGYvVQKq81xDCm/UNV8uXH9Bdui3296vDLybXIapdahXQ14xRA06B2HPyImz4czPqoWTmJ1HwrWw5kI2oY6jbuTPqVN5foNb1Z6kFZS1ztGNiXIJRHDOJ4w/53oToQGA7QYWiMrORzbhe+czN/st52Ssn7tcS6Ph+dogRgZ3AFwemJcQF5zLHsBtSCjU5XzX0J8Iim+PY5VD7EzbivDCucYgta2/mQtYQSehD7DeakUt2Ovoc3/kB/Qjf/EvaZmm+uJP/5R+6ws/o/z5Mx2ieKUEjzaa8iT22npeFHrr6lqNg6GO79zVptzpd37jt3XUrOuN01O9enhoC2icq7ZEddidLNG22DqGxwDwbKGCdVHSxWTuWjltJ+ofNnR40A+ZyGWhfDLxesOL49iWvdV9C+LHFKKTVgEEjpuZknbHalt8+qeLpXbOLQquIxClWNPY61EAM+959iG+TOdTx0Z1+z2TH9xDYtyKMljaV04frKOcgYIi3pYB2qwL97V6zYZ61KOco1ZL139ETSwWQQm9hZTeabsncnx8oqOjI/2Bv/ETt3jFbYv1dgRuR+B2BD6mEbhdUD+mgbx9m9sRuB2B2xHYj8Bf6sQhCAvVUJraggfwd46V3WbjxiPqXxrqHO4pfgDmsPJDVRDUv6kzDZ2pZTQk5MS5qWBWcWcAACAASURBVFjlcppFDwDE4Ro1DZaoFEC2jK6sptwC4WeCQjW8gvVgsEHaVSqFra1dW1mkw05d9Yj8q8JMf6sSsQszGA0gBABMo5bi6pv33UTiyl6Zng8F2N4Cep8n5HxgBC/fdKkNlncAXtikpoADFYBq8LdSAFf21dRy7oda1BM5J+zRw4cGmVBrAQADIAQ7rlDkmzlNOWtacIXp7RvKZjpXbGtGypZVoShFyUFzeJdkBmUo/CmOyeJcYuNG5g6NzipryKzqKn/I94w8XyuTgnUWP4dSiYLUOUobsqQKZbCHh0MdHB5pVRZutqyrPFBUINgiukFBkWycL1iGmx2PKs7NhsAQ/yjTmWYjuWk0IFDq7jOQbGmKtSAkBFS51Z/zM4BHgDH9fkcN8t8WU00BSFSq18ys5owMaqxsb8m8wiayLIINbDNrmJnO9QMQd8gHpHFGBtLNKADAgD31ujZk3LVb2tXrzgVjDMghBAx89sEHVoPyXuQMTwDeyQPabjRdb/Typz/lhuvB/Qdm+n/w5EMV05lzf9//8le0ub5RtlopXq7USzPFNCBoGO5znStLP99rFDCwyK3otk+dbS/jNc8RIETIknRjwLljoVnxwlKduelnosoApina7eliXqh5dEd/+s/9WR3+J39EF+Opnn7jLX32T/xJbeNU21qsZrfnZyYP7pVqIsQeIx2umBFtmoxL3Vxf6enoud74tk+qNWxbYWNXtY84QNNkCiq46mjn5pCRVMUERFb5vtg+Lxcr29pidW1FAh1Hs7+5/Io8ss/h3AMtdI1YDJYzffHv/K/68j/8G+rnUy1HWw1PXtZrv/cP6rX/9r/T6He/orf/1c/oaz/3L9TLsMNuqN4f6M6jB1qu50ZTmbP5MrcqG8t5QH/eGvIH6iQujrlCE4kmDVbQBgesoK9pU+bSBvAPRRNgfbDupiG4NQC80dlyrSd5qQm2eM1U6yS2vR1ZeP2koYOsoTqN/sXCmY71aj0JYALElWBd6Wxy7IVjzDNjrTYbE3nyOLba96bY6ny+CaocYkTrsdqdpuc9ikgaVel2IzRebVTAaWxlA7mzWBtEjdiW4e1+X8OjUyWoDMmdTTIl9ZYOTu+p3EUazxZWIrTaHasXxpOJhv1BWGdR7s3ntqXtdtrOyCPrbj4dGdzuJdL1O29p9f57Skc3OsYqGavA5VyzfKFNq6Zap6EaCpxG3So7bGFp+NKYXWhjksbV9Y3yVRnA+1mhJdedh7nPXsA0ivHnByjfbt2kH2D1OOw6hzjaFeo0sC4lf3puAB91CvO2CdibhAxkFMDLJYqasMby66ZAcVxoU+x0NGyroPmOGo3nm7luYK7wnF9XghhszQGL+A7tbl11O0Z0QxZqlqg/6Ory8lyLJbapNM2wVQxtTBMBNqXJM6wLEIxsQYpSAYVIEeyNGzhSFMApKLVQkKCWJXSxyrlfh5xE9rhFgQgv0mRb01W5swKX5jS5lKhH6tiS77DKZUyxrF+p2aKhW/qF0Hm5ipQXIaOPY4a5UvsdH/WiVd3VuaKKPEAZRP7bYr3VEgB4KyvXp9ut5jQ5UekAJuy2nt8lYFOV32ebR0gXFWkJ4MrmlWbOAPpz1gi2jI2aDAAf7nYabrcGgNu1nbIUxUmi7mlfaSPWoNc2Mefm/Q+1uZpZBdzHOpf1GbcR2wiy9n6UrBOay9yZEB1RnT3cKK9UVJUKmOsHuADcorEf4+yBurreVBE3dD1fGvAFvIOwgcLG5zL2ZPbRLHE8wsnpqV5+9NAqFuYWsQhuVo4nWk4n6nc6PksBhhR5YdJCyMfdWEm7xxhonvfIj10sNJuMTdYDAAZYBRDg4SGr1oowN1U3nu8AwLgj7BW/L7xMKptsnxurZj6EHuZlAwIJudk4AbAnpHWD+CusT+1QUjMRo74DXF77nJQBgLFvO+MRPC+sJ5w3gwg7UrfdDSTEyh7b2Y408Ks4C58vsDXFFr0GqSPsRTvWuODPb7UjDWsDX0zmYm3lEEQynn3W+Khet/p0jT03n8cakDTV6xzaupn9AKAN8HmRL7TeAhryliufYXmR8U2m++Gwrzsnpzo6ONTZ0+d6/PgDnZ1d6OTOXT169EjDg4EWi7G++vWvOYZiiqMB1vaEZRv4TnXYbGlQz9TizAnAly+tQKtjCQwIh03p0ZHuv/a60n5fmxcq8kAa44wGiQVV7xZVaRwA4KLYGBRm2Mg1hq1hABgiwnpjYIt7whnlm645gCjMDfZLyEVxUMwBnm1LLZZTrTdLbQoIKkul7JGLpa7e+0CX774fnEWsGue+1LRh76iUfzg5JI2ayarLWqoZsQOrUperta5Xa9vGN5NI7bRme+k2gC+qddbLLbmPwTYfu3qAoqBSBIBq2rFjlec+N3PmDcBSyNq0PpgzFmvnjnubGwDGSvnDZ8/8cxCdGq1WcM2x4r4Q5DYAg1KsaWtdjnN1UIcO2iYx3UwAKwbq9YdhP8yLYMku6eRwqG2x0OLmStOrS7WTmhookrfkk67UrGXqx3V1apnzu20FCzAOWW9TOHrFGcAlNdC2WvNZ96kRyNJlz98pnueaz0t17tzTt/7hz6vT6uvLv/Ib+uov/rqO6g2TIyHfJe0MqwTlUeEMeQgnjsNh7tTqgk10k2/0dJTr6WjlPQMiZIEFPXbpFYDE3rMnynwTAI6D+pf8+F2k+922DgDZcVEplwLmCp5EQXGathLF7YbUbmmbBsUzak/y7VHd89zj0IA1NkQPxgHFNee2GMVssdbN1Y1ms7UWAMA7qdfGjryuYZZqEJFXvjOpCfXn8HSo7tFA2yTSdLXUslipARGV2hkVdRIA4KcfXmp0Y86nGg1s08MeBLmFvRCCLvvbrNxqWkrTMuxzBcdJasqs4Z/leTPhuVqceb4A+jhrAgAzz/cAMErQKZa8L0jDwYWj3YaM0rNrCwDZ9dWVJtOJiYmQAxzBZKU0REIA4LBZAYjZ4QtLcPoDdruogM99fWpCOErfQNa2kxXrvMlB4TzKe7jOqvYKYin4B0eGdrerKQ4lAKVpqn6nbccS1ozgEFa55VTgNOcr1hdqdcYbtXOILYdsWdk2V8pk5zKbgIxKeG3AeQ/kvrB+BrBk32I+QByKU4P9dgyDxAcAjGqUmrVSeYd9vbKPruKhvL9bjSqfFwetho57XZ+lm5AHd+FMzYszdp2a34rgXRjnZl1lGWo+O4SwftsxjTENSmSTgM0f3GoGmXEdVPQQMiAMsA4zB9J6ppM33tBn/vgf17f92I/pSz/7r/Q7X/hZ3Xz1K7rToL5carNearFZabTN1b93V1erjX7rrSfqHfX06puf8P72y7/0S6pvpIcHQ71yNFRjuVJE8cdezFmKB9DOZ4mypOnYqR2uLIr0/vMzTfKNdmmkZj9cXx3FMYSBolArydSkH4BD26o0gIszwaYmnY9GuhgH17lGP9XBnbt+HpbFRrMledhESFV29Rus/JMQfUKfwC4bxIysdXlz5eiFo+Nj3b17xwAxJAYIqIvpLPQhtqHvQB+m1+sahB9h/YyjR6vh+Ygq3Yd0HJ94PvJC0/HIZw73Ethnuh0NBvRFDvRnfvpLt3jFbYv1dgRuR+B2BD6mEbhdUD+mgbx9m9sRuB2B2xHYj8Bfadd2NE3JDzJDHUUNuAmNVtiwWNopcqORZge2uM6829HMBgBODQIDhpATRWPQlltWpNFQgmlPE6liGcPQtK2WNccGIQPgW9kBu6lYsX0p6qrCFLsnAJFlGfKG6tgLpTIAjMohKgoz/cnUqtdQOKG8Q+yDhSzFYsio2zcOqtjOF01P2/maYVvl71pNFJokL7KCqlY79WvIYQwW2DCAK6+3FyCwASw3oUN7nuvL0ppee/Wh8/cotqeTsbNsURHxUxR+jG2IQg6DQgPDWcSVpfL+vtHMMLjK36TwgcW62Yp3AoyxPeR2p2Ve2mKLUd3bxLpxaxukkI9m+ynYx1bdAixkbgzzfShIbee4RelRWvlCM2F4cFjZp4IokFlVd8YegLntLLkO50Rh7RwUt0mculDjeijMXbd7jgA2h6wmfhbVDv9/L+SkyGKM+H4Uis1mI3w/bTXPlzo47Gs46KoRS5vVTCkKydrGDGsKN64RdQfN+tl45iZHp0WGZcfEBZrl2Fy6wUXDATb/ahlABYrGFjmta3WOjzW4c+qMV1RUzHXAnNnVlZZTFH4BZKbRx3M05x6v1+rfvaPhSw/Uu3dftf5BaNiscuchvfOl39Tq/NwAMArPBna6KKHJYiOjNKc5IdVbTY8vgDtZS9yXKnbOobyo+2oMPo1SABmKYMbUpIFATPjoyyAYOUbN1Eqz83mu3qtv6s//tb+merevs+fnOru50bf80B9Dvm6lSdpouWjeFpFZ3xDmNZU0p5lOWCE5amvdjG/05PKpXv2WN9Tqt8Ike5HpHRxCAWbo5TjTq8rW888EQb4fGj4D62fn0lWqdz+/JjMEdS3gsv/OHvgNotjwnrtS0y//pn7tH/x1vfuz/0R3s43yZUMPvuPz+vQP/6jav+d79Y1/+QX97k/9Mz354i/ptB+rc3Ks9p176t891fXkQsvV3K2eFraXkBQW2IDNvda1YJ0nqe3gaCI5FzFJrMyCHAGwYltsmlk0Ynm2auQyBltBq1N2mW7KrZ7naz0tt5qlUtFIVQLi5aWyTU0HdXLwWornC2mxNABMz6dRD4pwK54roo3HZRcr2phe4ybjqMidJ4rGaLze6WoJuBJsTFFmDGhgo/5FncD3XOciIbZFLmc9MjhhwRHNSZr35LR1ezo4PlX/6FTNLg3RTNNlobTZdQNoVQDMkf+WBKXGcqXjwwM163UTgfb2/zxDIVd052xlmvSdZKfR43e0fPyeatdXGtZ26qGyWy01QUXXjLRpxIpaDaXdtht39WbLKsjOoK9RudKzy3M9vzjXOi9tK46afjbdiFvBGtIgSzvheSptK1dYTbfRpz71Cd27e+xrLldTDbpNdbLYWZ3lHCX42HmJZP7ihsD14TBxdXVjwIB1LE0yFatC+RKAF/AlVr4IJAxUxChqaL4Ssmn7dnshB00dexTW/kzszbamTidRoykNh209eHhf63Wh2Xyq5XKuOIkM+oIEmBCS8PNtN8bHk7HyAqZGsJrGiqKHreg60m5GEw5HAdwCWCvWUlaFD0CoKO2Sqnxd03Kbah6lGivWGLUUyrhN6UzlZC01t5ANWF/BhGhIkjmNAiOAvnPchsldrKdKs6byAuVcICzslTybHVER5GUGO3PslON6onmx0YI9TJEWzF8+vzqbLAFS2JMgKNUC8AqAB0DBmQMr20A8Yj8N6yJW0Ky9tvAFFIt26kY7HZERqkgDSGXYfccbJc1YrZO24npNh8OeTvt9jZ+eaX0xVjIv1HL+XGWtzzy3twHfI+Ra7pu1BjlsAx+UhfwTXE2Cy4ZJX+Sz0ogEGEGFSb43a27aUB5lmvH82OpWVs+hrAH8RkcFMAzpodPv6fj0RG+8/rozfIvFQssJudNT5dOp/9uZty+a8OSzJgabaIoDCDB/sFdGLUOjHwUw+y7kEOxT2RcBmIKjwR4ArghwzpcP4IAjQmxNH9bmcKYJuZKAi8GFJLLaPEnrzknNaeQ2sFg9tcL7w/MLjXFbYC3Cmr9WWv3IMcjWrma7hEgS9sL5FEtlMrDDXjDsD0NkCNavnGfqmfdFoiiIkPDcQDJXch3BfYX4YhRAvI/N8zlXcq08q9jrzksNe6j8ed8AUEMYgjiJGh2gC/JLLWmq3z9Wtzd0Pu5kOvWZijkOjoi1e5nPtdvkJqhBLGkDOA0HGg76njsfPj3TxdW1AY5XXntDD19/3dnBj7/8m3r8/nsGDAF/HSpgdwzceBJlZFtHUouMZVha+dJqd4B0yHlWZfX6OnrwQO3jY9V7Pe/vgdzJaHrymvBERn09bajVatv+GQCYX5OEOZMGJX+lRIshHpKdakIBZKE9uMd8wJUn2LqWi4VanBW9duXabHOV5ABDHgFenc919d77unzvA2fSRpXYc7PDfhUAP5yNnW+P5XMU6aaULlZbXedb72+QRjiaDBt120rjDpRGa+e41/xijYl8zoQE0WqS3042a00NFLGQjYpCc2JClstw/re9BmsmThOJ/9vKwCTV4PBQnV5f4+nUquAZxInF3OQnyJQQRRbzpZ83zr2rYqXr6UyNYVuto77q/Z5uVgs7WdTrTZXL3Fb8PEcQbYYo2JqpJlfnevr4HfWyNKjpNjut5iu1anUNkro6UWr3I9csuANEOy3WhZ9xE1RwQQLA4FIgcQ16mmAHzFl3VWp3s/S+nR0d6t53fk6f+4M/oK//my/qS//kJ9V1MYRfuuy+senGWidYOQc7ZsYOYS7bETSJq+VO18uNRvlOa+ZKnFolv9iUylnnmGY4ubgW2FTAGVmqIQO4UaxtAX2v27RNPwCaipVSCBNVdjPnRxTAEF63EEdQsUMmgrgBsRHSpkmTaxU5tGZ5HWtgU83kpTzIS42ux1qutlrmuLgQVRGpk9R0kNR0F/IAc3UbLPgBfwenhybPjRezYLENCS2rB3vkqKbL8ytnAN9cr4UJVZahMA97EGcik3OpG6hn2c+2kYHg2VpaUUoa/QMsDnbG1GFhr6jsiyvHJ4BK9j9qc54P/nuVQ8cNe2FY31OT43Dm4PdFWVgBzNrufRDnFDvzhMzjAPBW7ky14HDVTjN1sTWvAOD992GhtWPCC6vnuNpf1o6D2gPAkLEBgHEM2+8/fCJrMuc2nhX2DkgqZLDOxmOfmQP4G77Li/O9HbBC/i81Pc9mAH8DuGvwe28pZKAYIJfop60BYJPDDKSyBqCypobMg1sJNytOPqIApvbHAjoAwK5VbA8dnDqswLULB0BxRc52NILUyVINqdlwrNqu1d5t1Yt2GqIOxuocAJz9ZRtcErAyR6XMecVqaqudgxuXSfC+/yGMnGUa8g8qYM401BycaxZYP292GhwM9OZ3f5fe/P7v1+A7v0N//2/+bV196bfVvRnrxLFRnJ3mmqwXyrOaXv7EJzSar/XvfvU/qNVr6bVPfcqZu7/xG/9ey9FCJ52mHh121ML5aB2IrKrxibYfURo31G71tVxhlQ39OtK7T586BonM5KgR6jRs9oPSfGMAuFFLDQCv57nrAohdNIQuRjdWABPx0T7oq39yqmW50fVk7jqUAxbnTwhkEDmyOPN40SfIy9znAz5rNB3b8WMwHJo85UgyZ1AHRwBbkvN38pUJHoNB39sfERoogCEHtYmAqmfalUVwVsLNgxSB6VSaL5RCEGIfqLLVIWD+V797dYtX3LZYb0fgdgRuR+BjGoHbBfVjGsjbt7kdgdsRuB2B/Qj8xU62s7IQZStKDBixWKDRpGs2tUlQBWPFuNG0yn8JhkuB2YvqABA4WCHTzN8YELF9HGx4N1lQWmK6Rd8/KDJpGqCwoMALCuB9oRfUwHvmK793nhHZL4AKuyioj8jAjDYatjOlKBzLUh2s5MjmdX4bNrGoTAB/UejRiKrydm2jGxo9BpsqcMr1TECYXhSKFHrBLio0t3kLbJ1R9NLYx9LOADCKlSoX6EX0XWV3WUWJufh5/bWXNBz0zEYnM3E6mVh942wkQM5K7exeMd+RcYWhDRuYXytbKABrClGa6zEKVUWa0XwqChnG5L6hPsGime9VNSdcSFqtTA6fPyKoBgwAA4Ks1WjWbSVKoe1Mtyp7mOYW34dMncEB1q6V7Wo9U9ZqVEq6TbBSrQDsYCtG7uI2NJGRv1SFufOYKahsZxyauXv7qwD4BVttW0yGYD1lCWoNsr2qzM5NqU6vpW6noZbVHlK3HtvialsstVmtPDdb2EPla03GE23LtbqdnrpYOwMAF7mmo5Fm05EVc4yzs6TITqP4a9T1fDzSycOHevCJN5UN+nrva1/TcjS29XmM2m80Ue6G9cYNXGw6adyjAsbCytmeg6G6Lz3U8b37LibP331Hb33pN5VfXKpZbnRAo5rJRRdqjd1lptl85UYr1oA0+QF/R2TSktWWVvnTZcihIu/apAO7QoemRNXn8udZ6e5X5AxfVL0xFmy7SNfFRief/Q79N3/zbyl/eqabqystskwvf/73OcfYT2WU+ZmO8B4NJH6HyG4Xwfoz7jf8AaPpSE/OP9SjN19Rs0c2YABdPmqNDtDjpnsF9pK/FsCbcA2IEg0CO7M4ZCF7hbCEMNhB08R1p7d6hj2BvMiEBxnLrnd/+v/W1/7539P1l35eJ3Vpmjf02uf/mL7jR/+8dOehvviP/6He+sJPaf3B13XQjdQ+PVHzzj1nPnMds/nEcwILPRT+JVa3k4l/32m11aw3vdbRQKABbpA+z7WwAjOo4cqCbMq1lVg0EFYzGPg8IQAGsQHg83Kns/VO80wq6qnyWqTFiuZRzfaLx42OAeAIJSlNGKzx4so+FyVvwqtSC8CqL7DnjJ0XOs4L5XFNC0WarncarbD2pH+euPEyaLftnpCSU7xeKQIkibZqZ5F67VjNBoo3bHlRXCVuUtYaTfWGh7r36DUd3HlJUdbUs8uRgmFibFs6SDtuzFW3CKDZLhGoIGhalbmfxaCwW6sFgIGsKV9o9MH7Kp+fKR6P1aLBrK1t2sgtLBijVEq6TTUOugbGWAfrzbYOT4+12K51fnOti+vL0PirJVot1xrfLIQY+/DgUAfDA6VpS2fPL3U9mmi+ym2j933f97166d4dZ3NOrs91OuzqoNvUZjXXYnSt6/Mz56s2642wr5HZnWa6vrrWfL4MisO0rsV8oaKyZrWibhHWUQBg2qAhAiGoF0JUAgBaIFaxJpOcAC+o6kmq12vo/v0jdXttz6f5YmagKgDAOyUp2ZypegBUcaTxZOT5R9YcYDb7LJm9MQ3561yrWbBoZk9bs3tkWCCynkQqF8H+cG3b1UyLqK5FnBlsgdAync+ULwrtlhtla7lB3mpi25u4MbnfK3lqESei9Ol0e6q3+hqTc4gimz/gHz/SG9tc03z2APBcJ7FmAPfkoQO2xImNBsghnu92BrIWNMBZDiqXDm/dNjMJz0Gw+w+gulvJkNz4lbWHeQHwttvqKJJO4pqO0tgAcBytVcukdJgqyiIdHfR17/BAq6uRNldjabpSumZcE4MwXvuCuX1Yp/bqqBe5siEr0euaAeA9S6VCSLGBFoQJXij4glXvJkY1l2kFIMc1b9Ya40RAzjFkJ0gRu52SRkP9g4Hu3LunV195xeS3yfW1VgC/s7n3QJ6xcrm0dSxgkJvoawCKkGE6X9Bc3fq/UYyNbq4r8l4WAGvWVJ/t1l4PuW6fI3x2Ip/ddgyVc8jeM6Ui81SxIQbuyOGsgA1cWQAOS5rAu5p6B8d6/du/Q62DQ51fXOri4krjq3Mtr860uXqiWrE08SW1HXQgj/EPpDGUi5C82BN5nshiZa/i7MZXz1pN78sAwKzRkeXowUPTcRDO/gXchHDHgWetHWefslDEs4od/zrSw/t3/Xnj8dSN9wgleC0JxLs0dRTHJgJ06evw6MTEErJgccCxVXgcGewtc6IEOAfnBoA77aYVSCilxpOpzi4vnSff6vb04OVXdeel+9qsc331V/+txjc3dkyAtGkL4BiAL3UzfD2bKSPzmXsBYIb1aBwiTmrYUK9LRa2mSWndkxN1Dw+Vtlpeq/OCCA7sLwEs2S1qajZa6kHwAbTKIWqw1gTyDGQF/h6gSbBgJSs383k95Hnv7Npi8Jn7gBvNdBqcVkxyYU0stSkWqpW52py1xxNdvvfYAHAGjswZnrgHuw+Y62aCRVqvqYwTXRU7PVusdbYKAJppc5EMJB42mxpAVqoBPgN4YeW6dXSyc6az1OB2r9f3PhhhHzybeLwAuVDJz3H9qDJBzSPhvJemBi45D7dwsRgMHYnAHEsbTZ1fXemtt98x+AswwPMO6Yjnjkx2iJ+TxUxxr6X6QV/ZoKtxmSttQrBLVcxxGSkNakBU6vc6un//VNPxtb7x1d9RF0IG53dINEQLR6m6tUzNXU27vLQy1FnoUVgzIB84/gRiDnbwPA/tpu7cv6eryVjz6VTr2VLl9cLnvE2npd29u/qRv/o/6oN/++v6tb/748pWayUspLWdNqmUt6QtliEJe9baAPpmRVyH6US6WqJqhUhcUxlh7VqzJfdyizp76zUbpMzK/MoJynFCcaL6dqO0WCvLN7rbbaqf1tQwAJyLKF0UdzVKAEB8XD9MIoEwBbAXiCe4KGDNzDyEeEHmLc+tnWQizvyBeMYaNJuuTH6AUGEH7VRKd9IginS/Hqmf4diws9KSeIaD0yOTdCCfcpAK0SwQsIhfyDQZT3V5caPrq4UJtXadqAC8F6BtFGlGpjV7m+uFnXOTybuHiL21o82+LgrgL+sdn4UqFbIvLgl+cR023goRQhDZWN+Yf2RUY1Me+VzN9RWB1GAybci93td3kHRsQVzF8/BH7BctlLlNFOCQEvYRSrxfcBdCNcn7AOB6Z9usVadedRxJyMkFRMP9BDKR3W+oW4ksyqhxcG8I34dz9vjm2jVZyGHff58AhNrtprJVL7hoyAx+JlGABkeIUNAzHtvgmARpnTnBfABArcBbHAsAkAGAbX8PQYO6fO+8VClvWeMcn8R3dqm/8Rw28LvPBeYsVuXOsv7YhYzrX29Ux0GDbPZYOmkkOkhj9QHF2VecGw2pCSJgqHP20Vf0J/akWLsJ2f2IORFrsVz5O/s0XZFxqBc4Tg+PhvrU936vTr/9s1ocDPQP/68fV+3Jc93DVn271iZda1UrtKiVKhuxPv25z2m+WOvf/uKvey1/+RNvqj0c6BtvfUPXZyMN6rFeGjbVwuXKpH1r0P9f9t40Vpb0vO/7V1V3V3f13mc/d99mhpwRySEpiZRELaFJyRYSwJFkKQniWELsAHIEIRIiA4E/+EvgxIEQK4EcJVaQ4GaKpAAAIABJREFUKDLgJBAgJZGsSLAlWialEYfDbXbOwruevU+v1dXV1d0V/J63znCQz/PxXOLwzp25p0/3W+/2PP/NegYGAJdrajQ6irkT+mWtvECPj460ol7Ahh5LZtxziKzCYYs6Hjcn6I8Q9JOFGhA4I1TvngbTsa2JUj1SY2NTlWZTJ4ORDk/6qkZNW7sIDIhXcQBw2c7yJEnsmddbDcukBwBm7+N+w1pIZomrz62n4KIqjAgG+Q5SLZbhypViIb9eqoqTRjW0uYyTCmcYhPF6GCrAMjqOVY0TlS/WBXPR9/WfnFCRXP66HIHLEbgcgcsR+CBG4HJD/SBG8fI1LkfgcgQuR+B9I/CzrUZOQYNqETUUWVpYyNIMD5tNsxWer1eKF6mmc2fByyWZYtQsoCuhagBXKDL4b1ywKbrI2QpDU6MAlFhxyIUbm6M0UY6lDrmYZpqHKaQzhnTZQc4e1WyXsGBKl9acouDDHhbglUZaKc/UiUKVaJwvMjVRqxU20PR8Aq9kSkOzgDYFsCsML5RCFOYOVnKZQdaPpuiEqYr1LwAuxR6ZVTTlsVs1dj0NNVTPGGn68rK1qTYNBDZLKmdLZbX0e+of/sHTndu72tpsmw00DXryI8ljMrs51Go0m0y16RocFO4ooszGDRV1YaFsgGmRW0T+Wu4HmpCtOY01g+VK1iaNPMt3c7Z1DgQGLXFK7QvLaljNBtzDzF8uncVnpWxjAmO2KKmteUAhWm/U1QZAqcLgxu6upjCqGvCLQpWsXlP3Wp5O0WBFacP/zPbTZVSZUsR3TH1UCgYuFvZdBpAV1sWAfUYqALU0RRdFG43W3GxgKRp9j6yoTNvdhvY22mpHFWXJVKt5Ys15mg8ofhhvcoNQ/xorHbAgx94w1nh0bmoIGgqtTtfsrBhXrAextLp6747ufuyjCjZ6+soX/rUGB4fGjm8FFS2nM8v1NGCyXFa8zFx2Nu/V8zVDQc+82drWraefNiD7wRuv69svv6psMFbDC7TTjBRkkBlQWEm1ak3TqWtONdp1dXpdU3MPRiMNR7GBftZMQYRdNLNNSXkB/L6XgelwUfflmXWrU+4EWpVDnSVzJWFVN77/M/rZX/8nOnrpq6aKbl6/rs6Hn5Ef0b4oKV8WqjUWA6Jy8M14pdUMtWumSrdB+KxG06EOTg517c4N1RoAwDTQCnCkeJ8ATrbi+D+K99lSpQpzwa15cxwuFg9Mb7N2tcwxE2bZ+NilEAC4yA61n+B6KLb4FqOJ/vI3flX9f/N/S49fVd1b6Sj1dfeH/qo+9ZN/U6tKR3/yv/2WDl78M+2FM5WChfxmQ6XupqKNLaWps58GcKuWfcvtwuJ6Nhoa6NFotlWNGpZBxioxm7OwYkSCZDoxpSgW4U7NAGCLY0Cg2TS2PQ2sP1lKw5V0upROGIfQ07xCVp6nJMlUU6CtqKmdqKkKSmjy0pCx5k4tz36EMCAo5ypX3Bqnj5Sl7vmSoTrlZ+ESgL3/OtcY+0wDgMtGjGiEZJWtFawWpsRiP6v4azVqgTa7KNOaljeOQS2w4RgQljkXtXT97tPav3lPlUZXx4OJgXYGbfqBqdcts5MmDHmxNFcAmpY0fMhQzezfAVh4SaxeFMlbLjQ4PdXo8AiZg0oAs4vUlGM8C5rueQnwS6p0aoq2m4qzVNPZ3DLJepsbKlWqmqZzjdKZ8mpJtUZDc3KJD05MsnHj6m3t716T71X09tv39fDgSKNZYqD/Zz/3V7S7saGzhw90/ODb2u+1tNttylummo8HOj080NnJyXsKG1TAUb1uFnL23gBwSyVNxhPbOy2frFQx2znmM/9sjSdA78L+zykSltaUMje/QtV+4VjBtkdTsdn0tLe7ZfPIcvQse4/mKyoSR4wCIMZpYj4H0FuqyuePKpbfXK5U8QRVdjLVbDh7z5ed/SKoegYicxqilHZ5uqi2QiUqa1mp2t0AwBE779kk1nK6MEDZrFYjp+A4Pptq7ZETKa2d6ExRq6N2b1vVqK3+YKL++VjD0cTlgtsiRgG+cHbWqMyxmc8hNBFtAJBB1ifz13Prgga4ZUmiZEEN64AhM/gwZbtTt1u4hDX4AF9RT9HgpckHVolcbWFgwwYAcNnXdhUghZ2OrEveOLFznjqdhnY3ugogaA1j5ZNEXrJUnTOL12a/dqJHd4cwOxPrBjpBpQGgDgS2+wVnCkDvxd81y36UYc6y37ZIP9ASwJqzJXD5p5C7+pOZqX/zMFAJ61MyHMOqmp22rl67qu3NLWXJXP2jIy3nqXIUKqu1NaTj0dhAKO5rnM0Qz1BBApZimWgNVLITyyWdnZ6q0+loo9cz8pXdDwoAmLPYSG9G+HPgrynaafYXziFG5LJrBxS+wtGE/x4AzKDYCQxs9FHLs1+tfXW2tvXRz35O1z/0IbMMHg8GOj54rIdvv663X/qiVsnUstRNFYbK0wACl8GI3TouMwCLqDdp7vNzODcSVMy1SJ7ZZGLC61uzF1Cu5JUMHIJIARBVLnNH4XO5fZssSgBgLFA3Wm3dvX3HlP0Hh8emIKP5zvxETOwTDwF/hc+Tl7Szs2/PeEYGLlnegBo+hiKVAvxdmAIYNXpUq9rZQQP7tH+mMQCsqUs37S5CtnOaTPT6y1+z5wCxBvCcBjzKMO66gBOz4diAhwogRzIzsDWKQlMAlqpljdJES3KuOy119rbV6m0orNYdUXKxVJqmRgYAtOap1esN9XqbzvLa7haA7DWVylX78wKb6CLT1JR4OM8AMhfKyzFNeMAZ7thLnCAStW2P4j6ROgIov2epKrgxnPV1dv+hzh89UbUgcl4c66hG7dqBkjIoKV57OoqXejLNdEQ/n8+N+q7kqVUO1QlDNck/znEdAtBeGfhL5j1ECwAhwIKtrR1bF/F0rMMnj1THEhrwh8+XZKaqA4B2ZMXAlItsXCiAO1sbKmGlXo+0dWVf1+/dM3X2V156Sef9gZ07RIVcv37d1ssAYsPRkeJ0ZhZGQSNS0Khpul6qFFbNJWeVLrUg9sJHkV9VsxHpw88+o0Ua681XXzbHozyZq7TO1azVVc0BSH2V7f3OXXY2zx+eHq4eds91ZBVs3SGa4Chz/dZNnY+GRopM2c9Hc5UqoWZ+oMO19HP/3T/R6NVv6au/+dtKTvqqmWsQYONSU2wiar58Ci4sbbFvna+VxpA/pXMiBCATQXhbe4pXOEvh5uD2avg5rDVqGkhykGM5vyCGlSC3LZcqLZbahhjBv2dXZL8G2AVIgvwYBkbmgHWY4Wpidv+u7sByGSIQs4JzmHnN79z9uXstUsBL3IlQe+dWa/GMzVaXT7S07V/bZakbke3qHJxQ4W9vb6paqxjYTA0EqWQOCIR6mcgLnC/iucbjWOPhVPNkYYBVxXe5vrg4QAzFactAMquxc1MBQ2hCAUzNgKIZooHLKoLAxC0St4hcSbZUAvGU3wsAmL2WOhtyCPcOnju2t4yK5QEvUfA7lwmLsbAICci/zsYZYM5IuRdOPIU7FCRXcqdtry0selCmAvxSH0NsoZbGlpznCJECYrjtz0XuO6AZILD1CyruDsT5iOVyPJuZzTUEHtyxhucOADYVLCVkYUnNuenI4AD6KwPrGRqeNeeORQJcsKwgVUF6skxYDmeXk2v1O0C3uZJUDFC358e9lf9W5OhCFgJohVjImcjPvrAPxwEFABjdMKQUwHrIkc7tw90CUJuiMl0vclO7Qtqo5ak2Kp62KoGRzRrcB1GQs0aL+BYn/nb7DAR5ezYFKG/26+w/5bL1Q8z+2i487n2i/k6Xa1O93nj2WZX2tvUkS/XaN19RJ15om/GaTTVbz7Ws5FrXAs1L0rMff9728S9/+SVNZmvt376p9lbHHHROHvfVCKT9TlXRam328zineHlmxApIB5CBoqhlxD7r4viBBqOxqo2GZbSPk5mp/iEgkU1uimw+19IBuevFUu1G085Azsf5cqEgilTvddXa3jai37uPn+jR4bFa7Q0jALDJcHazp5UogIjeSeZmI93b2rD70Nng3MVXQRrgbEH1jkNHEbXl9tearRNiGlCioyA2BwFIRPXI4jQgiY/6fctQ51wgE7ixzlVLZqrwObnH2KJxhOa/04ducPnrcgQuR+ByBC5H4IMYgcsN9YMYxcvXuByByxG4HIH3jcBfq/fySZYoyeZWrN2+edcY8WaXVAo0SWbqj4bqjwbWNEHpRgOBBit3XhpTNBAB57D5pDloLOBlqq1eT9sbm9akCAz1Wyon2yqZIc9TniVaZ4kCH8iAbEUKU2fbZHUoTcK1p1nilAmWB1dyFksICLBB22y3zBJ1Gc8UGKM2V4VswnLJCgNTsaIeTrFXKsASFEamOEWF6Fib2AjS0KLQazTIOKxYATeLyabLzcYI5ju2agqdrRZAmkdW6zhVOVuJVgRqGRq0tBNNfUnzvlDAUSxdu9rR/t6GFRbHR0dWzPL+sEmleIxnmRVyNDLIH8Tekuaw2V5jnVcpF4xnGpz8mazIqn0wLGNpHA4nU03nCyU8EwP6PAP1KWhNSUyjrlAsfSezGWDVgcAU9s6u0aF2Zj1mzOelqWgiAOBexwpoAD5ydgCAZ0ms+Txxykfr+qLYLalarjpADgUJypXCboxGFY1CGLp8Nn5RtJtK2b4doGRt4BEF9QIra5r9hVLaVFKlsjGLA3+tUp7q+v6Wdjawg841OD5Sr9UygHQ2hY0fWPOW5kir2bRmSb0OhJ/p6OCh8twBa7z5sNZUak0GNxcH04l2b9/UzQ8/rVq3oxdeeEHj84Ha1br8eKH1LDVGM+qpWrMpRLKT5cJs0wHqaNSQ3eh32qqQV7Zea9I/17dfe1urOFY98NXCBgv1O81kU1gVSlazOwOUCCz3k3VJNh2AE2NFft0iQU3pvsesngvLXhPSOkdOaxCXDQAuKV+TqVfWolzRwXSq5o0bevbHflSf+89/Ra//6RcUliu69fzzCrZ3pCrJVSWtM8/G0i5jvDDOjROXP1iqluRFviknh+d9nQxOdeu7nlGtUXd/3xpHhTrXJCjSMgE8cIqO+WyFdF+liMZVYZd68cbNS5Qmh1MHW+4UIHCh6DeJQSGqW6couVAyrjQ/Pdb/81/8svzXXtRmOpS/nus4DHXzMz+ij/3Qj+r81Yf6y3/1LzU4elt7W6BGc2Xeyhjn1289o1lcVjJdKiUfczk1RSyZilh+816q7a78elOTbKmda1fV6bRswT9+5w1TX/Fcp/1z24f4+6w9GofLLNE0XmgwWWs0l0ZraehJw5KnZb2s4XKtiWWW52br2Avr2qzWtVEKNRucG6kBpdsSAg0bYQnb3YUqobP8Awhlv0O5xBxOUjINv2OdOo1TG6N6VLf5SgMvmydaZU6/Ww/LRoqo1yq6eXVX9+7etsyws9MnWmcTJYtEcZopzsiT3FZn97q6ezfU271uis04xQLb2aKZus7CmlEgxgaER2FZ3VbTYgAAncvLmWrZWF46UzqdaTScajKYajaaKUvQEns6O5uYihZgY6dB08+T3yzL69a0sGYkTbe12YV3G12zwU8AQjtV9a7ta3g+1BtffVntakN3b93TVm9H8TjRweNjPTw41ni11q3v/rh+7Cd/QjX5+sYf/rHe/upL6lR89aolreKRQg8HgViDQWzgJiAp5BzUdRcOBi7zHCtFS4u0fLd6rW6gmik/rVGVGDmAcWetkoGaLVAlOCV34W7rfjcrfAeUcu6htLLjq7DwR1FN04wGIsAVTdSw4puNJY4Om3ub2tjrKU4mSmaxVnEqf4bXZKaq55sbABmJUaOmtZ8rNcKTpzHNROAZbIhp+5dDeSVCvwONhiOl00TrdCk/c+4OqI8hDo3GM03nzoa0XDO8WWG9qXq7o6Batwb7eDqzBuFF5ABnDmOBAyDqppi8YRTQBuo6L9kLEIZGJ+4WOJRMV0tNUDSZTTTAkMu1xo8a4M+cJgBvClIVttD4/BpAaza/S1XylVp+bnafG8QbQOTAMhclcEWq1UuqhDiZBOo1m/KSVKvxTJou1PQCRbhaoHYvziS2OhTYEB8M/EWNZ43SAhwuGujAv5aXan6mOAEUjg1Fzp8pxfj8ZFRjB80er1z96UTn06WpTbf2u7py44bdG2jws5YhyzC3AIEBiAwGt2brSmQvGsHOg2SGVhKwl3iOip0t3HdQv3BGYyluJKmwavPV4inMKcQdShd6Z2fN6UhlnHNGGDP823Ngr0VXuP3cvteyIt164T7E3YX2KUo2SIjNzS3t37ihW3fvae/mTQXdtuI01tEb39DDd97Sw7ff1tmjx6osV4pQ1PO4mTOjuSndQ+5prD/OAHIFyxAaSwrKKIB9l2WLtX4IMMq9gzk70GKBVjFXzfJpXUxJRt4hd55lrk6rrec/8qzl8wLsffv+Q3cvgm0AquiTP8ohi3ywqjxwCln7vDiQ1ELntmLW0oBVqRFh2A8B5Fk/WNzjCAPIcaGQA9RI5qmR7LivPj56ZHckojSial2dRlvnpwMtkoVq5aqBh+Q1t1tttdttZwELANyoqdoMdTI81ZOzQ/Un57r9zB01Gi0FqCcna212N4yM+OTwkY5ODjSbz1StV7W7v6fN7R1V600FparyHBJFYC4iCKkqlartv7jYYLmNiprPzFwjG5w8W1R+MyPX+bp+/ZqNM2rgFndXIi0GI2X9c00OjxQfnygbjWx/AlACFLd7LNtnNdTED/Q4XmqwWOnMrJ9zizfgGlAvSZ2qpzZKdhr8kGwAPFFAmlIxV6NV0ziZ2524u9XVh557TofHR3rw8IHG46nZQJN7H4LoYFe/cAQOgCa7fxe1A84F1+/e0Tos6SyJdRJP9LFPf0q1dlv3HzzSm6+8qWQaq9lo6s6dO/ZZUG+fHh3qHJUjAGIUKmxEStdrU3tjJZzOUlcXcBe2zORQd27fVLVS0rB/qvPjIwP562Sz+qXizmhsVVMOm+bd9jhATYC/pd33WefMnWTuQOJ2p2Pr0DIxx1N37yyFbG06SZb62f/qv1Hd8/Xmn/yJvvCHf6TOylO7VDLO3clkLIv7Zb1xGPGLsyCFxOJSQeaS2T6nRtrJNcndXQeSBOdVKyxrZ6NtpEvOKgDbShXi6UrBeqUqz0BSCwviMg5SuQNkahWzsA4a+IJA/kg0Ph0aOAOQb5EyK+4fbl/ibJmMY3MiIg5oPs8Uz50zBH+HuwT7L4pK8y5AaV440PA+u5HUwg2l5KtV9nV1s6t2VHXK+rCsZJUZqDvn+3A4qLdUrXdUKtf05mtv6+jxseaTuYwChwpXK829peX9sgtz3nIkE2nAnwHN1rg08DlQtRoRFfDSN6v2eZZpmsw1g7BhsUVFQW+PnFWHWpTcataPOwcvfjEkF1Qlq0uLCB5TF3NHWyyKeBK3h3OeBPna3JVadeIlCmA1W9jdxq70dja4XG2mAlbRrXqoiL0H1Srz3PNMPdmIarq6t6sRpIM0s/zkOfOPu8kKYm7dnUPUkRB3sNe395QbsY7zxdyyrF53ADDvic96YZFt7g5+YBbugL2ORO2AcVyR2IjLtdAAYSptnBaou/lnrggQxsiP5neX/+scRQAPQXnN4YQcd1w4fOprrkX8fEhNuWaQRpZEU/iaJEs9/cw97W51df/NNxQPY4s0udmsaA/nDtTR2ERnC9XLgXOdgFwala1+tp4IdbHVf9ifOxIuedUQDfi51ahiRCr6F5C+LXqlVtMiIDZjaf2XOuR5bKMnU7NjTi1KYqV11deVu7dtnb55/4FOJ5mu3rmq3lZbxyfH6j8ZKvKl3XaoXlhVaPWpe97U5AwJZxSuN9SjOF7wbHgW9UbD7jgWWWTPIbA9FwLIbI7tMrEf9DZKBUnIuYnwfaV6Tc3NTV29c0dvPnyotx4+0tFZ34hH1SqCgqpleEOwwU3NVP1myV/S1u6Oups9nQ7OLX4BQhjzB/KLkSxLZduT2cu7vZ7l9x6dHhuxcTQdmwU0Zw4OPyjSu822Bicnmk9j2xiYy91SSV1vreYylTfDyYPcZmpxTz9/ysFx+etyBC5H4HIELkfggxiByw31gxjFy9e4HIHLEbgcgfeNwKej3RwWc6vd1O72lp66c1cbva41SGlSHB4f6sGjh7r/6L4VU06hkpsNGo0FGMaw1GmyYpmGUoSmddnLdW13V1d399SKmq65QINgkWoxRZk5tYzF5XximXuYIKK6oQlAM9PKHi71uW8AMExtLtfo0LBSRZHXqJa1t7FpDYllnCjPMq2ShQJyZANUwgBdBftzjrrWKYTMOrawc7Y/W5OSRi3NdF/NZs2Yytl84dR6NPaqgbKSNAd1qrnssFpQVjlZKu1PVJpjj+TsjNMgN+UnxdiavOCSy0iEwdvtRtra7KoeVXV6cmpZa2RIUpeGVYrhpQG5NGgAjNZmLQWoRaMNizFy1kzyZ8oLbIL5ovjE6nk2SzWaxtYgAHRcwMDG/rjIC6YIw+aRz2kK38JamWdGMwQVLzmTZkdqjV0HADNgTv29NlCvu9Ez0JcGIb9jtQQAnGHrSjOH119RbAWqlrE8BOh2oBYKW4pYl9+EzSmZcKi1V1asmc21WXiTQUxjITRiASxxQGn+nTGtaQ5gMQvbvCSFwVLXdnva6ESqeCuNz060u0meZ0Wz6VzTSWJqcF6bMYMB32iEBvw+evi2IkKkseLMlqpUGtYssqxaeRpOJ2psbah3dU+VZl33Hz00xUE3aio9HWl6OrD3S1Ot2ekow/rKUNeS1uQMkSmXLRRjV3phMRgnevTOfWWzxNQuzKeQYnYNi76wFkXRuVybQpxpaHZ+YcnWobPkxoKrYmtvzWeDKMGPdVF+rllxAQAzP3NfFee/p8wLFMvT8SLVU5/+lL77J/66nvqJn9CLv/8HqjdbevaHflhqtKyhjewSx8b3LMkKANhybk24hweczEJxMh5oMpvoyq0bTqHB2rdGOfMWJMv1oDKkfJZ56tnas65mkWtLYxybVkOIDVFwDTDDfAG4YbNfqH3N37owf1u57GiRk/rum/q9v/8raj7+tnbyTOeDU63uXtXNf+tHdOej36OHf/Bv9MaLLypJTrVzvS4vzDTPnPJqd/eWFrO6sjlKJRR+E2kx1Xo+1TqZmVpHtUjrWt0Acj4rNsmT0akmZ48VQWhhDZ6NXKYfmaQ8W9QKZTKypTj11I9XOpwudZKuNKSZ1gw0saxV1BjuWW3Um9ptdtRGHYRdHqq0fGU5sADv5VrFxhVlQmrKeiwQzYDOJgE56KNhbGsSYovnlQzYCas126+w6RwM+prPZzZv6jTHAICroa5d2dXdWzdVCdaaDo817j82u16LCyBi0g8V1Huq9/a0sX9DtVZXQWhpjs5Cc4KFNs1CT/UqmVrkJrMIlppMRsrTWNXVTM18LCVT2w+n8UqnZxON44U1utii4pisrbXlp12tuwgARYGyeqAkhzTiVHD+yle9UnfkhkZV5btX1NjZ1unxiV7/8te03epqZ3NX3VZPFa+ixw8O9a37jzT2PP3wv/dT+t4f/3HNTs/1xf/1n+nB17+hymKmGqSQZGoqIPYhMoNRohnBp2i6srfTaKXBe6FsBcAFHI5qkTXf3Z67VgpAl6bWQHPAGQ0+F7FYOOQXIFoBGhYtWycsdapHrBk542jO0qQG4KiSe4jls58rBBVb59ra6Wpjr6P5eqHpZKRVPFdpsZKfrlVDdUVzeJ1b9hvCfsgMYxp71brZdsbLtT1PSAV0xvNsrXF/qGWSGrAIuSGdM/7YsgKCrTTHbcP3bV6axwdrF9tf/Kyx/IUQky4MeF6kiRF7UEDXqi6LNVlLfdRk8AZsaTsgl3G6yNmGJYIiGCXVOFsowW62AIGxHcT1gr9uNvimbKKEpJGL5tyBoL5PY3qtyMvV8qRukfvYwKIcMJ04gUbVnAnIN65Xq6pgFTlfaD2Zq7nyVGGvNseOwmHElK8u89FlK17kJBY46YVDvXFaXGY4TVIACIuCNpWXi9xIAEVpuGLRS9MXsJuJEkYGqPd2NtTq9uy+BMjG2YgCkP1mtVgYIII9Im16CHquEUoeYqYFqsvAN0URZ6/tzyh5zS/bKXXNqpn3kjCy31E4mwtDYc1pqhcAhwuSmF2yHP7EncKUTEUOsGVHMj6Fqo11Uo0iU+vyXZMY8sDcJPDY6l65eVMb166qvdVTvU5u7lzTs76O33lX3/jil1SZp2oFJQOHFliPc0eAYIEqqOapVKvIC6sWG+IFkBdKdgdEkQewAAiJlTD7GecMS5i1BVmFPYufh7KZe2S33dGdWzfVbLY0mUzNnpr714y5QCxJtVY0sytGlAC4MQCP467IWoeggUmtqfZpvq8AgHMDh/k7szjWaDiwfRP3D2IouOsMh2PnllFGFe72F+5uZa9kzenJYGLkr2bUVLPRUW9z21TDfD9HPXa1QbWkUjXQUf9Q9x+/qydHD3XjzjVTeNf8SHnsqdPsmHPA8dmB+ucnOh/1lWK/H9W0sbWpVrunVmdT3e6uPD80h4x5inVr1e5MNndsdTGPAB3Zh0qaTKc6Pe9rNBkrqke6dfummvXI7j0h1rvnQ8VHJ0qOTrQajbUCpJiRXeyyenkwrOdUS8Wer/7K16Mk1wCiyGKtGOtexylTvSx1ap7lnbO/VS1rk3qBqBZnTd5sNzRl//U9NbotPfXcs3r45LHuP7xv8Q28DiSg2pq4i7VWIJZ2t3cA8MUliL393rPPaKaVvn16pMfDvvZu31YpijQYjjU6I8uUfS3S9s6OKeyXC+YUZNSl2fhzL+ReA/CJcg9VOVbb5uJC/WAkSen6tat2HuMscn56bOTXCMvhApCw6w/fA4uosCKlrmG9A5hxLrHOmUh8RoAaahhTVS4yA0dQ5RPzgTv/cLbWj/4Hf1PXP/ExHQ/6+l/+wX+preVKG4CyhdvCOsi1ClZKPRdnEUBazFzyINrtAAAgAElEQVQdlXi5nZEASzwb7PsvAGAAoFrgaSOq6drujrmCkFdvQTvlwGoQ1glK0U4UaSNqqAmRA5UoSmZjAJdUaddtHwK8Pn9yZD8fAhQgGbXCBWEFEukMkAaL6JUKUpyZvtudDbtoADFAKsBfI9SZK4HLeEXkvBWVtRuVLMd1q1rRZr2qZkSW+FJ+taK5l6s/n8uvNxRtbCusdzRLV3rj5bcMAM6mCzVKNTv/F1oqDVZaeC7Dd44TTObGyWqDkm+EH5TB5KFjqcs5Si1HTZlw3qWO3Ms98gL/Lco1q63eAy3N+cnt3vY/y4F39B1nS80YABQ7tfRqyVwBzCrAZLv7UnOj8C3bnm5bpKm2OU8LfJl6lREt4oU6jZoBwESeoAjmys+9DwD42v4VDc7PzTUF+26n6IWY6xnRhjMCC/p4OrXnDSBMbWiW/iiY7QsS0wUAXGS427nCzIFEDikysxrIZXd7di8xK+gwcJEAkM2t4sstboX/xr/jtbEW5+ewPi2iCJUpFtsAwNTkPjEMAPZWYRmBirWUr+hXZOZqsS5VNEkzPf89n9Tdp+7o7ORIL37xK8rH57peL+sqVvyA3llm1sxkljPWkDCpTSGTEuGB2xl3RfNnKYi0RNja3Qh1PCTmoGTzFWUwRCo+L3OX9dHrdFXh/cxSpdPY6nmbR8Q5VDx1r+xqGZb0ZDTQwWCmnatb2tnfMAD6Wy9jxZ/pSreqdiU0W37KLd7Gxf5kAQoQGyDi2zmQF+drZPOLvYZ+BvUf90Io1mOclIinAkzGFryIpuK1m62WRS+FraY2r17R0XCkx2dnOhuO+MDy/bIqJWKqQs3j5DuxEua44ltvotntaDAZa0qvabU2gHg4GNg+iDMdIgfumpDZIbLjusGzhwDHOcV8ZD1APm9FdU3OB1rN6S3l9vmbPhbxa7VZmeSLF/EtvIVfOGLkL39djsDlCFyOwOUIfBAjcLmhfhCjePkalyNwOQKXI/C+EfiZT/xo3um0tb+3qxvXr2l/b0fVKpaVMx0cPNLDR/f1xhuv6eVXvmmFobN/dnk6FFiUAmZLXHL2TJbNAlO7Utbta9d148o1deotBYBEFuSVKZ1gOTbQfIpyAVtCM16iXaug7HJ+HABcMsu52dwVFVgjeeuF2YbWKr7Z/O5v71pu1DpNlc8XpiBbk8cJoEpWLMqaLFOSLCwfh8rFKwAoa1WaMs8VwWZJ6PuWxwYAjKUvmV1YvS2xFgTY9XLlkQOAG+VQUeZpdnIuf7ZQ1eyQylqFgTHCpwaIOwA4DFHwOvuyXrelVrNh4PJ4MNJ8lspbo0ptGYvXAAaaP1ZaAjIw5hf2iah4nTUxBRW5R6hB+N2+F2XeDIVeqiTDtBWr1pqB2FhZ8z0obilqaZDQ3IV1aw1fninKxRWAe2FnXYwJRSNsaIBH8nU2tnpqtJvGpAaQBNhK5jPHvKfphtXTcunIAFhYzhcGRPE6qOFgqDsTTMaHPzP+3wGAndWva14B4NI44f3SELBGIyqiMvaYZWsQgolHlbX2tzrqtauqlnKl07G2e5uqVqpazDP1z0YGsji40jO7yKiGDVqqJ4/fVbNhVAJTRJQrDVPkUfSTXTyKJ8qrZZWadWvQMA4opDaaHS3Oxjq4/1CzycxsM3vbW5Z9hAoce26Yw1jQkX82Xi7MRteauNlKR4+eWHawNa+8QBVULxcAMOx7xqUAgMmydgBioWxH8Y4iw5QdRQb1EgAYfQ6NEOaPs4S2bFH5BgD7C4gOACi+Rqu1ztcrferf/nF9/8/8tFqf/Lj+8vf/heobm3ruc58vQkhpiZZNYrdOMy3mC7NGXM3IW6qbtfcaUKnsaTIZKEkmplxvd7s21uC4WBuiRytVK6o0kI6Yo5+zzL2wg+Z3QDYY7Nh7M18tv8sprax5cKF+BCy7yAmGXVLcEL1CvrE6PtDkpT/XH/3jf6Te+Zm2lOvBk0fa//wP6Npnf0Stvet67Tf/dx2+/rryINHW7bb8Wq4kja0B1GxsK09b8taRASueFysenWiVjM2OEOvfOeB8WFVne1c7u7uKk7FOTh6pXErVLHuq0AwZzDQ6HRqRBftZbF4BgD2a+V7ZFMCPzhMdjhc6S9da1qTYc/aJ6H/YPzY7HV3Z3FYjKKkEOIed4TzRLJ5YA6hcQwVf0nA204w9OSiZRTvuCZaXLE/j85EBaWTXNqKm2u2WzRvWOjadB0cH9nooi7FsNlvSsKKd7U3tbm4Y2SZfTHV++EArrARzrB0DDWbYS1cV1Luqd7e1c+WGZQNzPowH5GqPzOofy+eNdlNRtWx/5t+fn50aoF7VXG1vpvLakUTG05WOzic6T8l5RT1dUS0IVV5kCtNUu2WiB0A9scwm4xgwK1CEXWa9rXzpGxi4aje09cnn8FzV8cGRHr72Le13t9Sut9SK2mrVO6bQef3dB0qjSH/jl39B937gM3r8xlv6o1/7H3T42usqp7GiPHMWpfnKcuPZk8nqo+GGCsNU6YXFObuLqSJcL0plLPMAmlAhFookziMaeuxvvJi56bpIMpeBfbHvFyCz9fYvKiBeuwCAsROn8UQUYx2FTq2sGqAmANN6qRqAZg/r+Lrl6sbjsVmYlxdEJshynxGQ0wgLm3Vr1k8AyCqhGjfvGBB7cnisUoBlLfMukw9YQBbufOHiestlIy2xx5gqu0wjcmUqD0BayEdkFCbkwKPIDKtGsODcBbhMZlMl5CWjSMbGPCxr6Qc6BfxfkOHn1Hf8Yu9eszeivK5ULCcXqIBcUwhXRrrCZtysT3NrrqfkANr40eym0cj5wTnIXgpwLlMIkgVsGX2VslqQILxcoZ8bGYwze+25qIqoUjGr1dVkpoilhlRsCakJBRXv1XXkIVIg7uWZm+rqIg6C+wgTiOMbNw5AOst1dIAE38TvNGenWWbWqQDAfA5szf1qqM3dPXW2tlRrNO37AH9pojORsnnqbGDnC5XN5rNqChnmG7nkdrYbADy3ex4W0Nwf7P1ZEx+Lav899w/uAXPAfpr9xZfLzXNgsXPG5b9xF3FOIW4MnHIJkNlBC049bP1ry353eZVm1YwCubBq7g+HRrZCrdXpdrWxs63N/T1tXd/XzevX1G02NT050+/+09+UN5mqRSYfyqIM9fJS82VulrN+bS2vWtaa7D8G3Odn4B8AoLA0ZxKa7FXQnTXgOfcUSGtYgwPOskYzA4Br1aoBE2SHoxwm25sMRqy3T8/ObY62Oj0D0LBltixKwKPiLgQZgK8cIgnesmiesZkGPPJQeBJ/gW17ovFoZPbxjUbTngu558PByAgTNMU72xvOZjklSoV9tW6OGLisdNob2tm7qs7GtspGJkzNehOwwrO1KZ2dH+vh43f08NG72tntan9vX91GT6s5FqdYiyaazoZK5lMNRn0Nx0P7rDTKa1FTve6Ort+8p3q9awrgJEGNHCqZo8GXqijnsEglSkBrU2yiqDo5PdZgNLRz59qVfbXqNeUQo8YTjXBgODhScnKmCvOdi7rtj1giOLufvORrmqXqp2udLjwRszhde+Y4wd2W0oJHCQDcrErNSqAq+5op+nPVIE6ysvg7jbrdwbCUJv/42p3benTwRE8OHhugV0aZnvsKV4FlVOJwgPrP5jIZlkVeNG4sH/rIsxY18M7hY42JZqhWLX4Fkku92nRZndnalI6AERAim/WaPfPR8FzD4UTJfKWNrZbtfSvyvvl5ppB3Od0oIRkzSKNpMtNkcG4ORzXuwPPMMr8t2sXIfqjv3HtlHVsOKqAea9v3bU45FeXSahXWO3sH91MjenplZRnxDb5uPvMhPfs3/l15V3b1G3/nP1UvSdSBXLtcW16nWfVrqVme2Zouse6WznEBi36n/nV7seW3YxpjCksA4EAbjbqu7+4ZcZSvJEu18AFEURbmZpV+Y29Pu52emljFx7HtcbbrlAPVN9r2WbG2P3n4RMtZIhyNWFMGEi6WBQiMC5QDqXGBYFrhRGEWxMwvstRXmTlgQJagPmTPsDOe10pzXWlFutmJ1PbWqmWpetWyeo1IyTxWrdXQqlJSn4z1Vlthp6d1UNXhybkevnug0SlEt1zdWsOBivlSizL7FPbNueaoknG1BWNkfnE3xK7eqmLIQdy1cnNJgNSL3TSuVJy579caFhwAu3e4uJ/CwemCyGsAcAEFF2Qyq78KpbDDgB2JwyUYsDeSm8ydArceR+ylXuO+xVxzezxWzaiFYbEtjZDWjqIiNkWm5rZM3MA3cuHeDnnWI03jmbk/UFdC8IaU0+20jXgE+IvTCFE5OEpZJJC5q6wK8BdnGQc+c/a6M8Vdupw1PZbchdNXYddOxjP35UpUMQDYyOyslQqktKW7sFHnoiQNLuymF450jYuPzR0X1bD0APC55yytL8JaApAseWUDmlF1Z15Zk0Wq5z7xcX3X8x9Tq1nXP/uff1v9++9qvxZovxqqmS3VyJZqKddWPTQL+5KB7b7W3DmN6+DitajTL66ZVsdyx+D+j2uFz57jCAIQwe2+WID4jbpzYLN8cBywcG8o8qMhtdc2OlpFZQ2WqR6dTrSx19WNm7va3d7WX/zp17SeTbUPAFyuqlRwbU0djtU8JD4s1iFMGZHdkQeo08ml517g4gAA31EABw4Ans+NzEa8GOQes26H1CTPAGDID6tSoEqrKa9a02g+12AaW8bwYkFfIVA1rBlhlBtGuVQxIjlrAoI6rmRTompMwe3EAOfnA9snw7BqZzqRVtxXUYij/m20WwoqJSUQzaaQUROb/zX6DPPUYimozz1q7MVc9dVCHS9TBSemIhKD/ekXLwHgyx7r5QhcjsDlCHxgI3AJAH9gQ3n5QpcjcDkClyPgRuB3f+3/yCkQsC8FCKbBPR4PdHJyqPGor4PHD/XNb35NX37hz9/L6AWMBDDlcg3wROHU6jSsoELpSeOmU2/qqdt3dOvqdbXqLXnL3JSJsIHT8UjTYV+z8Znm8dAUwPkaFYazj+MXqgqavQDAKA1ohpB9SHYwLVIKpFa9rCtbO6pjTwmbNUFdHGuFVfDKMZZpUgNE0kijR2oNy8K+0xqVTqpiKmBj28MKjaoGAJNNg601hUJW8pTS8KBhHpF9WzUAuO1VND06kxenxrI1MLNeNXulEdaxpjCWKrWy6u1Ii8Vc3W7bgBWKiYNHT0wpgFK4g8UkyhFTSNGkdRZLZmFVNP6tsQN4SwFeZPu6BiyNbZllMZZWfD+NFIotv0ITHmtPGO4AEjUDfFGRkCVJc8sKNpr5aeIsuLGTw05ykVm+M0UUrNg5VtcoQra76m1tWq4c748vvhfVpileKih2UmvYmDrImvcu/MvZdWHt5xrmNBMouJ11qgM9LbvRml+ZAbCus+xyS/kdxjMgwAogc8WDzVQPpd3Npja7dbWisuXrNaO6ff9ysdJoRAOcpryzrFrR7IMMgDq0fySLE8uxqc5UCmoua4hmYKWiaZoYgDvPV5rMAXq72t7c1nZ3Q+VsrbdefUNnRydmib5/7ZpWPk2kTJVqVednfVNdrFE3lJ3awOazPMuEQ8EAoEJWIwAtADDzF8CbsXcAcKI5YZcAFyVn88ZrACDQQLexBaxHscfv1hxy9uE0AQG8AQJ57TxZmW0jOZOj5VrDfK0f/Omf1Gd++qeknR29+ucvqLa7pzs//MMOWC2TI1bRei6lx0OdHw007I/NSu/WnTtmT4mirFwJdHx2pMU6M2tF5i5jiDUvIAT2gM1GW93tbRew5gxJXePLZI3WBbB5QGuS8bB5yNxADW/ZaA4AQ+DIFxN8CSnjAhhm7ADbv/Wajv/4/9LXfvf/VDeeqAMAfHigT//8f6zt7/u0JulKX/6v/3vFTx6pWvfUu92RH/lKFnNTNAZeXeV1W+WgUSip5hqeH2o1H6tV9izDGws+7GivXLtuLPHB+YmOzh9r43pL9Vqg6jJXeZzp7MmZvKBmnrgx1mfp1FQEHpadfk0n40THw0Qnk4Umea4xGXJ8tLJroG5ghXZlTx3WLVnY8Uzz0UhLFGo0ULQygOh8lsqvVdXd3tLm9jUjPNAgCUsVrVEI0hypVNRutrS52bPcvjRNdHDwWI8fP9IMcLuKSpiGicuq7LYbRryB0APQGA/6tsdD81h6FfXHiZZ+KC9sqFRrav/aTbXaXdtHR4O+AyIrJbWj0FQkADWLdKYknmo6GioHiPKWqvsLtes1LRdrnZxNdJpk6pP/Wq1re2dPN9tbWvYHmjx6onaOQsJXXl5r5mU6j5cCU2y3Im3u7Go4TTShOdnt6Ob3ftxyL89P+pqfDbW/sa1es6tGtaHAq+gv/vwrevvxoWpX9vQf/f2/p+2PfFSvvfg1/e4/+m91/MabagfSRpWs94XW6cxlkbPPgvsBANO4pblWXCguFBrWSy8cfs25ogC9zEuhyN0z0NeJ0lxj1mxznTMCNn6AqNggWxOaHmABBBdxlPaMvMwBuc2Kp+1GVfUgV5lNbp5ppxuq1wzVqAFAe5phu5ykKmGdmLnlZg7EoZRHkSm00jDS9r0Pq/N9P6g4XenRi1/VdDhWjO05VvG82clIyxnOFbk1qzkTWH8QgTgX5zgdQJ7KpKhTt/dNTiEAMApg1PPkEdMMh2AF2Yy5DHEMAAliTz9ONIrnpqIyq8dSAbg7zNw2AVQ3ltNHXi7PBDCUz5CvzW4/XkMgcEo002T4ACMQpSDOoNosGZEgyDJVV0t1fE87lbLa5LSKSIdcLQDgsq8lOaKrVM0oMpeGbBKrAiEH15AiU9FyFFEqF3wUQGBsiZ1VpjvrsDykicx5SfOW/RuCC0Cus4kvGQAcLxYa4xrBPh6GZhFL7mBne0tXb9xQs9uzSA6stAH6LDoBO3HsM00FPDdFEucfZyZEqul0YrbxRD1kq4W6nZYa9YY13O1+NHdWhoBE3A8ceQ51cWr3mu8QtZwzB+N4QZpjXN1/d+f4hVW0WZgb6OBAYZrYplA0hXHJ1ErmBALobI34lZHXJnFsIDPjY5EHq6V+8Ps+rec++lFzL/h//+lvyp9OVaGJn6LuW9iew3xclQNNaC4r18IiOTx5ALOl0L5ATbjfkWvZrpY0OiMbPHMqfe4l3CcKC3drANdqRs5rNdsGPnDnZc2Xw5oePHps83P/ylUDf0NiOWh0W/4jzXbuhA4ARmlMnjwEGlOgc4+GvIaDCXakEGOmU/X752bnzVhinRybo0tm6+bqrasW+wFxD5CEZ8X72uhtaWt7X739qwoC9vWFRpwTqOCM7OArKJP7PNTR4UM9fPiO6rWybt68oe2dK8pWJc3ixO6nEAQgLS6yVGPiX876Rt4jNzUMG7p+7a729m6oXI4MTPP8sjXQGf92pw3lzO4DQHXEEvCa5/2+puOhuu2mes2G7VnrONb48Fjnj59ocnSqbDw1VWuFCzPgF/MLQIdag4iEdK6T6VqDVJqRL27rhkflNmD2w2oJIqAUWVYlHCFuLrkRN3BNYF/mvhKEFVNbLn1Pm3u7Ojg61OnJsSMCkKeb+w7QNIW/A83AhwAmjQYb5JYl/PSHn9E4nujJ0ZEanbbGs8SIQWFU1+6Va3r45FCPD44NnAGgatQjtZqRra/JZKjhEPAz19XrG5ZDy52f/RRnAO501B6oc69d3VerEWmZpjaO5LIaAIwC2wgbhQ17AQBbjIrhdy6jlb2JezZrh7HiTumWZG57A/PFOf2YVlPrPDRi1Sf/1n+om9/3Pfqdv/crqpyOFSYLldLMgX4hGeW5pijZcXwAJOc8BNR8HxmHvQt7Y7NIhmib41IRqF2ra29nW5N4qlE81ThNFONsQg6vOZEE+sgzT+vG9raaQUXJaGR56xCkSpWServb9jyng5GOvv1QQ8gYSCNtn6V2cfm2bhwctgmIB4wGYcBiAgIUtkQfcCDiGsB+49v+iwMDZKTFbKlrvbbubncsJmA56KvurdWqhZpNyTqNVEbRDgk6KJsN9DhZ6NsPDzWbpFqlAKi+OlHDXHsgB2eVQPEy0yxbGWkFt4scV5NK2eIr2LdMQW0K4bWdn5D7mBtm+1zcBeyxFwDaRY10od69sOm3y0nxdTEvzJLfwN7CVcSAXQhSBahaAKu4IjC/IFkThUJthusXSnicTBhYAGQX05OahbFZdRfqX0gZVdYi8wPwrRxos9u1WhJrewBLxuRCod4gliSKbM9DJcw/Q0KCsEBdxtli50vBCrsAfnHTcM4SOFWtjQiNspNzhrOVKB7uVIClxBaVUNNTkxHlEkUuzqOwXzHlMOuC+hOiBH0E9hruEkRjAHpCotJSGVEKfK4qxMqGamHD7PExDQDcP49j7d+6oY998uP6zPd/v/7hP/iHuv/yNy1behsSAxFH5Pbm0mYDV7OSqgCf3FcWqUIfsgSgI05LBamqeEYXdTfvm/uN2ZhfEAM4C7lvK7ezxfYy9iBza3K5xgDZxKd49arW1bJmXq4Hx2Nt7nX01DM39MxTT+lf/v6fanJ6oo1aRdsWF0AsE/UrlzIcw4jXWiieLexMtHYKpDpqVNTCZu9MrU3vAQDYEXmnPH96QYDIRgpx6nHL2G3jWLMy8Hy2Wmnn+nWLvIgXmdZeyQjuvHY5IKaLfhN7W0m1qG77JfcFeiQQEdm0ccjC+Yh7EnugIy+sNR6PbYyYI8QTdDa6BgKztwyGQ42HI7sT4bTDftWoVFXDajuZKx2cqzSfqp1nijyeuGNr0vv6peNLC+jL/urlCFyOwOUIfFAjcAkAf1Ajefk6lyNwOQKXI1CMwIO/PCii6CjsaATGevedb+n+u99Sox7qyaP7+vpXX9SLL3zJmL0wfNcUPQVTGDY2SrLd/R1r3mHdRHNqt7etp27f0/X9a4oqNVMQwaAkP2YRTzQdnike9zWfDuV7MHxhW2YGIhnos1wbmAkxlzwdZ8FGSZtZA538pUatrF6zZVlhWiwN5ECWYCAYf9+yblFXYU+N7ZlrHuPmZAoUCilY4Ka6QkXgsnZrtdAyUHnPNFItOyigeeHZl9+oWtFAI7iD+uF0aArgMgAwhXQrMvvfURKb0g+LsXqnYXmM4+lQrVZDuztbalUj3X/jLZ08OtEiXpoqwvLU5JviI8GGiILqojCncU3THkuqCtaRruDF1ItmIYo/il8AYMcSJ4vYAQhorJ0tpgMPHfxWZEAV1mBWwxRSNIoqlAeoBWhW0Uy2on2xUgU133ZX2/u7KmFVRWPMlylYUH3Q8KbpDIOWggj2NJ/LMfDNgPM9sJc/my0ZVWPxnlAl0cy2Yp/C15SQkARQgdOkQIlRMrs8zMWSlIIQNYyvnY2GNmHqk+NMPGrRGMP6OZlh6bVStRppa3tX5+d9y6hDa0km32w6tLlNI7hSqSmZzY25bAAn8x6b3Xyt4WRsTeFuq6PNTlf1UkVP7j/S2fGJNb6x+8vylSnkaS6cn58rQR1Co7fdsGxmLLEqfsnA33g0UYq6AaAUfjYqXcuPBgx3QL3lZCULl2lFcV88QwpfU5HR6EJ5xhiZHRVtStRvKAWc8srUXYBOc+wAy5YxNgXPUa5P/fhf1ff86Oe1imqmSA+vX1fru77LNaTmqeL+RKePTnXwkNxqGpwt9TZ3dPXpO6ZEywFD05nefON1y517+tlnrCnBuDEnIRmk07nqYV3tds/ICChXgyhQbuHZgGkLy4MjN6/V7FnjwBoxzF3LRStY77QpDQtHnZObUtbANgO56ZqlOn/pBb392/+jTl96Qe1kpihf63g80if/s1/U1lNPaXL/sV74n35L6/FA1aavym5NXq3kLGOXgcpepPIa8LNqcr5ZnihNR/KyWLV1ZvsPz5CMya2NTcuBShdTrSqZNj+0paCcK5gt5Pfnmp5OVW1tK2xtaLVY6sGjdzWeTjCJll+iGdVQvFjroD/S0Wiq49lKQ8BFgLlGqNbmhrZ3d7TV7WqVJJqcnmlweESH3gHsNMMqnmV+7Vy/oRt3n1ZY6+mNN97R4GyoBjb9EAWw5PR9A3abjbqZ341HA7319huaTmP5Qa5Gg7ULwF02xVG7Wbe5FPEaQVmz8UTj4VQz8rx5RT9U2Oyo1uyqUq2rUo0MGOI5YiONTWKzFprl42RwpskI14fY7FaRvaL0xq49WM7VILds4eyfz9JMfd9X7+ZNff7zf03RcK6jl1/Xo1deMUtmth0A4NTPNE3JDySPvm7g9yGNm3JJ5Y2eGtevmN0cCGHTryhUSdf2rqoeNnTw5Fhf+MILOhpN1Lt3W//Oz/9t3fre79Xw4Fh/8c9/R1/8gz9QZZGqTWN2EYvEOLP7Rd2HnSTqXVPwXgS8vtdnfe9+YQqVC9XNhTUuSiNjOTnlL/9sQBAqKpp52OmRKUjeH2pjfjxHHE0+I0e5c8xygFFTeS6jcDMqq4l6BMXNMteH7+xquxWZcjkZDJWOY3wRzeKURqBZqZckDyV1paIRAQvNnm5/8vvV/uyPsZNr+NVv6OzwSCfvvqPk+Ej1LFU9mxtoyudelUPL00yX5JGj5ue8I08bgoCnsB4ZiEODe5F7lk3PvLdsVvasi30JkHsxt7ONvZ1m92AyMTA/xmK6XADARv5xltDYMRYGxEYYszOOG4LvaZavNF2tNMnWlkd5AQIDxNM8R9Vba4SqhYFKy4WNWTfwtVUuq07swDKz7LtuK7Jnk61SIwxh14uyFgA8n68UWrYhBCf2OGyq3deFChj1DtmdLiuR+wzWlXwIB4JeNJ2NzMXZhvUnzcl5qgkNfxqZnP9hqKjV1N61a4paLWv2DscTa2Kj4OOOgx035yVNy0WSmNqFnO8LADi2nEV8KfjfSt1ux1wsAGKxH+buRt4i5ytZmnbuWrTo6j3w1zl1cDdj7wEUd4pD7h80Vi2H0dZD8WxRWF2AwIUy+MJC1xTDdg+7QB18Z13JiUxj2HIenSsI7/3WlSu6trevRqWib33lJTUg6zH2WWp2+ABIQqgAACAASURBVF4FUkhgivBznk2npZ2be9q7eVvlGva6KG0rqkdN1RoNe3b+4FR/+Wdf0MnRgb3PqIbKEvWqDHwgT5fmMaohQOA4Zp8nu5C1U9aDRwembLp+47bdWav8Xe6UqLBRJLK/VbDcR7k0N8X7bDaxxc991u52AaTDyACMNEs1GAztTGeeQPxivLm0Nrtd3Xnqnk7O+hoMBorjmZG/dnf3tbO3b9bPYaOtwWSqMWqpoKwle6xZF5PHnGu1mKl/eqjH999ROhtr78q+rty4qcbGrlBfEweAPTXvDRIfHxSbTcDfQX+kWZypGjZ148ZdNRs9U1Wz9iaz2DYyHEFooHOWZ8tUS+70uMGkcy05hwEzFnMtJ2Ml/b7iM/e1mMR2b7EoCeYQhEbyj3MAxpVGi4WG6VrTJQQPTytscvl7hns6a3E+H3c+QBO+8HNBuWjW0GTGAvJge1+tKGo3TW0JWSRqt3V6dqph/9zuT5DPcEuxLy+wOxlrAdADIghuAGEj1Nb+lnq9jvqnfYsY2NnZ1nQyNVvbzStXde2pp/TNN97UW+8+VLkS6fbtO3YW4Hzx6NEDs793sSq+eheEOWx9zcIWMGdptqqs57t3bqndbGgxn2k86BtMSwpmeeXZ+7XzxGzoL3IxHJDH2KBEZ01yj8cNx4AySBF8JuqxxcIAYMs5DkKz916uSjodjvT8Z39Ydz/2nP7V7/yO8pNzlWepApT2SWp7PfeO2ZooEgea+wDAy7U5MZh61dwYyDPHLtpXUEOlB8+SnHXfCJPn01ijJNWE2sXLNUN5C6Bf8vWpT9zTvat76lUjZRA+zKHAZe/2tjcNFByf9nV0/7EOHz3RLIYUlxswbEQbU0M7MMoIS7kj2dieY+QhTwuyb7GAD0uq1GuGgQ+nMwc4oebPlrq60dOdnS3tNiOtR0OVsrmq7OHcsfOVEWvzsKJhnGgQpzqfLHQ+XKgMUQCihwBBAaWKMz0oGbhlNv/FM1+XXVTCKggE15PzH+A3weKfTHieFfti4WjBe7f98z3XBUeOfD8A7Oz3CxeN4priHBmci4NNm4s6ELt6PtN727EnXEbI7oWsDPkAABhAkb2efdLZ63qKcIHCpQoimEVLcEdfK/Q9taKqvQY5FwDE5PzaOWKqZpcZy6+LiJJ2q6XZbKbh+cDOJwBg6ndISu//dfG+LTLIyB2+fVGzUbPj1gAwbH0JSEKokGvEFtUNJJxCqi1sotlvmRcsGkgYlmcPAcVyeN25BiHdSH8QlQNICu6Ln8H5ENXqqoWR1kRXyVea+xpMp+YY9cxzH9Lf/rmf06//6q/q9a98RZXZTFulQC2IFNQwyVINcqZrvhqhrxpOUKulakQDUe8Sf0Rth3OVkQkdGcUItEZww+baESdsLhbxP+wu9AeMMEv0EQpWywVg7qCy9ZWVfXO3WlbK+taDvtpb2PTv6vb1G3r5K1/X8LCvmgLd2tmwHgvA/2K5sM/NWJiaOC3cQKi5GUb2MOySvZJCyDZGuHB51twHHQC8MpcsrPi5EnHW4NzW29w0i/7+dKphkura3VtGsEghhELwo9Y0sBlnE+dQwp8B4Tm/uD+7teHuWCXO5ErVbJ+JK4Nc1Wq3NRic29+nNj87P7M50Wg11eq0laZzxXGseTwzVxXeFy4SVXOby5SNhyolUzVWC1VxrjMCtiNt//IhkPblr8sRuByByxG4HIEPYgQuN9QPYhQvX+NyBC5H4HIE3jcCT16d5eREUVBUq2Wd90/01rde16MHb2uj29Rbr7+sb7z0Zb328tcV0nVYLiwfje8xwm1AFGZVV69ftUILBUMynevG/k3du3lPe9t7CoOyA4ALfnk2nxn4G4/6mk0H0jrVMo1NxYH6DNAQG9652QbT13AAIZlbfmDtEbPrw1a0js0kFnDYyQHCAg6TdWmFjstvpbqgyQFwZYWGAcCFLaQxfykWgMto6qGQDc0iEIteLv8Uk+uyZ8qSnEKXvETA2OVKda+s9Si2DOASLlJ8xmZkVmbTRWLfFzZr2tjb0o17N9Uf9a0hiBKiUQl1/9U3dXz/SOl4oWatqqgaWaE0z5bfAYBpFFPqLTJ5WHLRRKPJXlhWuQIVVivFa5FRuV6ZeoxmAebaNMsoEk1ZhuoGxq1Zjrr2lmOEu8YJDQUrgGl0FgAwwARKgSRdGou6u9XRzpU9Y1kbmgMAvJhbEwq1Cw3keRwbgEyBXosa9h4vMjJpHF+wud8PoGC3S5Fm+VKUkTQ3yCY0W0anWjCLSpOu0eB0uT2+v1KnUdFGp6ZWvaR6lca7X9hmOf3rfA4ou1Itamn36nUdHxxYphrWjORTDQanZtEYoRDxSprRfCUzqB5pnqUqhaFKYcUp37PMLMZbjYbqYVXpLDHLW5qIUa1m7wkAOKrXNUliazTQAKt222blSfPclMnpwkBgrMspIFEA8+9p5mNhx3jwPGjyJ/OFNXSZw66XQ9MD603HaAYQskLf+joQGrAAd7bt1ixh7FBA2zz1DVgFsq/0Wnr+R35I9z7xvE4nU23v7at587aC69cJntY6nml01Nej+wd69ORE1c6mdm7d1f7tu2pubRiYjLoX28avfelLpgT4xA98n3LsXA1qcBLHxTRRxa+oGtaVzbB7DxREnjzUwEReARbHMyXnQ9W7O2ZjSdPGsjxZxjRbfEDyIqvRbOlyy0ijQWP4MIM1Hurwz/5Y3/iNX5Uev6suGYBmKxvr+V/8RTU3t9X/xst69ff+QNXVQmG7pHUXdTaNE9qpWLHVVclr0EisSTFeMxfmClaJqquUSHAje5CxCcCakgkZrBTtRKo+1dE6WGo9jrU+mGg1Xqreu2o5ubzzt958VcMRZAOWS6Dt3Stmbfbk5FyHw7EOpqn6NDYqnkqbHbNoq2G3jiposdCkf67zJ4cud0q+onpDO+R4lQJ1d3a1c+WWqtGmvv71V3V2dKp6GDpQAgu/9coUuWGF7L9E/f6p3nr3geSRCeir0QwUhiXLx+TLbGLZa8m2CyPFk7mplpI59pwVtbqbilodswdFEUeTbjIaajaZWFOQXNqa9YnXikcDzWPyKlMDOy1rlGYum2aGcofjJdckznQUz7XotnXrE8/rr//Uz+j0z76ix1/+mk7feVthsJbHRC6vtC45a3tejn271mrpKJ4o6LRV29rUEDADtV+toV6tocUk0e7mjrx1oG9+4zV945W3dDabq3Xrhj73t/59ffTzn1OtXNW3//xF/fN//GuKDw8U5kv5NHxtq3Ph8Ti5mproPQDYKRsNXHvP7tcdtNZwLRQ4zh7PqW7M5t6UYagZ3J5Jg489B2AiEV+5EvZWTwYGA2Syp9OI5D0AdESBp1bJU7fiK1rnqq3Xqnuevucjd7TXrstPEw0fP9FynMjPVg4ALlSqFodQ8zRGteTX5G3s6dYnf0C9T31G5VpLi4NjTc/PdfTmGzp/91taHB+ouUxUQwHi+4pzgF5IVDRfpeFkaGpDGvR0AnMAOjqCZE+HNfWxPE1ZUeiEcFcAhHWEK1Thphzl8y4zU4XRiJ/MF7bgUxx0zVna0xpr1sIC3nwwTdlFzjZW64FFNZAPTKbxhAhnQGCeC4+PtYv6tx4qrPgqa2Vg4kZY0QbnT5qqnM7VBBDutq0pnqQz28k4uwFUIRaRvYo9JvcNZY6cZRal1gh0NtDvB4CxseTcK/5aoUh2KmbUaJz7AMKQZgCAAb2mgLGthhq9jrpbW9rY3n4vL/d8OHJkgCIewehuNGS56xTNcvLuUHYBpkKUMjcIW3orNbDpDEM7n8mdXeAogPrQQFsuAm7+vpcpaR6hAMIOnLV7BMSs4u84xZmzd3bEBwf+vpcVyTejki7uGvyROAg+O8/Oojb4LDafAvtsKI1RMHLvicjt5exfrjQ7P1ejXDJgD4Alw5beWytjn9FKk2Wu/Tu39Nynvls7H/2Y/DRTMpxoMp2pFtbNArK0yrQ8PdSX/uRPdHJ4YHfPbrtl9x7GpNloCnccl53pq0YuNs4sRGuw/uTp4OjUXFv2r1zXeBKbXWQdgAQ1daFq597Ka+O2AAAMyRKinFkK88ggyjSbpjTjLoRbCE117gjYXQJqkA+7ubevm88+p2++9JLOTk7sTG20O9re21N7Y1PVZlMqVzVJ5ka0AJhmY2TOksXrk5W+XCgenun48QOdHjxSs9PS3s2b2r/3tE4gieAIgwMM1tdhaOcbKlhfJU2GsaaTudarQNvb+4rqHfkBDixrZWuA0dzIH+TZpsu5fd4VDfJSoBI1BuBykmgxPNfs7FTx6ampgLN4busnLGO/itLdM9ePZblioOAgXaqfZEbkWNs6cbai7peLR/F9zhLAJ1RkACXcpQBznTV0VADATGvGudnrWHYrbiyQK4bDoabDkfwUu1pHMmRDg3BoDjTsuVhbrxem/u1stXX3w/eMtDI4OtG0P9AGeczDid1b9m7d0P6Hn9ZXX39T7zw8UKe9reef/4TmiSPJvfrKq4LahpMSeyXOCexttqWRq06eJnc9c8VZ6pmn7qrVqFt0wvj8zAhwIeB0BgDsVp5bVy6TAKDbLHz/f/++5DuVvtm5mxKwAIDZYzkKag35fmjW3v3xRNefuau9G1f15iuvaHlyrmCG0xF7jHMnwl584Tt1MQpgAGDmrjlXsBcH1B2cWVZsGABn6m72G4urCNSPcTtYKfGkpCQDgLFEBkT7gU/e1nO3r2mv3VGezI20AcAIqaDVbRvJdHB0qoN3Hhg5EYKGkXyda679DpmBnwkgzJkNIGRbG65P3EuZu9xRcH5q1k0RTN7oOE604pxarnVzd0dPXd3TZr2mIE1UXi5UMavekuJ4otFkqkmSasq+PcsUJ26PIFLDts2LOwOAMwCYAiXc602JyR3W0xLyD/msOWOwMvAX5ybn/gD5CwDMqX855wzEs2fs7L+NEGZ7rtuz31shNiW+ExZczAo7C9xZBKnN/XfW0Pv4OO6uyL2EY/nCchnijLu+ublm5ALiFAK7K8KXI6M64O6lXI2wYqAlRB1AZNYTILKB70a6djFGnFP83ut2LRYC5wHiSBb0AnD3QqVePFv3iV2cgJGgi9xj9kpLmoIQBYkbIoLVxAsjwjD/cGXiDhUTo0JkAu5k1ltwhCTGhTPOHKqcZ9gFnclqTgBWvxLYlyHeBjRSk5ZVwqJ4xTP1LL95li00ShLdunNbv/SLf1f/+o/+UN/40gs6fvvb2qkGavFzue+RJb+UA4FDT/XAUzXHicS3r9JyaeQHC+MpHDVY68wHy4FmQKzBAguPec2cchbhFp9l3+vIIsxFmx2cu8Q+4UYUhfLrdb3+zpHCuq/tnaZ2Nrc0PDxRfDZRsMh1Z2/L8rqx+2fN8FKWVY6rCYRCHFYgNXHxKQBg9hj2W9MuF9FVzOUJLk0AwMwjbM+LyCdA4I2tLY1nM/UnE8XZUns3r9vZRr06mSWmxKaXwF7G42FuGFG9UrGz0+IprO3jXFWMvNXqaGt7x+4knLV3792zGmw6gyxFRMGJZYAzPwCBmZ/cO5I4NiLCfDq1DYV914QMqLOzuWrLue0FHv2ggoT9Sw8xv7/8dTkClyNwOQKXI/BBjMDlhvpBjOLla1yOwOUIXI7A+0bgnVdmuVNxyDLRHj98VweP7mvQP1Kt4ukrf/FFvfL1F3X0+L6qZU8eWUlLAOC1gsKOlkbqlatXjC0boxaYZbp742ndvHpLW91NlWFaoyLB4tKyguZKpiPFk3NNR2daZ4nSZKL1cm6NMrLXkjixL5qpgYdFXkVhlaxLmv1rs5Jq1et2IV9TxE1nSsaJ2b7RcEKdSzEBy9yy8cipSVHfFPVyEaZjFlIGYDpVDixQGjIUqbDUaQYaSx+UAiVPFKrSbVqhsZzNVaF4pGmUrlTC+42CthZqSY5UTj7mWlGvqb1bV/XUR57RYDq07ntYwlbU06PX39Lptw+VDOZqVMqmOAlKoTUGzIrK6jlUoUZ9tUKDhhesYgo4gHFUop7lJdN8QQEMo71QTtLcLf6ZYhFbPRo0ZslkeVkOaDWMriioXdNpbY0PwHhe33IEYayjtsPStdcy0ImCiVwlik7yg6kuL5QWxp61DB5f9UbL2VRTMJp1pLNBvrB9dkpgB0iH5bJl9qBYoCEAeeACAHbvB7ABFD9wFqzkTpVQa4Wm/K2W16qUsIkNrBmCggfLUTJ0V2tfYdRUd2tPpwcHmo7HWi0za5BOxgNrzNL4pPijQQWAgSoAMAJgutVuqVataYh6eEE+cdlUYQb6zuY6fPTYlKgUjiiiAYxpfqXYbgJStVumlkkSlMesp1xpnCiN566BkztQkfe8WhTqZ5oJqK6Yi4XtpjXKrSED+9018vi5NAgqJotBrVIAwA6zMtAHJjNZ1QCn6UpK/ZLufuQZPfOZ71Pz6hW9+fobun3nnno3bsrb2LAsSp+G3CTR0XFfZ5NE3Vt3dPW7PqqNm7eKTpuTbHh5SS/+iz/SahbrU3/ls1KbhjTz1HWWVnjCWjM50HrKg8vllVbyqkt5vHEKd5S0p0NVujsK6g3zdaSYRxFi+VLCkpy+tkMnUB8B2tL4MZIETbN339SjP/49vfJbv65OPFQXe3MA4NlcH/m7v6CgUtXhl/5Chy98WZ3QV7UTat76/9h7kx5J0jy977HFzd1891gzI3Ktyqx9ep2VM+xhkyAl8SRpABEkBJ100EmAoJsEHXQQIAE6EiAgQNCBAAGCgEgIHFLiNJfhcHqGnO7pqe7q2iv3LTbf3dzcFjfh938tquoD1DGiEciq7CgP99fM3uVZfdFIVnl0ZrbVCoiAbpj4JK22mhH4VqVqVBt1qkzdRqAWr1uDM+sXrxTHgQa3htrcIIZ0q2K2Uv5komDtqzc8Vnt4XVXY1OeffKTVcmHPSbbKdfPmHYVRrJfnE43XqU6Stc6JbIVgPtxTMOyZ+GRCny4EAY6ZM+KVmbNbunb9SN/53netN8tvtBS1hxoMj/TnP/25Xj1/acSJTxz8OjEBD5F8uHyLIjUQ5OGTEzWapdptT804ULvTVBwT0wvAslXUCK2TMqbTMCnsG5A67vZ1/eiGwqhl9wH382wy1vTiXOvFTJ1mqCpbKyAe3NvKK4ibhyhzHc+ANo4gcqKfdJ0ZAZwXgS42ufr37uqN3/oN/aUf/FV98Pf/b53/7BcqphOFLYDyjaqwkN8E/KvjZZnro4Ym21z94+vqHB7o46dPbHwOd4mRbBnZAME7HS/0Jz/+qS5mic7STOH+vn74X/6e/tLv/ec6vn1Xs0fP9H/+j/+THv/8fZXLhVoBZCW3sYsE3dr9Tkyu604FNDSwsD6p2N3p3pa50y47fsErGfvLXlhzSUBcAKAzl7Oe2XxdmRtq7RNz7SLBIYPxJvIssNTkGdGmnjqhry41DIDYeWmRgv3Q1299976uD2IFSaL58xfycG/lpYmkQJFtvje01tNFGSqNB4qu3dHRt35DgztvKOrv2PPq5bnGjz7X2ae/1MVnH6mdzhXLddRfJJkG+/sa7O0qaDX0+PNPjPTBHUa0bZJlRto02h0N9vZ1Np5pvky0yXGr0TftRE8QwavFQkWOyIUYVFzFmRIEMhuIAs9AdYDdVtNzbi4+g0Ua1hGfhsQ6whkXsPXmFrmWeaWkZD123c1bQiuadOcBOntqNwINWg3tt2MNmT+TtcI0Vc/zdLy3a/ONuTat+sKz/m+6TF8+f2HCH4A/RGhcO1zAxsHUBDDR2xER0JeJFog2IERA8bn3iQfm+YT8JdmDeGmcy5uNJrhgiq32bh5p9/qhBjsjiwEGtCYimQ5FyBx3D1YmeONe5LlCoGR7tJC1EkehI+n4Mu5sW9bVDs49hcjKyPfalU1iw+XXpcPKGd0dWQDoa+v45b1fu9As9rEWaFm35NcIYNtyWfz5JbgOme96As0NBvEJoWzjgo3I9aCyLlLnUaapuQCLVWLOTkiGOAosyh6H67rYaFVslFldh6f7v/Kevv/DH6rz7ntaPnuh0y8e6cUL12kNMQiIW8wmevjxR+aGJfFgZzi08eBZbNfuXyOh6agkxYQud5491s+s0Pl4Ji9oaHfvQOcXExPbDCAZCiodcpvrrDecuMs0sQhoemZ55tlrsHfhWnV7XUvSMSFTGNr+AFcm48I90R8OtX98U4dvvqU//tGPrEOT+2Hv2qG6w5F12eIcLHwcVjgNK9sHcm/h5MXJh8gmLDMVyUKzs1d6+sVn9vDsHh/r7ne+bYQfjlPuIxzkJJQ0g0jNsKl2s0NKtvJ0a92/rbinRhRbhABJNXTQGxmIoKod2V4Qh6uP37/IFRLNCfk7mShjfTg/1/pirIbFKbh9KM/jKiuUEN0OERaEmuaVubknKXGlxG4T5xna9UcU4PpKK3uO+YiQv6wtCJ3YMxsBTDS03WfujmaP398ZKqSvmGfRk5aLldLFSlplioLQOdnrZBq6LNl74HrblBv5LV8Hxwd697vv6uT5U63OLqR5olihltOVGq1Ye7dvaHDvtt5/8FBPT8ba3z3Wd779Pc2mU33wwS/06Sefm2AsbjfUok+X58pcfM6ZB2HlEooc1fX2m/fViVm3zs0BjOikia80hdzhGf5qwTEyrO4Bdr3dbo3iPkZE6eKs2Rs74eBlBDQ7KOobwrCpxWKt6XKp9s5A/b2h8vVay2evVM5W1oHO3oU9qQUyN0hnYu3yrOoH0QIkJoJH+t7ZQ/P5eC9R1LCfTSBLuR+2lc7TrZYkRDSkFAKYruBCSnJfv/ntG/rOG3d1e/9Qvt2/CABxenvq9jrK2Cu9eKXHH32hs5dT6+cmjYg9I4lPfNH1bnOcG1A7Y9hUZmIh1tKtfERv/Y45w5knX51daDJbmsCUPcnbr93RO/duK/YqxSSpkI+B2JVocgRSJ2d6+fLCrhlCJUi5iJoKOxExX0qbtJLX9C2pZVb42nB+MaLQEbq557p+IcZW7Ie2zvXLxzDRl7k6a5HA5UT+ZTe7E9tA9H1FANex4F9zCNdaTPeuLBbcnR2s7oc1zOalet9C/HCTs7TvBAf0bNj6hiuWtASqhJzoCFG4/Rw8X1Vp2GmbAxjRYYOx4kWLXCX7gbx0hCv7y0ZkKUmWusQ5rdHQznBk8fanr07ste3ZXG8s6pd72dVpfC1tpSa8bZ3imtYOes7HCJWoGeBczLke939AOpWdZVM7z2ZUOfAGa/KbFzecoBY2maPUzlqs0U07dzfiyNUfhTwHkP2uDoEpifhpi+nGoep7miwTHd041n/zX/9Xlnzw/o//g372Rz/Wcb9pPeW+dQmXmk4LxUGlfiR1GF956shXXHlqbaW2Hxi+QYqa1Yjg+Ies5vqi9WHJNAKYewoXrCOEeV/cFwhFqABiHG0OYMIkypvrFDcV9rr64vGpqqBQr9fQoNNVSOfxIpWIQd8bWQw4Qm86kJ1ghYQpd78Y+Yv4iX3M5TVgTjAhEqkwoQnRETXQAWwEMNeMpAkEEJzzs0Kj3R1NOeMkK4t+Hh0eKO4PVHq+Xp2d27zDfoneX7qXEQbYWSIMTZxlugRi3RFql1uLhibxa3//wAwKnOO//Z1va7laGpm9Wq80nk6MAHb4T6R+v+8qKtZrnZ28MmF3AlawQfgRWOpOe5urVWxMYEkFGfsUcJL//sHqiq+4QlmvRuBqBK5G4BsagasJ9RsayKuXuRqBqxG4GoHLEXjycFtxYIfMoq/x4w/eV5bM1fAKnb54on/9B/9Mn374c/u7dsuoG3Pguqpe5wKGmN3Z2bGNNxtx5NT3b7+t6/tHGnT6LhaZwymbawCNLbFmSy3nY83Gp+b+JX632KytM88I4EWi9ZJOWc4oLdu0Nzl0UaXZ8NRuNbUzGJgLjqi9BMX2xUSNLZGiqJABH3FT4p71TLFOZykHQXf4/+qAZyAL6G3dZetxiOFgDZCLmp3oKg66uH87sboHOxa9uF4sVSUbxVtfjWxr0WjmACKerkG8kqeUuLhhW4d3jnT/22+r8Dm8OKEuhO7ZF0908sULTZ+PLSY1jloWIQcgYNGuNYBqbw83LQBpBSjgHFi4ISBJ6WHDRcOBh54ofNKoyYlb4qBFpCZ9SwCDHHIMfuSQaiSMb4cdOvwAiXBL41YyYth6h5zCmoM/YwFKEHc7FgHd6rQUNBvyGw1leepABZTA/N4ksdcDcOkNhga+OCJ+Y6DTpXPIXAuArmFozmvuRRwFEMEQA/x7nbVqYKlFTQKtuoJkA1cDr1S75anfbSgKCjUCHE4Ncwpw78Qx0YT0ObYUhC2LucP1kSzXFnvpOhpL11EI6IJbBUV6K5LXinQ2uTDQY9Qb6PrBoc5PTrRcLCxyrxk3DcDFNTM5OVO3FWuzSjSdTDRfzEVeLUrrKgrVgEzGLbBYGlgFmZSvM+sy4lOBHEVhpLgZG2vrHIbObcj9AKABMU0MpTmn6whwCABzvstXZIRAYQRwXqvAL4kpjuZdQB+cNrxws6n/+D/7T3X4g7+sRdzSL/7p76vf7Wtn/0BRp6ePHz3U3tGxhqN9batAZaut4ZtvaXD/DXndnoFGEGFQodgTf/L//DMV86V+86/+UNofulK+S2X6JXpV957CylTWObikUdYO0USrJpOF2ntHCndGUgdy0bk5EAL4ZWodUw7ocC4dVPn2pxHAmR79/j/W09//R5r/6b/UcVipjdem3GqcZnrvv/3vlG0KPf4Xf6Ds8y+014sV73WVDRuaG9DfUKCWmn7byCWAIIj7hKjDdKFgm2q36WnQdCRCxXVYJSrPx2o2PUUHTU13czV6DXlJofL5Qo2U53qkMOqrqAI9ePpS5TZXuxUqn6fa290zlPIcwJFI3W2lSbnVHNB01FfVaRs5/eTkhSn7AZzSBO+2r1Yz1q3bd/SDH/wV+fRcbRB4eDo4uKU//fGf6enDRw58o3uXCNg0sTmcblO6CL1gq8fPHqmoXFckXSgonAAAIABJREFUw9gb9jQYDAwwW69dpD/PmR80lRU4ljp2P1w7OtbxjRtaLRPrrVwt51pMJ0oXM/s9OCshG7wiVdOHsHGxohBiEKkIGpxjkOhTHP5Slro4udZoV/d/49d044375sr66J/8SPmzV+qwfDSJR05UBoWCFvOGb/M0cxlxk1nc1MFrd9Q93NdPP/xQb7z1lg529uVnpQ6Ge5qdT/Xxhw/04z9530Dfs3WhdburH/wX/4n+yt/+W7r11jtank/1T/+3/10f/NEfaXbySoN2yzpgeSABergpANAviT2i8wFSzZFm7quaWKsFL5bM+bWOtEuHjhPhOMKJaGFAZYgHwF5IrLVfaSX3nUD+WwmCbwTwOs3VaUXqhoHauAHB2SCzs0K9wNO337ym/U5DTdIKNpkaWWZETFDk2mYuFp6+wzIKdbaRvOE19e+8qYN3vqfEj1U0WgqbscU4VvOxNifPtHj2haLlRMVqbs6nk9lK73zrWzp+7x01Dvf06if/3tI9iEvmtWerhVUSBM1Y127d1my51myRaLEi4QNPh2+d7BBACGjopDeipSDetnaHEicZRZpMFhZ7y/tO1/aou6je2PXzQZZZlDJ94bhePc8cfoC9dFJCAk83lQr2GAHblEp+w1O/09JOr609+jmJrWSscJttMt08OLDPv14t5PmVJYQMd4a6cfNYXzx4oIvTC+VJqqY5Q2r+31Ir6j48AHETrDjE+rLyAAKRuZs1F+e6HzgRC2s69xLxoNM804vlWvfee0ejw33bg0xnC3PJmniqdpUz90PsAKyzRltiRlUnbNRVABAi9vo1UYRzmXvXyKLaQWivUVctsCdgnXWRz+w5HPF72b1odQ51lCj/jY19/T5wSLv9BCSTI6PMqGUuNAdc8zYgvC9d0W4tc/sZ3ufl65tLnj3Jeq0K5pEYF+5nE8XRG+hea7TXV1putNisLSodsv/6ndt681feVWe0o08+/VwPvnik8XiqiPWfXtR0Yz94OPK1M2hbLD5dlnRcIj5jfKx7EgcyuRBNV9HBjoj5aj5fab5IzLnd6w81mczNpbk76Krlb12PI0ksWarFfKY0WZkAhjhoegWpn9ikVAukLvXE+glDdbo9E8NkAOJ1xy0Cut5wR+3BUH/+/vuWSvL6m/c13N83gUVmIjO+Pfmt2Fzw08XK9k/soyLuvxwBSKYgT7VNlnr+4AtzQLVGQyOAJ8nKfh/z0DYr5fNaFeNMYkRLrQbdtdQy4M7mWtFfHWjFvr3dVKFSy/VSnUHHosZhjOPQ1+LszDoTC6L5xxNt6SJfLLVNIJndsr21CIfQeruX20rzstKsqDTJpHmu2v3rGUFE/y1rOqImxKDsyxqkDgREnLKNr2r3oetm5PlDJMAdSyoKN2Pc61l3a9BqKiGthcjuVSYlmZphZM+mcUC4gOvOyHWeKlP+Zfzz3Tfv6tEnH2s7XapbeApSEoOY65qK9neV7nT10YsTvRov1esOdXRwrOVirpcvn1uMaqNB6lJkpBTPNO+LuZ89Om54SDIEEuzl3rx/z0SKF2evtEJc1YA8aqhak6zknmBzbtZeRZ4h24eby9zBZ4gaN+uNEULuuXeHIO5v7nPWs52dXbVaHa2SVGeIreJIu9f2defGTX32s/d1/uSlRd8zplbd3QjU7LiuVc5LiBapTkmJwmcNvHT4m3rEEaY8X5BkONVJtOAaI3DKImndkDmBl5k0Szy9c39H337zNd09OlIAKZ6mRu63EAD3u9aNevH8lT79819qPedMAYnjxrA2lltKFRURkEUWO1+bYUmtsPkW9zhpUoO+VfUQS/z85SuNJ3OVZaB1UurXv/ct/eq33tR6PlOLWHdIQdyd5+eaXkx0cT7T+flK7dhOEkZ0NZqhUqqJcFiGntabrZ0LU8/TZINIJaqje11yBc9vWpRa5bkRwE646/rr7TxYE27WF2+uTyde5plgvuW55Zzt/JdfQaZfztu1Y9dJBZiHS6s7MnHDJrPELQs4cUcg+0b0RoqLkV70R5vIiIj4QHs7OyYU5AdX87mLeOZcV2S6Ua+b9LMX7AUZM+5HdMzJ2oRJzXaseDCwOH77DAFR+U0RAT2fzfT86TNzAs8RUtLpa8kp7n5215E1sD7PG5/v233IikD/K0IK5lDmavbxLfADYswsaj+3b4vBtnHkv3P52dwnlpDFesS4s1Y42aL1+3It2AcgbuXaMn/zvLpUKwQApUtFYO720ZRUGu3s6W/88Nf029/9rh7+8pf68R/8gW7t7ChfJyorolwCvXgO7lKq15CaiDv5Jnq4ggz21Y8itbiyeW6pFwgfTfxo0U5EUfM5eE9bc/9CCvPAXTqAca4iOKY2xxHAjnzljFgQ58z+Yrm2PREi0EG3p0a+Vb5cq1yuNWzGthbzfs1d7FcqajGYtVogwolCJ2irRV1uS2x9F0Qv1AQw9VhrEzhsw1BBzHncdyKETWax8IhPEB93RyO1+l0jgOkQ/uLRY6vHsiC3oGECQktSqipbO7nzIaF5NuYLBE2FpY8dHF63aOnnz4mJX+n2nduWVsTPMsfmZe7GjPWjEWowHNq9TaUGotb1cqnFZKrVdKYyyxUWuVrbzBKkPBLICuY29vGh/ocHSDavvq5G4GoErkbgagS+iRG4mlC/iVG8eo2rEbgagasR+NoIPHxaVRlRy5vcYtqePfhMIro4XerPfvyH+uM//JGePPxMXpWr08apgmq4spjQbeEizIhpwjXJrhxQodWIde/2Wxp2R2o2mqaKBPSCjAOkwTlclZlWCyJzT5St6ZU8t3hQAJwtBPAyVbpKDTCADCOyD2dBo80Bw/X07g4HRogW61Tr2VzTs3OLZaaPBTDCXLYhlJhnXZkAExDADti5jCokRtdFQEOAAJTSN2ru0zpGGoDEKd2JrG2qe7BrylccrpvZQm2F5gL2M2J9A4skhQT244YKs1wG6l0b6dbbr2t4OFK717aorO16rdWrC51+/kTPPn2kgA5Yj36lyKJ3L+O9AE5NwYvyHoB3S3dOaYdPU7RbpBtgHOCxi7+yGD0jEnwlxEkXufVIQSKiyudwy5d1B0I81AQwQFCSrI1MMSeE4TaAys5xSS8ZvxeV7P7RdbW6sfUAo6rOio1zFZsDyDdwk0Mx/UrD0Y4dzC0idrEwEtiiJul8NOcv90jL7iW6CFnwOUwB3Bk5WsdSmgPYDnq1ywqHAbGa240CLzMCOPT5+Uxt3BW4X1otteK2Ot2BddbhAqZrNEk21tvHDWFRyyjZid7LcfaG5mLziDJtEeuFSGJj8U97g5Hm47GBeajIcz4Z4AbuPnk62j8wUcLF6ZnOzs/V6LfV6LblNyNzp83mcwOi57O5uayLDeSVuw7ZeiscJ7g9IPZ5f7iPDBznkIyinf6kdOMIYFNY12IHDwLYM1cNpDiALId7gADXew0X66nt19eV8R0O9bt/529r51d/1UimR//fv1C6XKvZaqszGikLA+3cfU3NZkfJq4ninT3F9+8reu2u1AboBYQgXrIhzTO9/6M/VLlO9b2//DvS3kBqEwNbd5bWjj1naTCro13E7Xat9YtnWp2ea7MAhPa1c/ee2sfXFIzoqpWMe0sLBdnakb9k39Zdo+7DObBd+VLv/19/T6f/7z9R/+UDHTU8bTdEvaXmKrr/t/6OkSgP/s0fqbtYadiN1drrqtxvW9dgmQcKykhhFSnPXRzpthEoCQBliSAstNMKFKH4r1MAcKSF6UY+scR9Kd+XOqO2pQNsTxIFaxKuO9pWkWZLgNWl69tthSqXG/leQ/nW14L41XZLqedrJV8pzxARikRpRw0tio2WBd1ZOAwAmFC5b7Wzs6/f+e2/rOsHR2oQQcdc5DX0J3/0Yz2pCWCbN/KN+y4y9bqxDq/tqz/s6fHzJwbcA5rRWU4E2v61Qw1GI3vWTk/PtMSlnpf2/lvtvnVO3rnzmnb39nR+dqYnjx/r9NVLFeuVqhyndKleM1RIB6QKi4C26Gci2Rq45uOvAW+egcHm74Y3KD3de+sdHd27Z86BB+9/qO3nL9Rapor8SomfalUlKoJCfuQiFj36SDdE/UnhsKXR8aGao4EenLzU/Tff1LA/VJkATB7p5ZOX+viDT/XRJw/lx7FmuPnabd3/nV/VD/7m39T9N9+Wt871r/7hP9Jf/Nt/p1cPH5mGwZxCzH24ULZ0sSEUct3lzg3piDKLv70kgIFaC+7xuofvy46+rzrYIchsDqajrnZoQohkEI+qtARgrSqtjXfGVUJXtaf12lUmtHzfnCQ7nUgezGiailrt44OWdQPjJNlvNS0WmvsWEgh7lPk0mFO8QCeLTO2DG9p9/W1FBzc1K30tS7eGMK91/K3iaqMgXaiVr5TOxro4O9XzV2eW/nHjtTvaOdzVq4efWZUDojCcbZBDJ+cXSrJct19/w3rcIH+n85Vms8RIYPrZASSJvbfQRa80TQeuTgBfHm32AOPzsWaTmYnM5jOieF1qR9Sim4/YReeOMoVIHe9p7h16+zxP68rTLN8qCxBm0VNZKmwFGu30NRp01Gs21MoLdXGXQr5N5zrs9dVCgLJ2/fbca4PRQMc3j/X42VNNxmNzlTcL1maHxV6a8b7sUqzvB0uusIhJXO6lOTujVtPWJiOcLE7RFiNz8689T9MSB/ANcyuu1mtdTKZG8QCyRlHT7j9z/BLJWtc2sBHjdzE2G3NUl07MFJHA4fYPiI0YbxO6AaZbdLSrfEDIwJ4NcvpLAtgIXkc8O5qpToi2iMna0ev0D4rMzeUSPC5JXxdR+hVt7F7Akdiup9N1CHO9SFwBuGdd43OyN2EsIRmoS8ghDq172YVzQoDHnYZy3FCswe2mkSgRHb79gUV8npwstFgkCrzC9aCyVrB/rbb6lXdfs7oTxoDkDuss5mrX/cYWjRqEJiJzdQvUzOe2jnD/0gXc7vSUpht1Om31em2wblVlboKGzXplSSOQ2FAIbVys9OIiyqFPcZPZWHGvW09rq22/A1GDc1tvLcbeazSVsS6Uha7fuKG791+3WM2UDlPmoIDI0dL+pLsUkUFosaQEOFfyskz5ci4/26ixLXT+/KkuLs7ltZp6/VvfUoKLCRImggBvOIHLln5rPm+hZhQbCa46bYa1kQuTlbm54ejHXaVLtXuxEd2Q9bispy9eKjm7UDFfKCTqFOEkPcsmNijtmbW5jmsM+VdRuVBpkUsEhaxLomJ5+iCkZXNbD/4FByZ/WqKFcx9C/uIBhCBhm2BEiSAdQ5ub7VkIPPnNhnVqdwd9zVeJXYNynalKMsUh2Tyuh9ecbZD1VWkCg7LhqbfT0961Pe0f7urzDz7Sdjw3AthLnZjHj1sq+m29DEs9Wyaap5wL2mpFsfINpH9ibmW6wZnj2Ctzz1twS+0ARmjJveD20YlFQHPfTC5OTchF1DgEMDEuAU5gU/O4J9O0FC564ss+V3vGfF9pUnfk8pO1259xYR/HWYBuTBxzkMSIHiGwDo6v6zd/53f00Z/8Bz3+8DPNz5e21TICOw7V7sbOsc/2K81NpJOStsNbwgVMtK7Fo7qUhGaTiOut1uyvolDzcqsF6VGsdXXfPWKdeSLt7UR69807euP2TSFx3ZKqg4iCDnfcnEWp+atzPf75p9puENcGJpTB/Z6QJgI55BhRS5FivmSdNq6PZAbEY8QWk+LT7ynud7XKNnr+4sQEHYgbi6zUb/z69/X9b/+KFtOxNquFstVK6/lcJ89fWTpOsSm0zUlLYQ2jooHP7yJ6OdSSOIHLk4yk1dbTNPOVinXcuSghFRFk4o7k+U4hEGvy1/WZ0ovtRAku2rYW7wS+EZacrblfLgXPl4CpE+7gTK3FO3UXBesASQTD4aC+/zI7d0EKu951zhkuwIdv9m2ciUxkUEeMD3qkwrRsf0DdzyZhf4k4R7p5fd9SUyoiedO1zdUIN3gdhDDU7PSGQ3V3dqxah7nW4nm7Peten1yM9eTRYyOC1ys6Xqs6OYXz7lfiOt7rZZS1iRDsWWVfXMhvMAe6z4IuHbc9okbIXp4v/j8bl7qH3khf31OzFduaaideztAIgHCw2hk7MHLXIpa1tfMwlRbMK5aqTJwxDuK6uoZ7z1JLWi29futIf+23f1v5fKYnH39ssebTiwu39/a2evnyTDFpOzhiN7n8NFeDyo4S17mvHiloPMeIQ+r5zVLYzPLtNh+WXM+WNCBNgOQk9qyuMoc9KwSw8cWQ6ExCCK6pZ+a5ozYDh2scmRhq0O2qTDbKF4mK1VpNy27i/nO915yPGQfDG0jECXG9NxSBBSHoYz9Rn13ZxyMYwhXN2YUOYELncfiyt4EgZv5BEEYSBukAuN4Hu7smnm73+wqozHr61GKg0/q12WtYBRaJBnyD+SBU8DydX1zYmsHayfp8eP2axuOJptOJ7Wu4ri1ECJ3Y9knWa0yqSKetFl3RdT2GudtZZ5dLzccTJfOFyiRRkK8VUVu23bpEEcRSnqf/+SGFLVdfVyNwNQJXI3A1At/ECFxNqN/EKF69xtUIXI3A1Qh8bQQePNtWqC4B0Nu+p+TiTMn4XC8efKbf/8f/SB/84qeaTU6snyuKOQRtLVKrGTdcdG4UGVkF4QqaByjebw/0xt23FUf0p7nDRqcdO1AwhABgs14pTeYan51Y/N7k/ETL2dQAuW2Wu1hc+qYCX51WbAeoKG6ogdo8lBGFo37fnBwQMZvlUtOzM1OEE0PGyZ/f0+LQT9QWvXEcZgAdnPXUwG/n1qo7gD0XacbBBPU9B16cxDiScREBLnpxQ+29oTleAXOWF1N1/Ib8tJS/KdRuNi0SryIytNtSFUo573e3o+v3b+vW/dsa7PYVBnSiruQvU50/fKZHH3xian7UuZykvIjCSWKXHZkHuAwsBZFjLh0Srk3FbXlHBtyZGxbilzg1gFTPfJUuaqkGyPl8/Iw72+LMcQSy6+lzfUrJMjHXLWPH3+G85LDEP1/GXQGcHN44UotOLA5hUeAikwF6ASUCOu9SI0YAcQcQwJW0Xq+NAM029PbS64x72YFTHLj4BhTlwH/pTGacIYOJW8bpBzBtZk8Oiw1AcMYA5mitXoeDZKIyX6nZ9NVutwxsANTqDUYuunGDi5bISVrG6OdzMaRrDpZ0DBW5HYARBJSgipD+ezvKVytlk5laQUObFa71pRbJ0mIniSvFoXEwHOlwtGN9g+PTU4uZ6u7vmHOcPjRcT7PZXOfnFzo/PVeJIIF7cku3WahkVVi3UbcTW8SVxT4T2YWjoBGZwxv3Of3El71dNk7ERpuDUAoRRQBwiHsW4YJTZ9N1bV1QFdfatzjR/uGBfv33fk/De/csKu38F7/U7GJqB+rOzo76N47UuXvPIldnH3ym0c07iu7dk3fzBvYVAzuglauNtHp8qk//7C9McPGd3/4teXtDqRNqG1Y23o0C147Ls8OtBkADmQsxePb+z7V8cWKEeG//QL3Xbiva27HIdaLFtrBfq0L+JnWlfsxF5i6ukU/LXltJJw/1/t//P3Txb3+k/cWFdjzy+DbWhey12xp95/u6mCz09IMPtVPRN91QOOrIO+wZ2SYI4CJUUDWUAOohgjDyNVXY8NRtBkaqpbOZubwz5pQkNRLOpygtLuXv++r1YzUg78+Wqla4wTraFoHOLqambG9EvvWr4W5drUqlKO3NqtRQChEKYELUODHqAJXt2DqKZ7gjG778Xkcbz9PFbKGo2davff/Xdef4jiKvoeVsYd8/+7Of6PTFCwPeIDwgASAgIICZf3b3djQY9XU6ObdYckCrRhs1fqi9w0MdHh1pb+9Az5690HyxtDhfHJxBI9Lu/qFu3bptYN3Jq1d6/PCBnj95bHF/BtCG0uGwp4i+dog2wM9kaWINnmNU/swLzB1VEGqRbTRfp6q8UIPRrt5991vWv3z24lQP3/9Qu6utOmbeKjWrVkq8jUriwyH4AfVxEKdbuE/FOy21Rh35nVgrFXr9zTfU6/a1WawVBy09f/BUz5+80GK50TQtlACW9Tvq3L6ht779bR0dXrP5/NOfva/Hv/xEkxcvVdK/XcdxgrXh9qT/z4QitUOMOFcj8Izkdd1wl32nX/ae1u4jw6Qv3ZHMf0bISTQkuvXIU0708NYRwPyZWjcmggqcQ76RUAD+RJ02A0/XdgYKCsRbK4te7DadTqLj+9prNzVsRmoD6EIAlqVaEIBeoLyo9HK80s7xbV2/96Yyor4VKqlcJCVrYSeCaN7KLxLFnnN2z8cXOjs5tbl7OOhqOOxoOjlXRCx1N1a31zZg/dX5ucazhY5u3ZGCppbrXBeTucaTpZaLtQG0vA9IetwYdAg3Ow1b91gLiI7vttqanF1oNp4aODubu3i/LdeOdFtb75xbyrEedcSH8SCMJ/G4gdYWLetpVRVW0RD1mkZc9wcdFx+72WjI/Ylo7HysHrGLOOaIuTWCvzTAkGfn9OLcOj09utpTxpRYWre5Ys/z1RfR0a730ADquj+XtaAZA0B27L7BrQIwDTBLL2mFk7PTsT7UVZ5psVxqhVAC4iuM1Gl31I47tlbjYERosEGIAljfxJXnW+8vfX24WiKqKVgbzEGEW8wBlnw596+LZzZn36UzuO6SvOyJNAL5suO6JoHt3nZ5HrauGAGMoMyIH5z9juizOOQvvWmIAF0fB2Asazp9wNYnaCkk7CUgut3f8zOst8v5wqJ6mcsQTIB9W8UH+DsRwE2cZU23N7IoT0/zOSQrZHGgdovORc/IKJhNzyv1/e+9q9Gob3sSfocpBgCjS0jP6MvYXMgJ1mv2ZAjlFouVvV+uBaQtY2sRmM1AXkPmrk2JueUetn7l3MSJjA37Wh/xE4Izqh4Yc9xnBma7nlbeMa/P/YyjcOs23hodHOj6zWPt7O9rsV5ZXzaOXwRmEEcIRHBLlbh064oPm/uJlp2MjQBu48y9ONOrly+NMLn91ltmk6QqAwDd4qhREFT0MzKGSyN/2UfhVof4KJjvcGHjQkTMVBVKs8T2Gtb3uVwpG4+1ODlTNp0boTGIYm1mc5tPuccSRFShr4S1bJMbAcw3HqqN7V8hdJywscS5RoR9WaoHUYOrMPCtxxvizXn/XDyqdQGb2NQJDUywSocq9yEJPYhaBgPtHOxrOp878UOaGdnRbrTM+UxKCuQZe2vup3SbS52Gdq/taWdvZKLWRx99pmqyVAcCmFQIzgVRqFnD1yfrRDPiXU1IGiETNXIa9pQUpV4nttdgquC5NyLLRJENi//G3cc+eDlf6d23Xle/09RyOlaRrs1BTlcx5xwyjhwp5kR+FrFuQlHGwwk3IZIRUrgeVScaLNmDXYodqJzZbEyMgiiF53meLI1IG+3v6a/+9b+mRx98qC9++ZlePTs3l6n1vrZCdTotIyERiSLWpAYozRCFuE5Q9pI8/3ZdEHY2EA1UyraBGr22llvSDgpNs9yc35acRE9owrwpvfPWbb331l1Lu8B1G3BX4EBEcIr493Si8YPnCuyARpSyb3s34v5ZJ20tRRjMWm1iF0eUQdbhYLYUpbipVrejqNvWcpPq+YtTzSY09bo+9O999zt69523LOXk4vREk/MLzS4mlibCeZMrC7ntI5rgd5JSwTVF/MhxpVFZ9UBSbk1YtShDEzaYKNfigj17DjPWgTr22Y7UXE9ukDre+DLFwfWs1/3q1j+LuDq0c8DX00Vs3jaisxbpXBLAtk/Z6uBwX81mZI791WppyR15nlkE/SopHNlb18ewZzRHuaVBMe+R5hK6ft8iV7LOTdQxaPo6Oti1vYdHn3qZ2/6E8wnJE+kysedntLeruN+3z2b3pefpYHfXKnYuzs718MEDjc8vlFsVDkKPOrqcsTBd8rauM3JyJN4bBB5n3WRTqtnGyVuacHGzgQAmbaNhz5c5dhkTu9Od+Ir52/rW47aJbJ3YyT2bzPF+GGnrhdZTzrxnCUv0xGYQwI48bhALbeIzd+1Yh+3ZC3yrjPnO229p2GrJ32Taids6Pz3RdD7TusyMsKTWqt9qW6VVvlipWmeWXIPoJSaSH1ELgiDi7ZnjIOdtESxtniOlhOeL+haOWricmQOtnqIuGbfwJHMLB6pIgOE6MQ+1mjqbzBQgAu201IZIzUoT9G4RG9prOEEB92qrw2f1jABOSHMhUTpumuCaoVsiuGeOYc9qgrSvCGAEWojcELrze1ljas2KXYMULMH31RuNzJEPAdxsd/Ty/Ezz5cpqMJibLOkAsZKJxNwZuRXHFjt9cnpiPdAkIyHS2t3btzkOAng8vrDzMyJF+tdT1mf2f/U+yfqio6gWZhFp3lOBeH06tQqeKtvIy1JLpGqTMkZCkvV8F/pfvkDKdPV1NQJXI3A1Alcj8E2MwNWE+k2M4tVrXI3A1QhcjcDXCeAXeUWMKa7BUSOSl6z05OMP9e//9b/UP/mH/0AnF09VbTdGbNohNqwM3OKgA8lEZ22v3bGDgr/dqhU0tdMb6e377yr0GuYosVjRbttAGNy7kLethq8sTTQZn2mznFnPynx8bgdJ3k+WEB21UTPw1W7hPGja74QA5kQahr76nbbF7m43G2WrRIvx2Lr4iC2uMnc4wkEKqEa80DqFyHQKeQPZawcUrwU5hoOByEgjgCOApUgRytScTkIidVGs+woHHTU7sRGQs/OxOjjBNpWCbKtOMzJFMO+x1WnKJwqa8Rq2tXf3ul5/975G+0NLRMro2Co9zV+c6vGHnyuf1Upyzp0NPicRVrkBk5QGmgLX4r+2pr697B1yBa9WYGx/4g5zDkHn4MowW3LYo18QdbSpZ1EGu8/oQBEAo8qIdrqXiUVuQp4DVXHAzQHsXDylgVW+DIQkipAuJ1T0Fg8NmUH0Iypr1N8ou4NA3cHAxp2ev9VqVUdDQxQ7Ny8HeIgh7o1L17FTKvsWC8V7iSNc5rhaIHkhOQt57PGnAAAgAElEQVQjgAHRQp/3nyqOiJGdab2eEoJtRESn21an17N+s3WaWe8TccbpGpdFpG5noN3RvoEN8/niSwIY0jAnJrQT69pbb5pzZfXsuTbLld1zRFwDwK629FSm9t5vHB6q22hqdnJuggTA/L0b17F7KMk35tpazBe6OL/Q6cmZgb8Am46Ibmq52BgBDAEdhJHFshFfzg3DgZRDK/1w5tLG+Wxi78Dc2ogVAAZwRZQFYYWAwTgQZNFnAJ8W61h3QOGOunbnjt773d9VZzgw0N11eOMu9tTo9jR6/a7C1+9rs9xo9u9/psGtu4ruvS7/+AgVhsV6oXKgJ+rVTz/Wk08fGhj+7d/8NQWHe/L6DZVhZWPe3GwVglPIM4Cl0W66uLVNrpc/+Qtl46kRGodvviHvYKACEINIbLrUVltVCQRwJi8OVXUggAHaXUw5CP92/FKbP/mRHvzL39filz9TfzZWnK3Vijy1ui21Bn1lrbbGi7Vm45n6HuSjJw1aCg4HFoEWlL7CEudTqHmaq/Qb8hoNzdcL7Yz6GnSaCstU41cnFh8OOMXc0qbzjD7aRqGou1UnZk7ItDmfq1wUagVdi8Y/Ox8be9igWw13WymNJ5m5YfzYM4en9ZR6DbW6fZ1DeJnwJDbidwHAPeypd+OaNmGol2O6qzy99eZ7urZzqCLNdfHy1EDKJw++MJdKm+emyK3rFIcBHhVzIUWhKd2zbW4xmCQDNLtdLZO1RbZfP76h27df0xkOznVqDlgiDZkH252u9vb2DQyiA+/k5Qu9fPbUiEL6fjsNX7evHSgos9p5nGkDyQxJEgSK49iRDe22fHM9V3p88lJRt6e33vsV3Tq+pccfP9DjX3yq7GyqvW1DLYsmLDSv1toEud1XW8QBzDuIKDZ8LoB9rEm+qlZD7cMd3X79NSOqF5OFzp+f6vz5mdLlRu3OQA9eXihvhor2B8q6bTU6HXtGiLwrl6m2s5WKxcq6BvldOEnyTWUEcNz0Fdua5rrxvt5nzl1+SfpafL5NcZd/5xxJLhrXAapgvIDjBMwy5wL60gmYlIWWRWWRthkgccA9SzpEaOAn8zKEAh2fRwc7imgPzpmfEiPGeE1Aw04gDeOmehC5uCeJTg4jIxFwj55NVjq8cUvHr71mDiUPQiskHtBT1Kbrz1OJ0GW9UJN5ZAthstZmsdD0/FRFtlYY0uu8VqvpeqSZdw+PDrVYJZosluqN9hQ02lqluU4vZjq/IEZ6Y894I2zp6NqRiXWYq9rdprl/pmcXWjIvRC0tJ3Mli6XFCSzpoaZ+EDIXMgFyh39n/Wk44RSEBNOfjS+qMUiKZqsmgHMlXqF41NXu8WEdW5tZKseQGErSF8ZTectEjU2uCOERwCfPibe12H/mfEt9YE5NMvmFA0iNg7b9Rd1TyJqFY9dI2bB2m5SWotHp94wEZu0kpYBECUgknsN4OFK8v6/n52c6g0jDdRIAQDt3LHMlfYkQ4ulqbQQwce38bosUDl08L/GG1DQQuQm4z7pshIVTKNTEb53cYRGbbn216MsK51VUx226+9einmunoeO7a/q3dvISAe3in7kg9evUBJAjli9d0o40viQyLkFc/hZw3sRRlzHTlXsd6yBcLV2UJYIQ2yNIs7lhySJYAJsS0br8LsRTqyUOTJJpGtZpS7IMRD49gTik3n7nrgaDju2rGA9ICoQqjCcxkJZkkhdWjZAhaqNGBLfwGhEb5DXdlSSLbE1EtdkWtucbzyaWOoOoyZJHawAeIJ5eWlxxgPHGNxcOlOc5IwKfrlQjEsyBSr+ur7Dd1c6Nmzo4OjbnKpPGxXRsyQ0A3FEcW+KLZ0QFLkuIEyf2gujHQQkB7OWZOiSrrBY6PXmldJPp8MZNRXFHkZG/TSPtcCBb9L8fWm0FwH6707HPSsdvukEslyli/uTDiPj+tdL1SmvSUS7GWr48sfmTaIaWQh2MdrWakADDXjHQGII8DLSQp6eL1MjfFEcarkl6xEOIaFM7qtoUJrYIi0JNXN9cZ8QigPYN31zH9s28hxjApb3aHQTxw10KcQPpx9iwJz08umaEArUnOLTXs4U6RN9vPVVZ3b8RBNbJnnmlGqOuDo6vqd/vWSrA6aMn8hapOtvQzjt5GGpabfVss9bPp2tlMe7PUF7J2ts04hbiHzHUaNhT15JeEDFBBOJ5cxG0PKMINSBUF9O13n3rtnYHsTlPqcrBTc+9z71lQg4jAd1aYmSfiS7qDpG6f5d9s9UQQMQhMiOaH+EAhGVV2b7cesiJz+d/29L2n8wzv/Ub3zfy49mjl3ry+JXiJs+IEzHFpDvZGuh6PJNVqixzxJp7X44ARtwLacXnxZlbeKHi4UArKi/SjS5WiUud4GwEgbShzqbSW2/d0ne+/bp2d4cKPVdBxFo0Pj9Rcj5WfjGTxiv5aECJGN5Kq5z1ANGEi+3lHueLudFi6TlDshfiJuE9EsXdji2OFgL4xcsLLaYITTz1SQd543XdunXTRK3Pnj410dt8Mhc23RgHLvcoZ8uyjppGAEusbEgzSiFygmBE1xViLk8JAsN8a+Qk+yqLeq+DcfgMkHJuonSktolk65QmI/trnROfxxH6jDUio6im/N2pysXy45Kt5+76/Ggx/L6n69evmVCLSWg6m9h/k+cb60Vdsb+1ag42Xm4dtVQIzpSc0enOVcU23M5pGyPCK+3Gga7tDF2aCS5LxBoIrRED5bm50I+Pr2tnf0d+hESwsvQEajBuHt8wETD9v59/9rku2C8zv31ZJeDcv073Q681z40T2lkSTIiTmiT3Su0uoo+tCcwQBjZbnsVAM7/Z+kJiBONjAia35jDWzHOOAHbx0jwnlsDAvIr8wKYFFz9tz0hOVzvJHb7rNUb4ZIoeaTDoq8t9JWm9WKjfbOrG3r5FZLc83xzA8+XCBMQIvHaHI8NTltOZ0tlSGes6YwMkUHl2vmMfwmzGs4BozdUXu3QN/myQ+oJYAhEC4mlggXrt4f60BBvDPHzXgU49y6Cn7s5IDx6/VLHdmNvaErhIdyqw9pdqISwiDa2O1O4O6FNmPLZaUafge4pIamu17O+oR+D+YR/CGQWREnkFiNNJm6D/FwcyPcQmdLIEDNfPbeQ7NVDttpZpqnZ/YCTwxWxm5DAOYIT2PNfsqSD1bS0OXOIXBPB4PFbM+YK1mf064iXfs+qmZ8+eGnnMHACJvU5TE7OzJ8O1bc8bgoLa8T7s9gybMvI3LwyXgmL3y0y9VtOql+gvTpNE/+un5BhcfV2NwNUIXI3A1Qh8EyNwNaF+E6N49RpXI3A1Alcj8LURePZqVZmDqMRhtdXJ55/r5//uj/WnP/qRfv5nf6r1ZuYiGekw4sDRbyrsRio83Fapkasd+sH8hjphU8NWV/vDPd29eVeeAQKZHQ57/Y5aMbGFgDrAUluV+UbZGkAj1enLF7o4eaUsSUxFvKXnxdTeRDnz3wFwNdUadOxgxUY+BiRDgYszZDrVxiKjHThPf2eRARARjQV4TbQV7hILIzTVc7LK7RDQ67WsQ2yVplrSQYhLKsbdVYOkgMmcgVH18lqtUK1exw7XF6fnaslXBzBDgfJk4yKlGWOvMgI66rYUjdpq7nV1cOtQu9cuHUdSkBbKJgtNX57p9PELc4MSqYvjwwjgDGU1oGeiFi7YwDlrAMc4tAC44BQ1rKd2OmHRXkEcckgNQnMcAi1VRMpFTVMtc3DmGO2iu2s3Tk0AG/jLATjPDQTFqWOAE+RySaeS68uhA7g3Glhs7GqDe8+zA1RIb1lNiND1y+9rd7suvqzuXALbsMin2h3EIdG5fN23Oeisb4pDrm9CA75xVnEgJ1rREcCREcCBT3xvAkqowMcZB9CdqCg3CqNAnV5Xw9GuWnHHDvGrJLOevW2JIKGja4fH5v4lYpRuYDoUeztDcyjkgaeDO7dULlaaP3thUePJfO7cPdtcBdciJ6O4Uq/V0o39Q6XzhSan5/Y+b755z7p/l2liwPKMvurZ3IAyvjdrLl6gXi/WYp6air/X6xsIC8FIHKY5GALnIOPewukFkW8uDwARHNPbrYJyawQwUbUc7svAOYAtqpvrUmyVzBMjEG69dle/9cMfqnPzplabjb0vAPNhe2BO+eUm0+DmkXrf+b6iRlvFLz81J1Drzh113nqDfD5XrlaFKleFZr98qEcffW737mvvvaP+GzcVDlrmgOBA768dYA8os0oS5xTzI3mZVEwWdrCGhAyHbWFVhNBBsBFtfaWzlcokt4i7aD9WGQHueda7Kwjy6bmST36uX/z9v6fy4ceKpxcaQMqXmaKAuDIHxNIvuNl6KkvfQNkAtfiwI+3RBxgZIettiEPdal54SohxrugZjXT96Jq5iU8ef2GiiBRByTY0F0N3f9eI3c16rmp1rkErVBMRxjyx9+3lvoq01Gy+sE7kFvHkrYb1nq6SyqJxIaNJFsC5VZS4LHCwMe/gCCYWutSCmHqclYd7WgWepsTP4Z7cPVSZV1pOSUI4NzEME2CIW9A0AJV6cVP9dmyEMBH8FoXIHNVuaY6jPd2Ysp95ApdX1IzV6fTUaACoOFcDADEuIQQ5gNUXFxfWmwkRNjk/s2JW4p/7caS7x9eVrXAjj7WaEae4NSLMgTyARbG6w6Gaw66WyvVsdqG92zf1a7/7A7veH/7RT/TsLz5We1NpFMVWBA3BsPFxVZVaW7/rVm1ixhE9EKVeQAQFarQjxTt9E930dofmqDp5fqLF+UxB7mmbVdbh+Wq+4eKqf2NPe6/f1el4rPl0pirNNWy0lV3MlJzPrKebx5SABsOm6JSjH68J6IqLq7Zf1c7eSzLY9aPiHP1q0TVC+KuMRpeE4PsGkrYNtSWm1PXYzpJUSxyHxOkizikB0nBU4GIpLVEBYH+Amyz0FDdwBOcqs6X1YLK2s4bStVltIIE8TGzmAIRa4d7AHQJpt7+3r529XUsqQEAE6eTRZ9lpm+ubezOwGGHPSJ5tmqgX+tospkpXM202RIOmBjhCAjdbkcXpcc/4DSI2RxZ1Toz4q9OJnjx9ZXHvvg9ZF+rG8Y06YrdUr9+1CP3zV6eaX4yx+Mo3h61bi3HhIIygrqG0GFyEW5WqMFBvONB0khj5BknvSMLA3gckcNEItFapxCsV7/a0f+dY3b2RSq9UuporDgJ1+PlFos3ZWN5ipVZRmtAL950jgYkdjm0+r9YbxQWOxLoHk7FDnFO7tlwmOJGLdNNJ62xjjv/R3o6Obh7bc8XfLVZLzRZzI1f3rl3X6No1FSY+SXVyfq7T83OLp7TUBbuBcIy6OH/IVvrAWZNYEwAvueXWWWpOJbrsG63IHDAmqKqjgflvXYcwhJG7SY0QuiQOWFesk9eRtUan1YKGy1vaXGm233GEkDmRrIsVQrNuGq2rK9ioXJqjWf9xJUIQXXZWAuLyQgDqrO9fpbV4Wi0XBrCS+GK/sY7cttdz5sm6B9UBuGacw1nENLclPhgSwgmGjAz0EA5s1e5H6nRbasckgcRGKBJVynxlEcW4kRCu8NFq4Rmu6wxbMa9pIg7mbMiAylzzG7hv+mnrqE67GmzC6i5wZG8mHuCZbflaLnF149zyNZsXilr0v7o40aws1RkMtXt8Q9def916E40Yt2eh0jpdG5hPTzAJCpb2YiQFr0dEJjQWqRuZSlxLVen6iUkJYd9W0ebQd8kwFtXpOhSZX3gtu96Gz/tGHEDub3HDbklQoQ+WWFH6G9dazWe6OD/VYnyhdLpQtXDi0pD6EggM5i5idRVYgsU4KzQucp3lpZ7nlaUeOMck/DDEUaCYby9UBLnG3oZ41rRQm/mX7l+cnHW6RQMSgi5KS+Z3fdOWwhv5lixg0fDaap6Utic9vnGgRrOp+WKu+WxqAgMI4EYuhYhIvdBF8m5LFQ1fe3eONTrYNdJ1dnJm8cO4/7thrP5wV7Nqq4eLmT44PdNnyVYpA40Ab+upH7dMPEPQB/MxEdCcMRDv9Hs9S7JAeInzmL3wOllZ3Ch7u5vX9jWksxjSaoPYI7c9uT3/5ujDZegio92euo5+hQStK0H4e6L0ebZtD53nFvdtscgl57mNi4UNpHSb2V6fdS2OIiOy2nHbxIjsjzdrxG+OcWUsEIngfuVMZHtT9kaIsuo0DJ4Dm4etKxRdAeMSym+2LZlhscltrfOaOHA3VllDosMq3erG7et68507Ojw+sD0yEdJ5vtYXX3yq6YtXqiYLtZPS7gkEWsSkbxTYeg2RbH5rE485RzSiC9IYEFxwj3HbE0NrUbSNhhbpWuPxXKtFqqDwdUTcN47WVlOT2VRnZ+daLRNtSbXhmdhCBvG/yERHljjBuPtSqkLJNtMS8RSRvJDbEHOV5yKereObmPevtaIwZnWfq0Xjs25wRqcDNkJsElr6FHMpczNrt7lZmbPZp9Wx+s4OXicz2OvgToa8pV+c/ttCg0FPhwj1wkCffPKx9vd3be5MkpURaqQVUTfDmRRhAi/OmXS5RKhKTY+b5yH8ISKZ18AE3rp9qJg9R5YZKUy9FPs35iCVpY6Or2s4GtleE0EhDmA+3907d2yuIv75k48+tnSLLwVC3Ke8hiuWdR29dVe3e85dNDZVEC65BGevO0NwX7D8QwAjjmJtvqwaIM2As5bNlQiX6SFh7WpERhAituWqch/lCEMqz85krE/MJy5VILS+a3rC2SPR693CDdsINer3zCU9PjnRerbSwWCom9cO7NzC827ueFIewGDsjBtoOp7Ymp7Rk52s1YHUZD1kfsicMB5iFlKdaa1HkhGrGuNTVLamcG0YK5LQLAiBPVPGOd7Va3Au5h4l3cxvNYwEJnoZ0pj0C+YTKo9gvHG5txuRIsQqJIoR749Ix+zFLkZ9Wy/ANlY4qtmT1xoaBDesFjioIYKZTzcELn2t39quQYP7m6qx2rkP9sL+dmdXzU5Hnz16ZMkXjVZL8yTRo8dPLPcB4RIksD0DxsUH6tEtHTWNjKaChH02uNF6nZiAA3GXVaCUpZJNYnvVdrdjrmCuR5Zn2nDeWK9NPEbiiEfNRroxUn/U72rU79i1gKhfTqYWXf53H/Oprr6uRuBqBK5G4GoEvokRuJpQv4lRvHqNqxG4GoGrEfjaCCxmqwrCiIi2888f6IM//rE+/clP9fTDDzU7faUsS5RtM2V05jUqNUdthb1YuV8ZiWNghQBpGkb+7naHOhju6treoXWP4dgCLLUo3g5uTQALF2tMTCVgN51AxOVOz8+tZ4VDIgcdACpew5wb9KbFTfn0PkHqhg7wyFHt4zYguq/cWsyUUWQogzPASxerZwe7rNQqwQkM4A1YQYRwoDYxs35lKtx1WWhF3FI3stgmwBfIHgAZTlF0qpYctohT3G6NMIQ06gWR2rgu5qnFnoFjAsIAjjQ7TTUHsRqjtvqHA40ORxru9u1wSMzTZjpXcjHX8nyughgt3KD1gYaeIoh2A3YBITnwRxyQIDETO4w37ODDuRqHA9FODTvUEbMGyEDvrBEXKF6bTp1rMWieZwAQnxGS194vnxnQABIe4BP1L2BS3W0IaERfDs4ZyN/B7siU89Z7bP1DRKrhFAaEZowdkBsS9VrHTRpIfAlg1pGp1l/FgZPrx/uCeIA4MNDQvU/6nDks47wFyIZYgVDC7RMGlcoccH6pRsB1BUYulJcbQq+t+6nb75uzkchceoAhVwGqtiWK6a71eAFeQazn20JdOqbjSMt8o+HujvUgrc4uzCVSZsSJ5/a51Ym0AminKygIdX133w73kMC8z+t3b9n9gqqewyREMwASEZJpslG6ds50gJ11klskda+PY9qp/7kcEMDETl720gF28PtxiXAg57qFgPUc5jMXB0b8OOiA1yQe0oHGXAuAq8FwpLv37uu9X/t1xUfXzaF3fj5WusmNAIaVSAAoWk0dv/OeRv0dFS/P9fT5C3k7Q/XfvKfdd98BUXExkctC2dMLI4ABR47vva7+G7elXlNl3UnVwMhstcU4rwpTpfuFL39DfKJzGRhoFXkqm4gXtja/KMkNPKePEJCxij1VnUB+i3ujwkKrs5/9Bz35V/9c8z//QzXHr9SDnCJuk35CHxW666gCGAJwxCGVMA8MhmoejNQ46KvY5hafTRd3lm01KwNtKtexdm00NPB2vZjq/NXzuqMxUNjsae/WbbVvHmldpJq+eKLy5Jl6xCAbILNVQTdaSld5YZGxKW7C2FOrTeftVqs1nWWOYsFhgTwG8ndLrCQQO042SQnANe4h3EzDvtZRoDRoaO0FWheVzi5WWi5Sixwt1htzZhDDB/lLYvawE2sAyIHrIiMW1T1DuOQBwwBtcGUBOCIEcEp/1yNpsYa4MBqhRdbiZLeYyNlcTZ7NRmiJDpCOuBI6UahruyOly5nN6fRouZh5FwQL8InDHXLRb0ealmuV3Uh3fv27+u7f+Gv65E9/oo/+4I81+eiRDhq4cnFiAMikBrgR12YOfTqtuy0XG7vhWajMWT3YgTDZ1+jmvrxmqOl0phdPXqjalApzT/kq18V4prNVqW0cqnd9pDvvvWOxjSbOmC7U8yPlF0utzmZaTldKuEDEIIbMkYD0rrvX1QgAXuGEcjGT1hsPUIY7c80c9FU3sBFeX5JoDsi0jj1i/Yi1hzRC3NRk7sm1IhaS9IVGwwQJZQ2iuTh7eoAbGnQ78une9SH8C1V5ogZ1DbWjmDk0XwPC4sJyKeqQvzZF0KnZauhwb0d7O0NVFR2sGyMmcb8HzZYqAP4oVqPd1TaITNiifKPddsMc8VWBMzI1EY5Fc1YAt64TrtFsWR9rt7+jySLV2Xiuk7OpXp5MFEbUO7RtztsZ7dp4cf922x1NLybmkFlM6EoHuOdpcGQUoLH1JwLgNyBpSks8YK2ju3o8WRlwG5MScNlLb/uA0IQe1DKsGatBR6Nb19XeH1pc52q9FCRSCxh6vlR2MZFmSzXWG7UhEYkFDnz1Oh11B13rPlxP5opSF6lt3bHm5nOMJM8Mogp7tgBL/a+iPq8dH+nOvbuazOdarlcGSsfdjp4+f6ZGHJvrhc5Ixh+XETHsuH/N+U1kcw10IrSDZiUlg/XFUjKYRyDySesglh1hVotKgczIg5B5zZyAX7mAXaVATWAYaeSiZC/Xa6vNcAXXrj6j7qXn/nf3s4tvBowHcL4kgG21r8lUuxbmWOJv3dxikaK1M43XtHoHgFb2HpcmOByBi7lFXUMCWO2hdZ26xG+G1sWCGs/gfkfdfQj5axWJvJzFWLp49sIjVr36sm+6SQd0FFrfH3s/CA7er4uLxvHImuXI8jJ3LkvnxHNkM+NHFDUORIgeS0Op+zOt/9hUhM6N5Zzp7n1DVCRJZSJLhEoL0i4gMuPI+nQhF/q7expeP1L/6LqJXphb+LDsmdh3cN9FkXM+sQe0Z4P7g+eWCF7IJpISEAPgGoNgwgUNSG8WOrtijpAy1s51aXKt6eiEDMqKje3b2TsTzuxDAG9JHCCBZ2n78MVkbOTFGuHTKpefV24NMkKecQ+VVw3r454XlU4R5uSlLthL47ajSjao47zr+PpeEKrvh2rXBLD1veekHni2JnOtWFXMEWekFK7TWiFgUeCMsW8CCPaLxbbQcg2BEVn0d6fbtQhQhJbMe9RotHJPrRxyz9M8SVXSDbnbV+/oQP3RwM4Ezz97qHSyVKyGRr2R+geHerpa6Zdnp/qLF6d6SlpE05JPTWxDOlCXLvZWZN9cB0Su2yJTv9t1HasIJ7mJIGRXicWOdptN7Q0H6hInu3UkGvtPSFVIDGeWc2ILnkNz7hsBzP1XO4LZp9JtjoCkcIQb4tFWs+V6vq0iZ233HQkMiHwhoBE/MKvR9Xp084Za7bbtjy/OLmx+hpxCoBmF3CM1Abyh25prZKpUmwfs+bRzhdMM+hDyEfUasQmaSIVYJBs1qGLB3YdwVJVmSa6DG/t67e3bunHn2GqIiHnfVoUeP36oi2fPlJ9NjQD2M3b6gTI/1LrytdgUWiP6RaBhIhNnqmXPaPeMaWiYtbYKWk0FpFyFoRabjeaLlYm+GhUEXteSUthzLFcrLZPE5ia/chUK/hYxIakYOJ2dMIfOXly8a+VKykyrcmNzOaJG6CFLZWLOcAn2TmD85WRXRy3Tw153o/MDrPPU8vDsItBl7kP8wP4Lcp9IXPaWnMGsD/dSmGNuRlySdV2FdT6zhuQa7YzsbI2w7smTxzo8PHDxwdtS3V7H7glLf2HfQf0M/05NTu4ivZ1I152zibe3b8/T8V5fA2qf+KyrlVrcAJxXTLxT6fjoSMPdmgC2nt7M7rF7r98zh+ajBw/1xWdf2MDw2giF2F9xz5rAweKO6/oC+zyXBLjT2LBfJpLY3KS8TVIXmvS441Alchh3bGZpSnxWxIisaSaEgLRmH8fzaEQxQvHQnL90S3MXce62e4CaJvZ2RgAHWmVrS+fq9DoaDvtW8wJxSGRwMpmaQHwQt7Uz6KsizQDhH8lX7MkRdXDf0Im9WNoabkJqOoTZXxPFzD7aarI2qqgAKbc2v5LuExFhzNpbIYJxcy5iB2vEMJE3mh23/oJRMCdaRRVjybrHOYAUC0hmsBE+E5hCxn5yq9jivplrXUKGPTss1wjEEL3X1SVOiO4S1hgrCFocwsTCW6gC+2O+63ONVavU5w7mZ66z9ZKby1qGL+xfu67eaEfPXr608xAVGTD6nEdJLEIkZT3mViHB/eGp1+lZH/GliMrOMNXW9j/EnbfbbSO6mfvZT3LNuv2u7cEuo9A5b4BPkQSHEAYRvlWmkYIUNzUadO36QgAjcl3M5vq7D64ioK9A1qsRuBqBqxH4pkbgigD+pkby6nWuRuBqBK5GoB6B7XxcbRYrnT54pJ//4b/Tz/7Nv9HZZw+0nc8Vo6YtUqXFRsm2UBoBmLYVQADTIbZKtEkzi99seZF22n3t9Uba69CP8joAACAASURBVA9FZI4pT32ip0o7fHUggIkmKl2kMCAe6vfVfKHFdKblbKb1fKGcyD1cNoCtxJay8W41DRQHFIDMgwQF1E4WC4sW5WBp6n8OzOB8dRQ0cX0Wddwi/rDUfFFouaJHFocSblqzdRgYhmNjvd1qklfqDSO1Y3q7fOXrjZEKRD6hTFenaXGgzoGVWqxtN2goRnk+S+01DfDYVvKJoyMiD0J5GKs1jDU4GGiwN7CxSIh6InZ4lSksPKWLtSp+f6fnwLy6G5C4KlTZ/GkxXEGgJEmNALC+OFTJGeAwHc2REb207kEEw4byJwcxwDyDeA3bg1yHVOVwyOnQHertG+DXxhCVMeClO0lzGN4A+JWFkZr9nZHa/Z71pHIQ5LdAMNuhGnLZeoMtP8zepym2OcAaeOr6l10PsSNTLkngbrtth2KAUgM6657iPHWHN8hPi2myeyMyUGmbQ2otLQ66GeEOpROZfib61Uo1Wk31B0N1egM1cQLj1lnnWq9wRTnlNCdaAEOA87jftUP9fJ0YSFIkqTJ6mfLcuq75HMS8VXFDiw3gYW4O7UGnpyZ3IYBMutZgf9eiwfhnov8sqjNJNZlM63gyYr7p3qJbcKtWq6Nef2iHZ8hHi2MsSi153upYbQAdDrMO0IdcqwGYvLKYRIuybHgK4kBBq6FtA8jW9UXHrbZu3XlNx3fuauf4hqLdPZ3NFnp1dm69yJ0wVsN3MZL0j+4fXFMv7lgk7vlsqsbuUDtvvK7r3/+e9beSCe+DeF+s9fSXn1nE5t6tm+q9flNlp2mgbtAKDQzCAeKKwTGLltpCSq35V9cn5ao7IWlzVYGDEErcBh4ubz4z0bil/F6goANxvNH85z/Xwz/453r8r35fo+RU7fVMnSJTG1fGFgAT9TeCBOcOoPeKXs1JUika7qh9bV/t60OtN4kagDBcnzTXnGCvZsf6Yw87Hc3PTzWfnCtN6X5EaNFWZ3RN195+V9G9O1qtFxp/+pE2n3+maLlUE+FBI7Q+8+06N4cK89p0lQk7U7Prmbp9mWy1scI6okERQOBaRHzigt0KXBdVZTHJi6rUOgyUxU2lRMoOBkr8UA9PzvT5i6VWm9zmVbqW6eGFBGbc26HMJTqgc5SuTeI7MxfRDulh/dC48HGYIBihNw3QJkmZFlycre+ZK7Td65hanvh1SFlzZCAqKUtzHdD31m6EGnRjJfOZthYn78BHI3ZgGJwNyFxAiIku0rmO3rmnt/+jv6K7P/wd/et/8A/16b/4sdIHr3Tc6dvzaO4P63h3Ua0ICQCTcO7w/1sXW1HanIbD5Na92xrd2DVXxsnZmV48faG231I+T7UaLzWZLDUlKrLpqb3X1a237ivudg3kHJ+cmQusHK+UnC81n9DF7MujAqDBfOViDw2oqucyXNF8A9ryXPL3EJorImcthhMg1nU8fkkAm7XOQk7NKUdsOARjgFAqisxJuObaE5NoziGAs8C6DQsc4nxeIovpLM8g9ugZzeUVuERc3B+SAuv63eRGnLA2AiqaM6eOnu41fR0fDHV9dyAVRN6mRnox95AoURI7HbXVaA/kt7oumrYqNIo9tcNKkc+6wTyGyGVuYgAqInByQGAB7HcH9ObOdTZZaDJLNCHtoBmr3QZgb6sZxXa/EWdMoghd9EQ+JytcrY5ou0zXMNcUACF/R6QrY13HBvZHQ03nifWL4qR0Yid3vXBs4fIgk3eDQyYOFR/uWrRrCRFXEJmIG9uXv1qrnC60JepztlQr36rt+xp1Ozrc21PcjTUfTzQ7OZW/ymzOh9hkbMz7BphLr2NZGLCKSyawJJNYm7KwBI2bd27r5dmJVuu1ejsj3Xnzvt7/859a5C7rKfNUu9e3NZ3XGU+ntsbb7zByJTCRDM4zRGqbNLW1GrKA34WL77Lbjn9n/S7YM9BjXQsy+HmAUxcZ65iILx3sNQHs3L6MvyNTrD8TUqEWfNm6jgt7A/lfE8BGgBplX1dMOEesrVU20fPPEPTu9znSyjmAXToI5HMtGuI5Yq+XQkKScFHna9ekDs8Vr8c2BpPZlwRwTRRfEq/2p/soTljD+66ZZAPGeR7MTQmI7v408hKayAjPr9gaF75ad2ReRjlbAwkufWdH5tM7dyrvya1njgh2I2rzKo522B9+iMhY9oEIWToA37uWktDb3VM8Gkndbg12b61yhf0Sf7rE0To3lnuCdZLxozfYHNxwiqWLvuVzcf1qISZzAvsP7teMfy4cIcJ+EUcoIDrO0ixbW/SuRcCX7Ps3KtNE2XKuZDKxvWwyW9jzW8KCY5CDpApcYg8XJa9CJdtAs0IaZ6VOslyn20ozrkXkK/OdM5uRaRGhGvgaBYFGQagOIhBEAQWRtjV5zp7f9o4MHY5YCChLDzXhKRtIE+jwTMct67fF2eWIH8YiUq/XNVEPFTApgkFijwtf3YKLUWq6Sq0+4tprN1V1mmrQGblc6elHXyhfpupEbQ2Ge4pGO/pkfK73T870wflMF2xdm0yfnpHKzSAwF+9Ov6Neu2UuYNKPiDT//9l7rx5Z0vzM70kTLr0pe2x3T8/0TI/htMgFl1zuClhSgNzFArrVVxCgjyC3F4IgQDda6G4FYnUpQBYrkdSSlMSlyF2O4XDIMd1zXJ1TNn1mRGREZITw+79RZ/gB+rJmUDimT1VlvfnGax6LyJWaHWpQIF0QtCJuZfxORiONOh1LiGByN8rCPu99CgHP2/2zxryuXZJOYODqXVhAnVs0sD00SzO3d9BHyrk9P7hqFv4dbsBRx5xyuN0g9SBLPv706xodTU2E8u7tW12+udR2ubZUCZ+o7vv7Cu7ihBQK4rj/FgFs64Db+h0BTN87bkxP8R5XaWo905wPiFInuWgR5xqdjfT8kyf64JOPVLYOdq5ttird3Fzr9s0bxVcz+avMYlipR8ianjZ5qdku0zYvba9EiMS+bP2nEL44kq0v2p0jWpylqFhpty2eNka0RwR803U0s98gxiWq/4BwwtYdqkLqc1pB7zXPPBPPieWcwKRQWuVKqlzIwEitsA8TQrrn/573dXckF8HPB++X+3AOTpeQxNnQOT0h3kmYQhxrLkYqXCAveV65I9bnExPsmFvWrd2eb+pYE+scnxwpjmPN5ndab1aaTCfqdjtWV9Af9C25h8SnOMmM/EYcxzxh3cOdy70JQUEUQhbyzLtzRdfzdHY00aATWhpNwEKOyHC/t7vl48ePLAEDgRl7Evc55tg3Pvm63rx+rV988UIXb966n9tSB7ir4wDm2XfCAgRO/M/inO8JYEj2epzdXeL+fw1LJGG+kzzE+5lQHYXIWQ31+n37PTUMCFgZI0tNtjXUdXtz3oqtQxvxcGFVANzP7F7FAtRqKi5StYOWRuOhzs6OLXEnXi61nc+tS9dvNBW1fSN9WcSIhee571CFY13Nda9wHamMgxXsg3kQbzdGXlJRYOdqzvqIXK0X2An5OHtHnE/BSRDgMUYQ5jjTXSyZE0+xLgIbQNoyZRHVIyzljM9eXFcycVbMqcLZ0+PshIouvcJFZ993HZsnuyaBf5l8glAMEp07TqpNzBn9YPMfhpq7BEQ9f2bOQv4y73mvrV/exr5lohMI4MnJiTZJooubGzvvkbxEP/BitdFyvdEOAQt98XX9B0lazHeeKwQZkPqcK8xxjeix37MUD3CVduDZnSZEtIBQruB95jxRKNntbGvuR5F6YceEYPF2a7hWRKc0jud9phy3dpLqv/nJ6oGveEBYH0bgYQQeRuBLGoGHBfVLGsiHL/MwAg8j8DAC9yNQvP1ZdfP6jX7yr7+nP/3nv68XP/ihtFxr4gc67vfMDbQvucBmWlWZSnLXOqEyr61NnBoJWaT0/ASadIeadAcaRF1FKObDtl3eyioz0KnbCSyCydyTGUBrS70wUgKxFSdKt7G2RE5tcFimdlEn3td1TDlHCyA/gBSEHLAWDhyipLlUOteGA3lRIXNJTOgzLcHNAK2b2me4m4giDSxml4vnfHanBkQeruai0uW21OTU03QyUD/q6JBm9nVx4i63W3mjrhIIcZzKuLZwoamt4NDQfhM794theQ2LvgN0A9AnPrsRNdQ/7mt0Mlan39FmtRSkJlTztDvSdrZWvkvVD3sG2APGcbnyO6GWAG1ZagpnvgMqZEhtLncQY5DxXF4hN49OT63TDWXsGsepOefczw1oCzjApdJctTXRK5xj5GYb0AkB7CI3AYsd8OkIYECQ7JBbVGhn2Fd3OLDOwiYAM4ramvzwIwcuGbiM28xzxAfEAM5VXgdkkzlDILabLSN9cVcRecVl01yKEJx1jx1OaJwRXFCJm/Z7XbVBGBuA4BAcqVrN0jqMmH+VULoTl5zaa8YFjENsMBgZsZXvIWP3Ws03IMIWT4uae7tP1B327GJqMZpEpiWZqa4BYAbdnl146fXdi7jkxMYXMgZQvkeXHgTqdmNAlwHOXGrpb2sQoZqa45ahz/YICQBYUrswR52e+v2RgXXWXYmivThYR9Ruh+s7e+8MAAynl5C/g91skKuFs5W001Bqd1pq88wGvnOV9fqajKb62re/o/HpubYAvm1Pb+dLXc2Jvm7KI9bY6yjq9J3rMMXhk0hZpt5ooPOvfqizTz9R9+OPlC6XangdBf0jNVaFrv/yp0oXG/VPTzX44Imyjq8saMgfdqwH0XB6Qwvo6T6oiA/K4oP8ZqhWt6kmycIF5LADOCEZDGUAoGawrAe1VLPnqemXqjZz/fif/TNd/t//QsXrn+qsFSvKYwUVynjfnmucka0Gfc+GTxkrdvBamu1bavSHio6n6p2OrfuqTWdtutcS95/f0+DoTCfTE3lprDef/1zrxcwEHWXZVNCZaHD+gY6+/V01vvk1FelOyV//WIt/9a9V3lyrXRYWJ8b6Vu0yNfZOaHK7jFW0C/n9plpdX9tdrv3uYFHY5paqAHAAAnFiQA4czOFIXGmGq49+uVZLieep9+ix0jDU9774hX74LtaWfkTK1yCAazIWYAiQqI8DKfDVAfwn3rEigQEgy8V40qPImuzizpoGMkLIWbq5Rcg3zLk1mPY1mo5MTMFzvdlstNmsbR1jDe7gtg99+5XewAZukm7Xnn26H+F/fYAUczc3lR5y3azv9Gu/82/q03/vtxV95xP9j//tP9Hnf/A9Hd7MddZpm9MTsI0eshC39N4BRJao2m5rV+baFZl1O/qNlj766AN98zvf0PkHZ7pbzvT28lK3V7fqBz0t3tzo9uJWu12hPThc1JQ3iDQmZnM6sT2B6OFGXOgwj7VfQoRXavd9Ew8wiS11wBwjiDxSA9Ut0twHCHcxixaj+95R4YheA3jrKEZzd9SCCCNKcPkAPuLaalZWRVAFnrJWQ6x4O9yfgGMA7eaidm4jYmuH3a4qwMGCLtrMnGIhEaqtpo0HggLc0RA8ODz4uI+nJSa650vPTod6etyXd4jV4OtAGBkMRmSrp6rdldcdqR2NbI1kne20M3UDnHjsESQobJRsVkrjzfuYfpzKCEWi3kiz1U47xC5lU8n+YF3GbSokwq6Ltt/tlW1TW8cOJoohxQF3uuv3BcyzuMS6i9Zxvi1bHwF1AQy7o4HteTEis9CztApzmzZk/ceT8UheN7Ro/13jYKTOgXXKbxgBRb9vPwrVw/Wz3Ci/nauYLRSRnOD7OhkOdXZ8bAAqQoH55ZVacWZJKJZwYNuzsV5GAAOgZ5DpPFvdriYnx7Yfd/o9DacT3S1mJiQ6efZM3/yNX9f3/9//R29evbI4xqDTNWca1Q2Q3cRAk6ZhnYTMgwLxCI5AIhu9OhoU0BynHED3oXYfI1jBme6EFB70he2pzjXIizYhWJ0OYg6xmkhyYgV3BXfz1/VeA4obEWwEg4uGxDFjrllEDWYWxt0Lo+wciPwZpyLns3uXIn/vgFlEOpwHnAuY58P6TXHUbncm9stSRCsIE5yri/e/1lC8d3uZA9iZrd1+w/8cp2gElFHFJkJyLkQcofRQ8+GEBo60DDw+OCNxrjRvd/00OPIRItuR27x+Pt99D2tYJW4CcoifuSaJDXg38zFuNdfLaZ2lfB7rEFg94+W1zOkf9nt6/METnZw/Upe41DC0OPjinnjmjAaJx/tBbznOUfeDuZhSxtTIKBfPyTZKDDKpN3ae5sxE7DCOckjBvHBuqvyg6dGxfQ1eI68ZIly4+g+ENxcW/55v10qXc21nMyWLhbJ1okNKVLvrNq51ifaSILz2B2lXyMjfJQTwQZpV0rKSYsD5TqB9Ra0C508c9dKU2OVWS5NmSz1EK/YzllZtwvyA6HCRyk1LTuDOYHHDTTfXjI+ziUjiRmTuPxdxWipJc+2Tg8bjnvojzq9NbbKtpfJ0i6b6B09lnFsSyvGTJ/rks2/rLtlY9+R2udHdq3dGdPrt0JIREs/Xj26u9OPVRi9T9mqp8mtRW04/qjQZRjqZ9E2MRXekrZm7nUrO7W3c5whbW5aGdEj36vqBnp2fq0/NAmKOfWq1Doi3ONt6IfG/LkLW3KIQOOaQvHcAuwfFVvG6Y5PoZhzACEeiKHJJPXRl73Z2X7DkFacbUOsAEd9Wv9/X1777LY3PTq1z+u2rC719/Uab2VItNKYtz5GeCFb3uXJc02lhb7x17tp74ua/dWx61Nh4arUQb/pWpxFviVqNjGDjddD9uUhyhZOOzj8+1zc++5b21d4IK0j19Xqpu4u3Wr+7VTVPFEKqtQNxc5zt9rpcZVrtEfY2FHX9Otq9cmfCCgcvfmEXt0xHOgRw1fa1J+qX7lLEkp5vZE+c4GBkYam1a+b4J1aXAwhnJcRYCFp8O8NzN4CIpP+X7ui8QYoHzy7vmhOgvG+FqNdJ1j7uH/dd6Obgtg+6TV1NhImbESEXhYlNIQ9JfmDccU3vitz2GM7NFnNvCUtOhGupAY2Gut1unfKS6/j4SPPFXDe3N3aH4p48no41nozc/QxSvMFevbfo67WJcFz1ULxFeO2cyAiOeGZNgYNIL5c+fPpIZ9ORVjaXSQlh/SDmPNfjR+eaHh+ZiNhESUWhfq+vb376qX7w/e/r85+/0OxuYWd239YqAsGManXCX+te59Dh0iNcBDa9vpUlF/DB+uPSK9wmwNmMn4fPM2FWhjCYtBXfzrIQ3KvNxsaJ9wBHdbLPLS4Z0Tm0IXOAFCLWWtb8dss3ESJnEzuzcVIKPR2dTPThB091PBzo8uUrXb14KWW5RlSqcKerO2+pY8FVikCEBAD+x/NMGhkiiN6gb6Q8ROZ6vdKO6qHdznAD1n6rdyENKsb9K3V8Oqt9mx+c+8FhSPJyyRt1JYNtr67D2GaHMbpuPzRxAHO85RJFWJcQi0ACIyYEC7A+eZJX6s+nasic7PfNFLb5WpGuddMjsoE4X2/32hHTzhMetixNjTQLdBPE8XOmuD9j2NnDkkw8O2sOEMFMj+R1u/qbn/9ctwiRu109+fBDbZO9bmdzzZdrk2UgpyQVhTMRZ3MSg/gaCAyYCZw/up2OJqORJT4ggOjcVySRLMR5szwoInGOyGjIXuZnp6vxYGAmg+Vibnf7vK4pcxnuTlz5X/3o9oGveIBYH0bgYQQeRuBLGoGHBfVLGsiHL/MwAg8j8DAC9yPwvf/hn1SvP/9CX/zor3Tx45+oXG3UOZQatT1NUAL7gM2ltnmiZZ4qpcOo3VRKJyU9mADxeaXQjzTsDE0hyYUG8oMuLvoAUWsHfsv1JbYcAVhyQSFWJyCCuGFqa+tgnS+VbDcWdcTlDxKB18AVA+U5LlccVLjV7qP5TNVtHCKANVyXZwd8Ls3bbWKfE0VdtduB/LBr3ZYgQ5Bh8W6ni9evlawW5gCIy0rXSaXxaahH50c6mUxdDFKy13a71Wq3tQ7gVRob+cfFrBdE1v/r0XmVZM5hQ2dTs60AoN4QyVLtjqcqKNWd9jQ6m6g37mmXxEYkjHpDDYOeRUFnKwistrarjZJkbxFT9POssljrNFGc0c/l3AtcdnDrAaBCrtDti9v58dNnGk+PXEzS5aUpZFGwoyi+791zjij6Mwtz7+EsqHBAEP9JtDD9SziK6x5JLn5cjMzhC9AWeNZ71IoCRf2+AZZcBA3wLor3IIT1EPF962gnQGLGBNCASznAr82HVsvI35PjI7tkIgqAQKIbFgc2F2QUtvQA4kTi+/XGY4uCPQDqoFr2AGu57OIe4gOgFVAx1y7dKQhDden5wRFuEVxA4W0l28QcwQbkAg40DuoNBxb9BsC7WRFlu7OeaVTYw8FQTXOeFdrjxAVM8j31BwPtk726USS/5Wl+d2cRaqiFDfgG/D0QV5spAbgvpd0u0WabKAFMDHHEDdTvDdXp9kzVTFz0vfMXx/c+cy4oI5wAf83R0zC3RrFLySkzMBEJOIQVUbL+oK+j83M9evpck+mJ+qfnylu+buZL5V6oGJCIHu/eSM28oX6nr8HkSOr1bTzouay2WxWILYjho9N7PNTN7a2hB4PJuQaPv6LlT14onS0UjCcaPn+qohuqCJryesw7F8Hnsu5gtSHyKpV7B5oD1hpKCkDBM0PMHXauduCAJQAme6/3aoAOF7GyFz/Xn//uf6/s53+jE+0V5XM19lsDo1oNz+Y0nahtgBkcN3ARROj5LcXtjpqDkfzRUMEAIQFK7p2yeGdAjzc80mByok7Y0ezlC83eXShPY3MSAB36wUi96SONP/xYwXe/qQak0uWlFn/0x8revTV3chvnd5yq2mZq7nlNlZZxrLxVqBk11Yh8A6KJ523uAXOca6qFAxjnN516PNsAJfx95KnyPe2bLa0OpXpPnijv9fWDN6/145ulVoxRu6mMSFrPN9dRG/CHZ1+VqEyGDLYOQtxdbToyc4ujNFdMVZprgM/juS9S1mpCBFqK+qE604miYddcjPQEE6NHd+lmvdF2vVEY+BZvR2wiQp94s7K1BWEHZB64F+RVrz8UxCAkJu7mVbzT1//ur+r0u19XPAz1e//r/6Ld5+80iA86jrry6dqir5CeyLuVkjmx/7FSoiKNyCuVsEfwQO0b+soHT/Urn32iZ195rKubKy1XKwfQFk29+ZuXevfiUtm+UmPYUnsQGAEcDboWE8qzxXqA83x/E1u8eYBT4/hIaVVqt0/sebMaAetOdHHazr3j3Iv8rM7JQ8w3fXu4Ni0I2oHg932q/A4wkwjoRkMdc3XyaJRKEez0fBV+U3FVakVsJ527B8lS3o3YcgTwqN+XRxSwEcCIHgqLBAxbLUsrMDdeixQL2Zix77ieViyLmTnEPzgd6clRT9VuIb/Mbb6QgAHiXjY8Jp+aAWkPfcvxBK8b9VvqRswXtrhcCSKl9dKSDkj5IFqc9xnsPDu0tU4A5JtGzNKDyweWsKjbc0TUvrA0jMMakL6OFRZVBji5XMygOX9q1yoLqLluravbRdZCrG7p2aV+gp5tyDZikAEam9IRc7jXVUmKSbG3uQMRTCdwFfnqjQc6mkx0CkC4WCu9vjMCeNQORBxtz/MUeZ6SfaLVbK54uVZItLbFf7r31mI4rfPXOTEBSXGZEZ9Oaob1swM24uahV1ilTh6d69uffabXr17oxcuXup3NjPyFwCDRgxjn9S62LmYAfghveuABpBEdkRyCQxYQ0kgDXEt1B7VBvezfBxcPiwvJTKqAsTUBbGNaxz67X113NfPTIpoNfXddxoDoRlRwSKsrHWBE+BxHANfRk6b1oZ8R+ByyzpEZ5gitGVzb/zl/GJmPsOC+E7hOdCFpZba0/RcwGjIDAtj6Bfmot5PaVGv/zXQVdW2F6yZ+zwE7k7P9A+dwRaBmDjIiJOFIakMXPxof5gb2nLCFl81+y74LiUp6DOIwI+GtLoPdsKWgEapxcM3GEL61N9fOKPwjI4AtLaVSgiAxapljEEey3+/CVigaDnR0fqrpyZn8fk9Fq60V64xH57pz1GXbnYnNIEABvFkPHHHLWQ1Sgh5hmDwr66wd+TgBnRKL98UcdY2GnVPWCJ+yQo8fPzXHoc1oS4U5qMDtG2+U7dbm+uXMDPG7X2+tM73Jz4Grtk524XFAtIQZmBYHgi/WubRGNMSHpG2zpV27pYTaAa+pjIhjI4ALdZvStNXQFBdws6kujjs2cMhsUizM+eycbqxzREAbAVyz/HQqE6uNKoOzGmffFokTrMes28nB6jdGkLKnR9Ybf7e5U76L5aelIqopstKElI8/+lAffuMTvbi8sD7ueLOz5B8EhPuc+9FB10mqX2z3usgKI7ZT4lVdCqqlcZC8cTId6ngyMrK6w3NkNRG50g01CZDrDRNgbRYuOaPrBXp2dqZRJ5JX9/+2TaQBlYioxJ3JXYIHzyV7kuvzNnc68+RefGHPetOINMSlPOMusYJ5LFs7IHfLVqXSZx/L1dgXtq5BAH/667+q4+ePjcB88/K1Ll6+0vp2oTbnAwjH+3h77iEIb9PcYm4tCYlTIrGzPj2qCIJ4kCCJ2hZdXmQHJbtUQQNhFaIMJ6pcZ6zJTU2eHeu7v/F3dGizliL2KbReLrS4uVEyW6mxQ+RHQlRbq7zS5XKji01pv2cedv1ayEFiBHcTOql5zi0eHBMySRJ1RzwVC7V7HxKYWH2L/DWi3WksrHLH6edqsYqLXUewgvjD0ht4vnHZIwTgfM7rdtkQLr74vf2Xbcs5H4nEv6+IcPH2TpTKfgMBzLNILDh3M/7M/Zm1yJKi+G+c3TodJ7qwtZ87EM7+wtKq2I+JPLdoXFXm8oXw4k7Bz8Z55fj0WGdnZ5rNZy4G2aoECs0XS3vNpL68vXir7WZrrw/RAn3JHZ/udM6MexOBPH98rienxxb9PLu6cm5yUkx2ic7OTjQ9PbKUAzrquSNyp/rWp5/qD//wj/TFz19YzzBvCSlgtt5zB6j3IIhdExe91/bU+9O9uAfi3FIO3L8xgZHFRhMP76KdLXQBV3UQWA847EWGSgAAIABJREFU7l/WQFK2OEuk4BtZbus94i1kFKzXvEdUUhD3bfVLDZysdXJB2FTUDfXk6bk+/frXdDTs6+LnP9fLv/mZ0tVa/bDrCGDW5/r9xcVLR3KX10H1B9+LZ70qjQAejUe2f83nM93d3mo1X9gGZoIARE0QnTsqtUqF7YbtU/cEcAfHuN2FXIw2yWkcn+zrI3xivcXNW0eR+4HbG0h84M7teoMRLhf2rBAjbTHq9bZvz0Lt/DXHNONgwsb65+OcGPh2JiI+m7WS+GcSw6jb2tAXXpRWp4E4h5+TOcr7xc7J+PIsWYpMFKk7Gun11ZVu12uUAfr4028qyQvNcaYjOin4TtRJIaTxbC3krLuNd0YAWw2NucpbdsZjvWRSd3sdMwDwHFAFwGyKOqHd2cEbqHZCZDmkV7jVMjyA92O5WLo0jXoAOcv84+9dPPAVDxDrwwg8jMDDCHxJI/CwoH5JA/nwZR5G4GEEHkbgfgT+u//w369m19daXF5qP18qKit1ibvxPB31eooi38CqTbJTUhVKACyrSgmOJC4edO1WxKt1NeiN1Ik6BkZV+8RcRLiEoqhtfSn0tAJGEKHjovFcd13YDkyxCblHfxgdgADTgc/n+fI8FNkQsDvt9y4m0FwpdhlzF0ScxhAZXPjo+Rn0+3ahXq02RgIDMvcHY02PTtTpDaz/kZ5d1My3V1dao1KuCiMTNpC640jn56fm9MFdsblbaLfdWkfkVrnm8VZbwNZmQ8ejkSJce4AlBxlQCWkctT1zBeFagYQMOsiZK4XjSL3jgaJxV3Ge2sXneHykoGyrWCeqNqn8VIrXO+22O6WMVydUHkC8S8nhoM2Gz+uaAjnBpWeRVE6VDDh8en6uydGxEYpXd3dabjZ2sQIEI2bOxaE5xzSKbFNnl2SeJioApPlI9oaymsq4jmh23TylgSpBr6M9F8hWU9GgbxGWKG1xLUMCm0sLtFVSN4zedxox5hbxB3hh3UeICHLX3Tnoazoa2Z+JfCQanI4dSA5ITdy/KHYh3omACgDpeT10FuE+DAMj+riKAmCpAUID7MJrSmsHDAKCtoE6naCj0AuN8Cn2gLnOmdPsEAkVKahjqJezuRLmX7xXkiQajkbyw9AU/VvGCuC20zF3MU5dLpuQRnc3t1otlkZoQhjxPOzTxC63UbdvYOvdbKHZfKks59LZU6fbNwJ4PJlqNluY8p5OKOa2i5WlC3VvQgd6s7rdSKNRz8X67hI109zIP3P90A3V66szGVtX7elHX1Wnj/K50jrZaxanavVHCiZHiqanCkbHaqS4SLsKcXgitIBMBkTc7pTf3Wp5e6l4tzHVNDGrCYKHsKcP/8HvKH13o/1yo9ZgqP6zx2p0Ah3aRNoCxrj+Q8tM4z1KmG+gMJ4Dw0BEXLaeixRer3RYLCw+dQfgvI9VNQ4aRJ46XU/Z4lYv/+gPdPmn/1Lh6k7nYVN+tVWx39qcgkDFfeqzljRdZ6u5CXGqEM3sd9Q7OVMwHBoYSUTYZrNUmsZGSHWmJ2q1AwPZZ29eK9ttCPuy9AGLKszaKpuhgsmJxp99S+HZscp4q8Uf/7GK2xtbA+3HTUG/CzWIuybCuUwtxvoA2e0zDw8qWddymdvNxogub9w8gjiDQHMgDf18EPpFs607HLcnJ0q7Xf345lqvkkQLgEBzsFTWy4dLBCIXQIhoa+tdxzmAUKZ2t/FdQq8pHxC5QZyvI4lx/ePi4fnr9SKNj4eaPj41hxoOnTjNTKBAPC2AzexuZu/xeDQ0ErjYuyh/1mWAEVzvnufb/O72+9rFexVElaqlZbzX8UcfyD+fat0+6PLdhabydB50NfACW3eJZk7na+0u77S9XShex0bUkz6eelLaqgxcPmykD5+c6bvf+UhPP3iky+u3Ri4OhxNt5xu9/NEXun51ZURQc+yrPYrk9yOFXeIoHTjLHpPMNkqvt2qk0mgwUns01u6Qax3vkPUYOIToiGcRArhm/5zTH+EMbsZmywhiyDpHAL//Z86sZw4k1/UHARyUiKWcswXXM1GcxLdvi0x3dKBWleKsVLJ3X4vHEhB4PCA1IRLkAO8xHwB/RuYj8skA+0N7JojLhrQ3Otp6QFNFTen52VhPpn0dNnMF1DaQsmDfxCxbamDPb4eqmoSbE4vIex1o2CfGEDKjNMJ/u1yYiMuET0YO8j2l2SrVJqks+o/1IM0rZZADnq/ecGjOvIw5AQG8cQIx3gt6EyFxWWuNALZYYbf/GwHMsoHLmAcEYRCu+7KwfYHnKzWS66BWkz25qfFooA4uKdaA8qAd55sytw/1AvXpjz4+0gnios1O+7u5ivlSR2HH3p8mBFK21xpn2DaW9pl6iKnuMz2NWHQOWV4PbiSIYIs5NDevL9IxAF7TfK+EKPaqtG7R58+fK9mneodjfT6zeHOeNQg8PtfFTRKlQAWBjLAjKcBv+eZKgiDFjQ557tI3XB+xWz1c1DKQOKC9S9t3nb/miv1bLuD3kdDWpYij1LmGjB5FyFTXUOAUsi9zH238tyKR78lDCGDzENNtTUqL9W+672nuX9zbrNcGLLtn5v5BAXhtZoV2NzNl28Sdc9if286daiTw/TNVk7rEQfO8maPZCIOacLEoSERAuOH41kQHu05p9/PWc8iZ9d/HSFtsMrH2Ia/NReUDpLP/WqcggjcSVupx59TnEwheuWj3X5K/9TjYRMWd68DyFOIvbBuJkDel3mSi4fGROqOh/G5X/fFYrTBU3iBiFLLPZBlY4qxfvc9zj9AgdfGk1qNMDDTfHbIBwgOSD8KtrliAfIb8xY9oo2TOp9LmM2NM6kUUROYC4/0q2NdurjS/vtRmcac82ZgrO49jS2PgjHz/wZsCT2trFT8fDt/Cbfc7XMAN+uyluNHQrkWPfdM+MtvvnK0SshMCeMRHo6EBJB6OOyY9ZLdHTKgje9mfcLqZiImVqY66hnCEzOA583Fz1ayFnWGLg5G3RVapG/k6PTu29X++nSvjZ9pm8iCBm76OTk50fH6u7mSsL9680uXtjQn4Bt2+/ZyQGLNtrKttoplamlcNLQ+Vljl7vXvyWNJHvbaenB/r/OTY1koi+xu4OcuDks3WEjQYO8QckGWH/cHW7vOjkU5GA4WMT5qqechdjLplXUNKEe3dMEECHzxPJt64F1iYuMLdmywynvcHMRZnexNcuNh17gEIUiArW5yv2Lc2qZQejCD74DufaPj4xFzqM5IPrm+VcNbLXEULaxRkEHsfgllEAcwNI4DNkek6rhFp0fNMJD7rIhUAEEuIK1sIlQhnZt4UuWLGho7Tk5F+9bd+TV7XN6EuNTCzm2vr3SSe1is5k0ibfam7ONfFfKt3SaUNByiEP17LOqNNX2hnIac1NAIYMgtOziouWkZQYR9lfbAeY8j2OkXC1eqS7OEIYEsjrgUlCPR4DhGw2Lpv+5VTdOF45vfsQ3y+jbmlF7j+dBOBedzLXL2PrY73rs0mIisEpXQWIJSOjQB2FUoIY5n1rg6B8z5VN+wnpGKw/llMcXGwsxokZ8jXokO10TCBK/dPUpQYcxyRR0fHOjs/0/XNdU16I8500hVEvLvNTj/84Q+13cRG0OFCnt9t1O/46vgtlZzJkkwn45Een0w16Q90d3mleL227uw9/+10qsnJREG/41yokgaDgT755Gv6/f/zD/SLX7xWvidime9Zi+bqu6RT1dwfnpxA6T6Zws1ll7xi9QM1TsC9yZzxrJCMbx2LzZgTC09qFeuJkZc4t+krRhRkBzRHIvNs8HckMyFaJ1UFUTmrOkJgRGrhqKveqKvT0yM9e3ymQRjo7vVrcwCny42idqDAD02Ml1HlQMKWpYghEiqtf9mqRLjHkghg0cjcEVLN7m41ny0U71L1OqERkagOEM4XOSILt5/ZFM1ZkytFiJdIcKDeBQLYc7VXbvickMJSQmoHte8zZqyjkK/MNzrJEWgT7V0LHoxAva/yMfu6iWrBBJh3kORO3MnbxFmhZXcES3FBIEEvfRhql2dabHYW60z8MtHLvC7u13Y257mw+PZAFc8jcdD9vpZJok2eWT3G0fkjxXlhJHLY7Wmf5EqTzM5CkR+ZyJyO3+V6aXPBZgcu9Dw3nKFbp0J0upEJVLgfJmlirnRXK0EE9l5Ho5GGvb7VkWFOwP2+Wi61Xq9NmGpnUASMeaH/7PuvH/iKB4j1YQQeRuBhBL6kEXhYUL+kgXz4Mg8j8DACDyNwPwL/8UeTCrenikxtXGIAysSF+i0d9fumJgVMSNLYlJh7oqYOpXaQkFmh5IBroSm/w8Vnoq51/7ZVbJ1TgGvwoB9p0O+oAcGaJu7Cg+yaz93nivyO5QfhnFyvVgZu4BjudHx1uej4DSNlZrO50rhG/MB+UXE3HQEc+FwCS7vkdCLn8oRsgFi7wy2WVnr87JGePf9A3d5Qf/Xjnxh4CBC0322tp8fAsKilahBatPDp2anOj0/M1XD16sIISdCCTZlpHu+0ShK7eDw6naqDCwfirWpZDxoIY4jLBmKbPqkDyuuWGoHk9X35o1DtfqC4zCzeeTIaq7WvDHTyk1L+7mBAOCprOmhTYkdPRvKnIykM9fbyTp5PpFFbq+Xaxs7dViEJS/WHQw1HxEz3Lb5ri+uQy6u5RlHHuhhG6zgmEs86l+m9ipUnO/cRp0ZkW5cQAEXtBDJit9mw+GciqTPUsoO+BkdTB1Kbejoz0IGLM4BIh0hnI0xKEUEH4QF5CZkGoQlohXsQhS1EMKp7opcgfAEYIDe48BLHhlAAADroD1R2uka+cnPk8/i34JwgSgfifCtch0CruLBdNGBdM2iX2l6nq9ALtFtutY/pM63MJRIOO67rs47xXkPQWsR2rjhOrJcviCIDXRbrtf3MXqdjf49LPOLrhpGRv+vZQhWKfZNQ06e1MxDm6bMPDZR5c/FOl5c31jEFKQwg1u8P9eTpM93czvTu4p3ubu/q7ErAS6KtYtfhbF1dXR0dj0xp39hn8nIH8JuLIQw1ffTI+gP7j56o//iZynak5e1CW9xURJINJho9ea7+k+fS6FjaZg4RCyNV2HMDnOaSiIG+udbd5z/V6u2FIlyQYaDZcqVFluuzf/QfqKQnmZjs4VCdx2dqhQBNNVhgKMrfIoB3qUWM4Wo0xXdWqto7MgCgqFouVM7vzCG3SyC/eC1NnQQthXmq1YvP9Zf/+/+sUb7XuFGo10TpTirBVjlR5nV3I8ApSnjWCPr/rIOt5Wnf9nX09Jk6g6GJFgAp7pZzI2XOzs8VjScWOzp7+9Y6tyCQQ5IMQl+90VSb242Wdxsd/Egn3/xE3UcnNt9WP/gLtSDYssxEBhUWqB0fTuhQeLn21UEZKCLgCcgIynrAQAAXnCXmVnCEBRhkgb3EyBgrcVTV9jSjd6rf19r39flqqbnf0oq3CSMagpSmhdJajLvFk/Fh7p/MXII8J5aeDkAa0LXeMsLQb1YWM4n7HxC6H7YsDv/4dKrp2VhZmZsTke4tur1Ozs5tzl5evjNBTb9LvNrA3E2MWQmQu9tqt0EY0bUYdlIK1hs6B5s6tCNt87b8yURlL9LeqzQa9vXB9Fhnvb5aeaGXr1/q8uKd5u+uFV/PleDM3NLhVqr0m0oDad+CxKh0WOJmnehb33ii5x8+1uXVW0uNOD9/ore/eKOLn7zS6mpujm+NIrUGgdq9QEEEYUcEcGhCpsXlTPvbrby8pdFwqpQ4SPZCMrGtIww3uhNk4JIwisw0Ti6RwYgYNWy9uHccmvPHetAd0GhdlpAXJshpqJkX6nUjhR26JnGj9nVoVtqksW4WMxc/mrIfOxCarRtQbzQINR4MTQTDHAIoZk3nawLOE7eOiAbyKIfEhqA1N2hhvZLEhT89mejJdKBGulMIsQI4CfmIqIgY6SaeYFzpuJ3oZ6vU6/saDTp1p2VD6W6j3XJhMYWMAz3RLS8wB/Dl7dII4IxJ7TVEQiiuKxxLCAI2u512GzpF9xYBDeAN+YhTlq431lhARkhHA8jrIlzrqK+BeMYWxwlgLM85CQg8a/yft4NueM4HURA6cQ/guEWbl9pQIdDxFY0GRsbSEQf5mC9XKhYrTRg/SGrOC1t652Lbt+jmHNHtW/cs8o1cPLIjgN/rWqhAoB/6cLA5xj4DCbivS2vbCHo6kZE5C+Iek1i98dCiPfkc9jk6E0FfG4CorAGzhYkAWrjOIHYQk9Q9z84e5TKSa27UXFBA+eyl1kXrmN2acHCxy0aE8mv9Sa532UVtOsWCIwQs+rkmBu4v6JbS/T50k68BPO66fI20qj/4GSGkOA8cLJbaxY2bO5i/ryOgfVz0EMDXdzYv+HeQRi3fuZKdyMwRArW/3ghkc78ZoG9JlGrg4moRhUzkMj2LjuxF2OZcs24c3v9as9rvRRoWsevWSghgQHk+eKF8L0jg+w5jqh98pH+QonbGqnuA64QFc0Pex+FCAkPWtVvWYY24ZnJ6ao7TznCgFJdmt2trvvV+1+SYJWIwX/d7O/PwzCcI4xrEO/PMAbjzM+Mo82yu2HtlpHluawDnekdEW8eHc7MhgMtLRR5d8YEiL7TnMF7c6eLFF7p8/VKb5UxlntpeYgJB64R0MfMMsNVq5KV2ZaUdOi/cpWzvdB0jaGpIKdGaDfeREplvfczOtm3iT3PrN9RrVOpVlTpVpa4RbG7+5ebcds5qhDMh8aV8rjFyiD2cUxsOHFKi0+vYoNvnNF2EK8+L66htajqdCBIgyXfKONevYzXSUkfDkR6dP7bz2iaJdXF9qcV2Y8cYekN5JldJagTwMjsog9hotDRLcl2t9nY/wu3Pyx4Pmnr+9FTPHz+29XIzv9M+3pk4i7NuQXVKDint0goOJFQcGjoaBEakdSF3IYmLzDnQYZVN1JbbmgHZYSk7NvcRIXGQcIkzuEltjzH3oYt7t+76ewtlfRfCjcmhwOsHyuJEh3WqwzYzAVr/2bG8CU70hookVUGySZKpiUisrk7hIbFlAtHbnrMPsb+OALbtsAVZVqrkZSDiaDY0GAxt/uzpjqYqo1Z08FryZqUVyR2Dvj77jW9peDQyxyi1PVcXF3Z/ZM63vUireK/b7V5Xm1TvlqlucuaeE9J1uPcgcKNq5kBKBmccRwJboIQlMsg6SfmgmsDCRCxan2eftcv1eBsVWi+Flm7P2HHEqnupHcGIA9JYLEd8t10cuVsPIercs+IOdbxGetVdqoIRyPzdvRCl2bRkJASwJqRjbyXlgzuHvaekxdDlyr7atD5X1iQX+dy0ewivEXcr90D7HuxFTVJsSP3pWc8spBd7DkTs8cmxVhvuzYnNLeb60dGRkafXV9f6kz/5E203e5uHUeBrOY816Pr1OaCt1d1SQbOlk8lQHz55bA530jLW84WJtabHY42Ox5a847qPpW63ZwKoP/rDP9bFm0t7zW6ddJPUzkp1ioFVQdQqnftOeohunKt8okVTW6SFW+ct7thtaL8kjxFA+76RrXOqSngPSM2oENgRS+T+O+c0c1hbAlmukDQOy3mg4iqwaGhEXJwzBqcTDY+G6nGeNL13qf18YalIPCteA3wCt2vHouWZIwjTSK2iNsNqsRASDwdWg8Szy52XhJ0Vwro4tQz18bDv0mX2hSVE2XmDtb7RcvHuCATKg/B5U2HAGn4vvrJue0jZmuAsSxIRWCsOJqR3sRrULzAHuZu4+wl/hmh2dU4uyr3uQnDiCfYycwBDlDsCmOeCswOCKURIVFmAFSGWjqnf4n61Xpk4xwQ61Hol6ftzAAknpA+QegJ53AgDVT49303FYAmNprbgCUGox08/sBSBxXylzXpnwm4wBp65Xby1rl/r/Ga93e00HJC01bW0OO50OH7piqeCIEXUfchtTc73qZ49emR1YOy7rNWkJSDs5+wf+qHtvwhoEIL+p3/54AB+QFgfRuBhBB5G4MsagQcC+MsayYev8zACDyPwMAL1CPxHg0bV6QR2SSDeNNtJYVMadpsadgA1a5V0rVgm2gfXDk6EZVpoU5QWB02UaWcyUX80Uq/bUbZaKVnNpTLTZNTXcNBRSa/NbmvKZYAl1NUoKduNwH7PxYXDf49DeQ9nY6BuNzS3X5LEur660XqR2GUExzA9TWAckBhh1FSv27aLrE/kLRe7KNLV9VwX75Zarhr67Fc/0je//Q1FnYF+7w/+L80WK4tdA6DziYvEoRx5ak76FsP3+PEjPTo9UyM76Gc/+rFwgaKuVj/SJk+13BEJHevR2Yl6LV/e/qB2USlerlTiBsZ5hXuPeDyVGvZ9tYKG9QBXZFF2WuYmrixeMFRUeeqXnnpZU+H2oGaK03er+WarZV7p6JNHevSNr2j8+LF+TNTuHlddbuRgsktsTKyfCIef5+Imu4O+KWjNkYu7jMsr8a4WlOQudRlgDm7FjBjkrXWZHtJYRUqXpAPYAEoBHOw+yKUa8nHQUVpk1uUTDnoWz9TmwtV0HV7EoHJJt6jn2mnABQwQzscJGIZ2MQSI5GvjCMbNxuUMEK7YQ0gX7t8BMNGnmNQCgiBSu9fXBvCWvl3PxSGjxHWOGwcE5nmqLI+tB9gP25aE2IAEblTmbjFSpGro7urWHAh8nf6wr6AfqDhkgrnwCxdb5vCEhrle+TnpMMMBsqK3mj5oQLluVxtU9r2uRThD+GXr2BTZuAb32c6cyJPpVN/81ne0XG31gji9i0tzeuIsBRwYDCf61re/Y+//u7fvdPnunTkJHbhHdCGxdKkBUoA4URfAuVRAD1SFG8/FPvYnE33yK99Vs9tTu9s3p25aNLTOSjVHU00/+RSDh9rDqYLjM2lw5PIaLc+uJQ1wM4DYZtJyZ2NazW5UXr1TdXdr4NDbm2tdLpf6ld/+HZUAz34o7+hI/tGRRX05e1n9cU8A83dprnS10fL25n3PEr1367u5dndLc2oQ/541Cj1+dqaTjx4rfDRV/r0/15s/+kO9+bP/T+nFK3374w80CNra75ba7laKk60y3jvraZS67ba6PA+4bRk/wL52S/tmQ9PTc4U4eQrJj3paJDuLjj0+OTKCaH59pcs3rwxspROKHnPiwsLHT7X8xVstPn+j/aGh6PzUQNOqzJTNr9QztwnPVqEyPqjaug+LMPUO5pynaxGw02HaDgTk2YCcABgCMATQcm4T4i7NbGgO5kbQVNzytPV93anSS7rQpyPFxPGZRoZ+WkCJwoAJAB3nlHQCDIAsiya1WHdAd2cQM/cv0aesDfAClTTu+zqZDnQ8GaA9MaEMbk3WvmRf6MOPvqLRZKrXr99ouViYg/VoPDISeNjtWF/h7PZaq9VKHXqo6QMGwEn2KluQr0cKjz5UdHRqTvVo2FG/Fxl4dtjttL671ff/4i/07vVrbecr5audSpyOkBVAepGnuFUppu87L9VaSU/GfX368Zk+/fRresdcbTQ0nhzpZz/6iZZvblXuMiNZDwNfVZecQeBCOpsD9UdDAzyvX1+quSkUHEih6OiGPjGIH6Jgef/SpHb+1d10NWnEizLHiRFN7nkFpCTGziIVraextEh+PgB7LZoOTjPPNRz0TNTR67OGhMrLTFsceKulCWvue+yJsDacstVUvxdoMpkaAWDkWrNpeyaTh7We9cf6yY0cy7XerO19gcC06MCm9GhKBPRYA88z4JAo6XK/tyhS62KtBUDESeI6c0UAhdunQ99ImDLbW0QlAg7WaxIqmi3fYqtvZhvFeaUCgq/uMibGP+hEBrbOlwstl7H2u9wIaXOVNVyPrj23uHxNBFG7Q8yd7Mhfizqt0+UZa8dFucjoHAcwUZxMZjhZ9iRSK9q+9Q7SmUisegrRTDdlJzDnLeNILGO1i5XO5upCwMXUAGxNgLPeQiZVJpAYh6EJvkiWMAcrYDKuS+Ih37twnVuGj+1ua+KZ0Xhs61Sn27F5QZf2crVUBsnTifT4+VNzKRORvthuLS6dsaMbuDcc2RkmJvowZw9t2XmjpFs9y+1sY2uLdXBCr94TEC4+0pGdjswwt01NhLIG1cyE/WL7/Xuuwo2pERQ1AO/cVM5dc2/OMvDdzguQv4Dcv+wfdHogFxPNemTOLJyPuKghK00U49xR7wngm5m5ypivPCiQ5Q6bdl2G5giH7Kl7iukQvHd0Ma4QwCxwANTMJRIwIGAQD/Krkcnm0gfud+yObVn2cyPYcCKcunb7/Q/63j1cc0KcL8wFWJ+vGGdHAvP3iOka1s14T4Rbt2e9L2G0h+w9f/ZUzz/+WEGvZ+87oLk5oHhumm1zSBGvfu/whwQ65JmlxTD3SBHxgsjOExXEbMsRwC7umjUyM+DaxB8QWrjs/KbF9COG8yhMiDMVjDduKqKh72508+5Ci7sbFXsKI1ykt5sWDZWIQoqGEYVZVtqZAuIXty+/MtwmyKh7jiF86VpNrW7D9aXizIYsg6gjyjQk4rY6mOveJ1EHISLdk80GKf+u97bRVGDx+TLH230EtL0PpAI1ZWtst9+x54z5whkPMZSRvwgg08yJRrs4I9smYiLtBZLw+eNnmo6nVhXz8tUrxfvENkicllR/sGZAQBABXTDG0UBx2dDtJtb1PHY/c01Co914dHqkjz98po8/fK7by3daz2dGMCAudQRCrpT1j+od6jGySqNu06J0e0SpkqiRQTp45tqElHIEMAI3z+4/rpMaEZKLe+fM6HqtXccsJLA1WptgxPWv2vNWsCeR6CM1YK+4R/BGxoWWm0Jpt6GUCGcI1aCpqNlSUDbl3zuAEbRA5PDViXxgj05d7+t9nD/jbwSrdVE0bXym06mJUrNdYo5iDtUmQOGc5jW0zCodglDf+OxDnT4+t2ePapWr1xdOvEEVRdXQ1Wqrq3Wiq02mm8RFjecWOc+4hOaObOMuL/bWp4ybHBLY9t26p5p5mnF7YN22fm5qYtp1AlJl+/69cI5nmNdZ6yDs9TJ/WQ/+Cy+GAAAgAElEQVTti9brnNuPXQq7rU8m24UNrpWRuCIR1HBGuHcA1yInW1dxwBM9i+CkLO0OZO+p9Tq7nmCIK+LA2eNwvDsCmP2pqTDqGDG4zzJtcA/Xsf6cR2xcmJgIY4i/TRO7Lw6GAxPn4p7k+56enuprX/uapS/97Gc/05/+yz9VHPMEM6+aNncQnY56A02HY73+xWvtt6kGnY6++vxco15fi7u5Ll6+trSZMeeM6VjhsOvc0Vbd5BvJ/IMf/NDide8FTIhrcsSI3F9Dzwhb7vicpUz4Y2ZpJ6gzwjcvrD+bu5ftF/WecL83mw61Hh+c7d1+T7ek1zB3ER/nRD9njhyOQjvr8EEnMDVLljIl4q5xX5Pk0bA7X3LINH1yZkk5JSLx20uV8U4+SVNlwzACv4mofaCw09Nmn9uexPrLCpjEawXtlga9rqbDkZ1RNouFri+vtF26sxxEsZHEvb6NCRVRJPF0+0N5CHbVsh537s6oA1t0QpPYYYkWCPm49yKY9xT6ENiIsBCIuPnE97T6J+6r9Z3B7tSWltG0td3Eqa7i3sWh33/YVlpHbtt70rC7DHstRyHmNvdmqrc6w2Fd/RLrdoHolpoU88zbo9NjzpKmMF+r1+/Y+0BHd04629HUCOCr5VrXy4W2+1x+t6dnzz/SPs21mK20WqzVsEMgLnIEIi0TjTBX3X6Zm6sevMElJ7Q0GPbV63XsbJGSXlRwT2Iv2OrRyant4ewL4BPO2M/a0rakL55HCGHu5f/4ZzcPfMUDwvowAg8j8DACX9IIPCyoX9JAPnyZhxF4GIGHEbgfgf/irFOZUp5IZ1yfqYsr60X0VgGuSD2vrT6xoylX45aF/CVFofU+ty6vGJcNyu9uRwG9rN2OOWXy3cbiynAA9zscknNlCYdnLhqAMBB6xmgoS93liovk0fFUnR7kIHGOngbDjkVAX1/eaDXbqcQpiMIUkMOZ6Ozf9rpEw7oLLZdDXLA3XDrfzTVflPrNv/9dff1Xvq1W2NUf/PP/Q7d3c3PO4nKKIEPow4zaKgeRhidH+ugrH+nZ+WPtNzv96F99T1dv31k/T+dkorRRakMHYLyzmOij7kDdqqV0QQfixtyzgLIQN8QCAfr1O55aPuBHZQSwN+4oj5rK8CcdSk28nqatSKPCU3dTKp1vtF6ttdzF2lQHdT841dk3PtbJRx/p5y/eaT7fWrx1TDTi3rkHnHsHVxn9urjaIotvc2rwhqmXubjwHkAAA0jStZtB+u4hKreq8tgBTTm9oYAVOCuIpnX9VQaPEjnXCV38Mgr5Lv2QqHs71tWDIpl+UEBcA52IlLpXq1t/k1MhE18GKeG6AZ0reYejlgssoLD18dWFfwecHYBPoV12Sz/SkttnyPcLDHRFiWtqZwOR6b3aaL/f6VDuFUQALFxMCxVFZvFPPSOApcXtXOvF2kBo+oi8qG19t8py+VmlnE6zGnDe7umXLM3BidIZhTkuLQCjKmhrR8ScxXxGBmyFgGTEQTYOyg6J9Y1Nj4704Vc+tu7fm9u5RZLTp92k17nRUhh19emn37LxW8wXurq6MhDyvvWK32/Wa4u5xqncbLsOZ7+UOlxVc+d+Gh4d69d+87dUhpFSNbXJSq3jQp3pqSaffFPTz35NMYSaH6k9mio6PjHyt8osYVLbVqEgbCmg43iDWyWTmCeLmarXLy1a8Ob2Rm9vbtR//ET980fqnT9SdP5IzT7RyoBLhtY6Zt7cJxBdzklB9PrFT3+i5e21RVkOo64OSaZss1dEjPSjU5UhBElLQR/yrNDd//Y/6fL3fl+7v/5r6wikP7HC/YmDAXU2HdMVXeGuBzJoAFY2zSnpIg5bahKlDBDSoee8I6/VUSvqKfc9HQBGIK6TjXbzO23WS7U6ocVIBkHTAKzheKrNxa0272byWoF1o+dNXIcA6ztzRXb8gL9UfLfTYXlQtSt1yEpty70y3FdlpcjmhYtVtX5XIv4AZunLpEMdooV/ig2YePnM9QpWYVOHbkfLVks35UGXAFbTI+193+YfgIqBXLb+ANa754w3AVKSeWuAVwtgMHexZ0YIOoCTTiuLfm9Ik2FHJ6OejnGZ+gd1fMjlQmu6q80B/Ei9wVCzOfF0OwOnIX9H/a6ORkNVB8CwG2037vkCECWOvoFAJugpOnmur/7mv63Bk4/kRx1Vaay7m0tdvXut67cXurt8q7t3l0ZEVHmuxXxu67+5m9iNIl9bFYqJms4P6m6l8yjUV54c65vf/rrmy7mJNljxXv70hapVolAtRb2O8n5Lhw6APvvJXl7QVmfQNfHM8mahIG3IL+gSa+kOZ7o91wCAB8WbtRHArLn09lnPHK4y6/ltWFoAHziB2ZM8HyLZd+815G8BsOlcOtZXx7hkmUXFh4GnMGhbL3NVsi9C6EHc4JZ0faXEfO8zgPKmkYndwcBEG4CYkKq2nxe563fHjUv8bt29CpCFQ1gQh4dKvqRJr2e9t1NSPHheEfcksYmDcKThVCGe1RIbeIj5s8X6IhDCgeccVnTaWeSnIbOQbk0zhBEBTfyzlQf7gblYe+ORveYZ5O96re0uMxIfpy5f/v16UTs2awPgPb5ue5FLha2B4Hp/MkFFXfxq4HCzUtGqlABSsqfQndxoqh8FRr6ynxArmwVtVaFnTkzWCrqVyyTR7vbO1pBDEitHLFUW2tDZ7rfUQ/zW8tRF+ILTEnKVOVAT2OzHvM+8Tvd6KxND4PbFaUUqwWQyMRfKZrvR69evtC8y6zI+fnSm3nRkNQvrJNHdamXJI5DoRB7iqmElxQm0WW2tO5y1grMaEa7m/GN/tZ5PSE7LPra5ADnk+nrZj13sqPXx1vu8I1XZAnPb7++jSu+Trh2y7n5O9nNA5vv+XxZ55yKGhHAOOoBY8+kiIrJ4U/YC98zYa7KISt8RwLVwwmMe5gdtb2fKICSth7Npz5IZwOvXC3l9z9iynt7/vSNxXVQucwACmH5tt287UNsIMxNt3PcX/i3y1yzN1qbqPoevbW0FjmSxFJn7eVrzOcbr4Fxj1TWzO+u46193HeyOBOaZ4qwSRZ6dfXGZHp+d6Ctf+0Tjk2Nze+/ozWRPgkB1eaTKiAw3B2BpaTuMibmoec4hlIl6J2IUAZA5sFp2pmCNMVLexCkINDib8b5wXiwN+O8GHXXboVY3C+0Wa+1mK21nMyXrtfJ0pzKH9HH9szwfbEtE7yKCsm5yUgnKhpFoCKyoLOGMiLvZNRvcR4VyzMAd6whdaBoEg5BkOC4RpAakUZhj060pjJ2Ruq2Gnb8A7okIhwB2687B/YrgwJyCrAnEkR7kRzyX/Nn1Shqp4d5IJ3TkjBAiCOnUpF5hYo6nj57anrK8m+nq8sruCM3IU9aWlkWqLfwooi3eGuvEjsSpOS+bSkt6nXGrewr7kbZbBFCBnj99pL/zb3xXr774XNfv3inZ4e5bua7ZFJchkcoNkUiPi3wyDHQ2GauD6CFz9xXOzpAlceLiSo0ApmMcooSZ5/Lc38es817zfLizdtsJvxAoIUjDVV8LQSwKlrkbOLexlx7U3Jfa7HKl/ZaKnmcuPBy1FffBtFDn4Op8SFsg1tn2P8gtIqCJJS9cBzDf354bpmHQsuQO7pHTo4kl2eBajBdrI55d4LyLRF/lUu55evzBVCfnZyb0jElGurkzoRsR4zfpXhfLRJebXLdpqTVR48gU6NT1OLcFdpZpl4VaeSofIhhxFOuTOX4hfUmbaNncJZlkT8c6yTCWzsHzSlwvlRgHeU0nmmPcLE6+FibBObl10hG3iF+cIBVHJaImbtAttSqXC2BSmPdCGpd4wYf1APNvIa8QMNJfCjnHuSHb/5L4raUqrqeWva1wsqy6/9dFQPt2xoAQxtmK8NAqdDj7ImgWZu3cREmMOWcVxotIXn6llufs9FhPnjzRfL7QT3/6U/3oL/9SaeqSZCxa3GaA1As7mg5Gur260XYVi6KBJycjI9CIOb+6eGuiTHpthycT9Y/H9jzTQ8xY8v1ub25tjePcxFnDqp8yUokaTuAdccd3GcRZkVuChtVwWBJLZecZgpmrnK5sJzRy65zr/n0fjGE9wW21fRJKyAxxaxLkr7VJWP1Ny/Y/m7cQwYeDu39CAAvyLzJRDjjANk919PRMQ1JUVGi7mqm5T+RnhaKiUqeBkAARaV9+2NMKgYRdwiFUS/V7oZGynL3YH7LtVrv5wlzT+01mNRsmWDICv2V9usSpl3zdDkR6aGct7qJ2FuXMS1KURQq5vd4JQZzIBiewiT3RRvG+W0WGZ2dFBDJUx7BOMlM5Q0DwI7o3QZs55ivbA8z1i/u3Fvgwn21OI+xBAA9e45Ro77t8wQnopyfZZZMmStnT6i5znu8eItGqodndwt5rhPfUIFSep97RkShRupjN9G4212KXKSub8oKu7W/gIOBIXtOzqGdEy7ycOHZj2A3pQW4oIrrZzj56LwDqIrqkbuuAYBKw5mBd410/MJyERCiIcSqW6Blm3rN3IKQBg2G+/udf3D7wFQ8Q68MIPIzAwwh8SSPwsKB+SQP58GUeRuBhBB5G4H4E/uvH/QowlwsYrhNHqNIfaWZY9VBGem11uXwmmXwDD9qmht0WB+vuSry21nShogQlxpAITW55+d5cCp3IUxS0rTSpyJyLsd3A0elADtKHkpgeRRfndf7o3JS+5MW2fciykZF5t1e32i7oYXVkJwAHlzoH9kgBMaZ0DfueXXBxcRHPe3270nyR6dd/81f10dc/Udny9Me//y+0Wm/NDQep0Mpz+aGnJh1TvUCnz5/ok69/oifnj7W4udUP/+xf6fLNhaAcQmI5202lh9ycn8fTIz09PtM46Or24tI6gJNNbI4Mi4CFVGlU6tqFUqq8Us2+p9GTI3nTntKq0Haz0Tjo6cQf6EiRenGl2etLreYrbbO9I5gGgXpPzjV5/lzXi1jXd7h/cAP8skM5JSLKwOdfKsoZD4vTwvUURS5aDNIC0LXRtE6pfbzVYb9Tq0rVKPjI7SJtEWkWBeqyzgwsZry9lnPA8p7zXvuegWA4X3GBQ0ZscfJmRLq5TiEuTcQ0A25AINnf4/IIfAN/uaByYWP87nuiuQxaZw8AQFkaENLv9YwoTaqmNlxdg8gATxBh5ieOYb4PcUzb7VJZlqjZKs0BzK95lmizXakbherT1YurZhvr5vLaPoe51w7gOjKLnwwAoHDCQLpgXC0KbfNCCZdhHFeHlpKstM67ot1Qgkrf7KeeepGnaSdQz4Pgdu89XXNDeianJ0osVrq0HtgElqRyBB3gNNGD/PyoiiGBAUUAPQH7cIotFgsjIjwfMBCCaK92URoBjAsM4HN4fKy/99v/lg4ozg8N3a1TXd6uND5/rkefflsn3/6udnGqMuzKnxypf3LiiADSHfNKu0bh4gUBm01VvpcgQOgB/OJn5r5fzu908fatVodKT7/xLZ1+/ZuKnj6X/NAi/gAD6BE2F5Z1ctElRRx3Q+l6qdtXL7Sb3akXRBp0h2o0PZX7ylxunclAVRdwizdhpeLqpX76u/9U+7/4vjp3c00DX3dFrMxsGW1tly7+udEo1faI+zqoSX8VhCa9bHABvieP9aXp5nMYdNXrjJXiCMONMhpaV1ty81b5dmWO12A8UNAJbU3KiGoDkF8mFlU7Hk/NnVnA1AZ0As41HNGJ3pdXerp7fad8llvxYaNq6w4CB2dTq6GBcIi5Di1+hu2B3jsAZYA4nE1New7pcGXyATYCiuY4hPo9zVTp+nDQHSD5eKp9q61NtteOaEl7ViF+2wYCosCHmAIAxOHiEV3WbmuxWllvNSCa9aob+EyPLECndDId6XTU01GnrU6x1ijyzUmwjffaJan6RM13+/b5JDoAqgB0E3N5doy7p6HteqmCnszcEVOsjcQaVn5P3tFTffoP/5Emzz8xQuXm1Qv94vOf6u27N7q6fqfrd28VkETAplWW1r0KiAdgBFDTCj3FKmw99g6lRql01PJ0Phro+Veeak9/fJxqs4s1v56pc2hrEBCzHCrrNlWETSOAq4po1ExNH2FApHy3l79vqpVBulRKfF8FazhdZO2mEcAQtqxnkAr8HtclZBpuFsBCxgRQ3brXiR0GcCWC1F67615DrIPgABcQ7j4AXh5AolDLLBXByyHCI99TZsKiwjoTcVgAsAFhVyQshKH1MxK73puMtEl21icLKIXDg1Xi3pGIS7ckJpHngwjhQ6mOF2jc6et4NFHIhlrkKiA80528Jg5NHlwIA0htnt+6WxV6DHLBBEWOXG2W945Sl5qAOGaLo63V1IF4TXu9kRFdAIcv37y2eMq9dbA3rPbBen2Lymrcza3n6hRdl7iB5o7MBbR1a4sF2to67SoOHMFjvDU/TlvaQgKyBvColiTKt8z5aI6iCDd4aARw2W4qqw5GABd0zrE+QXoUgN7OObndpxYbiJDosC9s/fIR8FgCd+mIUZIriGrE6VoChuZaLrdqtyqNJyONxyNz+ExGI+vOZm1/8eqFtmls83pwMtH586eKhn2LTr2c3VlsYpzlKptt9QYji37k/ERCitegWoPeusxSKwAomZukcFifH+Bu6dZ0Ih+NpGSseJ01AWyO3JoY5txgIgY7T9RRozasELyO6KSDmLMFz731jhrJC/juuof5b4i/LF6SExRiNJv3zoVsRLT1pCJa841KYI5zFgBcpT5hRQdw6ro4+TwIYLccuMhqox/sWzsX2D1gYNHV5lByzjjAauhLi2dlnvLsWBwuAL/7MG0Jn2fMjXNss14aAczvgfctqcEJaVyzryP2rSeSn5+ITHNOuTQFHKr0bOO0NyKTucyaBhBtrtPC5sJXPn5uyR9EowPuA7bTGY3rHvAd+7th69bd7ARxxFUy5rikeJ9qXtP61TlX8Bp5OOyszJ7gcurt95AAzQZ9uDsT3nWIzWyHevfyrZLVTulqq4Se1TQ1d60JUhDQlVQYVOb0Jd45tc5f3JMkBDVdpDP7bRsqpCYA6q5T193sHIq8NxaLbwQwr6kmKKiXMLIM12VpoDt7EYQYhHFcFkYWRZBV/Ds6zzlncyfg+XY1rPacmqfbwgRcDDhzyicuFUIyKyxJgo2VsxbVA8xBiB+Ek8dHx7p9d6X5DSk7VHcEypps5QdtG5kjJ41VcfOkOtAP3VGvP1HUGxrBiUaxO+zqdnZjqRvnZ6f6B7/19/TjH/1Qr1+9tIhXql5IP+IOZLXAhEqU3MHaOjvua9zvmZOPuH7WWMaJ5zRJWd9Zj13MKud76z6ta1Kd+9/VEkBSIMrh57c1qji4uFiLxSbhwZqJ3xM6pGyEdOXm0ibeK+40pEGkcNi3qpZsk6hY79RKcBAyxg1b3/nanJsbnGezws4v9j3rhAb6f0uSXZoNrdNMk+lApFCxJpAIg9CU1829FJf1FqEwwsxRaFHdEDOQ8vvVznUwF6XeJYler/a6SkotCtcxndKlDKHV9p34ircJkUCxN0Gjx55oghjW6rYReeyjEMActxDiccY3l751qULiluYihgiuqcT3SQGsFyaOZU4bsVY7L41Iq6t0TAzbVqsigt9FPd+LVN4TwRDOdcc65wLeU84NkLNWj0IyDvcoS+Vyoh7uACRYUXdzoPKgTp2w/nd7yBDzsA+RQpTbc0ASCwQoywHu38VyIT+kcslXg/NollkN0qNHZzo5ntrrmN3N9PLFS33x+Rd2d2aO8s66GhPuX1SJBObC3a0Qj+Wa9EOrUuKiv5kv7JzUHw40PT/W1DqlK0uUQbhpVTB1zD7nKgQO88VCO5zLOFT9wFUrWKhJYSJj9ier4SgKu7ewrgaIQOwM4tYXV1VfZ7EjyCOtKQhMRJTuc/UGPWXELSPuzTJbS3lwGC9eW72r2XtANzpCKyKgAz+ydIXVdqtVstXRkzMNxj01mlRLrRXxveNUzThT26L1ub+OFHWHWkFa8wI9Yv5b+vCjJ1Yn4YjfudbXtzrEsRo4j7epnf+4JzPWcVrYmQoRXTvq2ZmKnLGc3mrOHTw/fP3tWiX3NUs8YP2ut7Q6rYNngm5sli9+3+Pua+e5ugcY4TbiEqK+/dDEIpy5WfstAwYCuN732FvZY+9dwfctHbbO1zUULsWiZRhMSVILEfa4762f2T33dhbgrFVV2qy39oJbVDtRucRZbTBwoo/NRleLpRZbzveFdqnDrSxtRDyz7iwEdoTYBUEB5C/7Lc+mdShznmg1NJ2M7QwemOjBt7V1OOzbfXu1mFtMP8J+9gCEfuwVnPXYR+7XUYT+vOb/5GfvHviKB4j1YQQeRuBhBL6kEXhYUL+kgXz4Mg8j8DACDyNwPwL/5Vm/yvK99Z6YkxCAtO6AGUTSUTdUD8Ivy+QVpcJa9QggBeBzCALlga/VodAs3VtHIpFOPYAI6/Oq5HuAkFxWiRkrXN+MKSfpO/KszizeoeAtFPihxU3x74nvBTA5PhobxEaEFG7FeOMcr4DQRIXiLLnvdn3fz2bKXt8Uz3T1LZaJfuWz7+j07FxpluvP/vwvDICy2MPioHi9U3fQUTTuqej6evLxh/rqNz7R6cmJLl6+1N/84Ie6efvWCAzQO/r7AJ0BKcbDsZ49eqrpYKKri3cq6OXZ7DSfLZSgqoakqPAFuOjhqi35g1BPvvpU46cnSqtcN7e36nmRzntTnfh9dfcNXfzshVbzpYHiEM632VZFFCg8PlHud3ULAHKQzo5PrNOQ74mTgP8B6Ny7VCCBuPxyoUZBDfFqTjUj4msCeLe1aD+fHtWKeLSDRaThvGjg1rML5OF9/10L6TAqbMhcFNyAcvleUa+n6dGxjk9PtcbRtdka4UO0FHOCyCUU43ToQDJBDBO/Rzwd78MeJ+I+M/DOOstaLbvY82FRaHTLdrrWb7fNCu3boan8zU9aVuqEXLDpofaVJrG2W6QJhzo6DCi2ULzbaDa7MaciBDAdeiBJb169NrUvjkWvXRg4hEsgODSVJ4AMuF4cyBUDSuF4OUjbnbTbV0oA+ElLlrQBGMSB25MeTz0NOm2LFwxHkbpDYkdR9BMhDaDQke+F5obncp/uUsWbHS2CFskIQpPWhF7YiQwEXa5XWq6XBooASmIP3e92ZNYpsj5IANpCw9MT/f1/599VY3qmXbOju02uzz9/q97wSKdPPtDZs+eKAZXHE0WnZxqdnBiT45IvGwZkx7vCemy7DXphQQPXyq8utPrpX2nQ97Vbz3Xx+rUu5mt97Vf/rp599uvyPvjYgbplrqJRqgXB4jl3870TzjrV+HoA2Gls/cBVI1Aj7LlcMUj/AnJaaoQHlbevFP/5H+r7v/tPNZ4v9agdWhziW0iuTiS/19NmtXHupgbODXpQU5UQB0Re81PhKgo8+8iLxMiHTtjTZHSi68VK/dMzjc9PDTieX7xQle0s8nl4fiIv8KynC0cqQFbYaGsymOjs8VMtrq7U9lvyer5evf1CYdfXoD9Q2A51/eJa6W0iJUSOdnSxiI0A7gUNjVptc4gB/uGY2hSZdgDpAFZtunkDcwEd0kLFNjdg+wBR2Ggq63Z1XZa6zAvdglD1B4orF0cHmEbcMmIcAA2i/iBwAN4T1s5m26LG+fXi3ZWJAKAUIC4BFukmxOmI6/Px+akeHY01Dhvazy40CFrmUDKyjvkbdSy6HCRzu96YK5b1GjHO40dnGhAngcPjkFt87m651PL/Z+9NYmXb8vSub0fEjh19d/rbt++9zJdVfpnOtCtpqmwBkqFUJRASJTFhgmUJ2wMETGHIgAESM1tIDDwxCMsYTGNcBptyUWS5Kl3Z58vX3ebc00ff7OgD/b61z8vy/A3PTR3lve/eEydi7dX81//rrrvaa9SlfEm7akdH3/iuOg+eWRH/8U9/otdvXmmUTjWaTdW9vtZRo2UQn+ah4SIalKuVUt5jUtCcpicuCflI+5ucgfVaIVatWfFezWfuD0cmRrRLNbUqdWfFLpNIG4j+haC47o/6WgIk03DijFpF2s0DQSPfaGiBMsMqkMTEGebPba46e1oAhAtWlfIL5Qq2iVjyk3scQBqglJBfyjmYQFix5XDOCtDxaKjFfOa5SxZ7GVvAckmtalULlLvkQJLNXkgyvAuQJTK5gTx21Or1/Y4m2NctOVfJoA+KQcB9k2rY0wE+UA1a8b9RvMupUkjUqTdtmV5ADeZogDmmsCpEkHbIOjWsZtKVnZeDENgAMF923w+ikwBWocSDQJYvaIGFPnsngE6l6rxT3OY/ffWFVeu32dc0bVFx7HAKoKmb5X+ygxsANjAXtglAMgPA2Z9RvQcb3qDy83tC0JyXZlYAAyoFYANw2VF2qGHKBcXMF4BgFMARhKOyVvNUk0FfzVo1qOMzhScgbaPdshXzcDBRtI1UFPmv2LdyhpEpWLQim88PaDYcT/TFZ+/0/Nl9R0fQhPzJD36oWjHRMefmwb4uetfqTYaaR2uV2jXde/pI7cN92ydeDwYazVJN0oWmi6UBYMhC4/FUF2dXbnoCltvmPUXZiMtG0evauB+AlNWf5H+Ghit1gfMDMwD4S0Wg8VQsToMK7hYADpmIrLdglWySCdalKDlpwntu0/QNjV9qMj4nNQA/k/cAYMQe7H/jCRQAyhD1APmIfNuVgT/yHPtXN1oRIutnFSlJIAgG1W94HAEMsaU0pIbMBh3lGw1pA7P+AsTN0DHno4csaf4788gqL/ZbqwLZZ8hpRsVuIXIAgw0A8+cA6luJbLUTiqy1NXgRewrjiWM1axUQMC+VyYU0qS5zWYA0gUp2Lh0ddfThhy/07W9/R5M01Yx9lHEtFLyPYP3Ofl1BDQixahucTHBdwMKyvdfx+ED6oJZmgS6sSgoWvwaycFrxVwCoeCbkCPevLjTo9lXAMlp5vf7stTZLnAPMtLFNvAEvW0gvTHyj9jEvifOKdcj+Q22XgcGQUWC9oSh1DirgK/sP5UQAACAASURBVDWznVOop9Ze7wH/DSCSjz3ACO9T5Apn+bE06gFT4rxJLtP1ynsm+zD7I1741CYAwIwn+9wtSYWfzXPhBzGP+VnkNvJxsO1kvwrOF3k16zVnTqLGhhQCyPz5J59r2EeJlvedYpguNaFuKec03UQmi+RwxWBeLDeq15p6cP+RDg6ONByNnD9Jnnt/0PPnRu3/3e/+mv7kBz/Qq1df+HxYLlH+Ln3OQDZiPvAZmtVED47btthn3titqEh9x7MPqm8DwIyb1eQhQ5xfrBZqRcBh1uV8OnPtz94HGLQlHoK1mK09PhvrMIBekEC3Vi0Wtjn1h1OlxZ3yzaqaBx3ttTvaLddKByNNr/sG+owzYoHMz0Vlutz6jLEFuvPRM1UgJAzcTiJSRVZqtIj5STz+S+xVM5IPwCZkyxQbWS98cmLLJuzYQnmx0WK91XC90dVypXfjta7WOw0B9QCAybsHMAN0JboBMMvZ9psMAN6aOECt7MMMl4QC+37e51O6AhDkLhCbgAXpyzj/BuCTr2Bv72xjzpfAPfGGxMvFxIBkhItbAoNjAlhjG3Ysbj8BRmYd/GkAObhYcV8rq96o+/e3ub5BKQuhj7zl4NjAuuJnbnar4LCQkWMASZ2bbvAzEDBT7JE5f5NiUBlzh9tu1B8MVK5VDQBDCL/pdvXi5XM9f/FMnf22JpOJBr2Bri+vdPr2nZ85MQ0oymdjlKbBjoN7XbNadSwRcw4SQ7tBLRzqjslopHoDd4tDHT++J3ZMiAyzdGbr3Xq9ZnUyn28ym+ri6lqD4cj1Ju81WDhvDVovF9ics4ewtpkikM+4V5BNHshNJn7wPZxN1BGAmdWq1zgA8k13oJMHx1YBjyAtr9eqNequE2bU0txDeKzOc87bpYLCA0CRupf5MR6PNZqOtX9yoHKNWhuy1UL1pKTNeKplf6ztlD/X1G7tq97saAaBZrcyAFxrJfroz3xN+c1KvfNznX76mV0vIA01kqJmECM4r6KCNjvq1AW+/UpqdZUbbU0WS02XazsykIcLcEnERzrqazWbmYjB2mdvRa3L/r1ZQ7Lh+YXeBPeQajkQtayYBvjFaYR9pRirmpS+zA5nXvmM92Uu1LJY0d+CwCZb8ffcGb0dOazFBM/5MhCHNqybJK9cCceKQtgfIIGkc/egTKiiiIQ8DCkhKWlbTGwDzQ0Dp6Ob4VizxUqTdK3BYK1GlVojF+q7bN+hjmSe1Ig0iyFBsTlS+/jU8Voi7ssEtmznpH6CkMX9CXI+kVT0cnAma1S5n/4yQsq1FuftLgDX/9kf/fwOr7hrsd6NwN0I3I3AVzQCdxvqVzSQdy9zNwJ3I3A3Arcj8F/cb+9oPOy2G1ug0cZAbYkqtlONdNgoi7jaiIsZxTOKB1igy5DnhVUYlmC7OFEKM3WzsRXnmMYTRXYBgA92sim4ocDGLtONw9hZZYCYobmVV7vVdiOAK5szaFxow5jGqm2h3vW1NkusnlbOIGo0SqpVS8EaqhjUkvwU/sxFj8vuZDrzv/3Wn/22m7Jn55f+IjsPZRyXzcuLvvaO99Q67mgZ59S5f6wHz56o3mnq008+1rsvPrNN7Xo6VjHaaq9eV61c8ljQcI7jxNnClRrq15Yt/S4vLtS7PNeOrFYaUChaYLzS6CoW9eDpvk6ePHCj/tWbV2o1Wnr68LH2Gx2tx3P1L641H6POXWg0HGu+WmqDX1+9qeLJPY1oQCqnNqBoqRwyaGapWcJcbrlEocK9tX92eucamz1yzxa2NILZCmjD73nmzlMGKIYhC5hAp5P5YCXvRtVKKTTxtFUBtXU5cc4rSk/y0bggt9sdvXz50uxdwJt+78aWU3vtVgaczJ2FSjOkHCdBgWEwPngpTqcTAyi81ggAl/dSLqlUqapYKvuSC4s4KiRa0qzdohYI/osALdjcWR/j7M1cUEaQc12Mlc6nzsZkDpFVSiPMEnTUVafvlI6HKuxWSnYz5VDUMv9gV8O4XtLwpdlXUrqm/wSQEWm5y2swm6s/W4p7OQqHGcKCgnR8KB3uh0zrUq2sg0f3VW423FyGnEBzHntOFHOb+cogDDZ4g4tr5RYbVVBuAjqlNIONijvTErY52cuh1UNDs6xxf6jVdK4kygclYymnw+cP9d3f/E2Vvv5tRfuPla5K+uKnb1TYFVVPyqomRTczV7WaSifHOnn/ieeBlV2ZffN8ytzdBVUgN/jZVLPT1zr9w/9H9/cKWqV9XZyfa7iI9Pjr39bBh99W/skHVsPOVhPN13MVWJ+Fit0D6MYwrWBrF2itYysNk3ww1262UaFUl6rFgMwABGxmyhWWGvzxP9arv/FfKXr9ifbysZrlhuabvH50dq1FEdv2Q1uy4jKA7fcCW3Pb3GL1R0Mg2ECjnohj6xZM6IB00my2dd3rKYd6stVUo9XUzcWpm62H9w5VOd7X5OZS46srTYdDNymq9bo6+/tqtTsaXAG+5E00ODv9QtPZwhZytXpZ8S5Wej3RerJ2c/gXb4cGb0pFqc7+GNNsYb7KFt3bUlGrpKDReqEHT56oWqlaTfHJP/9CDWzk45xGKGDKFV3lIr1erPQJyudaRUtY77lYe4227h8BMEmjUVcFJGfCFpq9c2ESBnsfiuR+b2Q74XK5pk57z43lfu9aw2HPmcbvvf9cD+8fql4taHD9TumE7PTQGD3c27OynzUMaYEGX7Ddy1kxfXLvKFj6lxNnSO5QlI6GunnzVtUdOY+xcnFFm6Th7GiY/cP5XJfDoa7Hc42xkdRGjaQa1sgy2OUDOrMHoRrdaO1GMM2+vVpe+8WyqlHeYMB2F0CGoBYJjfJ6uaZGNTT511gDZ+pAbBRpfGMlyLqiiVaMQq4qKhCADizNo0IgLQWA80/nq2aZqrYWzBrvuAEsFt7LAJWturYFdFBKYAnN+2DfopEGmAOADhGGnFms+aMNtpP0ynLBjYHzRpE/hwE9CD0o7yB9AL7FeeXLiYkC5BXT952OByFzlXW2IYMd8lWwrV4A/gPyrXc+3wubnParFdWxLo12quQjbWZT7bDOzAeFOAA04BYvfqvCZCvKBJM+68HW7MyL0AJAN1/QZLFVSp4fzcV6Q/mkrPl6qy456qjRvsw1dNi8u+qAULcKY4O6Bhpo7N4qgLFBDCAT9Yabh4DGEerKAHphQ0gDOZcEK0yUxbxmKc6a6ChA2UdrOUUxDhfET6Acg4BENieEiiSMm1XgOfWGYz1+8UyPOevWkb7/h/9c2/FcD+odbVj/NJ5RLMZ51Y/2NF8vdd3t6uLdub77576jRrVqdeEnP/qZypudmglASEWrJNJEK80LGxWaZUWlWPsnRzq5f99KdjL+GCuDcNgjT1NNJjPNcanIlIM0iwuFkJPLQwh/pim8shIfZxb2Bmot241mz5H5gMV4UO+Ggi2A8sG6PdjohoZvMGC//btgWQqwENq9YX7zjHgOtpF0rvg2OH+ADZIZarQoBJD7kg/gl9nP5yCYkBM/nWnYH/hhZ1ih39it1Tqv756uLafDz2cisuZQ63OOQC6YLwNgxBFEoxbgAmIN3+1s0t3GNSt1LNbEhWLOOcx87wICSJFMzJDdDnELuNJZ67ZnDnbLHjVAoXyop5nD5MDT52+WI1WK2BUjpN8afEVZyNrj2+q1qh49eqB/9dd/3TUPQARgM+NMjcnPwc62Vq0ZoJlNcbCZeyOiUY1iCfcLCFD8vcF4lID8mXN0tQwEkLigEqQE9oLFUml/rO7phffvOeONuwmAJEDgMuybVtZlylPn1mf11q3aGItn8qkBgalJAcT5hlvSEawE1ibgPfOHNbokniA4kmfPPiOSZFm/qM7Y936pWOZoy2uVjzQC/NxFVuy2amWTiiAtkmHPPsn8/qVbADa9zEdiD7DjD8CXQSQrbqnrAOzyqtfLdvSBrIjymEz7MbnfjGeU0wglrC1NcdMpKRcnjgIJESAbz2MAu5OjA9vp96+vg4Is2hpwg2DA/efw5ES9wUjXvb76w7HvQxAKAIDn8wCK46DRaVTUrFYMnqEiRzHerFS0SFEMz6yag8h4m4UO0QNXjxXgKWc09XlmHbzAEYC1t9kZmF3O0pAj63x6Mo2DNTC/HBsBcYFnuZa6/VRROVJ9r67OwYEJZWQj82/effFaZ28vtSG3nL2T2BeIN5nzTzkuarUIrgIo7MazzPqWvZVnD6GjXPKZDqmBTGRIBtxJAZlYm7ZatwX67aGCkj1ny+bZZqeb+UpD4lK20oAawgBwpHWM1XQhAEysn83WLiHOjUblyFkBEcF/iY01m2Le85fzYjJbqVzMG8QEWOIOBHHWBKhsf7PdfLbfcZVxJAGOVHEA8ak9KWU5h2wdizx4jVoRFXpmu7/bqkTeLHXKPLUakfoDQL/qvFcAdpx0ICFwprPfhjfge4G5ML/UqXK2s19D5uEXZz73QIg6KGpxfAGgI+sXsDlYQpdNqkNtO01nXiOPnz3Rw2eP1T7a1/X1jcZEEHT7OnvzTrPRxI4B1CGD7sB3ORSR9A9QSkL8BVyHcFZFWcx5yDNdr9Vs1tQ5aKm13zJozWEcOVKCoQlkDWqG6TzVm3dXurwZC3Mrrr/U7hY/04tYcW+8tdYO0TI8ABNkuGebCERtTd1DX6CkRqOmKgr21Uqj8cTrr7PX9JkBUQQ7bN7Hbb58sDLGbYHnQZY4FuHcvUPNWYJoMMe+PfV+xBuqNqraPz4weLgYjrUapdpOlypu86pVGo6QQcmKa9A2t1SptNXLZw9V2Cx1c3qmj3/wsR7sl1UrBgeM6Th13Mc2FysqJr5rFsoNFWtN5bj7TedaAvRT15uZh9tIqtl05OiUEu5GGdlgvF1pRqGQL2i/09a4P3ZvhX2TOU+9liOloxgJQ/kqDnDkw9NX8J4cuZ+BZTv31YSM7biofr/nPTbGOi6WpvO5NlphDub9nVqLs3Y0WRv8DWTpSAv25CLRVAWvC0iUED+o/IkLKdSqWudxDMgrV62pO5lpSPbxcq3ecJLVLrgMLfX4wYGalbJdICAErdKF3VBwnMLxy3EJG3wqAIBxWcqrQhTH/p5fh9qHfhhuFKxBwH7eM30l9jfeEn0EzlzOC6uFbZuXdw7zvQcP9e/+d//jHV5x12K9G4G7Ebgbga9oBO421K9oIO9e5m4E7kbgbgRuR+A/PWruUOTSCECdWeBCklm9tsoAwBXVAChWC1Vo/mKXha1OwMzcBKOhgWUdmS5k02GYNKEBsQ0Xa5TFMDlRWVi9xaWci2tcdGZssVJ1Dk+BrKZi4txbmkxcLGgwoD61ZZ52SkdD5whjdUzjs15LnNsFM5zGFmx67KCsFuBihkosXbix9fz5czerb7o9N0wX85WbpOSAcpFo7nfUPNyTALSTWMdPH+rw4YmG44G6V2fqX55pfH2pzWCoB3sdHbabHgRyeMfpwuqmamtfR/cfq1praJHO9MlPf6j1bBJyeDabkHVFsxBVcBypfdC2SvKm33Mm5aNHj91YwVJyPZ3bhjQdTtS7vPFYYFO2LVdUfvLYAPAcRQDWonHRF2/UMigX6vWGGwOwl2k6OfsIlcYKBdfW6rXJaGJlKaAxn4OMH7N+Ud5i8ZSmqgJ2MKazWQCGk4LVJigxyo1qUF7REI9hJmOnFPJ7To5PNBoMDQAP+j1fJmvVst+nO5lL7LBKqqDEoJE9y2yquLiuFs7ZRK2JCoamDHOk3GioXG86e5RmK81Q7l5YnGWatFvfvyyDKLDbaXxbAUCeE0AOOXbYRZsOvbGaArbw5dm5psOecquZ4vVEeQBgrI/zNM6xScROChVKCUJ1Bv5GWudjzTZbK0NuJqnWvCyNikpee/sltdo1tfabnl9xq6Fqu+V8PxjvWF1ywURtCNQbr3caX/XUO71QfrFRLU5sqQoA7CbhDlXESiMUggXoGqE5FueKms8WmvPz50s3KZuHZT36xmN9+Bu/odY3f13Fhx9qHe+r93qgOC75cgvjvPvuVFMynY8P9ORX3wvyPTf2YWTnhOABeaFtXZH9pHNNTl/r89//XZ00UQf3fflf5xu6995Har38SNH996Q6OXgzrbYL25kWIlwBggLYbtdu2G5Vckd8qzUAcLpVXG9YKsVlfbtcKpffaP7qp7r5R39XZ3/7b+pwPVOrUlVcrmu6jfXDt10NtwVV2m3tH7Scv7VcpF5/cxpdtj7cZTZmsXMXvT/kEA7NrZypVmtWVTOfy4BfjbrV4829lu49f6zCQUvXH/9UozenVqYBM7Tun6h+sG+QepvOVWB/Wy11cfpa48nc87fWAGSvaDtdaTNFxV7QaXeihXP8IuXXa6vCsKKlAYJ95rZc0rIYq79a6L3vfEfNZ8+02Ob07h/9gS5evzUAtIljTQqxPkmX+nQ61zW2162WtkVshmt68fCZG8frJU4EZ4oismOn2q7TYC8MIJSjKVrQfLb2My6VUCd03IAZDLuazobK5TZ6/4Pnunf/QNVa4sbz2bs3Jk08PDnRBy9eGBB/9/qNzt6ean9v3wqnWr1h1SM2t9g24tRw/e6d0u6N0utrjd6dKaGBZIveSAs6wUlZOwgeSVG9+UJng4lusNKfr53nZcWMZTJBfQEQk9pOkLz42A3acmGnBGCPf73bajYjCTAkCtqmEJCvVFa5hGq5FADKTC2IUnhhxQcKN8g6YZ6AULBfh1w4mq+x5rBQIizlAVJvrRhR49C0DrlzVgsCDqSpVXz8PEgs5KNbNci/Y39CJQrQzBpYLAw4coZhBQ1gT9MU9S60KRRgOc7DbXDjQKVlxRRqP5rHNNDZEwrBmaGAcgyl5SbYNmPfx5nAz6TxaxXcIsvy47VQbK13ahaLqqL+0FbNJHGWnJYLZ8YBQgQ7YfqMqIf43AF8s+1qENmFTLgMAKbht9rlNCW32ABbTgUacrmC/zydo3AMdBZb+NHA4wdw/kMoMOgUXjoAwMHOkdf3HkjvGJWhowEhOtFTRtFOnmg+a+wFFYotJC1mXNuKmXHh/bOPImQvJOzxOZ9zAHsAVQARtTrZ4CjnE+HEcNPrq3N8rEfvfaD9p+/pf/m7/6umFz09bR6okCEBBsELkcp7TWcQk3VHY/zFk6dWcp9++rkGZ1cqLDZuJJcrRUXNilRLyN9QhMPCZqFyvarO3r7VuMx7gCvs1yG2AQIUCqyBkpvc1DbDwdjqplvrdz63LYkZgQ01XmqVJXuf839vrfltmRiIDAbmnGN5a50ZnquVPxngQcM3gMOok3BECW4GVrjzd5AhMstjtnnmLQBUENdi55tJYLNMU1tD74L1fQHCVbpwduSgPwjZpgZ7w1wLSyw0+G1pa9XQrQVrBoxgt05NwbhhgwvgCBBoNWxBMTQ3MpoBO1EwRbsQ5WBJZSCeEXfCF1bXAKI0hyGdCctYmsb+/gAA25yANYJ9P5a4NLLnKwsGAX+rCfUVcSiZzabzavNWPEPMgzz3Zz76SPuHB6pUa36fzgvnmfH8sJ1EobdemyTinQ1nFva+pOg9AyCFMeI1+TsWqoE+P++gwob4NMahZUjO/ViTm5Hms6VmECaXq6DiZe5jdQ1hwuB7eJbYn/p/ttAOULyttQHqvpwXQTFHPUlMhSt/gAUAYFyGbscsA8xu2aEBZA7KyZCdHOp+uwtkZIFlPtJU7CNbNRs1Z83PhgODvoCkRCtAmnFuK3PD6r8A0rFHFKx8ZN9iPZIhGgB95nCpFNv2ncxHwKtud+C4D2q6LRbyCwifkGAKqidVnwWAwykbTgLxpqB6o6JOo6aYSIT+wDb61M2Ad7YYh4hWrVrFz71huiBKZp2tG3JepRqgL6BjBvqSuQtAg901wDDuEBDdeJaA+eyRrB1qOu5WuL8AouRKscEq266jigTU5bPymSHA8oxcv+c0pYagKMLlZoFKnxqJjGkA4IkKJVTmLe0fHPr8aLVaJtFcvDvT21dvfXZBaqCmBvxlK0YhWsUlirgUwKUM6N6xSLDZp/6G4IlLSblkUgLMImpyABcTUbLzxSk0GfGKmn8LIcxq3cg20QRDjHY7DXZbDXc7TfPSEkJQHPJ92eNtu04N4JzVyIAwa9RG4UwyiCiW+UZ2/JnN1ioBhPEsANacWZ6xFm7rirBR+syAVBDO/0hxzHq5BYDJXUdFjAKYMcqeWwYAcwev2jUkAFCQFIPdfQCBTeKFAIYFrhWTyF0hQQHeY9obiC9s1c4CJzoE0hUODI7+CFb5xSRRbzAwCEzmL45KjD21CWAw7gGAwyhv4zjWkxfP1T7e1zLaajZPBYlg3Bvq8vRMy0mqalxWo1JXOiIfnH0mfObpBHJKIHairETNH/aOsPe3Wg21Ow07tMDw2uHYAxGgVDSRGIcc5m1vONSbs5EVr2yvHN0hSz6nHRsupLVdIFAy52whbQA+1CWsae5/ECO46wdFcBgXAGDIeVhiAwIGdwfOrXCW2D6bKBaytw0qk8Fbcl1DbNPK9ySsxHfCLp27SqOaeNy5Nxw9vK/r62urd7ezpWJyatfs/4lK5aqSRkP5olSuQHxPdLxX1xT3D3LB+0M9PGja8n0yGHnvH6e4OuW1S0qabSLF1ZYKlYbrqtFoapCb+3fYc6kTUqXpxFEfZZxmXEFKQ9wXWPelRM1WW73uQOMhz2ttIjcK/2qrZqBU84Ui+ik4YVFHpRsVdxs1ijsVqUFVUCmKvTYgGlloXoAItNbOVgPMRRZtAOnZk+0qAikBUBeSN44dccm1/WbO/gqRcRus9ZOiiq2GLeAnkBgKRfWmqbqjVP1R6mdE5BMOYst0pQdHe2rXKq5R3ScaT30fxl0KkvyGnhQ54GR4o9DH+SUpqlarunZCLU/9w94SnFHsOeN63HM52y9ZY/yihq42mipVIMYc6snz5/ruf/5f3uEVdy3WuxG4G4G7EfiKRuBuQ/2KBvLuZe5G4G4E7kbgdgT+aqfixDMupaWEdhg2r0vl1kvVi5H2ayU1sa6NNipsFs7WsfkeDZz51sox7lwhFxZ1FJZbOa3iSAua0c5XymmBatjZljREc0KLtQOUq1QM7FWaDas7acqcvTt3g7lGLmkBkIpsoZwViIvxUNPhwMzadDZXuRy7WcIFjmI+NPDnVj+gcnO2Gz97tVGr2Qx5R869ylju5GMmiWbrlZWZjc6eC/qLQVedByd68vWXKjcqmk4G6l6c6gIl8Bdv9ez4UA8O96zeGIynVqz106WSekv3Hj7TwcGxrZR+9Md/qGU6Cllmu53q1YovqwBPV9ddgypxCR0kCpS1Tu7dc+6YcwsBHcepZr2Rpt2BKlFR211Oc57VowcabjZWEvrSjfoGdQ8qXi4ltZovribNW4kUmhqAwTRCAIIBfoeDgRaAVzmYsLy3gptvNF7JIeqQ04kl02xmZm1SyFk5i+1wUi2ZMc17B7DFQg5FGyAvFnsA+aPBQLPZmF6pwQHUyeW4rMIOsIYMt5JtqACRVhAPvvQTxTY0sMC3WEiWqyo3m2p29nUzGLkRm0fBaFus4MEGuQDWthMB/Znj0LzOGjXB+SlkGRunyEAGmqNkBl9fXmrcv9FmNlRhNVFuPfflHtazMwnnKMdoXBe0WqO4izyPt4VY27jo7NYeikQaM0lOhUpB5XpZSTVR53BP+/ePFdXKnmdRHPKtsI3l+aEKAOLakavKhfzyRpquDADHAMCzkPWGKggAeLZchDxNmpu24eICvjEIjPJ6vt7p/rN9Pf/omU4+/BV1PvoNlZ58pF39gZY3SxUqNWeFblcL3Xz8M42xQDzs6NE3nrsB5w/qJjuh1TS+YKIH5DbiZ5y+0ce/9w90VAEY4hlPVGzc08HzX1Ht8YfS4VOpVdA6v9Q2WikqFpTbhefF2wW3WNlCbqcGFgOrtQHS3TpSoV410rMFWF0ulI9WOvuHf0+X//v/oPn3flePK1g11hWVa5psY/3obU/X6Vb5clVHJ3sqlXjPgGlLTUZDrdLUSm+UMpAYQjQgjbEo2BWTA1xONEunboAa4CmVbIu/d3Koe88eS/VEFz/9sYan70LTqVjUwctnqh7sqX/2TmWeH+sqneni9I2bhzQWKg1aL1gJyzbaNNlHmTsCAwEIRLYcKvOkUNQOS/ykpHk+r/5ioV/5C7+h9je/pQ2Wcd/7vn74T7+n07fntja8mC/1k+FUr1D+lfMqtNpWBNQbHT0+eaQdzaNRT6PhpfK5lbbrqaLdXAkEDtvj0tVm34i0WqB4Lalea7hxN03HWq1mKpZyevHysQ6PO6pWS3YwOH3z2u4A7z99qq89f66L07f6+U9+os8/+0yPnzzRwyePtX905L0fC02Ujuwd025Pw3fvNL0MJJo8652MXJpw86Wb4oD/UZ3nKl2OJjrrjXTZmwSAmJViq7iQWwfYhMUu2WnNRsXNcLKG0+HQJCWajbPRyI1X9rdbG0T2KLLkAMfcNL1tEjLu87m/IKEEv4rsy26m7CvkJOZMsACMKRCJkA9ZpgC3/qI5ZLfLAI+QKcfPwC6Q3L24VAqgSWadZ2SEX868pQEVYhKwtLaaMIRmW11NQzBakc+OZXMA88hXBMgDAE7XKyu5yIm2HXRChmBRlVLRDS2AbEDzoByiMYzd7iZYKKK8ZNxWG5Vo4K82Km422qtVlF+FmoARc9yuYwTYaQuhcebGtwMBgxVzps61+hfjgMiOnQaWwM79OHk/5C1uIABgvxvQO5psgFVWW2WKUTY65/l9aQGdgZL+ecFVg3+AAJ7vdX+OzwC5wg3jTAW1kpvdVhplWeHBmTQ00JMS+bI5n1c04KdpsEvMxZEarXxQBpfLtn7udruKkkRHz97Tt//Sb+nv/K3/XoNX53rU3FO8CsoyAxoAgWSa4lRSrfishGQ1OL/S+SdfKEdzcZWBBqW8yu2GSp26kk5NcbtiABjg3gQESBu5grOEh8Ox0sVKpXJFzWZH7c6+rZz7g5FOT8913EVefgAAIABJREFUeXXtM5L8aT4w30NzHmBN60WwJ+XLBAaUaAEksILfCs8wh1Gi8WxtU2pFXlCa3T7rW/AXe3/+4y0ob1VdxgcwtnI7v5zZCwibcy0YAgjz4XWxKQe4Zz8lcoE4hNHEURjUOAZ7faAHkoUBYFs3BhLClxbiVv4CEEUBmDT5MCjGbfXMHq68a0y+D7Uka4fJvUY5yBCxSjnryeLFoSQjnVhNCghK9ASNb2rhdcjr5ReqXlSDUbZmWV/YUPJRyyiOIGWwHzmPeev9CeA2WLsmunfvvt7/4APXggA2ABXOSDRoHqyvAYCpcVEhsV+jnOTZbrCvRyXI2JrcFlwPIMc4O5UIgNlM/V5X11dXGvZHVpfNpyurT2fEl2Dtyxq9dewJ5j2ZkpyjmRMNi3VXX5nFZ/ZPDABnZBCyHHH72YZ8R6v8WFcmbQQXkKCaDipgfnNrPQqog5LUueWO2AXkySzfcU/BrWG1Vq1eVbNWcbQAJEt2NEBgAGBAAO/ZAsxb+25hAJi8dWo67gKrtRXe4ZkCLlHfFq1aBAi4Gc40Wu20QlSXBO4iayPJxarHVT+LdLNSGm0U10uKa7EajYpa5UTTd2dCtsieiRqc53ib105O52SxEiUVJJjucOL9kOeNEhMnJEDQ+XRqYAknEvYMQGCIXcwtnFMgOWHTynnHfsfZxnxfAgCxZgt5TZ2tulGlmJg8VAQEXu9M9LUdOPtjAQB4buUr+zrKeJ4ydwnq6t5gbNJnu93W4dGR5yEuS+wVo/7AESAALTwnWBY4NzE/AISxjgWYA2ynbs/dRseg0mVP4t6QQEiCsLswMc+8K1stZwAw58uXAHCwkrUN+5a7JHntxGLgnLDVSBuNcD/KSWlupyWCWzsCBVIQNaD3F+awzzH21pAVYAtr3GFuLd3n60B6gkQK0ZlSGzKG7d9DDrpPLZOPIINkrgiQGLJa85YTFSzXuV9Bwgh3DsbIxK/1yvdY1i4Llr9DCQzQVKROd859iDUCAOauzRzmC0KZIxGCxYdBzUDGCp+DPeX295xdqF5vel2DwAnuI84+TVybUKvgggJJzArgF89UbTc0TMd+KCnkouuebs5ww1r4Dtco15Tf4DIyscMEgCv38BABwPMLOcvOleX8yecCALzXVLNd876wWmPavVW9UTX4DAGPeubypqvz67km6SY4N2AZ7L2TnHjiikLUgw1usux6019QANtljPWcqNGoOxKFOxIOU5PxNCO5MkZZrZZFSzDGtlbHHpz7H3nA3IQyAJizYr5dCZ8YmGm75UIbg4xbE3yIjGnvd9Q+OtC7d0EpnVvv7GJT3LBW+Xl5xfQ+qkXtd6o6OayrqKVu3r3RtHujTrWs/VrF5Kfedc/Ew/F8o8U2ry2uablEhVpLUbGi6WKtQX/kucgdh1qXmIclTkhLiNVrz3XmHZ+HsBecjiBVUzBddfsmwGPnf/zogR69eKZ6u+Uoks0s1Yrn4TvUWvPxXNF8qmQzUZSuVcnlVIa8ut05rsjchmijTbRWXCI2AlB+lUVOhb08SXK2gd5BXIgLmhJPUIT8kTOIy14M4Qab+E1cUNJpKd3t1JvPNVpuHP3UHy/UH85N/Mc5g3WFmwXgb7tW9fmbTkaOTCECKNoE2/9gj772Po8wIWTFAwTH7gtBFKLG8ldWz1AfWOqQxRi4fHJ+PWr8qo4fPFK53lJn/0BPnr/Qr/z1v3aHV9y1WO9G4G4E7kbgKxqBuw31KxrIu5e5G4G7EbgbgdsR+Mv1/I7GGhdPWLoxTdTtWvE2KNM6lUTtSlHNYkHbdKJSDovgnNVugBmLlMtrsPqzMpS8FrK7kmBDRuMNliRgADZxqJMAgbEgwgJoB7u2WFS51bDdHg5Or1+/8WW/1WxZDVurVJyRh23X6PJSw8yKCtCA3EbAX/ImzdrNsrHc8HHTLlOwOGOMP+fd/C+VKrY5o7lh9WqcV7FcVrPV0dHhiX74858p2Wvq+a9+XY/ff2abquvzU33+4x/p9Mc/04t7x3pwfGB11zBNdTkea7BYKak11W4dqt3s+BL/8c9/pPVy5qYgjddGrapaBauvlT75xWcqVQq+CDdadV1cX+jg4ECHWKzlYy3HM826Q837YyXrSJ1K3Vk218Oxcof7mmy3zr/BhpoBI4uGCziXPDcFMpZ4sVo24AjTHnUOeaxchmFJ97pdTSfTcHkslcJFbL1ROhxreHmp/VrNeVnJdqf9Rt0NzHISmj80Tcg94qJMphJW2oAczvhFdT1N3fSCdTvfLLRYY0GYV7NaVzEHGBcsoLGXGvX7Zuxy0WIeLdcAh/KcQC2QS0oqN5raOzrR5U1fszkNCsAXlL3Bwox7GgopP1OyVa20A5jBtnHlJphz8GDSu9GFyiFklMEi7ne7GvZulI57yq1nijapwTnyMLHBhp28XQb7SlzCGHbjDDRcK1Uzs+c0qVG2FQE/aSRj2yVVmnXt3TvUwaMTW3qi5OXCSfcB9jKAP+M17Y/c9N6lS6W9sSr5WAVspicoWgOxAcDFijsa3FlOEo07N7KXC42mEzdLXnztqZ5/430V94/UeP/XVHzykaLOE217K0W1mqJquBCPvvhcKRfcTlMHTw7dcERC5wY7DGhQlV3OAOZuOg8A8Ns3+tk/+QfaK04UrUa2nmzfe6Hmk6+rdPJCat+T2iUpobG2DmA+gcK7AAATvYfykKYutsZKyeIzfTwAAg5hxFsz1fb6VN//W39D57/7P6tx9UrP2lV1WnXlKxXNtgX98NWNLkYLrXOxmnt1W2GWybre7Zw3tiADa72xioOGciBKLN14hw1OAwAFKZ8hWESG/DUaXgcHezo+3tdmk+r68tyECSwjaZqdfPg1VfbaOv3pz1TJ51WhKbfZ6OLdWzcmGuSeVcoa9PrKrSNFK+yYp9qgeswIGEwk9lLY8VgqM9Y0PebkfKULffQv/cvqfPRN6cETq68//b3/V5/++Gd61evp44srfT5Zqo96vFUyqN/aO1Jn78gqg173RqNhV6vl2HbTBazmcB1oVAPQiJJtiVIsMgBAK419ERBhtV4oitZKKgU9fXrfFnkAiajMZsOhFTQP9va0X6/7837x+ac6vzzT4cP7uv/0kQ5OTsz4wGo+2eXUjEsqLBYan19q2e+rzHxdYlk/UYpaZJEqKVdUqtUV1+raxEUNsdEfjPXq8trZ1SjzUFMCupQqqLSbOjw81Le+9U21mg1Np2N99uknevP6C2d2QRxaj8nQjT22qGUAqGiSs2c4i5fJyBosFFSr1U3IAAC2+habUUAhVCDOfgN8IQN4Z9tiwDUa4ZyfgLaoBADZaF46L+7WXtfzDPvRgtXHNF1RDuKKwRnFnhyksgAXwaZ/S6PK6kDgC1RKK48RYLnIugQ4wiV5SZ5raHQypyBdodahgTanCQxgWSqqAUmqHFQu7IUQSQC1IEfZUrtYsgKVRiqEH9bjjvN1tdVRq2bVB3mJEGJMtTEwS888zl6D1wm2v6g6/7T9s6018zTrUQneNu4DEIxQlkY+dq5u3GY5kXYfoOn9JQAMKBkAYH+FALcvAZ0ArqCAIQYA29JfqoGwmreSmzGn+WqZMnsocQhBUUr9Qi0ByQEFJZmIzgSchM9SruVUbxUNytOAb+/vqT/oW8HXfvhUv/mX/yP9H3/772jw6p2Oa02tJ6m2kHuwQ83lNBz0nNF6RARAu66b8wtdf3aq4ZtL1Uo5rQvSIre1AqfTaavSqKrSaajz+FhRMa/rXldn5+dWDpXLVTcqe30y4CPbirMWjo7vqdFsa5YunOv92Wdf+Dx0MxM3jcxlg/OPTFHeW1D6hrEC+LnlOxjio1bIUS/REOfcQfkKMSF4MYc5Hmx+AUeBA61kdyI9atAAhgByYIMKIQOCAZm4foYmDYKu5LWNAzmNOga7aKzhY2xqJ6mmg7FtKnk+BoEzoMNTxWARZ0vI4zWvwIBW3nOJNQYwS+2TdXsN9s5mzFds1CHVKSNPrJUDuMXWEfCI2oXz1Tg2n7Vg4NhxEzR/2Q+sAN5ZRYqa0QA286WAQo21GdS4NOE3K5SjOdWrRdVRnEEAwqGFPcZIUqaYzhf0ne98Ry+eP3dNBRjj/SPLr4cIFvYIbChxcEh9noXs1ADYU1NYDXibD8v5QqbmZGLg9927U91c3WiSzpVi30/O6iY4c/BF6mUmgnZUA81vHg8DzJrJvH++VPwFu+VbcD6AkcyIIippg2Lsc0HCbwtxW72Gr0DmCepOXHxQk3mFrtYGOK3q5VzOZVmTqLtw+1mtvKfVq2UT2QCA0biZbLlZm/jBZ/aevSRKIuy1WHuyF5sMsN543wTAt0I+mBvYvQKj0O5sox61CvtDyTwFu3WU87Gq5NdHO8200iy/Vr6eqNQoqd2qqVMua/DJ56ps5BqOF59OcYKIA+GUCBtsliEilap6/e7GyuhWGxvR+84hxkZ30OtqgYuF61RsVAs63OsY4I6WSwFNoep1RjPq1mLRc5m7FlnJC23UH429dvdxnlmuDQAXWcKMb5Z/DvENANh2y6h105Vrde5KnFX9wcRAXbPd0vHxietu9g0ANZyHzt+RCbsMpBJnRqPMvCVDhPxxSMAzsuYBjiHteOzXjtIAmOT12ScBDCHPEv3D7wORIdS8rD2Dv+RPYxfL+cGJBCkml1eak0Hg8XatMRmuELBwAOB7nPce+Q7DHAMUC/bimb1EllVtFTTEU85Hu0mR/RvmEmQr7hEeI16QX7bFD5bBjtm1VX7YpwLRNICUJmrZESEQJ6gnTHQCklqtnDdP3VqCBFBKNCRqZD53rcliZs6y5xAlAWjOPCKvF0IZ/91Kd3KLcRayCpi6FgeQEIdkm+dqVdPpzCrgbr8XyBfBQsT7C8+ENYIlOPemew/vq7XfcZwNn6t3daPLd+fqnl9pMZ4p3uVVxzmm3tB0NFE6mwYXFEi2WLFHEI+w9A4xU3x+wHQygPcO93R478BEoulkpPV64fk/xT4aIHq50uV11+rf6RwCeaRKteg7vM1BVmvvc17hAPJEm/jqAPl8ZycPyA04ZEH+rlYqdoDq9/oaDiYmZXCP5flyF/F+GscGwkMed/hv7MG2/o0T1St1OwVB+tjgiBbnlU7JiF14npaSnE5Ojg0AQ757++atZuOJCQeHrT0lEHUhfkB+TVDR13Ry2NS9/br6l6caXJ5Li7keHu6rwpk9Hqvf7WvBfZO4gUKibbEqFavKV+paR7EGo6lJX8wkMtGtxsVBZrXwue3nwf8Aq+30Vla13nBW8GV3oNPrvsabrSpHB/o3fuu39fTFe3ZjI8Iqofq0pfdE49FAuc1Ck+sznX3yM12/HqqSW8ONDXsPc4z5nI+UVCCEUxfgPrDiYWm3CntUqYhiObyXGMJdqahKrW5HDZxNcHaARI3V/yLaqtRum6B80R/qvD/UUnmvZ1y49vYO/HlYx8RYQVdp1SpqQE5Pp6FeXm6VJ++YSIxwYw8OLwXWaXA0Ya1TH1FXQQyFNLfDjYkzGtt4rKjd3wrq6s0O2+q6aq0TPXz6nvJJRZV6U/cfPtRHf/0/uMMr7lqsdyNwNwJ3I/AVjcDdhvoVDeTdy9yNwN0I3I3A7Qj8lVZ+x+UwWDTRqCNfcKcixbk2apE/V6v4az0ZKjbjnHwnmgQLgyHU1M7+cyMuXNBR0QC+UWGbQZtZfm0BBXKRJsuFUlR62ICRicilOy4oKhb19uxa4+najfqTk6aOD/bNIt/RnO+h8BppMcXqOVgOwZhH3UDeLU0JCnUuvvN5YEIH+0OY0RtfhKso0pptWx7R3IgrJUWVRDEAcKOlo86B/vgHP9SyQIbqY7381a+pXK9o2L/RZz/5sT7+3h/qydGRjg/31R+PtKJZRLOiUlFr71DxjuYqTeiV3rz9QhsyULP8NGyHaVjloq1eff65qvWS9rCebjd0eXWhMs3lRkMNcj9v+hpddLUaTHVAblCxrNl4prObrnLtllWANNUBcmggAASjNIGZHiy3t1axMK7YKFttAwhRr+nk/j3t7e/b7mswHBqMZCxo13IZTkeojntqxAW1yfsql9QoJSoDdqLwWC+VzlNNufCTq9loqpiUfHkiRwf1rx2yaMJqp0E69s+3HbPyztYEmOG51stlpeORbe3I5SHjCSCTKyIW4bDdsRcvJBV1Do41ABjn9of+zBezopsbtFpRythmPAr2zzQiaNQwPswB579CUDAQiPUpypnAuCd/c8blftzXdj5C4m7Fe62UKLdZaQvYjowtxCIHBQtNROZ9UnCmU+3oSM2jI22TRHMsaDdrjdOZJunU2VbH94+0d9BRrVHzeyejOpgrBoXWoNuzjfNuiQU4ivuC2eMLMh4nM1+iaSTR+ODRcjkFgAdQBjwAAJosUitPP/j6Sz158UxpLtGq8ViVZ99S8+W3CEcLXqc0v+Odup9/5jmc7LfVudcJXd4sj9mFV6YQM2KTrqThRKMvXunj3/+/dVBeSsuhreMaJ0/VefENlU+eSdUDaa8q+/EWQoAgOwoKdqvvregL1o6wwjezYD9oNRrNWnt857SdDnTxD/6ePvs//55mH/+JDjZTHWBF2KoqqVY03+X1J78409UEm8ZY6WqhWqPqZg8NTBoXq/nc6gAawraaxl4dlWNCE4B5QvOLfWttFQpqCJpmzF2IJaVyQcvFRDlbmjE0qITLah8fKsYK9uLCgDnKEhQwo+6N7c6xQqdB//b1W22XqBnJmF05IxFHAhqn+fXGnx9GOuQZLN4LpbIUJwYZTx4/U2nvUFGjrXKjo9dn5/r+zz/WP/3Jz/RqONeMhkS5oK3fN/taR83WnnL5RP1+35bN+fxaxQLqhEj1SmzF1OC664Yd2XzFfFmzyVy7bWRrZONjWLflAbql43sHajUrQUGdK6hSiA14YwE36nfVu7nUaDzUNtqodbSvw4f3dHh8rKRUUvfiWovBRKXNTlVs1QCEt1s1yyU/m9lkrHk68X6YoUoeAxT/5MqjDjgbDPUONwFAlDi2E0Ct0XTjuNlo6uXLFyqXypqMR/ri1ed6+/aNFmlq5Xxhvg5gkpWTPOeCn+2tks7AAEqzfEF1gGca2hnAAgiMXS9NtFsVMc0iFArYeEKwscrXjXBsmwESVm4o2T6OcxUr5VrdGcKArsEqkoZ4IG+AuTHn+PlYXO9oOhus4GwK8QlsONhhMo8BzbGDhjSALR9RCDR9saxbchYAkoAMx9LCaBjgdrBBrtVqfk/skVji0uy1cne7sz2e7SlRsU9nEuSU+crK9eN21ec+duXUB4AsBhyw6s0y3AGSAfAMAAOi8OXmsj2dg7VoLh9cQDY07kPuJvuAiTS890yhSQMawoh/2f75lxbQYae8RYGDTb0JZowX+jpHOPJMjCp7K+PsDVsYjg2hcWi1X55MQOBJmn44YJRUr1es/h5PJ7akXrB1FXOqNGKVqiUDZny2WrOq8XTqjMj24QP99r/3O/rj7/2xAcuDVkf98wsthxMDLfWkpIuzdzqBNPb4kebbpd5+9rmG51fajqZhvdVL2pQKWkdb3T85CYrJOK/7Lx6r3Kjp9PydPvn0Mz24/9D26thAX93cqFyp+vfMJdY+6wJAmLoAh5HhcKSZ5/DWwD/ziz2qWk6sKPd85/+xfwTAZ6ztKJIPqnCATqwfAT0yEJhm8i34+2U2sME/bIFD3cfZjZ2yj48/rQLOgKqAx+cMuO6K2JVDBiCzdpMBwHnlF2vNR1NHYMynuJTkMhXwrWQ0iN5s8pFZS/IHABMrTDNylKOq2fupByK4DQtNZxuf4RDzCkXmJaQOALksPzuK7LJxO0+pJ6yuNGIJ6M24FEN9sw0gIuvbtq0QeqijM9A1KNJXWs43PvNogGNdTC4mYBIkPPYX1yWQ5xZLfeub39R7771nm905dbaJKFtn3LPP0IS+XQbUa4A91I6onPg9z2uNkndGNvRcy/nCgAaZtjfXPV1f9zRPATG2mkdSd7XTPCNkZELmDHgN+wdzIVh/Z9bd/keQMoKqzzbffDHWXsjBmpUcX6vKs8RoJoMtoDMVMGCNnVtYrijBOP94zswmkwG2JqUWc8FSmD1xDQCczxtMJI+xVi0GRwttAgBs4sjGACLjyjNhj7RVvQFssqGD+4Fzd2/JolQouZzPXbJjqf+7i5UuZtKUoz8G2I9UxcUmH6tMjZkUtChslRZW2iRSoYKFdEV75bJWZ9cqLbdKiCzA5n6yCCBeUrRzDyBGsVJTudbQm7MLj0mz3db9Bw/8vFMiLKgbfQ6lVsSWi7FevniqdZoGchOfZ7kx6IrCD7UjDg/UglEx1mS1cH4qe/wDajsiYgBhWAjcn4gUsLV2TukGwCuzfnfJlvecZ8y6EN+2ANQtHZ+cWFXK2Uk2JsREyAQ4HmB7DoFjh6tElvXNmJoUAkGTxYq9MXPUMe871XGAqlZNshoOe/68uNBANGIfZ89iDvk4uM3c3kC6IEeaOhxSWMGWsgtUqtHOEUQT6m8AYO5+jnEIK4aaj9qQ9+m0gtta1yJa1nYgtvDLikF/jkCgcN1t4tTaX7fnD/vvZD4PtSTrOCMZeWgzW2RuHc4OzlwsOKesEmZtEeVTih3DZFJDvWaLdlyCrN69Vfjye94HQF+SmIwEoQyiIVbPzhBmbvBcUTonqDKD8pMRJGqJjN8ZzitfWrbjoLHxeUYdD3kYoJj1wpl1//EDHZwcOsv6DXnPr9+aqNq7uNZusVa1WFa73vQY4agzGo88diZaAORBjCPKx7nc7CWBqFAl37rTUrkCeRtb3sjkZ/a38WRqgtP51bW6g6XGKUSeSPUmtRvkA9y9WOMA3yF6hZ/BHprHbSghkxXSW8WAOuAkZxxjCiFzni5VKScebwBgxowB4n3VazWTbtgvGTecsTgnWVutRls3Nzeab5bK4YRVLWuE60w6M2mP+8L7H7yvRquhwXCgi/NzzSdTRxocttqun7FXhywBUafdrOmwXdV+vajxzYWW46EKm3Vw2yKHepZqTDY78Rj5onZxRbukqlUu0S4u2VWlNxxb0cx6rZSI8SK2hyz4dVCr56UUF5FobVei486+6tW6Y0x++IvPdZ0utP/8hb77b/2m/txf+jdViIqa9sdazpdq0Fuhf7BZ6eb6UlpMdPrJT/RH//h39fqnpyrsFk6rYB1tnJsQiHRJhWcfiELsv7ieQXLmjChGkeYz+hVb79H7e3WD7Cjc2WOw03edBoGDPa/T0XCx0Nurnl6dT5RLImebJ+WaGvW2z0zcw2ajsXK7tclVzVpZ0Q6nHMhAEM+Cy1ZQANsK4MuoBFYGZ898vjSJEaIXTirB2SbsOxBU6Cv5JNuuFRXKqnfu6fjh1/TgyQcsLDuO1Zotfeev/c4dXnHXYr0bgbsRuBuBr2gE7jbUr2gg717mbgTuRuBuBG5H4K8eFneAYra3stomABIU6VxE6sWC9utVHTbq2qZTK4Nj2L0oEKxGCjaNrvVt0UXRTHQLisRw4U7Iv8pyglHbAkICjC1oAmWNFgp9FMEAKqeXXfWG5B/m1Nkr6vCg4wb2apoqPyd8dWllAypfGnBclrFwpeGJ9Wq5XFKzVfflGfCPy1vIbUNRVfCFrtPZd6MtTwOp3XLmHhfpaqmiZlzRzz7+hYbYQh929Phr72n/3qFtm9988gv94p/9kR4cHjrb8mbUV75eU65VV9JqqdU+EJ203AqQdK2z87dK07FZsDSmCINDAYwN69XVuZqoBTpNVapl9fpdZ/KiMDhsd7QcTDS56mo9mOmgXHcmHqANF76oUVMuU3TR6AOooPFGAw2QAwDYNnDbjWbk3gAAY+UY55XUanr09KnuPXpgIGA4Dk1iNztRbJDJO50p7fVUWC3VKsZqJ0WVafChAJpjGTgJrG7bFpbUbO9Z8caFKZ0tnCtEpg+g8kI7TbVRY6/j5uyoO/C8KcMEL5dUK5W0WczMEnYjEctQLO7gBCQlxaWKleFAD9VG200f2P9cFgFTaAjQ7KDREXqPoYllV0Hnh4UvWyHayi3k4HFpBKTn90ERvDFjeDUbK+1eOfeyGG0DAMznBpihUU4+HioZGqYRanZpV8qretDWwdPn2n/0SIV6XWus0ISN4EAXF+fqXl6ompfuH6Ly3le1UXf+lBEALrE0g/sDW7jRqcYiGQVNDrXDLNW0NzIIjVUrFoQ02GhO0ajZ5HYhY3K3dpbb/vGeXrx4ouOTe5ptCrqaV1T72q/p/p//16XJWopLUq2kbTnS+WefWPFT7rR19PDwS9tsS+4CjJOBMQ4h1uayp9EvPtWnf/gHut8kL26k4WSkZP++jr72ker3n0uVPalVlUq3ADDN26IbeFbYBMe98CNw+rM1YMYYn6A2iW11m77+VD/4b/8bTX/2fZUmXYO/5fxWtQpKCDJzI/3okwt1p2utooIG05kZ5Sh6abdhKeacZWc+OznMjQfmOI2KYhxsRd2gRFVZzCuhEQeDHeVoEYU58yg1GEejot5sqdpo+LnRZHFmKzZw2AavV1YrAQjT8EAFc3VxaXAkLgTrX/LIrdSK8lrPZlY20ShDDs16QQlbTCpubMalhua7nMabSMtKXafTmX5wdqE/+PytcxDzlUS5UnBbaNWbKhYS5fJYT6MEnGu7XVn9i56pWUvUrpc9n99+8UrDm4E2y42qpbqmk9RzrlqpWhVh9n4eYGmpvYOmGliXMxDzlZpk6MKm3yx1eXmmwaDnxiHPr3XQ0sMnD/Xw8WM16w2dvT7V4OJams4tBm+RHVhKVItj9W9uNEP5sVkqTjJmPWDmiqy6spvjm0Ks3mKh89lEQwDGckmtkxPlk8TnDM3ho6NjN/Jo2N10b3R+dWnggyzb6ragMgAwijgUuVbRQBgp+Hmz/qxWIWKADOJMERSAWBwu5m6mhfzLoEq1aNjNoD+1v3DOWPkSgBn2I4AGlASoucaawvbkAAAgAElEQVTTmc8jg8DOaAuKIZuso+KxkpiJhrMnoHSwkWb+YU+824Y5ZvWvwRYOz7WzwW057aW5C0p7uCGxNLfiLcv+zEVuhvI5ORN/aSccAnvtQsD5TcbpbGar0GhB3rC0Xy8rj6LIVoJB4Xhr8YntH+qJkL8aJHQGgGn2o6zIMvUcQ0BOm5VTnMUBADQQDiBsECYT/tv2P9t1MstV1hLWq18qgIMj7ZeSYENTZLtmYO8t4cq61KzBD1kHkKsI2QvQnRy4iGePLWFRjXrVDdLJZKw+pCiarmSjlwu28afhO5yltowtJLHdN5arrYHXP/+dX9Pbd+eq1Rp68vixeheXGp9eKDdbql2tqtfr6sH9ezo+OtTl+bnefvaZpoOhwXzIO4VmRXnGuVzUw4cP7CySLuc6uHfsM/Pi6lJnZ+d674MPDPqytq+ub0y8so0tZJI48XnI/sEX48q5zr913IAzgQHFcgZZsNgHGDM4hvILJaFV1hmYm1GTrHC3Wv12fof9Kqh/MyU2zyb78pnEfppJtgE4bsFBbKCZO45m4NhjHcV5P2/bXOPSQcOV+TJfaQ74i2vCAoAgOHd4GWYApJVxVtxl84W/p1aEGMV7ZmFw3tPEZr/ebQ2QzRfMwzB9AE+YGyh+6WFDQsQ6GothZ7Y6VjLLQ+UPGUAOOGYr8S0Zwcuwtk3OkJXyZchmJolQCzPGwQ4VwKlWLanTbvnvry4vA0jOZxYCsKW+/sEH+uD993X//gOtAAs5X+zKQC1LHmGweDVIhdoyj7tAyYQM1hLxKERBQACAjDcejsM8mKaaYaudAshI2zinSV46J+80pGP4XC5hY+3M2QDuhkZ+sP1G4WUwOCuyHOPMXsUXn8PPGDCYfQXJr787U6FlDgG2CgX8BbYFRCeT0wHNwSYWy3wUz46cwep143HFlRNwc5XLabbAhQH3FjI+Oe9DVnpwod9Y8WUr7Nu5e5vP6g8RiApYedrOMyOjYRs9W+20LMZaJHl112udTjYarIKTSy3Jq15MVGEdcRdK8tpVctpUI0UVauvE6vo6ed6ThTRMJcht660Ws2XgpDC3ltik5ux4AWhw0x94PHwHqddNqArKcNYc8wpy58og2de+/p621OvDsUqo6lgb2Do7xqdkcA+yAxnrvdlY51cTD9zzpwfapuEcLjEGkNGybEsIOlDTfGUzYB0AYGp6xuemN/QzIicWUBASLQAw5yzEyUFv4PsOls/Ym29xpiBOwKgtzhCRn9uSvZ1z2Jms0IyJ3yibsEfW7WoRso0BvqfjYYgjyfLlM0sau0WE+bJ1NETI9c77dSEXQ6mccu/ZbWwdi7kwVtucjyiIbdcMeO+v2zMlyxS/tZW/dTdAIchZ6OgDXLI4o4NLB6ARYC8gLLXAdD73n4PDBGspgMe/BIFt+By+OHdYL9QjPgexgg9OXACW7A0QN7hzMk9xNQgxzzarNpBr9W/CV8kkaNTa/GycoG5JaNSrxD5AcuDchSE1mc28V/EM2CsdSRFF6o+Guun3/fo4rFDDPH76SM+eP9XJ/WOdnb513Xh9dqH1bKHTz19rNZ2rEichExtL4d1Ow9EgZA8XcdIBAEbxOvfnZo+zrTe/Z65QCxIxgWq0WLTFOHMOm+rL6xv1x1P1hksNsT/eRWo2sazmHhHIvoByyIFRu3IfJcaqVI6VlGOrjNuQBSEXRDkDv70bXJ76AdCNY39BDkQZzFMjQ5v+gNW/Jgbm/f2QbCBF1So159GTUUw9UCyX1B8NtNhw/ubt3PHhh193D+L07RsNez0tZzPf/RuVivcNO2Bg7Z3Pq1UpqYPDWinSbj7Vajq2cwhZ3+R+z6ZLDQdTK1axOt8VKypUmprRBsH2fMX9fRoUxew5SSDDUL/a1YO1U4g03qZa5bdqNGt6uHfo+IPr/lj//NM3So6O9Ct/4S/qX/udf18n732oYX+qaX/iz7pazlUqkkOdaLlba/D6U/3k9/8v/d7/9j+pe3phIjgcRc4IYtCZf3aIIO6gQkY6jjPLkHOPOxlEWYqB5dpkw3oS69HxvhXvFGKL7dYAMOcxOcD8vra3p0E61+vzG312OlFSzbseKya4odRcrUDapAcCAaXC+00KylMPQiLiHkX+suX5hnu12UIIhzSYOaBkZwEkWB8yu6CG5zzkHsjexGeiLuf7S9W2mgePdPjo63r0/EPF5ZqdiVhf3/kr//YdXnHXYr0bgbsRuBuBr2gE7jbUr2gg717mbgTuRuBuBG5H4D9+WN65+QxrFMYoTV43cyI3fauFvNrVig4aDcXkiwGSwOTFWo7GOAAaOYTuJt16uQGsRNpgl5fl8AULKy7+sZv3sDs3AB5JbLb9lOxCmj3Vsi66XWe84ApbTHaq1ZKQb7ZYqrTLq5h1mGlA0IiElQ6DHIvEyWRt5dneft0q0vli6cYn6t9igmVwYLXXGy0rhGGSto/2lWuUnc+H9XKcbnV+caXBYq4NF7QHJzp5+tgXgPO3b/Xmxz/VycG+7dBuZiNVDvZU3Gur2GzYolHTtRn2ALk33Uv1+ze2ibLiZpk6A65aRqE80f5+22A1IDkX56vzM+eC3ts70HY616I71GYwU6tQ1mow0WwEG3gpVUsqVitWsgGGL2ZzZ7OhACETkEdBBli6XmuwmGmDioeMrQKK54oePHuqB0+fKIpjjadjjVGKrDeqNNsqFksG97HbXo+GipcLlbcblbBZRBk1HhoA5lINW73RaKrV6lgdg/3keDRVrzs0vx7gNgUD3Gvp3ssXbly8+cUnWk6nBsrqmaqYTELYu1zaaMrTOEB5BBu9Umu40ZNiH1esKMonBsecy4f9M4x7rMCcn0VzEhICiqVNyM6yEDk0jm8byG4aQCRYr/xcAH+d/cY/ns81fPdW6/FY+d3al0kaiwAzIUsOcEUmLGBThQ1x3KqoeXKow2fP1Tg+UZlGRrWidS6n7nCgy4tz3bx+o/nZmfarFe23goIRYgRWbrliUUsUlTOUwiHviyYtGdiFKNiGja57tgWPFmvb6ubIK7I1JQhGXrPNQqnW2pbyevjiqY72OqqhpMxV9KYrVX/lX9Hjv/hb2l4PtaVZ1KwoahT17vPPlC7XziZ+8Pj+l/aqwe+RJkKwurOF7jbS4s25+j/+uV7/yff17KCq7WKi635Xah3o/q/+WbUfvZRKTYks31sFMIBOLgDA1uTTSw5eoeD+QdVH13i31DadqVAoa31xod7/93v6Z3/zv1ZleGHwt9NqKEeGU45UNxrvG/3idVe96do5cJPM1t3gHEBT6KG6uUOvyPmloZ9tkgC4a4brBXWQc8aCbW7ir1hJEbVXyPuqt1q69+iR6p2OM89gnWNbOV+mtkhbzmfeG0a9nhbMH5RlNF1LFc9j9of+Td8W6LWkpGm/Z9U7CAmWcoCCSbFkIHeLYngZqTtd6Ww618U2pzeLpT4ep/p4slClUVCCewFZxvO5jjptf+bZfKV659DNZh5ZBTeGVaqDdl377YYtED//+JNAxMCislhVirV3lFOj3lC9XlUJW27UYYuJGq2KGrWKFU/L3ljVOHEOOJZyvVHPQNUCAs9qpaSU1+PHD/Xey5c6aO/r4u079S6utBxPFS2WOm42dVCvKd5sdYFSF3vL/Fb5Sj7YPWKLuaQZGhsE3sVFK3m627VSCAKNuvYePtRsvVa/P9SwN1Sj1rDNH+uA98B6w9Ze87UaUaJqIVExHyzxb/cKq0HXKGFv53awsA3QV5ifKJoAgVFrmETg+RLWG2MOSYXmqsGzLwGp4IRBd9cWujTlylWNJhNbG7J326kAUCLLv+Q8ApgGAEb7BgjGuelYhSQOCtEtSs1lUP86DxNgkyYfKiRUxCFDFdBtDRlEO6UQdBy1G5STZLObb7Fae7/Ejhow3GsBEJZsakhT6dJADqAFz6JRSQLjBctFmqRY8drNNVi8BpvbALQxvv585FBi8Ukzz+peMhLzmlt9TwOYhm8AGCCN0WBFkGYCDwQg+uxuzgMsButOP52A8/4S+HXjbqOcVYphYfP3vEeagQBJdPEYz+Vu57Po0bNj53RS75ARDvkN9S+NXprVKHcGw5HPF9S/+RI1C7bAkcbpXNPV0ta1WOXyqKulsk72jzWdLvTw6RP96jf/jDbpXOc//UTzy64JEyihT44O1SiV9OonH+vy9NR7Bk3kdX6rXLWkpFlVrdPU8f0TW/UORyMDLaiR+DPA/Yv33jN4hdvJYDxWtVrzOgeUtqU31rsxTfCqwaRiqewzcDKdaTAYWBHG5725uvLZZ9cQN4vDuKHqtilpVsvd2m7TDA9uKr/M3mVe2Yo7IHxB+QkYk9GGmIvOrQUAZs4CCGb7vr8LIBdLd0DgAnMGEBqVeSAgRunSAPAS5wusGaOQPRvsuzd+P/+CYs/kg8jzJoC3wVIbsJ46h/++hHiYZb4Gp5C8yrWa6xQUfFPIF9TCPl2CgbWzRw1CQRILwA1gALaQrD0AYJrcANiMl9cIdpzFot9vIIUEwIPfA9AA9BAvUAVA6PeyGiTU0BD6Ht67r5cvX+q9Fy+9dgHq1isiILCnB9LKlKxGvn/JhOA9UjcMB2N1b/rOiR4MAIEnJh7Z8p5n7LVFPmpOg5x0ut1Y5crDK0WRmsW8KsRo2AwC0hvxKcFRgAfkTGW/VrBNJufWxFGeHf8s2x947nbg8ZzICCEGAXPaAsLmclrvoqDAdjRDAMgAEmulosqsYRJcAT+t2gf9Iloj0mzB89+pWMxZ0c5BD6QcOAm74NqQ5bOzPzPH/RzZj7Jn6jiNTKUO8YD6D3BlCcGjFOtms9WbyUrdxcY/E3C3VSmrBvizW4nw00I9r2K7pHK7onqLPMq8Csu19qNE86uB5tTCSyxq1wZqAH/ZH7cRUQZVA8BW7Wa58JxJg/HAI2aAi2zUesXnI0SA588f2/1BWJ6mKyvl8+t/EQCmfoRMezns6exq5riCr71/bHcHA8C7nCLGO8tqJfoCgNvuCyYCbQNYh53ucq1ub2rnCzJaj4731Gy1Qq4va2Y61WgwNKGE/TYAwMtADOaJ4OaCCp6YAhTzqNWrNVWqNe//1JW+R9RqPntX85lGg56uL8+CAjgjGnDmUtBQQ4bzJeSz876olSB48NqofdPNRikEL+a4/xv3ocwAlrlvi+bgOGMbZggVPlsCiYj/5pxQux+sg6I9i2vh97fgLveTpFK2tbct7DMSKuSyW6t2u1hAbLCrQlgvAMBslrdz1IQOH19b78/7e52wF2QWvrdxNoE8tQnxE3EgvgL241oDERd3k9t9kboC1w/fg7m78L3sc7NUC+7tgJHF2GRG4o8AsN9dXmhC3muWR/3e+y/17PkT31Nff/65rs/PNe0N7VD02c9+ofUsAMDUwhD+AFBRwxKfwJzifm6C5ArSI+rrUN9AYnHdtJOqFZyjqLFjO7kAPkOYu+4NbO3dnyw0SFeaWi1e850Qog61ni18qcM4y7ZrVSux6tVEtWrie/Zep2MQGDLI5dm5bq6uNe5DTg6W3GTHJiYz/hLkZ6whRTH/IdU0sGOHTLkmQij2GjRNiv08F6k/C+5W5WZNjb2mXrx87nn0+ccfa5XOtJ6n9h8vFQB1iT4igzpydm6jWFAjzqke7xyzsZiMQ27taqNWrabJeKVub6ZyPbY1spKKSo19DWZzOyCkZLbTKMHdilxuzqQdOwkk5+DIZpKP5tomUmevrcNaQ5NRqlfn1/piMNU3fv3X9d3f/nf0Z//Sb2udL6l3M9Ey3Whvb1/n56d2gNjba6vcaern//gf6nt//+/oe7/797VLJ6FnxJbMWOB8QVQXdXuUd0+APW44mdjlZjRCVTxTvZRXfrlUcb1Ss5jT86MDn4O8zow+EBbL3K1Zu7utmgcHBoBfvbvS529GSmoFFc1qJTc88ToOBE2ZXO87XtZLoDcF6ay4y4e8c1/4cAVbOPLHUSuBoxLcfHDh2REVgsqf8wW3p5LJFuwDxLtwjjf3T1Q/eKTG0XM9fPGhienE97CPf/c//O07vOKuxXo3AncjcDcCX9EI3G2oX9FA3r3M3QjcjcDdCNyOwH/yuLKzJRqWeVY4rjJb1shNBpio9SSxiqXOZZfmDLlcFPtY4cAgXy4UZQpXGj7Y6nF5Qo27sWVtAFtCpmjOILCzUenmYNcHu5WmEBkrlZL62IKSv4h1V2bDRJEPAxtVkg18N/Q/lgZOO/tYH9Z1dXWt65uZm8NYRVHEh7zDkE8IUExDnv9O4wGVDTk9jcOOykdN1dvNYNHUS63CmNFEgJ1dSnT4+KHRo+vLS12/OdVBZ0/1TlPjzVKtBycqdpq2JyVHJposVc8lzsdEtXFzea7ezVXICprPVC7mVa+V3QA/uUdmZ0vFpKBe9/9n781+JcnuO79vZkRkRkTumXevtburFzablEiOSGqXjDGEATQPA8PwYAx4ebABA7YHMGDD8DwZ8IP9Bxgw4GUMyYBGI9n0LLIMGYI1HEmUxEUiqVY3e6vuqrpVd809lozIxfj8TtymPM/9eEkUuruq7r2ZJ0+c5bte6sWzp8qTRPudvorZQsX1AmRSw0ZL+fVcq0XiohKbjvzh0kyfZ5GubFyIqYrpCAS4Wa8NrJ4DTkISEfMGYEYE9EsPdPLwoYEX48VM19OZRd+9+RM/qeFopDLL9fyD95VdXWh5ca7NbKoejtb5VJs0sY41+oZwHXY7PUVx28D9xSLTbJZosUjl1RvWxZTVPd37wls6/vKXDIj95LvfVTKdyKdfKSCKDedtol1JVG/hojmbDQdWV2Q9cW/LDMcxqvJQ611dhQH0Lv7ZxAWV+h4ABODEIsItwdh1UTkXMAAgbgqICCKgAcA3Wq9W5tRr8zPXa834HKYTbYhEw9G2dQp6fgH+AyitXSmbgm5f+/cfanjvnlr7BxZDRyewH8cqazvrHAQc287nunznHZXjiQEDzM1Or6feaKio23GxV4CYKPMbgcaQ7/RVN5oWpzi/vFY6nmuzzMwNzrNAtBjjFHRCvZhcauVtdfjyPb329a9qS5fW9Uzd/rGu0kjNN7+u4df/Na1eXNlr9PodtQ77Gp+/0DLB4Rrqzp07qjX+GksaAJwSD76zsUaavfzwia6+/7ZOf/ADvXYyss/tkj6x/lB3v/JVDR68KnmR1IoqNHgj7DsW0wfoC1jMld0SAyyF0Fy2dIDhcuG5wJJ8+ad/ok++8Zsaf/N3Ndwstd9ra3B4aArsdQFIsTARx7PLha7npZYlRHjDwGTWHj7jGweGgXtV9J6rD0U1TvelI5Mgfi0mtgIDmDdhVFe7DYgWKWwgYKmpvz/UvZdfsc4qnhH6vXAPLPOllgkx5isdDAeanJ8rn83UJKac2PluT93Rngb7h3rx+Km2eaGQNWg6MyX6pr5Vya8KbNwBbhasf3XN1nVdbet6Ls/I34+yUpeqqXfYcw4k5nqWaNhpGfhDP3a+46lyjpKoWdeuyHVyONLx3lCh7+nFk6cqTDSCIwECuTAXao/52GsrbkMsb5Vmc3V6kXXIRqorPR8rZj4Gnla1tb3m7l7fiKyz8zM9+eip+t2uXsM1MjpUOpsrX7gurk2a6ng40H63rVqx0rMPP9BmlSkIPZXe2sAZutJiQuItKnynFdGExBqGDe16bQWjgeKDfXNiXo+njgBu9Qx49Gou1nOe4B7CTZEr3nhqBSQuOJLVuv0gf0lIqJyw1uPr+bbXQDE5OMmJBmo4jIi6TFIDACH7Gw1fmw3dna6/ExDMiBDWmYogNsekkVRUm/lKEdisCiMrXVS9i+knlcI5htxPbAT0cldzEsCKWoS6i9GDsOPzRUKBW4hI7gaukzi0uEO+LF+vlJYrI+VTYhch33jNgINNGiNd7yXvF4AYgIsqBIuvzgtLRYCEh2xjX9kVpdqNptZpaSIUCKFm4BzIJBPsSteJjmCH9ZdYSlzskJE4KnHJsnYDPFOZSuI9zzvPYBwRe+sI5BsC2DQhxAGb1sSRRxYH+yk9f2P9dWQv/4cYxSltzy9EJTHHpNwTR8oPWleEFWBxU/qZX/ia9g9GRlo8/vBDew2tKLIzyzU98POFUuojcLY0qE+AWJD9Wu225lIBjLV46HpNTQDdXWA92o/eeF0//8s/r+O9Pb3/3e/r9N0PVC/XOrl7rGGnq12a6/EP3tZyOlG5W6seBQr7bett9luhRscHanZiLdNEy8VS/q5mYgbA/dFwZCK12WJhQCOgJISIi1N1hDvkL+QIrmDWWTrpBsOR7Yfvv/+Bud75H65T9j3+EqQv5ysAcf7vklxY952wgfQEEwC5RodqnvNPRyTeEMA3Oa+VrqdyALv4YMgTSN3Afp47fbKnkFxh1RQBBI4rgsUhHPAzs1IF62uS2XNor++m75fXZg+KE7lYDzFkHwQTrj/bp53CB5eWI4AxHgHiAjAD4PsuYaQZKSvXmi4TS5CAPC4hVYmJ5XmEmGM8ILKs29aJKlgLeDYBkW0dwBXGe0QYsXVdl+xBuMnAliPEOkRQE8m9lsV/dtqhi3vnHIJ4iT2r3Fiv4d2TE33u9Tc0GowUIV60PsVceZ7aGYYzrL229dYI/sl4qsUy1XyRaDZbajyeqiy2KqpfDuR2Z3PIKNbXZLfVuLbVmbczBzDvLa7XrfYjJv6b1wU5aZGylfuX13GzTxqRUpG/Rnw7EhW37k3ULWuMI4DZuSs3KHHcJMaQgrEjvh5ndqlsxXlsZ89un723QVcrSQR0/FpdtO3DfG1+k+rDHaXdcNGcEMAVoXcj1rE5Y6RdRQKTdLN265DVWVf1LEZgs4bShUx8ciPQ+Xqrp2mpazqe6Y+NIg1wFnYidZt1ZflU9UhqD2MNDwca7g/s/oTg6ajZUXo+UXIx0Q6iFuFgtlKWF9Z3yZoImYXQibnKvEQglGSpVQm4mFLXUXn3Hr27O81mExNokZzDfuxnhXxLaqi6s4mAzlbmePdJU7o61/n1ygRon3vjWBmCtc3OvtYjjSHPbE9hj6D32LpscdamhTkKIXWyVanplEQm5nBDe/sdW1M41zAvIIFZS10K0dYIYOpVSF6A4EQ8xfvcBYFy7oWSxdj3en1zrfJDIdraUWRCB2olJleXmo2v3AdULT6mdbA5U6tc41V/fOVc58k0ZzDVCOu1I32tooV/OmKYn806Dlns3IqeE3WZgMX1AZvGwPZe9jPf6hf4fdZJc+tWIgKrG2qQuBCpGcdGolpnuNXOlJYuwr7G+zeXfo1UEEgo1g/2dJ7hyvmPmMX6l128+2gwsPXFOs/ZY4zYZe926xf3PiYu6zlkK+NrjmB6hRGTVft9r9+z18Hrshqmmmd7GyTvMs+stzymuqbfV4iI+vJC4xmVLivbzx+99kh3750oDgM9e/KJkZO7vLQ0rg/f+ZE5OTthrIvnLyxhBOcrrwtRwM2BG6KNaGqIbUS27CmcmSFZ+Z+tk5DdVl9UU9yJ7dle5mv1D/Y0z1a6Xqaapis12y1tPTpgN8pIsbDUFSfs4O11WnUNe6H2em1LqEFU0KcuJIp1dX6hyfW10kViblDOOJyLIs6zJnpC7OrOD6wVJKORiMO9kDm+yvl5dOiGtn6yp87YpzeFwl5bw5NDE5Mj7KFK6L0f/qVVZe3AR3DK1nbWTQue0g58tWueur6nHqkCgZROr7VFCLcqtZxlGvb4uRtdT1JzxFLjFLQ6anYGGi8Suw8j3OUeybPKONL/a+cfzrTMEfAMv6aVv1Etqqs76KpebHV6eq3H5xPVD4b62//+f6Av/8rfVuvBayIIaF3WVdu6epPzi1Orytkf9RR1Wvq9//V/1B994x/rkx9+RyFzmEsc5/YosvNHtz/U0fFd7e0dqd0b2Gt8fn5pn9vV+FLLxUz9VkPF9FrryZUaeaIHg66G5gL37LmF/LX6Bp5TBP4QwEmqx8/O9cnpzInySDOjHsmqXXDm81lR4dVG+atilVoKBGdYHNfBluecuzLxztw1C6v6QDTJGZIKkzoxzjXWNJ4zBE+sAe75Zj7kpBNsSrXaLR3efajW3l15nWONTl5S1OnbWJO+8Cv/6d+75StuIdbbEbgdgdsR+IxG4HZB/YwG8vbb3I7A7QjcjsCnBPD9cGcOQg7cxfpTpxNqeC7Czo1Rt/hPyLEQIIsOOf7br5tq1VuvtCsyI/TouAWU5mDNIZrLMoSwAxod8Fuvuc41Dvp1Iok7Lbukb/naVmQXUyJN+R43/XUGItLb5VL2LNI5SQuLKuVATtwQPYuTWWIXXgcGOtCJCwJxY8RLcekH6EfRy6EfN4HfCdV7sKfR0Z7azUj1BY7aQmuCU2t1zVeFRnfvqN5s6Ho80fvvvGsk6eBwX5umr/6dIzV6HXsPk/FEWq7UrvkaRS11mw2ls4mmVxeaTq4N3ED9jVK122tZH2xv0DGnYZLQ5bMwsiSseVpejrW6XqhGjCTdP0lhiut1udIuIDrUxRmbcdI6twBxcVURtblWinOoLKxr2XVjSZl2ioZ9DU+ONDw+UoN4yvlU17O5XTK/9rM/p73RnrLFQh+/87bSq0tlV5faLecaNANtk6WRN4C5rUZTLZxGDYgFwEhPSVZqucwN9Pc8enBrKoKGXvnqVzX84he19X1d/uD7ypcL+bsNxlUD+BaTS6WLsTZFqpgILzpNceRCgMZ0Mm2VZRvV6hD7EChECNYVRKHqACVV75aLf3YXeNd65YgC6+nEoYN7CAAQUhwHeQVsA14xP1p0QuESmoy1GF8pWy5cTyIgL0ADIHQzVK1JXGessNfT3t37io/vqNkfmpN3fHVlTiN+/mpdmFuyRa/sdqPn7/3IHNTpfG7df1x6UeC3+z2F7ZYa7cicEvmmVL5ZO4CJcfB8ZdO5inmi7TJXPStV0h8J8IfquxnoYn4trx3q1S+/pcNf/AUtPn6ixY8+VG94V6n6ih59ScMv/6y2cfFqoYMAACAASURBVEtL+iAbnrrDjhazmZbEiu88Hd97oBrEtg0bkYCFobk1v+56FNfS/L3HuvjzH+r0h2/rtZNDBfWdpjiXO10d/cSX1bvzQNudp3qnrRofsOV+rrXDJWFkBT3iTqFOd6mFavKtmdfr0kWEXU31+Hd/R+/9xq9pcPFYvR2fT1f9kxPNcdOXmbZFrmS51Pl0qevFWvPcuUyIhcYVYuSFuTlBEpy7wvDEigy2FF2iDj2inQE8HDkGeVzVlxv40Yo9RSH9Y221+n1FljjQVq/dVdPzjeSc5wsVrIPbtYkjEqL0cNtYLOpOtWZDYberwWhfV6eQw0vVVqWRQ0bu1XcqfRdrDljIOAOEl9u6Ui/UxGvqw2Kjpxvp+XqrS0CeDrF/nsWTl9lCcYgAxPVlT9ONgS+84QjARBsdjfra63WNxMMFQadz03MOc8gNAC+L0w+JwaNbG8dcpnaHnu7QYll389ycHhA203WmdVDTw9df1fBgXxcXF/rjf/HH2uSlTvb2NWh1jQiwfQTgFZK6Hdmv2JOe/Ogdc/tAYmci3lSKvUD9IFbsNYyQpJduzNyKmqr3u/KHfdU6LQN3c4jL1UZhI1KREgFHhLxnpCqJCAW9obxHnLXGXoD0W0mskYvmEIRAsh5xmu9x93qfJp9bPKDn2+sgOhCyH1AWF9imJKpyZSASLmHA4Bvylx8D0QsxbDGCCGdwW+G2NDDbOQwAb103H0Cuc6UR42v0s5WbOpLtpkcN0oe/ZFGK1luOC7Fyr7ZbRqitypVy+1W4pIg6vXaBuX2Jg6Qn0M1tgGy0W4WSZfqpM8455ek53Lne9HKtLoKijGj8zFzRdMBzLiAmdLOqcF5IF5zBEAkQ7JBwRNEWzqV1464H8+XncuQIm5BkrhnRXM88szyTEK3WIQvB6PpAeYadM7tyFFZuVIuYJj6TZBGOMUamOQKYFBOLG7aqgLoacaB42NJPfuWL6vQ6ml5P9PHjx+7PcW5tNppMpkpS1/0K0USkNmsWQh4ASYRqOIE3lYPRPnfIybKmMi318N49ffVrP6U3v/CWTj/8SI/fecfioN985RW1/IaS67Eev/OuI0jsvNNUZ9C17nai3HuHe1p5O4vpzNPMnH0Q2P1eX6O9PetXBKBnHg1GI3NxQfbi6GLcrbtRuLxSzZeJ7t6/r4OjQ/u83/6rd6z/kdfMWYln3pG8lUPNxtrJH3Dc2p8xDjeh0DYtXdyy7RA307TaLiq/tp25OEsY2VeRxrh/+dWAQDXSzUWxrndrbY1BxD3uqhmIH+eXskLlIlWZ5sb03PRl2l5OrYUxmvY4uRQME3fY0lk5LF2fBJ2rJIVYdDCiwMqVztjhREQok6xWmi4SzRH15NRnOMIEYRs/5KYf2cbDem8RNLBnsIYwd8m/dC5fiyomxYB1Fbdb5dInUYLnuTBCZGdnnDD0K5GOIyF4vix5gG5NnOUHhzo6ONSg27XUmCDguWS9cf3dCLdWq9Kcvmfnl1osciXpWllOLHh1vqmeIwgyOx9VYT2sP7l2WtR3Ggc1i8rlGSPpoQ2BBOGF68wqFBxZ5QzH7jm9+fz5mpv7Au8dAtgFy1fCT5eI6/QBRvzXtYMARoxJqsSuZkIf3NfpylW1oAnohnV1Q/p26VTemCDVot09575jn2af5yd1OoEJbqCacW66LAGmhOtudeQvxC9EPnuse23Owey6YCFompCFaA+8QPN6oLNip9PVVtd0+PIcBL6d2/f6be33I62yiTy/VBh5ilpu/8RdiGu9VW+qnGV2XmtuGBdHhrL2cx+BMMGhx/0EcRDihBtCwkWVsj9wD9rozt0jEx4tkrlWRaZei7tFU41irWC9U53zNu5tCOAcAjiQF4X6+Oy5xvNScbutN16/o8V4Ih+BAeIw6nqILea9GwHsCMUNxHqxsbM3zxiE9WKZ2ToOUdzuROr3BxaVy3NHwglnSOKgWdcg1xAz2B5FHPtqbS58L45UI5renquW4rhtIiTSPhBoQa5Ori91dfZCy9nERcNYD7CbTDZ/zOHv/vlpf7SdI90ew9zhdRb0OLMOILbCAQyxjzAGwRD3QvYr7k5VVQP7hO2tiEpNN4JwD6KJfdK5Q+3+yr/dRFJbfYMTkUAAQ6DyN81FXVXR4Pg2cdOqdF3CCC+NAGYfd3u5vTMjHJ1gBMFZt9O2vRFnLGReHEc2CNY9vCEJCakCKSZrEzLzcFr8tHWTUxtRt8+v1x/YOYe/z1oXhJGlRUAAk/o0Zz/g8+h0NDg4sBQExEUQrAjXjo8P1SAK/frCxMkmAKshXJzr7JOntj91wkiTyys7N3BX4U4zXy4qcY7r6uX8w1yxqHaesYL7F3s15H9gezjENvcrIqkRDlvk8/6BziZTXRJhz16IExOBBSQywlr73ByuQIpwO6zp5KCvV+6dWDzxTWoEApvZZGpnuDJfuThvCGm/oZA7FukoiPJKJ+hjbUAYhjDBosm5L3IekqwjGDEAnbGIp8EA4r2B9u4eaf/usYmXx2dn+uAHP5Bve9nKRM5EEw+6sdVqtVhjVdOw2dAobqoV1PX4/cdq0p/r8xzMrI+YO3Ve7HQ9yxWSnMN+5QWapYj8SLNAYOQqZSzSnBm1WZtgjLStnUUa8auuWtPtsbZXTBda1hp6+LWv65f/zX9bj37q51XvH9p6Wq5qSpcbzaZLxW1fEbEO2Uyn776t3/m1f6j3v/0tefnS1ssdx2qSGkizCho6unNPr77xeb366lvK1ztNlqkmSaqo19EyT7RaJYqYusuJPvnh9/Tsh3+hk6hhFVMkZiBk4PlGvL7GyRwE6o1GmiwTffLshV5czF2aDOtFIzInvK2ndU89EtjAKDYkSWTuLmZ98ETaOxcCf45Ycb1l7rgTCucV9tC6xx2Ac6C7kCKase7fRqDFfKEkTYzwPjjY172XXzUCeBeN1OjuqR5ENnfZLn/1P/v3bvmKW4j1dgRuR+B2BD6jEbhdUD+jgbz9NrcjcDsCtyNwMwL/+UNgHnc4ti64wmX4cdF1vajcqh1oR6QxnWCxX1c/CrTXidUBWN2V2uVLeZvS+iwhgImhBGzje9HlVbPvAXDs3Dyofc0J2PDNAYnjF/djq9d14HVZGFHr+mO40EIccQvHwQuAWWqZ5g788wIDzptR04BNIpFQrXPBtwtx0HA9U62WXZr5O/PFwi5YIEqFv1V8t6f9k331O10F+Vaz6zmSWyxAup4vdfjgvqJeX/Mk1Z/82Z9psL+vw/soQGOFxNKGTYu7vL68NuAy2kpdL9Ae8UF0MCVLzSbXujh/bo7KmA64UV9xh8irpinNiRK0AcOxjItvulA5TbRdrBQAKJY11QwgLCSPv+v6znAJQeJ4XHTolqQfqCztop9BaPmedW9lNUcCh8Oemr2uGt22uQQAA9JipXqjqS9+6UvqdTqmYH76/nvKx9eqZYmam1IdEB0iW4uVddzR3dv0ISzq5jIJ46718xJBW2wAQnxl9OUGTT38yk+p/9prpt4ef/ShOcbpkww9M9Hq8sUTTa5emKtzNOhUQB99WKE8v6lixYUfoCrWcglAD3HTkI8LmoujxT+j7HUKev6dC7w1/hgZA5gE1YLS28UwQtyg5AbsAaQZDgbWoUTc4G6Vanp1qflsahds1yXoy8cZ0xso7o3U6I/UHO2rd3SiWkAsNRfJQmenp0bmQxDhHqA/NSbKdbfR5PJMW9THWarZeGqgNoANTjNclP39kfW6QjjsuLjjmKdnDCAtzWxu1bJSSldanF3b71lcrVfXxqupdzDUS194XfHP/LSm7z/W7Ic/UiPe00IddR99UXe+9gvS3XvmCsfhRrQgZH9yOTFxxcHDV4wQSZcLew9xr6lmN5JP5JbFBOw0e+8jnX/vh3r2g7f16skdc4IT3ZWGDR2++ZbaB8fmJo8HfYs2dbnaa3s/3MONsDHsHjcwcX5V7RLzf13aerL+4dv64Bu/rff/yW/poTJ1/Y16w57ad+7o6ekzSyBgLVos5jqfLDVJcADj0MPd6cEXVOSGW+ksNtaEAA5JNC6w7ohiQLZWK7B5gnDC3AS+76Jyccz7UtSoqTtoqUZs89bXcNTSS/fu63C4Z6BnWtANmloXGX2F+Wyu7TKxKEjmWkZMHQBY1DZ30Ja1y6K8HTHNelnggoYcqcQy5hbb1JV4TV3Wmnp7WWgRx5p6vsZEJRNRHdQtprwslorimotG833Nko2urucGWsX0Jge+9nodI3LJ2qVLGkIm9BAXmB/bCOA4bFrPZDP01WgCT67V6YaKceTjmMk3FhPNQ7tUqTLw9OC117R/cqIkyfRnf/inyuep+nFHLa9pMdfE3iECWmdLNekhi3z1u5Eev/19ZYupEW3EX5dFYY7pUbOtQatjpOMc1/x0qhLbabulGu6QwFOj3VFgAHIorxZofDnVckIsvXMP4/LI5oki0Fbrpd+Y6xeyF9EIbnaLH4WE5X01Gmq1205kVDlKcI2w/hTZSs+ePtXV+aU5b7stOnEBdUmKgIDJ7fs7h7kjbl0EvXOg48px0Y1u4hmQbbHEjgjj9wCxEEWxv7mmaudvNdFC9V8VNVc56yBJ+NQAd33rDTQwCzd5RRq4qGd69hz4awQwLmjiKCFF6KXMV1osltUz4dzqgLgA10RC46AY9QduP1oulVs8IfY5dya4EWRZdbINANGujoQjoaG0rmMn8rB3UmlyIJMsFrhy6d50MUIuuYSF7acR0J+6sm1Q3PPr3qtzAHOSsE5fY5wcCUSErLU0m5u5phZE67Ct/kFfe0d7RtTRi4oIB0D4pguXtb4oIO22Bm6y7kMgrIn6te5R+onrJvRBEIZojj7EerGRv67rqD/Um6++qq/9/M8pSRd6/OH7+uDdd/WFlx9Z9Ork7Fwfvf++vXf2mrjF/h8ZiUj/b2evr2Ud91OmPGG9X1vfe6/bU7vT0XgyNnIXcL43HCpqt8zRleSZgaekq/Ca2f8RTwytqsIJ3z748EPbn/haCALrhYScoJvvpk7gUxDZReWyF5j7GjLdiMTK8Ws3chcH7X5VsaqeRwmBc/BU4KrFbRLfu6uZ+9DOgZW7vdgUJn6hC9gIVUBfHPV5aW7pdZJpQ8Ql6zQ91dXPt77t6vN3JLB7IW7ukTZh1jpzTeH0ZU3kebdUGRIFLD7Ut7FJV4VFey/S3DoVk9VGhdkzPbXaXaNFIQ0t+nUNGVq58GEja5B0a3MB8yMhG62DMWfeOVGRTfna1gjvm8RmF0Xs3KoI3nCp4d7i2ULMx2dvJBxJMoOe+t229QbHEZ30LrEH0vACkeCqNIJuMllY1UlRIiRyXbtur3Mk403nthFlkKEQM9oprde0bNZtfvNZm4t3K3Nr48SGeOU9uSGuOkyNQEMwUwlAKgejiSlcBeSN7s79nRsCj2cX8QlONd8XmQvs2TkEMIkB9uy5edXypV7kqd2sK2K9YIyr78+6Yd3hkLm7mtodXIQ4sOGIoKNd7DuEO/saax3EzrrEFXYjAqvmtAveF6fF0OLza0prDU13gV7kW51ZAoc0J6YaIgcCtBdp0GkoqBUKg42aPs7BlXMHQvzzc4qdauVWfrlT0xy6N+eQmoKAznpIQRc9SnKQddEjIIAItHXfRYejXeoPewqjhnVX0ifejkJ1o1ANiMNtTXUI140jgBH+IIqsN5v68PlzzTOSZrp6/fUHml5eqV6Uinbc25inK/u8GCPoEJyrrGnbcqcopErGiUWSFAKY18R5FBK8Y+cAutMRNkEAEwNMkg57JHMXQhcCGGEWBHCz01aTFKZmpAYEFaKMDaEtTeth5dm6fHFqaUlFmpjb+0axZ/uLnSKdQMjOkcwj65F2ncA3TlDmhQlEmQXcGxH9wmEheCApgS5PZ+N3yUHcEy2ReWsHsBsHsBlmqz6IH6dQVNb3SkTFWCAw8YlfpieU5x8nbsOlF0Fy4vrm84UE5jzJ+Yp3YnHmVuOA0Gajdhy7syCVOyFRtrj13V7N3dVSa6x7eGOCLld5sbZ0EcbBUhAsBckJHhCzdTpdGzf2f1zb/NPEFpZak2tGLQV9wCRMHB3ZPQLSjSQPopi7/a7Gk0v92Xe+pfPnp+pGsfqIradzLa/G8jc7xX7DzgaMoa1/vqfFYmHkurnEcZFnLraeecbr5lzKvGH+R9x3EN1yccV17nkq+VxJfxrt6+OzS11M5ypJFkEsZx8VIiDXD80wMldakae4IR0Tw3zvrp15qfdBmDCfTJUlqQkw+BrmJqJaSGvuYIhtrLveUoNwfzKe7vWDE1jVB+lMdPPyOa23ytKVZlQhkaS0P9Dg+EBH9+/Y+ePq2ak+xgFcrOQhAvZ26rdDI4BjgorWa7XXO+23Ig2ihnxt9c5fPlEc1dRu+SbKyzPWWBfxPUtKE5B6YazVtubu9RuX9IHj3yobjOzc2XvGtcoZhbGkCxxshAedc8UZz2rNU/veQ331V/+OXvv6L2vvpTfkxQPnMud6uVxrOk20d9DSNpvo9K++r2/+9m/qnW/9oZbnL9QJfEVhw2qQNoj4u12Njo/18JXX9eobb+nRq2/pxdVE6XqrsNe3uq90nSlfLbReLTQKdvrzP/h/9O3/+5/rIeupX1e70bDztkVBr3Lbp7nbd4cjTRZLPX1xpvE0dfuDVcS01Axbdqbh89objSwFAgIYjIVEKXPQM0M2XC1dUowfQNQi2AI7cmdTahNw/7KXsAyQytDjnt9u2yJwfnGmxXJu5PHDB/f18NXPKewfaLkN5cV9SrntNfHc/8p/8u/c8hW3EOvtCNyOwO0IfEYjcLugfkYDefttbkfgdgRuR+BmBP7Ll2OHL3P5AbQGuAD4q7pF6fFdF1xKQXIdkBf5NQ1ank72utpvh+oENdUKiMHM9bh6MnchCk6+LxGJKgAodhaPd9MLxc8AbB7RmZkuLdKpM+gbKL/MkipGigtRyw7h5mgIIwPKAT0BOK2PteAy6Gu037ULE382nS/s31GKcplFxeuawbjglOakGfT7qjd9LXeZdoO6BkcjDXBi7nxdnl6qtiEqr6nxdKG7L72i0dGxinpdv/cvvqne4YHuvPySYno3/bo5cHDXLGZzi8jyilLheqNBrW4qX7S8yXKm8/MX2m5Li5XF/QvTuTPJ+c4IQKK+AOFwsNFhucWJPMuUXNHFC++7VX0LkEC02Mq6hRjT0G/KB/GD7Cid+xrCgwuzmk2tA98ioAtU5Z229S5DChPBjZoawKjV7ej4+Nhcxdl8ruvnz7ReztX16+b+9XBoJkSAEcm4dnHJ5nIBjNyoPzqwXp6s2Dogb1vTstwq9QIdff6L6t+5Zw4K4t2IwWYexQE9wr5OP35P12fPtF4tdbg/MCAE4BhiA1yg4DPeeIqirqYT+hB3RsbicmiETQNygIiI6sJRCQiBEtuioOnxREgA2FPl/KL0NkDGeoEgfbbmagAYKFepapvCCPv5bGZgOvOoEbUU9/saHJ6ot0/s97523YG2jVD59UTJ9cR6Gy8vL41A3RS5uTOJ/dptS6XZ0twzAJT8HPqJOnQ8AsTMZ5ouZjq4e2wkAE5gokGJSudrAHfowMaR4xNPlRe6fvpCi+updXYC+B7fOdHR3WP1jkYK3npLyem5Zu99otmqpolaOnjrb+jVX/rXjQBeWjZtzbrzCtTgLy60XW2099LrBrzTdf3i4rkefv6RuodDNUy2jRtoqzkE8J//pZ784K/06PieOUIBbMba6PDRIzUHQ3PNDw8PFfTaUugA2R1dtAZ67eRZ9ypxfg7UwQFsTtFNqVq+0PQb/4c++Wff0NmffFP3op3FhnX3Bmrs7+ndd36kdtBUP2ppuZjr+WRuHWEmNtjWVW4RibgLP0KTG9LJwDTG/caxBjiI44OY5Kip1Sqzv8+cgDAiXhrAmHmIkbkZ1ZVupPPlTsfHsT738kO9dOe+ETNbjzVrqSxLLNqzIBKRXjyIyCTVVbLQNMtUrGtq1T1F5oYDaHfhmOva1oBJuihxmlhMYFDTbCWNN55Oy7q+PytV2xtpHbW0APhiXcF1KXqpE7UGTcviJJ42XUlXVzMTNkAw9Fqx+u2WrcWr5dLcSPS34o4lOg7nH8BtENSta5JexWYIcbDVaK+nCIECZGlemisiaMUW8U2n3+DoWP39Q3mNUE8fn1LepW7YNuCbuLuYCGLeY0a6wcz6lAejjp68833NxucGxrBGZ0vnaB80Yx0P982Nw3p6fnlla9WG57npa77bqHNI3N6ResM97Xaezp9daHw+kbepYTa3fuNkOteo27ExwCVjsYZh0yIPcVMQs04EIuAxoO3+0ZGB24albXELRAb2rbKVHn/0WM9PT4386UZNNbVVmScqiFFkLSHmr3K9ObdZ1ZuJQAcCglhBeh/5tAHpqg34hphxziXnPHRdZPS3EU1XxdgbAecivY2Mq0JVSTKw9Y7+U9yTECVVd+HNOkgEboSjqIou5EsBYnkxuI0AZ/mZ1ocIyeZ7BkCyLrFH7w/3LMI+nS3MOQ4hDsEB4Au56iLz2OIdeWtYOgC9gfSO8AGIJxXihgwydshVJpo4ANGYrc0AioD05s5wI+rin6v2V8eJu7G08WRcIYC9qvsT92/dRGceBOG6tFQH0gOGe311hi1lRWrzgdhzPpd0mZiLDZcnrimrjiBqs0opwbFGXYWlC0DLQHzx7MWxzS1qGeqrtbpeU31i9Af7+sVf+gWFw65Or870/b/4c718cGSRq5OLC3300Qf2mjqI0sLQSE9ICCodwkFHRewpKVYWY15MU7WJMOdcwNkmyxzYT9xj2NBgb89SUpIsU0DaCM5eS1ahk3Jr7hX+LmN1PR7b98CpRnce6xvkQYaLtAKROZvhJLLuX8ipv0b+3qRl/FhRU0VDO+WDE9zhrqf3ETKJZAPL+K9IX0SEuNwB4KkuiEKtylxbSJGGZw44W2OY0ylnjVTrJDfxgQkSLbrYzRE+c3vOjAR21tUbhyDkM050bOA29/5a3yzzkHUAkRokJN2GEL9LnL+IwlQ3Epi5TGVB3OraidWeX87GREZY1+9GHsT1p9IGN7eZe0bP0qFKhCQEUQC96KJaGVhcgwDJfCvGmYh+YvMZEypYONSWiBgXK6WL0gRyREADuEdRYOdhyB0+v9Pnl+6sx/NHanA1Dta9TIIDZLDjSVz9CmdxwjGN7CDWeKdVnchjl4xgzxrKFGJ7Ea9UfczmprevdIIASGhz4lZCAKvVMFGL6wquftu588yhXdUrQEyzvtkz5QhgernpbE3KjUVxswayZ9NE0YtqFQnsKcCJiaMO8RfAvVU9OFlfq1239ZLnKGwC5JP0sjFigDuGpbggcEXgVY27OeZIzKnWU0iYoLaxBI1EDY03gV5kW11sfV1vappstpqXuQJi2yMchKVG3YZ6sa/Q2yhfzt2eGjTV8BtKlys1cbfSxZml9tpdF6xzfTOnagg3655SKjgsVjywsYWIZXVjjHFgknDQ4kwYNYyMCG4IEyp3uD7gAIYAhnTEsc38bzT0/ulzZevSCORHr76kycWlJY+480dNu9XKHOvmPtXWiW7pii62RjoybyCAUxIgcEha327NoqB73a7ilotuhfwljaXMcxeTDOHNa6P3PS1N4Bh12+rs76vV6xsBzufH+w4gT3BNZ5kuz14Y+cu6TeQ5z5lLwIBzcxHORuwagYuQoOYiY6s6BeME4fhsnrm9xxHAO+UVAQwViaCH6HlHAHNhdUJnSxqoxM914t1rVee3xdhX9RBVR4PNG3p0ITUR1RC7i1AujhW3Oka28lepE2I/Zb/BlWj1EWVmVSecExCiMldx/TJm1KAwbiTH2D1IO8Vxy73EKjEGApi1hd8zcpXXEnj2WlhzOZOwT3J+4Y7c6nQ03NtXu9uvIvLXVtEACbwgkr5Or+mePO7KnY76o5H2Dw/ViJv6qx+9rd/8rd+wiqKDfl8HvYFKetnT3AQizG+ii/lBJv5gPqdpRZ4iTEM3nNpabSKeupvfJprj+YxDE3xnOHo9Xznv2WptOqrHLX3y4kqX86W9RqL9WUystor0DfY4ETu+UyfyFfl1jVqxTkYD7ff7tl5Pp1O9OH1u/87cxHHueulZ79xH3+u0bcLcrBnsH07sxHmKn+DcruwpFv+cFVqlK0vZah2OrB+3tTfQyYO7lpYwPX2uZ2+/Iy/P5BMb3KjrYNBRr9WwxLR6kqqz3mi/1VLs15SliR5/tFDY3KjT4ROv6+rKdaY3YIy9piVO7YKmKOninkDPLikCM9K7KmKbiY+IqBnFdkbZ+IHava6imIjmUs/OL3RZFmrfva9Xv/6z+vqv/huKDh7K7+yrEfbc2Zfna8OdW2q1tnr+ox/oT37nn+if/s//g+JypTZ35hpx0gNLF0NU3uj19PkvfVmvvPF5ndx7RYPhsZ68uJTf7urlz72hi9lUaZlokYx1+eJjvfXwWN/+vX+u3/9Hv65HvZb6dL7juMa1DP5DAkpZyG82rT5nkWY6u7zWbMEdijuxr6ARqdXumQCKT4q+53yFkKa05IRildk8IXGOXl8EU3ZOZO/drt0e5lOh4QhgxpxnhRhyyN+DwyO12h2tVit9/ORjLZYLW39fffUVvfL65434vVpu5McD1cBfELu22/rF//Dv3vIVtxDr7QjcjsDtCHxGI3C7oH5GA3n7bW5H4HYEbkfgZgT+wcPWjosYwA03IXf4B7gz24KLxAEoBkApuFygMsXUV9PhwNO9/bZOhm11GzV5azpc8RSsVWv4Fptr0VZE7E3dZbFFrBZgFOBiFbWFO9d1G60NROSCx79b5BJgD4QDEZ1ExuHYDGMjNy8uL+0CtEw2wiTS6QWK27hQ1xpPZwbgAnqHkISNhl0AKj+G0iyxbh8iGDfNncr2RkG3oRb9Xu2+dqutymWhdJpoNlmq1Rno8O599Y5P9Pvf/jN5nY6OX3pJT3g21QAAIABJREFUdyGB221dnF/o/PSFuu2Orq4ulc/nClYr9QDSslTbNLVeGkimVifSaG+oTr+jeqOufFsoLXO1eh0DLolFi8OWplcT1YudGhtPm6TQ9eml0slU9SJXp0kH40p11NuASlazWpe3dW4VczoA5AZNbAHaAvijKu91teO/6WH26q4jOE3t5w7o59wbWS9YMptoOb4Setxuw1MLbjlZqFzMVSemF5CnXKvh0ZvDRXSnsN2T32xZBO/59cwuRcvNTvNdXYef+4K6RyemSs6TpeKmr3ZInKpv6u0P3v2+0vm1+2+wK5TLFWqYZ4URwLutr0YQa7OpGwEM2RC0Q1PgmwPYwCoAJU9h2DRSZDIZW9wY4JrFM/oOYOM1QwDjwuCij5sBkCVPU11dnmsxGxu4i7MHQG3v4NBAkfbegcK79+UNIKik9Xim8XSu6WSmOd2RaWav2wKxASRRjW8KLRYQvFMF3ZYaUVPtVqwhkcDtjkVGP3v2RGcX5xoe7inqtRR0I528fF9eq2GkHpjpMlloW7geTno5k/FEs4uxZpdTlYu1Xn74svZGA5XbQv0HD6zH6eJsou+881j7n/uS7v/C39Sdn/slbSEuuBQjwAB8T3LNHj9Vsci1//pbWj55rudPn2pSZPriL/20om5sRKAx8budlu99pMu/eFun73ygh4f3NBjsGWAztj7sE+2ipi7nc9155ZGa/S45gMbu7uCcILQhPFBxA9JCAEOu8FmCrxD7l831Z//Vf6HlH/yeeslYnWCjg5N9xYOOVruNnp+eKa5HavmREcAXyULjtNScxGNbOwCYXF8aQLdF3loU6Q1Fx9twkYEuFRhXS9UBZhHiOIdcjKThjLjJAR7BB+kn5X1s62oHgfZ7Pd27d8/I6SDyrRu3t9fXBqLs6lqr8cxEBFeLuWYGTkhxLZBPbGOxUWjAIl2YEMAuttCBaLi6a5qU0mUhna6kD7OdNp2+dlFLG5y7xJUDktaxxm/k9+pKd7nFpSXLjSJIWD8wELUTt7RPr1y9rssXZ2qxLvqB9fXhGoDgwxrFa9GuVKfdVLNJXH6ir3zlJ4x8mI6vdf7ihTl2Ov2B2oOhCT2CVletwZ6i7kBZvtVodKSjg2OVs6XK2UJeUShmL1gtNB8/V5Zcqu7RzT7XdHqp6WRsEW0BjcQ75mRdD07uKgREXyz15OlTVxINARwEmm5L1YjAPDzU3p171uF5dT7R1fMrrWap/EIql5m2Wa5uO7ZYv2WSaL5cmiOQvu2YBIQ4NhKYnjHWpcHevgG5iD345/X1uIq3r+n6amyuFpz7G/q751OVaaKQSNBuR3mWGjHOfJnNpvbf5iRBcFC58NhRAb0B4vjsbkgci4LG3QNQisgJcs96iT2ly7QiWRw4icPMYqGr/dr8T5ZrTrw57ld4HBetDKgPAWjrI0kJOHv4zAFArTt0bQ5fyF8IRshvyEX2zyvmrgFmgZEKAPo5/aLTqe3dm2Lr0kIg9XCa4CRcrZXkEGd0t1Xxyby3ysUCMedciM6NZw69KpXbiTNuiCUHytnfqQQcPs5oA/IQAtEp7JzRgMoQtlFE9KRDLgPrdCTKc6dGvaa7R4caDXuKW03VvI2yPFOWpcrSzAiIVQ4Y7eI5qU/Arb2qut5xzyjwLbaUuUJ8aLZZa7nKLX4ZQtLWrWKrZrFRe+tpP+7ojTde14Of/Ly2oa8P3vsrFUlia3eeJjo9PdXBYGAxux4uTyYGbnHWxqav1t0Dcxou50vl44XajciAc4B9gFHEEtZNjLOr3bLPi1/8PqApJCzA6RoiAMcqbqfQAfH8IrJ0uL+vFOJzmVi8IdUVRJ1DcQDC0ndNJCYEMEA54/pp5659ZpVzjs+JRA1697Y4Srca7O/Z+S8rnfMNR6t18ZUbdfzQiEXOgMSasl/XAkd+Q2rtWIdw9NCdOVtqtSDqf21x53zuP16vXQej642sulJ5LZA7nE+xggH04rj3fXP8InQDNM9WJMxY+LtardDOknze9E7muKpMyOASTPxmpMBrGIO6ynI7l0BA7oiZxN3lQWq4WGI7GJuAB1IOIc2NoxMrIT3UuIBdjC7O7z5VAmGocpWryFcqstx62QHwEb/Qr815u8pNdmS8ka5uH3O9mbiPHcFbtRu4z7mKxmbPcr/vqGr+wP7cvob9l4hc15N6Y+e1ygL7VTm3mTNVhDeCDyJ+o0qoyM8nBt9EH4h8WPNsLHjL7q5AHHuVZG9ktBH2nqcdokR5yjhTGAFMbyu1Bwg63f2g05S6dFdGnsUzEw3u73YmHixXbrxteQlqJqwjYpbzXUE/qKUy4LbFXUq/souBNrfcTRUEnxWpB9xLeP6Ieq1LCwWabAJdFHVdbjxNt56Wqiuv9mqqMbbbTN2YRKSamiQfEQC8RozJ+T2y/mXWWgJQqKzAHVvmvAbc//SVtmw95rWRxAAxhRiLvZ+1GxLDCYA2andaGgx7ltjy/PmpJcsgyuqRHsDXsg7z9Fo2t0s+4rbz3rNz7YKtusO2jo4OLcHBW2+cAxgH9TIxIaL1h7K+8Zzkha3v7XbHkiqSNNdskQtC9GbuQJJQFYFwjvsZhFqeZU60stqqFZJa4/py0wQ5iBS2I/UP9zTcP1QYxTaPCyKDtjXb568vryx1B2M963bN4iXoq3fu/jRbfyoq4tlmzUBkwnNN6oClbPDM3MR7GwFMKgDCHVIlduYATqt+Ub4HoltEWJCDzDekcJBb/Fz2KSJfcb078cNNDYETxty4RNmvjWhmXWxwH2mqEUbqdPuKIghyzmD0l3v2ueXZUmkyNdET6SE4VCGBQ+KkuffY/o0oFTG2SxZhn3EdtS7ZiDsNZ4hOu2PnCBPEVMQ4iR6cX/lzzn8FKRiNhn2erU5PnkUDQyLuNF0uNc9zO3uEnY79HiQwwiLSoIrdWt/6zp/q1/7R/6bA3+pkf197nZ6K+VJeXlhPeFT3lYyntueaTMuIa7fWmLCMvQuhXfXsIUJCvFJy1kdMxdpO7C/EX0EsvbR/90ijO4f6/nvvK0GoAoG3pRphZe8DwhbyF2F1Pk+UzxbqRjUN4lD9qKluMzC3MmsQ5Pv52bUJjU3sWPUqc6bhf4wn7lFeI2IHwxwi50Tl9zgbBTywTc/WBhIz8kWqVZIbThHtDS1NK+51dPLgjiUJzE6f6/Ttd9Xm/hzULS3twcm+tsXSzo5aLHTYCNU2Ye9K42miy8utmuFOLUynNWk6d8tUENXNNe+FkWqN0CKg6asPEQWopqfPTm1t44xAFy6pHoi8OON2RiM9eOVl+/OPnzzTv/zud9W8e0df+ZW/pZ/51b+j8OglKRpp57W03TZsHwm4cgZVfH+e6Jvf+E390//pv9flj97WMPQs+cvzeT2xVgicul0dPnxJP/G1n9bLb7ylzuBQFxczec2WOof76p7s6fnpuXb1jZJkrA/f+76+9vUv6fGf/kt989f/FxXPPtbA99WHQCXJhjPyprRIcJMBskaqpkVa6JMnF4ZV2Bndc/VQ1gOMaAPsyJIf1vacFSVicJPRUAxgaxlOaP5etkotvcDOo9W5nL2S9Bf2nvsPXtJLL71s+NHjjx/r3fffs31uOOzp4cP7euX1N9Ub3dHGa2ktzl2sQUTCN/U3//6/e8tX3EKstyNwOwK3I/AZjcDtgvoZDeTtt7kdgdsRuB2BHxPA7R1AKxedG6YEYMnFVdKVSKei68ZcrQDccNU4M+Awlu7sRXpw0NZhP1Y72KlRIyaJTkvU64AAvvXZXj6/NECewGAIYRdVRGwaBG/DwDFegwFXXIoqNwGuBZxYXGa5CMyLUn4YWdfS1XhsfX3Zio5WlPKu042IoOl8bhffG/cvX79YLl1MHGTmZqNWK1YAUBjVtO0RjRyrPexqOBjK33rapXTBJhqfTbRabRX3huocHuuHz5+pMRzp4MF9Hd+7r2YQanY90Xw8MRXqx0+f6Or8TNvFXL3VSvXlUpt0aZGh602pXr+j/cM9tSADq4jcsrZV0Iqsm4peG5SnySyRt/XU2AVazTMj+7ZJphBSMZ0pHY+NjICIIv4Z51sdlza9QenKCCsu+w1ijJoNRwB321qjeoUArtc1zzOLhQL873CJtdisldZ5ar+AjenrDAHHcP7S/4squV7XcjI3AIs+MwAhyOZ6I9Zani6nC+vKzQVwFmj02ptq7x0ZiL7KEsWBp1bTV0j3n0o9+ehdrdK52pFPKLCLBzUgZmcAPQTwdg2IAlzOhZA4R9zNruPPOiBxaK1yI4CJeuJrx9dXBgbirOAiD0nDe7WYOHKkDchx3iYIj8TcYIk67Vht693aarlEANB2BPBoaBffdCst54nmV2NN50ttIa6ilvr9oRr9gcUmruczTc7PlC7nBnSXu7V2VWdxK4601+tp2OlqNr7W82fPdHV9YYp7CN9to6bWXk+dvZ5a/bYabZxpdBvhEHLjU8eVlJfKZ7nm50sdDQ/U9H2Nr8/V7HS1d/JQa7+lP/qLd/Tgqz+rez/7i9r7ya+oiGLl5nqpqQUwlRe6evs9ZWfXuvvam1rNEl1PZ1rutnr5y28p6IROsQFggxPwg8cav/2uzj98qn481PDwjjqHR1oWqcJBV+ugrlmWaP/efTW6fTf33MemXQUi8torE6A5X3E3+gBc47Gyd/9S3/vv/mvV3/6u7jZBv9bav3toYzBPltaPFSlSWAuVJomu86XGeak5hvgdcYCQA1UMb9UNZ+vdDQEMKWC1a5a/aISaTQGDU25okoocpkaSbk2v7rohoZ0iF5OG6CIKGhriLjzaU3fUU7fXVh/SO0lUTudaTWaaTSYaJwstcInW6grlq15sVYfYMFMBP2SnteeATHO4EaFbk8aldLGSLsqaLmue0npD63rTurB7/Z52RBFvM20aazUOIm3CmrkSxleJoqijOIxt7oeQfzgeeN9FqYPhyEBN4r9n9JbjvAZs1cZ6j9stuqchCXN9+UtfVK/X1nw+1fvvvadG0FC3N1C3O1SSrVVvttTq72l4eFfNVl/DOw/UHexp9tEnmr8412ZGekEmv0yVLS+0yseq1XGd5FosxlrOZ2rVI4V114MJaDcaDEzYggP4+bMzBWFTzXZLikKNy9zioOP9ffVOTtTuD5TMc82uZsrGS4XrulbTpcVwN4gKJQYwd513EB6ss2G7bd+v1esp7HYsTQA3MC4T5+gJdHl9bT2FuG1wGUCYADpuskzTF6eaX1/Zs4jYZDGfq9tpKY4iA3PzPK2SB9wzCxBlgDFxn7g1Gw1zliCsMgIYJy3ihcolbG5cyEhzN7j/M19xnBp/wuu0XNWKADZwGHecc+EAvvOZ4zYk3WGL84FedeoQSMWghxNSpAK+WRshCdkvWU9ni6Xtl7iLeM2Qg5BTqyyzvWYL4AVYtsY1S4efi/5fUrYI3+XTCezej4t8rbsYfdyYjCGRivSpVu5AJzeDvCaRwZWGughM834aKGhk3013slN0OKJ4R6dmlXcLOdSoWz8de1Sr2dDDOyca9nsKfEiEuRLi7dNEGe8nL61L9NM47ioWnr3TojCj0OYEJAOORdy/Ba6XdfljAhhCk3SGrNTAa+qw1TOA+vjVl2wNT3Ac01eeJlouFzZXiDts13zFEDeQctYjvVUtCrTtRhYZb7Ghs1TtMHYOYBxQANS43nZbrcrCnF0Mop2fSDfZrM3NDoANAUx6hW2T7Hu4LiHRIKi6Xa0K1x+I+5l+RDqHDUiuumtvun/NqVgVpjKHjShHNFGlKdwQwHTWL9Yr9fYGanZa9hyxpqYA9IvEnLwdr6Fg60hERFA5KRkQHgCzrMOMKxG2zLfpQutlbpGW7O30tzJJIIQQfN2QCkblIjiwuUBIhYtQsE7TKiqWecjraUSxpouF8hU9j5U7FMc5vaGQvJutEcAWeMM3rEMYOIAZYpb1E4cXSQCO4FqbExiXJnPadQXjcubs4tIlXOfgxojRZoiTs6UoDq0vFmJ0cn1trvo1pPeqdLGm9nN2JjKzvlq2y6q71+1Uf41nqVJp/zoBbHHs1T5ys6PZn99wMzf/rHa8Su9Z5Ty7iPUbudRNfDefJskRIV2fvhMJFJCaRCsb+QTZTuSu2zspePDo464ioXn9bPtm4iaWOwhExkCy2Wi52Sph/HGhQkya05S0IakT1owEbjc8hYDsRFKTIEIKDBHyDc5wrsqBOFfWDDo7TbzAekJtDNHGJesdg+jI5Yoqta+xvlUzgq7tbDTd1nVZ1nSW7XS9rmuxC5TX3ZmZd7veFdrsMiNymz6OZFk1Tq2AnG6qF3e0pbKFeVejD5duUWoDnKgFQUMXAaoXWOQyz5518dJN6ntqt2NbmxGM8nWdbkt7e0P1+05guspTI5raiDlXKzWIUibHg/FFrOJBru/00dmlmp1Qg/2euoO+lpOZdlmugGhW/NxUUfB8VUSY3f3Yk9Y7teKWrbcJ68PCiR2IWjc3LmlOjcDWfnNj3tQfsE5bhzCCMlzALuKauxhEbLMV6eDkjrq9vvWU8nPY02aTma4vLrSczRTxfXne2ed3G/sM+bk3BLBFm0O6R6ETnUB+QsxZgtW/QgBXewS7KCk1yJMtCpppYOQjPb8cTN18wBNqZyQTvDjBhntoHAnsEhKqZATWP4uRRuDoVb3C7LdNi4PGBRza+StUIyCFikqJhr2v2fTKOuvTZOlShrLUSHR+zznBfRPdMAd4EEhCMoE2aU3sx2Vp4wcBzJpsyVYIfjijkxTCndDj7u4EkG4NYLP11e33FXW6tn+dnl9ouVrZsxh3e7ZfI7ajiumlR48snv+7b/+F/vE/+98Vxw09evhQx4OR5mcXJu5rrLeKENMmqa3pjJ2lKxXUpyAsi+ysyF62TIg1zi1lxETnO+bE1sRMm9rOYuDn+Vq1ONDdVx5qdO9E//I739XzSa58W5OHUHsr9ft9taNY2XKhg35Po3ZHnUbTunZXdEenqeIdKTShncGWdLvPMjvTWoIK5Di1HCZ63Nne2m63nZgMUZylJ/ifni/szkjBMAQwqQpEpFMVkazMfZtud4r6HZ3cP9aj115RmSSaPj3V5PHH6minw25LR/2Ohu1QtU2mbHKtzWyqe+2eemGgIs91fnktQr9sHa6iNvLCgtNMxETqQKs/UK3RUErthL1I36qwXpyd25nc0lssrWJj7u294yP1DvYVtTtaLBJ9/PRU3/vR+3rjl39JP/Erf0uvfv0XpaCnUrF2OIwR2bN3udID7YqV3v7m7+vbv/sN/eUf/p68ZGxR1sQj15s9lX5TXrenvfsP9Obf+KpeeuML6u0da62Gzi4m6vb31Nvfs7HBPVuUifIcYflzPXzlrj781h/oj3/j1zX78D0NPE/dRtP6mFm/LXVglVmiCfMUd+16W9PT0wsTtlP5RR0USSafDhii609JYER9iGdqNlaukqpmZgB6vRFeIMRin3Lp74gJuQvSt93WnXv3dXR8Yu7f7/7593Q9ubZ73f0H93R0dKBOf6je4Ejd/rGKna90VZqIjLz+n/uPbzuAbxHW2xG4HYHbEfisRuCWAP6sRvL2+9yOwO0I3I5ANQL/4GF3BzgCSG5gMkB0Fa+IAwICGBPCqgRMpNcQgIBLviMGD/ueHhyEun/Y016nqW4UqBnUVG4K58T0A+sOvnj2XMXcRXwG3HDM4eAAXYhb/mc+qCojEkATVTMKZuKbuexyeb1eLs2VIT8wN8zV9dReF6gSFwPcYAB3dFbh+OVSw9cTVUafJJcCCB9+2feNG/LavupDX62Djjr7ffWGEHj0XW61mWa6fHqh64upCFsOBkM9LwtFR0ca3b2n0f6RgpqvDZGFxVq9Xk/vPv5Az58/1Wo6Vr8oFBBplkEI5KZOJY4SAjhsh4oggTuRPIBfLsKAoD4xYi2tskLezpe38ZRMFtpmGzU9X63AV/7Jhzr/4EPlk6kGrUg+zt98ba+h6TXM2QRZjxo96nbNoWlEXBSa2wMCmEjLGc7k7cZFJhMXSY+zNharhXuVCGO61wL7tTUXBl2gECGXL66M4Idc57MBNJUPYO5rmmSqh6HWXlNFEKvz4FXFw33r7cUJHQXMDaKkcJKlujx38c8QwjWVVTusA+pw0pQFcw5MhD8PVMN5jCPck3VcBs3AgBMudvRscYlkrAFXAGYBULjIW3cWXwd5am4U1yVHxB1uKC58fJ8H9+4pBvxfF1rMJgb0Ru1YYRxqjdMhzTTBOTVfKCvW6vQGOrpzT/cfvSZ/MNIOMvniQs8+/ljJYm6AArGz81VuLi1eXy+KjQCmb3l8cW5uVhwHRIJv/K2K2ka9/b66+31z4RLDjCukXBfmPsI9FAWACr6un8/lb32Lz7s+f24g1P03vqjw4L6+895jvfY3f0UnX/4biu89VNaMROAVYFaPsVyt9eK731fy+KkePnykWtxTvqtrVZP6D49VRyQBxJsn2izmyj55ovnjTzQ/m6i2bWpw8kD7Lz2yWLtdA6Bto2xbqn94JL/dl8JYCpkbjhwypM1FDFhM/EpuXhNjmH30WE/+z9/S2W//urrnH+let6GiKfWPcZXVNZ5cK1/kCnctNbdNA5amm0Szcq3FyiqSteZZsC4nJ2SxmFCLTKtsURURbCIX67E0u1L17z8Gvg3Exv1bkxHASQoBLNVbzoHOkAC4gv/hAKajGKIUUNZncmW5yjkJAnMTWqwgC4h6BWYsd6oT1YZbDRCyQSQhEYeIWXYqcLNLGq+l65J/1rQMAi1xNm9wxzc1Go1UlJnScqkNzoH7ffn9SMVup+fPrtQMYrXitrlGIdCM4CnXotv26ODAnGyL2dSEK4SU0iVc25bqdUKFJDrAPmwLPXrlgfo9opRzffDBByb6aLe6iqOuxY76zba6wwMdnjxUu7+vaHRo68Dlu+9r+uKFyulUPs98HWfbQrvNUjUP10mqNJ1rk+XaC/sKdr6RPMW6MEALIBFH0fX11EjWuNeT1451kS5V63XUGA0V7o/UPzjUuoBoyswB3FFD+fVMs/NLrbPU9epVvZ8AjUTj+WHTHMAAVP29PQVxrIvJxEBIF+XYtIqBbp8esI6Rj+wlkKekLoxPn2l8fmZpCcCvVxcXisKmOi1HuFusN1325opa2P4KQcH7glhl/wGwY26yB5qfFdI3JFzaOYWNrACUYr5UIpXZdG5z2cU/Vh3BMCXkXhqZuzWHHC5YxCDEz4IqF3UH2LPG09nH80afJuQar40/iyHEu10DfwGT54ulxpOJkdQQVEZSgUqut1qv6FEHoHbEC9xclm+UgrlVjjxIYIuEBqCGtKwIYPZ2vifvnbdlPLaB7g7Ksy7fLXGmJD64zlNATT4DW7crhyMklzMauWfXjcfO9pDQr6kTN7U/6OsBIoGwaZUJ08mVObQt4hpS36ovbOiMPARXdSCsp2aMywWX2c4imXF4YGe0vnWWDB58HI9UBNClmZUaNSMddfvyt1Kb3tZRX/F+X/GdfU2zhc7Pz7QYj9Xc1tSl27dOtcLaXHlG6Dc86wBON5CzhYtchzwIQ9tn13RZ41Qqcot+7vZ7Ni8ZU1yujClEftgi+pPfK1yMJJ3FRKZC/OP69xu2zljKy2Znc5SYTgQHN3HHTmSAqArhStUDXDm1IWRu+qshSkh2yHalJnmioB2p1e9aRCQxspPLsRbjqZ2Rwm3dImshEem8LMrCMu+Zp+YGZw7zvtNMxfXC9lFEDfwszjOs02C8iARvhIq8CxygJqKwz69mhD3AOaQkXdSIKxB9UDFyeT1WlhP5zVxzAkfX9UxctGeVBBDCALqlnXn5sQjSiGeFBN7Zs0XUP7G3nBGaNwSwdfu6nNobRzuvlUhWugdb7Vh9xAjUQEBil6X1UEOYuYhp1mFXA+BiuH/spuP7mmbtXyFyb4jfmzhsWz/+FfL3hgT+//3zx1on97OczdG593m2KtSF18JrCiydwVOL3vUdVRmFRYebWIk7A47KZmDEY43PVDsFdn7cmTDRxsXWrpoj3fzA3JiL9doRwLhIq6hePjPwdNt7A1zANfXjprqNwERTtTxXfbMx8ZR7DN2+zTOEQMDiXun4tMj8uhPjVIIV3itzzWqijXRzJL25q72dEtV0ud7pxWqr02SraVlTXgu08xFecTreaK1CpVbyfDrYCdmpq03SAveiOg7Etmqk4hJnzs2BjV6ujoSaHV5br90xxx6fO0I29mZEj7irh4OexQNn6dJ65hEX7Y2G5gJeLOZ2pkSoSc8p0fJWJ2EJQIwv52PPonQ/ubxWd7+n0eHI1oQ56/kiVX1VKmRvIXECF+6GSHMnNLJlFJdyGNl6k3A2TiCAXe8z04Z1+IZkdOKcjaIoVAuBo4ka5jY/GkHN6m4QD6f52p6rw+NDDUZ7allEcs2d4SZTTa7HKrNcMed5+tZXLkUDkp/9kv3F5me1SSAKoye0wK1rIgvuk44AZi8xM2q1V7AWQN5z92GuJubYc0RyELpeWhOCVvUP3BlYSZgXzom7s+eez4d1wP5+FUWMwIrxNlct8fZNOldb1sMa+KRXkaYS2lnMaodqW00nl/a+Mgjg+cxqCOgu3ZGCxXrt1AiuSmKzNjGqbYuWVOFeJ2cJyEsTUlVRtqRumdinioe2flRzspI8QsrWTsPRnvrDPTv/vP/RR0rpRo1jE9KRBsD+QJQ10cFBK9T7zx7r//rm78lveHrztdf04OBI46enWpxfmoCAGhO6gCO/YXcKWxfoli8h5AL16Vkn0p4zBIlLtrBUmQR8WPRus39tN0rXGwW9UIcP76pzeKBvv/22TqeFKNhotOom0CHW2hK9lkvt9br63Cuv6AtvvK5+p6P3vvc9nf3offlJpl4jNGf5fL60swMENmIP9kGEerxGXkcTZ62JQN2iwOd6g0WYaC4MteMcFQWqtUPbZwJSr9Jcz5+d6vTiWp1BT2987pHeeOM1E2ZPnjwFfmJKAAAgAElEQVTR/OmpBr6nB/tD7XdibdO5vO1K5WImJUvd6/atToSu2vFsavvVMuV5w/fqahVyrl0liRaBunTc0geM+7fdsSQLxMfj6dL2WYRKRuDWA919cF97RwdqtmNl67Wms0QXs4VeLFP93L/1d/Xyz/2iug9ek9ZNlYUd2MzlbKkfVOksF7r++EP9wW/8Qz35i2+pGD9THKwUENfViFUGXSU7X8N7D/XS57+gN7/yNQXtoeqNjrb1pkqqbto9E6iFMXOUszApI1M1dlQspXrnD/9ffe93/omSJ5+o69XVoQO40bDPlsSe6XKuJdH5pBNEsRHe4D2kjdW8pnUA09trz3qVskPagyV30QVMUhDCDHnmIOdcYJUYXk3rTeEqT6wzu27zA8NDu9PV/v6xBqOROt2eJpOJ/uhbf2TrAOTvo0cvq9vv2H7TDDvq9g4MLSE9hGcLbOHrf/8/uuUrbhHW2xG4HYHbEfiMRuB2Qf2MBvL229yOwO0I3I7AzQj8g4f9HUrYDewahJ+piV1XIRfBDRedbc2AcZSU1lVIVF66NvJjgAt46Onlk67uHXR10G9bz82aWLiisCg74uPoKl0nmSsLJF6QA3cFxFhMpsWwushKOgDNVbDdGJjBZY1uPsDL8XxhXayNMLYL/5PTF3a5NNCP/k6/YWQkAAXRZdx+ASYGg4GSZGkXEetqwxHaaCjuRIoHsfyBr/igozZ9l4OeagD+2UabSaqrT851+uRMy3yjbdzWNa7mo0MNju6oj+uy3jBXH05nQNq3P/lAz89OVSZzDdelorKw2GYIAWDw0aivg8ORvKanJr1evZZCnLmBZb+ZyhcCL8sKA2K2xc7cwL2oo85gz+Kdyu99Rx9/5zuan51p2O6qVm4tLrFMciMFcTcBWhBJxEUfMhaV98b3zGXBz6HXcJYkFg1qThVIwc1KIX2nvqdmUNeWz7FcGREM2BTjigIAygudn15apw7jiyI3WdHhBFDW0BJmyOKnY9VafTX37yns7xkhbfF1uNPAMdb03E2VJVNty0xeHRcb/VWuyMs2/i0XNJwCOyMd8JD7gYta2wVEnfHfrmc2TZcGmNxEoprS1/cUR7FFaxOXZhGrdCmtdzZHkoQeT5zrxFoSI9jU8eGx9ZllyVx5OtcqmVmMH2T1cjEzsBRQl75prCOjwxOdvPRIJ6++4XqaiNfE1TCe2Fwc7uGQPNTjp091eXGhLEkMUB2221oliZLpVNu1mx9RDIDf1CSZq9lumlAAgUB32DUQhv6iZbo0B1W73VOj2dF0Ump8MdH8+lr5fKq409PRK59T8/C+Phgv9MW/+/e09+ab2gYN5QqU4awwArghrTZ69qff1vzd9/Tw6L6ajz4vr9N3bMyAeVMz8nd3fa787IWWZ8+VX09F8nCW1tU5vK/DV141+3m+SrTaZNpAih4cyG/vkVOKdchcGjWE9ZDAZrEDEiXerTBCAFfs1Z//QH/83/436v7ln+oou9Jh11M5aKl10Fe5K3Vx9lxeWVe4bclfNwxUSuqZFozJSlqkFQGMSxFyDYLHBC2QAy5K0D48EwhUpNGPVzwX9VdzjmAXgA+f5boQDS8CEPr/2HuPGEvy/M7vGy9eRLx43qTPqizT3dV2bHNmODRDLjkcimaAlSAK2NVJWEAHGUDmoJMEHRbQXRed9iBpdVktlgJBiuJyl3bIcd09pqdtdVdVV2VlpXveRLx4JoTP7/9yZnjvYzaQqOqqrMx8//ePv/naeqhk7jrWzNW0XCokwhQRQpH42ZUqCCP4vkmm8WhuJATEGFoJAnhxD+OOigASiP4LiZilPnfhuurW0ow44VwarqRx7gmPULoEkPQVeKFF2NNnOlun8puhqre3FLar5lB8+NGxwiBWHJUNlDAHxmhiAFwpLKnVaFisM0BjHOIIhV1AxDJTu1G2KP8lve7rTPUqX4cY1LWBtPQb8rUDnkG/pGq9o1Z7V1s7h/KDspZLIh3p87vQbDBQns5U0kqtSlFxSETvXFrPlK3GWqZTI/534o6WydL1qKcz61QndcIciunCCJNyvSYvLunpcKBCuy6vWVder6ixs2tA0DJdajnN1AoqWvTH6j19ppFFSm7i4awPFJbJinIt9hlCiO67qFrVxXCgyTyzyNgIcNr3LQoRMHdClK3nqQy46xeV9PtG5BGdDen6ycMHBtQT4VitxObgCugeTBNdnJ8a0cN+g+jIuhItAtl1ZuKGAZwFFy236uYU4nWPiM/2nAMRUI+9cMwEB6YvEGU7d04lkjMAjjfORCOA4SoNoIb0kzlKAUCJ2KsAHBd825cB/omgJbq83qir0WkrpoogDM09OoQYnCTWPUg06Iy0g/lCs0lm3Y6IbQBOIaaSOaSZbb9gdfasX3UCmztz08kIp0WfpIWMbNz3PKOWdrrpnsW8QXSqVVkGnpFnONt4MIGOES1BhAIcm1sRxzH/HCKImPXI016nrhfu3NKN3V07iwy6l+pfnms4GGo2zYTmjZ/TXKObHmPXG0lyRqC4WnWVBTgU08Siggs43sLQRdiyfkHwpKlzAGdrNcJI27WaqsVQa8DxoKjOnRt67R9/QxNluv/he/ro7XdVKwRqByXVvKI5qaphyebOfJUp8dZKcUetcU8697Olqdg+zdlmqTTLlGRz1XgmIB74M84ZBV+lcqy4UrFoZj6PMTKXnvX00ovrW9QxYwkRh0MSoYJ1ARMHmi1dHDQVEp5npJUjPDbuXxPpufx8F4NK929BUOSXsyHhuCo369ra3dPO9o66Zxd2/sPO5CWZi6v1i0Z0GVC7sWR6dIEjCqCHdDhRejmx3teI9xaQ1kRDPxMNbMxx7v1iwpuFz8VfJxBtQMFeQePU9SITiUn09en5hXX+WSTw0jlNEV9w7grp1w0jLSCm5nMTQczoIV7minBILZfmrG/Wqtrb2dbJ8YklI5CWwH84Ua/YUxsbyHach0S2hgDMZdXrdRdViWMRZ2q2cN2eV4585rApIpy1FwKWTROyjDMLe5kRBJsag6vzuuvE3vSMX7mENwd9EzZsfjT7pxsS2Vy+G4LXCGB4JwhV603eREmzJ0LcEvvrBaoFJYv1ns8y6ze1SFdzyBdUKIU2dyEKQy9XCQJ4uZbHfDPCnefZt3O+F4Tm/h2w1q1WmhUKSoh0FQIo1zfLv+FYXA49dahOqcRWSVJazm2/wonNC8twdPOccLa3PRgSjcj7or0+5rCR+cvN67XYbkfSW7zu1b4QEPe81sliqSfpSidTaQp5TTxzWLKzPuO9zBdKvVQrf6VC5CmuhGrXawqXnqKVr3jty0sQN+I5XciPWaMQvizMBcy4N2oNE/Hx8yVjiN7Ufl+NY5tbnIEheokIhgDstBpqthr2eaTGZJskHaKfY/mK1gUVcOYyTwvUuyz16Lyn9n5bnb22rWn07LIuFRCXIjzJlvIggImKtwhfF3Rs7vgosjHjfkW6AzUZELGcytmzrP92k+gwT1dG/tbrpBWE6l9Sg5AayUlsNSKR6Wyhbn+pZitWq9Uwgoi5M6FaYDTWdDq1MwZ3A97H5TxxBPAmJWI+z21vMRKYDtcoVGqx4Wt5gUtFYDq4Hs9/kERsogab05s++nG60ByRFfO05Ko7XBzs5o67tKyXTVfz0ogxi3YnmYh7gomI2ZNIDHEEMOIR1h3uprguuXtBgBZJPcAt6QcWNYz7ezzuq1yO7K7C2osAYD4jfcgJhUm/MGEUe9wiM+fwlWO9FBGXX7T12fVgL0SNUqlaVlQpbc4Vzs3K10ZA67RXFs2hSq2uZrujWqOpH7/7ru1vJELU2m0jIS1JAiFGlqm+09ZlMtTfv/2GRrOxXnnhBT1/eEODk1P1jk80749MRFAuFFWLKwoKLm4dwvmyS8XHVAEO/UKgqFQ2RzTuYMQOPmt7vrL+W6qc6GVec30nfaZVk1ct69l4YKJlKj/WYaRn3a6dDa3WIAg1n070mVde1jd/93f1m9/4Lf3Fv/43euvP/p2y43M1iEruumqeMCwYkYtwjr2QHnVL0zACuKTEzkCcwxEWs58yv7nPc7ekLkny6xVV9yHOY5XDkrJpoo/u39eT4ydqtZp69aWXdOfWTaX9vroPH9nHzVZTd3a2VPFzPXv4kbzFTP5irli59qo1lazvhQqY3BJHur2ZesPE7iw4o3EAI6xGvETyGcKmaZKo3mpbStN5d2DnLtLMzAFcoJ+8ot39A3PIT+ZTe38RPCxwou/s6Vf/yX+q3c98Uap2lCeeVpSwC+yF1AHOoUudP/5I3/5//m+98+d/orz3VO2KVK55aux2tCxVdDEvaLQq6sUvfFkvfv4X1Ni5oQdPuyqWmjq4cUcHBzeUsx45SMPW6uWsr3U6UHEx0eMff1/vfPuvdf+N72k96KnmkwjmhG70FQ8QRSPUm6e2UDM2nNkRkXD3ovk5iMr2PdgPLeqfCOxNdD4YAxiUOfTDkryo7IRgCA42KUs8Xwi6ef8hgAs8n1u7Ojq67TCCMNLl5aW+873vmGjr1u2bunl0aIYFBCIICLP5SgU/NKMEwlFEH7/5P/3za77iGmK9HoHrEbgegU9pBK4X1E9pIK+/zPUIXI/A9QhcjcD/cNS0CGjABmtDIeoXUNr6jwrWN4Mfk0sIRDAAE2rvdJ4qz6RKUdqqebq5XdSd/baOdtvabddBXDQZ9pUMx8qzhZYJfbVrc8YAJnGhNgKYSDHPxXmV6a2pVgz4n6Yzi8q0Pp7QdRlxmMc1ACBvRGLu6eEnT9QnanVBF5plN1k8MAd6HDI4yrhQ7O1t20WayzUuYHPihYEarbo6ex3l5VyFaqAQsmmrYQ6HfJJqfj5U7+mFuqd9zegFDmOdcoWgT6mzo93dm6rGNYVrX+sURe5IDy+faZyOFXprVZOpGoCPAAYQrN5aW1tN7Wy3lRfW5moMKpGiekWFcqRipSwvCs11PZ4kRgB7uW9gG93EtXrLyPD1gwfqvv22xk+OjUhcTBNzCafjRFExMASEMQvoDALkC0PrXOOSjQIep5kXFDVOEuswttjNVaYKing0s0RzAfascCxkRi4QzRYBIAO60KnZm9g44s7jcj8lvhDwKXAEMNGZfqWmsLGtvNpWqeHIFFwX5Ygg8LUW6cxcWfkSR85cOb3GniM0UN4bagmQu8QBxLQiUg8gPLQ5ACBfjLj4EpG60mw21sL639ycBjXB/XulkDZjQAH3DSrjVMPR1C6UcbmqRrNlvyIiWK89dbuX1oUsLu05F9ih5pOBVvOpotA31xI/3TSdmyudDtRyc0tTbu18D0D9KLaYqtbhodpHRxpdnOnRw4c6Pz2zSMydZtMcZPPJxJzFuI0BSHFcLgHEQ18+qms/N6cCHUb8+lPFehEnd0kJEGCxZFGiy+lQe/deVuXWPeX1bQMUOr/4i4oPDrQuBvhWzP1F3F15XeQF6PQHP9Dw/sfaaXZUfeV1BY2Ouyi3QGRyrYZ9zR8/UPfBR0p658rTuUpBrEKxpVrnQM3dAwOPx5OexslQc2U6oAN461AqN+19yNbO7QWQiOsGlI9nAIcMjnL1Jzr71rf1F//z/6h702faWYwUFVfSQU1hu2Lg2sXTC1V9X6VVSYUssAi0eTHTTEvrDxtPIXMgC5xLBZ2J60F064wRSBYLCIjuYnVJGsBZ7UT3LoaPuW9kg40ThAUR4c7N6Me+JgmCAUQrABAsOwCIEFBrreZLlekkBHTPiO11UbdBQB8h7nmPEGgj4CA4cDoWQ0Qw9KBlmgHYrHIlRDT7Uor7hR51elfXvGtF+fQI003KYxvkWpV9hbt1+U0i2HM9fXJm0bk+riXP12SaKE0BwV306d07t/XqK6/o3vPPKSxI/ctT9c6eatQ7V+CttJ5PVVhnqpGQkEMIJUoR8BB7HVVULAQ2frVqQ1tbe2oi7iiUNBrN1L3oazKcqdPqGOBf9HLrSIxDxgRb1FRZMtQiGSqfp+aCbkcNZdNU4+lMw3SmKfPYXLHWCWBuiIBI9jDU02FfyzjSvBRoHviKGnUToBhZSjezF2g5mmrS7Ws1m25iNYl1LpqoyL3BgErENYYmkIEADivVDZHhW3w9azBAW1Rh7tFZTNyrby5gnHBOtEFvsvTk8SOLr2TdwgmMi4kZhoPr7OTE/pz9BjGTiz/eRD+v1qoQ0W+Ovdw66be2t5TM5nr8yRNNbQ/grwFvHYDLnF7iuuKDr8Nat3LOROtPZF6xFbK/Gr2Wa5Gv1GhUVGOf9YvmyuPzeO5IE8AVUW/i/nU924harEeuWrV+c8gUnKLDy77F0k6Jv2ffhYQ2wdZaGSAj2htzaLqPTeKqi9kzN7D7MwhXi+41cs8t8xkDzrNkKRO2HZmby4yxISQw5CUR70T2rm0N4/+LJfrdWOshC1z/caNS0sHulu7dvq1GuazB5aVOj481NbdVaoIfOLaCOccgromdZXgL8niWISEQMNG3uFparDqkSgAQTxT0em2kK/GNLoI1V+zlqhUDteKytso1FUgFwfldr+jL/8nvqXJrT73JUO/98Ic6f3SsUrZWJ4yVdAdqlCtG3MxwrJMEslHHAYimkLIA0nZmiYzYZR6z91TrNef+hfC0JI+igZAQAvwbnML86oQvznkJUJlBItr6BQFMZURijijIX85mCUQRFR2sZxDfG4eU65/lbXJxzAbEQ4pHReWBJ3z9Y4gb31e5VlWr1daEM+B8pVpUVtofCpWAZ32d7hxmgiBYe9ZChICLpRajsdLLsQlpyiG9zK4TkDfNxfXDWTmBD+MAMeTirYvmdDSSio7RVa4Rnd0kzVTKarRa6g2HSnGz84YvXe+fTdsoUJV41HrDqirS5UpDiCmSQSCR7WdeqlqKtd1ua3ero0cPn5iDl/kZRYERXRDAnC8sTpSf1xz9K+uipTeVz4OQ5JnFkVarVs01R3Q8ZDBrCs8ahCZfzhJB6SnNC4Kr+1mMs/scR/o6odM/cPhuHJA/JXx/zhF5df43NyzPnH0P9+yuqXzGYW1Em4u75czm+tkDVYOSdWAiCDFHol80Eo4xJFWG33NuYc8MeY2QZ7ijcKfSNYr7mXMigP5qrSFCE+LDPU8JrjdEB+aXpfaDVAPX5d2qlIwAbpcCNYu5/GVm6xgDwvzF4QuJaRG9OCR9XwHzCx7Zkg4c2b/RCRgBfNWpzL5Oz/cyKOpsnunJfKWn89wSOBCuQByViiXFXmBnhKW3VuJlyuOC8pKLaG036qpCpKQrrQYzrUepcz8HufJwqaDEedElO+A2bTdbqiDOzKVBr6/x0CVF1Cqx9nd37b5AZzjdweUSMbUkesSWjNG7uNBsPFSp4Kkexqr4oSKUEIuVItatQkHjeaYPjvuq71RU36I2J1e9XFaJcwEij9FEXjK3OG2cw4iBTEBjUahFE45xXiBJKU0hxJxgB1kca431u26EIRbPzjwqQLQVbc81YRMEjlzcO//1e2NbM3DJ0kUO6cLXh0zh8/n37v1jPUAYsVKxkNv5ibCAYoCIZUMAQwDiAGb/Q8iziUJnn+H8d1X1bOuU5doiYmEPKdhdBTcpcxbymN50+oCJiedsmJGKxZrL88DFgzmM9JQ5ZQSwm0cIly1yG4LK9zWyjvaSdZPyTTn7IxxAcErdQK3KOl/UIkvUxGFrMbTunMmawHlhNmEeuMhw9+vCiX8YN5IpwsjILls7mbcILHzP+uAbnaZmCOjSuXXcT+gDpnaE+0nsOmM5D5YrVdWbbX304IHd02qtllrb2zYeyWKhCXeR6USdwz3NQ+m9kwd69/772m23zQHspZnVe2TDkbz5wgSSdVzPRMPjNkYAXMA9W1G13tBP3rmvAZHRpUiNesvW/3C1UpWxnk0c3sCZISxoGUiLopQVPaXE6zcbqmxvqbK9bQkBj5+d6On5qZ3HqDra393W61/8rH77G7+lk/fv68mbb2v4wUOVEU72RybwrVQi2xvZYxFpM55WvWGHANzliQkKQgQZJhJAbODIYuYCYunKbludu0cmUHR97YmSyUSHe/s62N1Rs1LRuNvV+OxU07MzLfsDHTbrakWBAoTOvQutZjMVVwtVfKnBOoi7nY/N3EsyBBeIuYjztouFuV8RJFJhki4XVk+CCO2iN1SXmgRXqm5jXa42Va4gFA5tgpLERurUBFHc7r5e++Vf1Z0vf1W1/VvKi2WlY5InpADRQqNpCSeP3v2RfvjXf66/++M/VHnUUzgfqVn19flf+qz8RlWP+yO9/eiZWjef1y9/45t67tXXdd6b6cNHZ2pt39CLr7ym7e26FqkT5YXhSovLSxXWiRaTS/U+/Il+9K2/0Cfv/FCjZ8cqcgfwpEpUUr1Wt/dnMBpoNBlvagUwIVANQKpHQSn7NZtTIbA+dVff4erG+GDT5NnhhSHCwMQw585FxHRMEhju4dAqlSzFIHACWYQahzeO9OKLL5tAjPl1fnGut9/+scqVkra2SWBoap2TIidNN73lrIMLDh+I9KJY/+0f/dU1X3ENsV6PwPUIXI/ApzQC1wvqpzSQ11/megSuR+B6BK5G4L+/0cyNaLO+JuewgDwDNLToRvpdcQHnBSUAboApOc4sK9y0bth6JO3UpedvtPXC0a7uHOxI2VyTfk+T/sAuShDAuGqh/YgkBdgByLDuYUCwet2il4mLAlgd0U05GrpIXgMjfLuct3d2LJ4TcprInZPTM11c9jWZpXbxXhNNt1w7YsiIQBcZdXCwZ0A3BCH9jJBsxGE2203t7G9rHUlzb0GRlxr7W+aUWk0STU+7Gp7yOujxy5UUAnULRU1xZVUa2ts7Uq3c1CpdWtTh45OnOk9HWhbWqoS+yslEu+WStumsJH4oX6ndqmkLktzsDURbRSrVyypWSyqWS9Y1SGwTynt/ox7PkoUqUVmlYqQQgHE0UfrgocafPNG427eOPRzAkIoAFC7+jstNYOQ4ZEde9C0CDWC0GEd2SQQ4JuoLAng1TyzW21vBdC03fV+OYACcxQETADhkC82nM63mDpAFHIuisuYAJlgcw1Bj1NVcyGoNRc1tTdaB4lpHZRyrAKF8Hv1dyVTDQc/mHmQzMcK0RULeWvyZOTyIpcP5yAdHgaKRuABUXFhxxZqQgA4sAG/iOrm0G9Hv24XPdf8GhnJCQHCJ7A/GFieFm7hab21U9HUFcUX9SWLut3Q2UXGVqlHy5WUTLaaQSmNzLAMuAshBWhEDveDn8wGlUGzXrSeoVKmZMKG5v6/du7eVLeZ68Oihnj17pmWa6nBnV/VSbM4nerSOHz40MrgEOrleuUstBCGxVWuckDjTYlVrEMQr4RlelquqPf+ySrWGVvNUs+6Z9r70i4r2b2tdaipbFRQc3ZLfaJj7C7KDSysihyLoJh1s9z/Q+OFDvNVq3H1VxVrbQI/ibsUROb0Lze+/p9P772mdjGweAwq2tu+osXvbiO91hpPjUheDc/Vmfb3wuc+rfutFFRs7Bg7OcVDnSyN96AYDtHJOMpj9hbL3PtLpn/65vvO//a/6TDhXBw+slyrfr0jVUNMkU//ZSK24qNIS57KvLEPZvlIqVO4rzVLPxh8yaW6RsT+LdjXS1+LdnIvFhAWABQYEOZcEP5JzdzgHsINWPMWRr2QGoUzEn4tmQ4wCAZXioiEWDje6X7Aux9B3zq1VhssMTsezaHzAYxc9WjCXfamA2x5gCkBDSpeZJsuFpsuVOYABw1YBkbMAUS56H3ECn8xrKTWq8uJQg8VM60pRxVrZ1sfBcGLODz9wcYTTKZGxma0FCGxef/11ffmXf0kvvfKSJmcnevLgQ12eHms+6WuZjJTPp4qLnvY7Ta2yRN1T3JMDdeot1WtNIwWSdG7daRC9dA3Pp6z5Y42Jq1+sdePGTROrQCys1pnWy7m56BFUrJOpvHSmgHj2tacQl3+2MPBxyhjg2IKwMLK2aMBkMS5ZdP3FZKwZ5CqEubGFThSEy78UlEyIs5jMtErmKtGpiCvQB2j1TBTkImMD67u1VFnrei2bC8aLcNuXXH/5cqVau6NKs2lE4BgS3VQAUrkUG/gHKFyOI/UuzjUaDJTRzWjRoizvAJRT9bsXjqC17l7nHGK+WQ/eaqWbN25aJyhULU2una2OAbhPHj/V6emFgVwQwIsVa4CnBFAewZPtga5PF4IJkgaBTglSDrLPEHBIKMuw1XanqWalrBIiiPlcAXMZ4BXxl++pXCsrrlVMVEDkcb3d1N7hoXrdngKfiZgboIqDfU7CwZA9euTSOhZLI7yMo/u5kk1r1bYzA+Efzp0IVwBRDGDPWsDaze8hkHkMGb8yQHDm6iYs4s9Z8w2cZy7w3Lm5wZqLW8mJZZqNWFuthqpxqDrJH/WaRcX2zy/MiYoT2LpArQrUCdpYD+l/xR1GrCiiItxckIY8Y3RDcyZhvkAA8zMwD4hohrjDBU5Ifi3w1CrF6uB0WkkViJZNr+nuZ1/Qrdc/o+bdI51nqX74b/+90qenaiu0cwY1BtYJbQPogGnIBRwqiO34c8gXwFHmDX+Pi7Jar9v48znslYDcgOx8Hn+O8xTHsKMriGuP5IeRRdl7vjsf4PojHYX4Z4s6BWRNIUjde2pdiZaKcNWVDrmyEc54znGICCvgNZRDTYmnRmy3XhtZsZwvVA5j7Xe2NT7vuroMc2PSYxnaHGDer5bueS0sMutOTy7GFvnLe0nfsZ0Vjcd2meGsY8SfurhMN5+ohYgrscJS7KK76RLkvGLdyJHKtZqdeWazVFm6kMfzlCzsvfbCokVX415mrTEyJHXvM05XiOBkMjfxWqdZV7NW19PjM+t0jogAruLcd2OGS2+Rue5v9hLeU8geiAdiiXHdc75hf282Gq5LN53bv+FszL+zhO4NYWnuRDvb8jxtmuo3VS0u+pn3Y5Pcc+X0/SlZ/7M4Zz7z55KfN65CJxYxAdPmg6QEMHZH8uN6RHZUUA4tPogAACAASURBVFgIVI1i9S9H1lds+hzc2YgycCPyXLGnIVbDEQxJyzpja40jgNn3LMLe9zVbr839O1qvNZQ0g4zBMb0hgW2uE4vN8xVHavPBc15YGolSoe8aQcM81SJxzyKL0GpBlzXiI0dC2DP106hQS3jfdBG754L47zkOTr+op7O5jtOVzlZ2xLC9me9RKoQqryH/fEs4ScNc8VZdizA34Rbik2YxUjBbKOuOpNHceoHpKM68THENByIRtL49M+122/YsntuL0zN1L/v23nc6de1sbdvXW7Df2HwiHpW5U7A7Tf/yUpPhwBbSVrmqSiFQwFknwS0KsVo0B/B7j3uqbpVUqhc1Sea2B9C1GbLmQd4lc3Noc6ewzlkOTDkd26xoCGlZQxa2NjuBgBPOuefOJQCYixqiDLEb63CxoHar6jpuZ9Q8rNQk5SgKlM5Su9cwT6gYsq5iqwNw3cU8Hy7Vgv1ypeUcgRVrEmkLMjcpR2N+GAidjGQKopO9/Kex5+Zg3biAr+LR3fvtHPl8sB7wzBPZTN0GTmC/FCgol2z9h1S2lI7NB1HszCWeV7puN0+g67rGjcs6GoUaTSYWr+9+NoQQkXWKluOKJZkQq01q0mq9UL1eM1GYE4ZE9hqZxxDA2Tyxu0zK+E0n7vuydvDir4h2i4CmFZtzDaIbqdKsKkRgssA9PtGgN7DKD+Kng2Jo1QeMNbHHxN0Sh895sdFu292aNQ9RMD3p7B3tG3vKq5Eej8717Te+K49+2WpddRKquj1iPyx+HOEprliEgQjEuZ8dHN7UrZdf1f5nv6D73/+h7r/znj45PrbUHpQsMX2+3FW5a7ITexDySxUiXwXilkuBFpDA9HvXayaiRex3fHmujx4/1slF1/YN1nsStZ67e8eeP+9iqMn9T1QkocCqkIgnj+zcRQILH7ZX4tpGPMLai1CF94KkG+a0RQW7WPEJ72kpVONwT53nbuqDhw80HAzsLnywva2vfe3XtN9sanZ+oXfeeEPTiwstx0P587lutJuKICOTqQrzREUSwXxP1ahoVTGTMelTCxOQFksIBoiY9jXFoU6ENqkDlYqdQ3qjodtTy7HSbKHL/kRDBIKsE6QzlBvWuxtXmrZwI4rLlokuxyNlUUk7z9/Tr/zuN9VbSf2EFKmF1QbVq3Vbi1pbbYpL9BbRzH/973Vy/z3tBgU146L2Djr60m98VRfpVG/d/1hvvv9IX/ra1/Urv/VN7d96WQ8ed5WsIjW3D7S7f6hikb2Cszd7S6bV5akK6VCjZw/13t//pT5++y2Nz0+0no2tpiXHxV4MVK/UTLg+IOaeRB1wirKr4eA8jpB9PHOJBHaGtEA5t+EhioiIxLfOedz7BYuZ55wzp0++UjWndFQKTbhLFQjrG3MAwpc76a2j23rp5VdNAEdVy9nFmR4+fKAoDs1EAAmcJESKzzUe9HV5fmad6QhEWUtYN/+XN4+v+YpriPV6BK5H4HoEPqURuF5QP6WBvP4y1yNwPQLXI3A1Av/NjZYhrFzAIOEMirP4TaKAQFAAQ+n1cgSwXawNvEY1TmTfWnFBapakF46aevW5A714+1DiIjscaDYcWlcOkbhER8Ix1ytVc1IQz8vli8tio9VUZ4cD9raBnfQi9Xo9TaczA9lBa7iY7x3dNHcGwDdE72gy1UW3b4QH0dBghAAWSZoZcMdLIO4JRX0K2TjsaToZq1ombihUw2IB2/KjQH3iCwsrNQ+2nANzmmh81tXkktcAOZFruvY1jcrqzomsitTZOlS5XNd4MNXx8TM9OD7WxFvYJbYS+SqniW53mjra7qhdqyhfzFUvR2rW6HRaKowDF0PdqMiLybt0Ll0uO3Qb01lbglxN6MIrKOSih6sZN/bZhYaPHuvJg0/MPXcVt+3j1CDu2C64JPySdQlQXrCOJ8YRoBsCGIAEEgeQcjmHkEERnFh/jkP3IG8gKpy7Cv8hoAjgX0TUNo6hNcBM5NyRKKjDQFPiKCFeG00F1ZbOh5lKtbZqtaZFy5kCG3ApTUz1Tmxfvl6YMj7PnaPN4iHNlcCdnMgzSBxXJAsIao5vCASAxo370kCstXPR4PQGaARgATxBOY17AfLXupP6Y1M+15sdVWpNI4ajak1xs6PzaWqENgRKkGfaqccqLmZajHtazUZ68vC+kaBb7bbNTRyWk9lcKSDYKle51lSt2bILPJdL+hD3bt/UqlTU42dPdXZxboDv4e6eDnd21KrWlM8Xevj+BxpAVACS0N9FJxbEDiBnxrMihXGkeqPh3PhhKH9rW0e/+mtSuazpqK/x2TPt/srXFG3dkMK6FNcl1N3EqOMezHBaAOdiq7CcSWVnJ0pOnigdjFVp3ZRfbmpdiVW+0ZIXenaBn7/zY10+eF+h2fjXOn5yohvPfUGtGy8orLW0vDzTZNrTs4unenj2SC+//mXtvvoLquzfMXQ+yxIt13MD6yHIncnW2hf5Sw3+/K908q//jR792z/VvWquZpBKxVSLrVBzjMqzpWbdTO1yoIhMttQzQnQJGKu10mWu+aqgdAEhhPuNaF1HDLho1018ob3iKwKY5W/jBHAmkY0D+Ioyca5gXEsQ3kTbETdq8CTgpaQJxcMITUqhrSs5Ud4QJKxRc1xJUgwgYt2EdLFBCvCM4m7DUYpTyUW0zlcLTUhPgDwE1sedQj8mf4/TPwPUWW2AS4QFOwrrFT3rA8AsjLiI67UN0Q8BHCmuNIy8BAA2ocJqra989Sv64le/qoPbN/Xk7R/q+NGHWiZj1Uq+Jt1TrZOJaqGvW/s7WqUzHT96qouTnp67dVfNestAtf6wZ+KEWjk2p9PosqecdWrtKSZmut2xCF3cp+OE6HRIg9QInoiox8VKZVw1gLBT6O7c3FaZl2vG2gCQCzkICQfcDPlWDDQkmn291JI1LSoaKIbrDyctgPqg37f1CdKiGsbOLWMESm5xgBatCzBbqbroZUDhILRIUqL2ohrddxXrAm1sb6vR2VIxjtUdjAwYxUmNowdnZimM1G4SyznTZDRUOp1YZL5Ff266upMpvcdLE6YA8PJz2WvdkGsvvfii7UP2HC4SRwYD8vdHevzJU1hwrDFK5it1IV1n9D4vtfRc56AjBOlK9C2mP4YExEll0auAq0sTH+xtd9SqVBTlnpaTiXxITQFsO1clHeMlSOBG1cBGyLAbR0fqE+NNXO5ibXt5AI3DPE7nGgwGtoazNnFuwDFqAP4mvt85Rl3POgQBqw3GS8IiwO0gnnnoDLRfOBILIhshhYHCkMesHVdnD77exjGDoAmyeo5TSgW12nXdOtrV4d6Ojf18OraIyPlkptlobJGNjhByzBYRwTwPifVBFlSMi+YEd3M2N8eNxVVvElEQkkECsx/SF7+gX9cIE9xhCOEKFuu4G9eU9UZqRWUXFz5PNcoXev5Ln9PLv/k1VV7/nN76oz/S2Q9+YqkHEPHOveqIoRVOe1y3xYI5axfrpYnu+JkjuowNYPdMsERqCm4r67TdRD0TY8m+h3PpKmr8KvIX4N+PSubShBClFgEx0Gg0UmYZ95AcoREI5uBDkDGd/IwANteZEwFCLBsxDXlCZUQpVKVGAsFao9nUnhUIIcQunWZbt/ZvaHzR03LGWSW3NY+5jgMPcRPPEPNRPN/dvmbnU9Uj1hdHKvD6LL0fAYMRwAgINwQwBJEJBQoGkNM9mC6X1pcIqeEi+H2FcWzsH7GzRDsjgkog7NgDgoLiellhrWJkzsr2C9Zq377/aDjUuD+zaPV6JbYzVvdybD24paigRr2uJOFM6yJbzb36c520ANKI6HDTL+ck0SxtLajxHkJCmDjhyjW8cVpv3jgnpChotXIxtc746py/9qsRxo7edVImR9j/vCPYeNDNx89uQM59aE/EJvL5qv/XulYtftczgSDuQ372OIp1fjo0BzcAvz2j3AsgIDka+FIpZg66ChGfSHocuTQo4AjjLG+xyy7yeZpLozzXQLkmnmddwOwGzEaSfFiv+VHKQahG5Ny/jXWqZlRUq0qqQWzPC2s+RMKaPRKRAYJEW082bs3Na7Rzh6UUOEEDY5J5BU1VUG/t63ia6TRba8hSUyaSOVTZdzUv8apgz9Y6LGpe9rV994Zm3kLn/Qv1u311glBl0gW4j6SIQJ24a+EtVW2UzXnG8wkJRc8kzzACi7PTU11e9O2HOTjYVqNWs7mBSADSjXnD67hKxUFsROLEIpmrEVdUyn0V5kvNxzNzAJvwM5fun/RU6cQqln1d9IcmPm1EkfX/rieJ/DSz9ILQovcRq63tnAGRwZyy/vdNpK916iKiw2Fr7nQnJmDeUAPD+o6Ygnm43ala7C53sMkkU4UxjEPr3B4Ox0rmCCadIM8JbXwbF/o/rxItePoWKflTLoWFawxOe9cEwOc7kQtiT/a/q5oBnneEXQRKXFVoQ0a7lG83j63HGHHOaq0ZZ3bmSLmoUh0RrhOPsPaxx/EcM4947kuIZjYOZYuT5WtSn8OaG0WapKk9ALwe6mVIAqhCmNZbJmYqxS6GmPWOVCLOT4g6cYITEe8ioWdWVcR+SgT45cWFnVY5LyJkY43g/zl7uGqbwCJzJ+nUFBZ7B3v2PXDF9y/75qrkmWXD7V527TCMQIg4ZnrOw7isWrOpBh2znqcR/atj7kaRmnvbWlcjnSR9/d33v6vBxYUltmxV61qOx4pxdwehJVAxruytEHKQbi+99hm9/pu/pVf+oz/Q9P4Dvf/Wj/TGG2/pwQcfaXjR1Wo4VpDOVUF4xXvqbURAlVDlatmqbxaF3AjMBaTpzrZq21saZpkeX1zog4ePLXWiELJPugjv5w8OteUFWh2fa9UnxYYkLPbV0M7xjDkfCMttL12tNByOjOyF9OW9ZI7H5bKrzkhTO08G9ao6tw7Vun1Tf/Wdv7N0qHajoV/60pf0O7/9H6iugh7/6Md662/+Rvls6tIJVgvtU1NCLdFkrLKXq8keidAoClSvV/XJ40sNBhPrEY9KBZUtOrxkdxd6boOYlKXQCNHRdGICHRI+hpOJuoNUk2Qhj/VFVD9w59xWXHUpYfTcjsZ9Pb08k9do6uizn9ev/u7v63s/eV8fPPhEvf5QrUpd7VrdBE2tRlmrZKK33/yuHn3wronBq6Gvg/0d3XnpOd35/Cv6yaOH+vaP3tZ7D5/qm//xP9EXv/KP1Ni6rafnM+3eelHlGnOIap6FOvWiysW18tlM3vhc87NHevrOm/reX/6ZslFXQb6Qn3PO7Volkr/yVKZWpuBrMJ5qtpirVCup1uEOGphIB2HmWbev3mCsWYLI2yWBmHAQUa2JJAqWAlONS2o2m+aMZj6CpVDTw5rP2e38/NRS5kzkgkitXNHhjZu6e/d5O1eAQfUHPQ1I5SoFOjo61P7BriaToUbDnoa9Cw27F26No98aoVIx0D//Qfear7iGWK9H4HoErkfgUxqB6wX1UxrI6y9zPQLXI3A9Alcj8F/f6GD5NTg0oIcmJyrNfRgQRKRyoagFXXUGOLtoVcg5nwM8LsX12tT4947q+swLh3rl+SPl85n1P6aoZ+lXwfWD6wKlZdFF4DmHCWTG2hyNnU7H4i8BGIiu6vf71o0E4OcyVH2VWri0QouoBBCjK5cI6PPLnouWtI40QCmcHYl1JdVrVbVbTc0mIyOVUVR3mjjGIgMguXzXGg2ddS/Un41UblfUaNa0Suea9nDX0su0VrqQZsuCsriui2mmaSZF5ab1XvYHE52cXep0ODNHAKAmEbDNVa7nd5t67qCj3XZTi+lEkbe2TjOijpvNilqdhmotojdxva0d8Og7dxfxYWEQaTZNDJgBiGr6keIkU3bR08Unx/ro/QcWsVchJg5ilwhQQIYlfTlzF6Nk7kfPetogS9xlt2hAAMCLxSZlM3nZTPkqM9eYuaxwXBE5ieMM1bQ5R4mw9VQJY82T1JxDRDChgi8SLR0FSlZLlRs1leoN5UFZj89GdjG9irCGfAT4Iq4Z1KtQ4BLHvMu0XuP2Adx1BDDvP91GRcAXOoaJ2zZXmetJsvhUFPsL3OKMq3k77esCKBGVxn+QJcQ9J6n7gLgLS1VVG22LzeIpKDdaqm7vqb/AFQLw6amCs6scmLN2fPFMxXWmh/ff1ypLtbu7o1v3XjSAAQB9PEKQ0DMAClKJ2yadTQB9ja2WOcO7Ay6wfU2mE1XLFd08vKHD/X1VwpIm3YGyyczI4Hw21+XJqbnoIRHpECXGz9wJRHLXKqoRPXb7rtqvfkb9NNV42FMhm+nmL/6SSts3pXJHqm1J5YpDPWFfQIlAsRgist3JAE5HWnTPNT0503JdkVeqK2o1VT5qkrSlxbMnSt76ntKLpypvVbQKPH3w1g9166WvqH3rJfnlutLHD7XKpnp68Vg/+uhtHb38mu5+5Te0++IXDNhcW/x6ZvFqxXLF9SNCbKCQn2d69H/8Sz39l/+X/E8eqF1MVS+vFNZyzSpLjRZLJRTjJi46LUDJMJdWC/qzSCiQ9eZC5OD8JUoNVyAEsIlWNuC2a4BCPHAFZm4cUZuoTuYOS43NoQ1wfLVWuhRViClfyWotwg0ze0Z8c8XjNK0A8EJaLjMHIC5yczTGOITpUKer2+HzRgiXAgfsIYiAwCP2kn7mJF/KWiyJGMRFhKuzwLxHYLA0d08vydXa31Jlq6bBdGZzD3IAErO1t2Nx7Mu8oPlirYvewKLJGSeIktt37+jWnSPr52Mur7OpjvY7+uzLz+ns8QNNL88Urhc63Gpbf9f5yamGvalee/l1RUHZemzPz06k9VwBszKdaXhxrrjgq1mtWT8x4CJQJfG5g8nU4qHZC8oFX60wVk2+KirIp/9xDAjnHGh0iAL+L3AV4Qgj/o0Y4wJAOm6XlYF+lUZF9WZTKRHGm/54XByXva4BoBC8rE0FohiNBPY07A+sN4/+uGq1ZuQZLiSi9qaQaHQ9En3cJNq8o62DA5UbTRu3s25XU4RFa1wjAOMOxN3Z2jLRwDyZaT6baJnOjAim09THmWdE4cLSBCDBrbOX6OVFZh19d27fNvegTzy6n5swChdEKYx1fHwm348MDJzMMv34g490QfqDgdeuq88IH+YX7t/QEcBEVPsQJ0byrlWrBNrvtNUux0YAL8Zj+YtMgZc7srUA4egZAbx7dKDBZGyiKEBhnEDT0cTIhiLim2xte3gIuQnxDSmezIzgdi4ylxjBqmtkt5G4a+uTZH7i3JhnLnIZAoA/w9mcETm8YakgE+LIdf+S6jEzwoDIZ0BAaimkBOcF5ATu5r22Xnzprl59+UVVypFOHn+ixw8+0tnxEy3T3ByOmOxxb7HukCCCUGc8y0zYRdlw3IhVqtUsKQOHNUA4Yjeih0kJQGDAfsK+Oh6PHDEFeW5Ri0vViqTV13Wj2jYCiEhWKzpYr9QdDVTZ6ej2L35Rr/3TP1DevdSD77+ld/7+u0YqXBGN9HFrxsLmXNsW7y7nQIZYgYSGVCRCF8CS1wKIyVnHdc4S60w6httfLeJy41dj3gMe4/hCYBGU6L+LzdGIMILOTj6dZ4N/w9dAINHtdjcxy3xtxCgFG5cMkp20DXMYO5ce40HaBi7g7nBoyQMkkWy3Ozo6uKHFaLZJKXGEKQ5ntqNsNdd0MpLHuTNNlfYHmp7OVCnmqsa49pxowno37feAuAt7D0xkYNHgCAw8e12Vel3TJNXlYGhkGPMFxzy/h6xhLZqMphZ9S1qpEfClgsJqRXlIUkquFBcipC2pAIh95u45oAsU8ne9WGk4QNSBk7egZqPq1vz53ESLFjnKeDE/6ImGWIgiA6ZXFvdMTOXaSEH+34QcOLAtqta9Rt4znh1+dd2/jpV1LuAN6btxCzsnsNvPjACmI9Slqm/+2/ybf3D92VDCkOs/9+dXrmqrDaV5xfftHIWYjvE4Ox3bmRDixgKElqbFE0dzKykgcQZB0xLpKHHzjgB2JPAmCYMt3MP1W7D4ZwjgkRwZPF7nFg9ta4Q5Hj3FxVC1oKCWv1ZLEEdSLQrNGRwWiGgOVGKdz6UZggZEp3SNOuPqz/b0jZOVP4AEZtbwjvUWnh5PlzqbS30IxFCqNgpqlcvmeIwhgEXiTKh1KVBaLuro1XsaLme6//ChPnz3kTrFtdq+VMs96yAl0py0ISKicSriMISw4zzYpA+W/kkSCjgPTqY2bvt7u3Z+Z75A+DI3bPZDdiJqxbFG6gwpPEQ+E0udrVxiUX/kzug4aX1fT3o9Nfe35JcDPT07tfU49nwj7kgpiJZrBVTzEHFs8c8btRxnGuacRcA7gcHVXLKzN8kTVkHglqpqNbRzE3+O6IPe9iiiaqVo6x8kqs1/zriTxMStRtQiLM4oAWELdukFJluwSbVSlrpqImSf/BF9opbOAtkTlUwMw12Vv+TswDmPoyFfj2X9Khba5gD7EeIiW0McCYzwY5IuNeM5KfkK6qHCetXuYLiLud+QVmCd0lb/EBhpxfvC3YSHhvfM7iG+b3cIzv2sNaPx1J5ZopcRvuLAhVjkrLJYLVSulG19sH730EVBc07AuYljlSoJEkSePH6sGfdoxoHncLOHOWmVZ/cCvt5wMtTlsKubt47U6bRtj54Q872mE5u5lGs2QeaAiAGy3SVpsR6SnmXiGJzjiLfnc+0d7Ku61dasmOvh8Fzvf3xfJ4+faD4YqVmKpSRRoxSrXa2buMqc+tRLhJHdhY/uPqev/Pbv6B/9s/+c6AnrW5+Ppxp8+LG+/Zd/rTe/9fd6+JOfqLjEPUyHcKhqKVCR+iEP8QxqEuRra81xgPKO4XiOY03XK31y9kwjYsEroeod7nE1SzcJSM7qTTTvThVHkOvO/cuajNiZyH32S/Yp9vJev2+/Z19zCwXO0YrtcROqjkYjxa2Gdp+7ra3nb+sP/98/1mW/q6ODff3u17+u1++9pPlFVx+++ZbO7t9XkwoQFsNFqghP7XiEFV6N0NeNrY51o3PX7ext6933nqnfG6pedUkDRKJ7PrU7RR3cuKVSpWr72Icf3TchJfcBcBkEld0BVVm5/Ejy6V8u1VWqtFRr7aizhZA+05MnD/X+o48Ubm/r7ue/qF/49d/QR09OdHbZs5QPBDSXJ8caXSL6HGmdjOVliVVwNOpUoix08/nndOfVlzUtFvSD99/Xex9/rOE00e988w9094Uvqtq8qYVquvPqK1LQtBoe/qtXpHBFFH5fUT7RJ2/+rd79mz/Xe9//Ox1uN9Vu1uX7nj55+kQj4u9nmXzeT6+g4SSzFJGw4mn35qGqnZaK5TJKc3306LGOTy40GCUOG6IDmDQrhNIQwCYoKKhSKtkZo9Vsq95oGelPUsosnZoJYDQe/rSmwarC4rLq9aZVQSFSh9hl96xUY6voOTzc0+7+tpLZWBfnZ+qeP9Owe2nnee4EdAHjqv9nf/zja77iGmK9HoHrEbgegU9pBK4X1E9pIK+/zPUIXI/A9QhcjcB/eXM7t65U3GMeF13clw6gNizWSAnfHMCFqGJRpABtqK4Lq0wF+onWLo7t7mFVL9/d073bhy4Ott+1ONvID9QoV7VMM83og4P05XBNJBzAWrYwQJMDuLlRIXHS1EAOIha5END/C+k0BbGLI/lEOvmBtrf37LKEA/jxk6caj4mN9VWKy3bgR/EdAxJVY3PlTcbOpVWrQqw6cA4woV5rqdvvazAZKg+kkF5BHE/Jwlx8OJiMUizSE1bVxSRTd7zQNHNRdmMioGeZpoDFkePYcD3U5tKtVqxb2w2LU1U6U6SVSgDu60ytVlWtdk2VWknjdKJVYS2fnrhK2eJKUZRCAAP0cMkhfq9dqsgfJxqdnOn88TM9O740IqlWiuzSA8iD2hngHnAYlG6JIxE3ShSo1myY2wiQsVavuR5UYtRwLi43HbwWrgVZROyt+7CuKYvxg4wq2vvKe0rEIyg47yHu4rxID9xKja2O/FKsaZbrrD9TtbGteqNjADM9Ubw/CADKKO5xzUEEyjl4F5v+K+BMPh/wxMhfoqC5ATNLrHMnMvAjSYiaG5ui3uLSuICjkseRzF2cnl2LCF6YWyygjzAj5ryoIKoYCQxwUW60VWnvKPFK5g5jkhLXRSx2/+xE02FX2626jh8/0ng0NAD7tS9+UdHurkV3L8YjnTx6aEQPxDnRXuvcOTjKgHKb3qjhaKCLQc96bYlfa7bbRraXo1g1+rmqDZVrDV0+earLpyfmhO9sbxvh05+OdTka6vDuLe3fuaP24ZEKlbb1dk16l9bRS9/T1gufVeP2y9bBm3uuo8yAZcsBlwHx2WSqqBKosJ4pT8cm0kiSQCsvtu7K6u2mCouZ0kcfa/Dmd1WYdFVtBFr4S737/oe695VvqLX/nPKlp9Hjh4qCXN3hqX54/0dalmt65dd+Xy9+5TecLWiROZIf5zL91ICcoLvEHJ6d6aN/8S/07F/9K23NRvLzmaLyShF14rVM/clK8zmR8zJyq8iUywDMPK1yOqI8i/kC6Ico4gMiGPJzvnJkE/P5p25gopivojI3AamO8HWdjT8lgDcnT559nAR0cs/TtZaFXMVGzVwJ2/v76j0717DbUzqdqsQasSQCFedebg5uYvICM1t75mq1FGfaytc44SDvXC8yYo2skCtDCAJRTic3wDtAI93cdJYWco1XK51P1wqbFVW36ipXGpr1Jkqmqb3P20eH8gAQUbJPMxPxpPQKE+PveWp22upstRTHoS7Ojs35e+/ODX32pbv68Mdvqf/sWOEy09Hulor5SvNpqizz1Nm+o+l0rlH3UpPLMwXrTP6CuOWpkvHUHDpxDJBLbDNiBeLW10pmK2XJSsVVbh2EZS9StC5YNChJEnh8g9ARFvSfrYuelsWi5gVPI6oCAt8IYBw7k9lSjXpZW+2m2o2mRUeb880jinNpHW24Vyutprr9kbkZDWSFsLRECUB5R7Cyx7C30NWN5SpBmwAAIABJREFUz6w/nhipSBR0Z/9A7b09hdWaRfJP0rk5RONaU9NlroG5iVcG1PL+QaTipi2slxr2utZvzprqfl0YeE9ENAIk1zVNHPjKEioAwuhdjyNcXytb8+JS1ToTiX4mDrA/TvT2/ac6H8+UQOQzg0C2NykIOJ0Bty16D0IYsiVfuy76wNM2naxxrArCC0jmFdHFuc1XCOA1HbpxUZ39HYvE5IO+W9xW5nRdro0wK6w860Etl0q2VvcuLy0Oj7hK626nrBHnDd/fShRxOzsSy8WK8npwO0NuQiZ69hpxmtnTx7NpfbZujUdEY/GyuIhxpeW5Ekh4CNgo0v7NXR3dOdLd529r/3BXg8sz3X/3HT1+8ECTwcDEZ6WNiGKZ8j2YZ559zRlEBIA6oG29Ki+KXP1CRkyp2zPNZbbifXbuLcRGCNMsOcXIJOJvVypJ2o1jHVUbahZCrcaJ8pRoWAixQGm+lN+q64Vf+YoOXnlRZ6fP9Pa3v20kBqEKxLCWSGZg/uNq4/2oIOIg4nlu5CLnI+YyH3xN9k9cp+xvkNNXJDDLC+C2VWeY+92zz7HkD3qFcX2aAIx+ysAijukAhsDhPGQR0+xX+VrdXs/WMRZFCGAca0Susu8ivqDWwCL0cbTPZkZIEJsNkWCumIKvWrmqDnssEcGIm5Zrcwzzwfxd0H2eTNy85eyZJEp7YxvTGJZxQ2Pz3LjXA9nkSHGAe+aonVEQ8tDXWq5oms7VH49N4ME6aOQMhGwxUJJkmicLEwQQ1QpxVCj5Cmtl67EF+J7g0oVQtgQRBCQ8B8QRFxQUAhPkDfubNRfinNjQjeCBH5Cf1Z3FcMunRkTGnAOoKmFNWy5cvy1d7hDf9ny4xAnG2hFtiA+uRI1O2HiVTcEYuH/i4qKvuoFtF7PyXqd6+pnrlz/fEMQ/Y4U3lLFz2UJCbZKfr7gQ11Fp5ATncCckHAwQcCKAcLHOq4XUrMQ67NTNhcq8SOig5uHjc/Jc0c+5gPkePFvzgqz3d1Lw1CehoVDQEDfwKteUNcIi5Z0Qj/qTSiFXq7jWXrhWxDOJE550Dc9TjTSXUqxKECmjO5ee58zFQm/81JvKiY37l/5xXMr5WhSPnCXS+5dLjTkiIdAs4fQO1I5KaoahOR3LuGvjSItSUZPI0/69O9Z5/fGDh7r/k4/V9lfaLhW1HZe0hZgkmxsx0WnjyiOVx4lZ6RqlIxsymbM5zzfnP54tzqw8TxCmzI/peGwsK68D0RB3M8QaCGrsTLzIjQAWYhaqH+YL17nuF9RNptq9c1NhLdaj4ycmzmGdqdADC5nN+rSgp5lzSkFEHXPXwcXpqjFczLOrTiGhYdOtmzthgvs8R17hYEUkwJwlzYH3LI7pXA02UfncJD1l85WRs4jD+HUyR8zE/u0pLPE12AtdjCt3L/ZUzj8QwJzrr8DAKHRVQtxXrV2Zz+GsT5oR65M5gd2zYVwiOh8IU9YQ6EDrekU4uLbzFHHf69iXXyub45DnDgcy91VzseMAZj9kXFh7EDnRyw5pjViG/w9CS1aAAHYpVKQ10NvrkpxKEMAI29YLEz3zfnOu5C7Knsc9CHF1rVYx8op9gH0imc3cew9Rj5O1XLFzAikknKMrtYpm85kePf3E7iStZtPidJkIWTK3VBbc+6xdLNWsZZDAc54N9gjuLgjjYtynpF1lOjg8VKESa6yFns6G6o4HOnn8WMOzCxP6kdxSCyPVIINJjNjs34i0xqTiBJGaBzf0wutf1nMvvao7L72q3Vt3LbkLJ3L/2TMNHj/Sm9/6G338ztvqP3tqlSAQpUT/VzhvgzMwl3NH1hfjsrn1B+lcJ72BMkRd1ZKaWy0d3Lpp9/tkMJAmM6WjmevOrsRONEXiRCm2fZz6KdZqG8P53J5NqznYPIPsfey3OICZQBDAW3eO1L59U3/4//2Jnp0/097Otn7v61/XVjFUenqu7oOHWg8GajP+1ViloKBnjx9p2p2otJZu7ZS116hbfcZ4MtXOjbZOzwfm1K5wx8ypluCu7SmKS7p153lFcdmqiD568JFFnTNfIaYRV/ZHuYnQg5h6lJr8Ul3l+pZu3n7RCP1u70L3P35fo/lMN195Rfdef103772k7mhs97G4UVOw3dLxD97Qh9/5Wz340VvarkRGWlsSUhxpWgpUPthX8/CmFkGsH73zjp4+e2Zz7gtf+Ko+98Wv6catz0lBW62DW1r6FRPKxzVpkaRSMpE/u9Tk2X199J2/0P3v/43OHryno8M9bW93VCyFenxxrmF/pGwwlTfGVIAGbmX7hxd52r6xq0q7IT+OtSoUdf/hJ3py0tNwzDkZsbtLUKIqjAoU1tsClQuec8mX6OAuhpqxJ2zqUhCYc740cThza7E0Mpn1FPElZyISNIhpv3l0Q8sVcwTRSZHbq7qXuH97Vr2FwDQvuBqaRqut/+xP3rjmK64h1usRuB6B6xH4lEbgekH9lAby+stcj8D1CFyPwNUI/FdHnRwgiosmimsu0hClDsBysak46LKVZ0B47hc3fX7YjzIVVnNFuXO/3N6t6vmb27pzY0fL+VTjYV/LNFEcRGrRT5ouNB2NDdSwfjR6lXBfmeAbchG3nFO+464wYJ+4Tvobi0Xr3RrQJ0M/EBF7hYKee+ElNfYONFtJ737/TZ2enBmAUavWNl8XB2luXUs4NJb0001QyeebWM6FgRWlsGJOTQhTlLZctGwYrrqkiBiKCipVYYfr6k4ynXQTPb10XZUA8nzgWFsS24qbyiuoPFtqN/Z1o1nWQaepUr6yaKWYuO1lqjoRRzWcOEWNZkP376pl1dooaacGEAH6coFZpgD2nip+KH+W6fyTpzo/PlMySlWJXfxnUCi6nijrVMzMAVwIXJ8hr4lOnfZWxzlAPU/tDp02iVa8l44VNCcagweIOweYvALleZ/oFcUBbA4z/t91tLFB4zrACocCHwiqs7ujlVfQ5XCiCW7Fzr4a7W2LT80WK+vXw1nQarWMTCUi2ABIANMsNdcTYAfCAIheVPuAXtZRZkpzunwCi9hE0Utcmrm6zWXBGOAALhqAP5sl5g4iCiosVRSX6+YAXhdCheWaKo22XbyDcs36bPOgqlnq+vxwjk1GPc2nI4uf2z061Mn993V6/Ikpip976UW1b99S3Gpa3+TFs6cajQaaL9CsAwBxGc3NaaHBVMtZYsryi+FAo3RmrjN6Ry96PTVaLW1v7Wh3b1/7N4+0oIu41zcQYGt/38iJi9FI3elEz3/pde3duatKva3VOlQ2GGl2ca7x5ZlWhUBbr3xeWy9+VgrKWk0dUQ+oFUcVclOVDAfqQ+JFXHy5TBdUrTc1n+LKkFZELL6wq2X/VLOP3tPsnR8qSAZaraYazac67g31ud/7p2rv3lLWHWpw/Ej1eqjpfKh3P35bH1/29Lnf+g/1+tf/sYSqHaeGCREw7xbs4l4ETBtPlf7gLT34P/939f7sT3XoLZX7S3nRUn51Lb+51uVgqUWWqxH7oqq7kK3lLXiGcX4xvyF0iDt3pI2JFzZkokVCLzb9hNYf6hheIzU2oI9z94IPu7n/8ySwgfEb4oEYP3QK2wd7at97Xq0X76l9946efe8NPfjhj/Xk0SfWfQiYtwJ9wz3Fs5FJ/sqp29cmyABkBRAlovLK1+XijllPIHn5OQE8idmMDETHAeCL9OtZIdeEKN+wYEDO4cGR0u5UyQh3zULFZkWiV64UK6y3dPDKZyyivEu06mKhWqupWr1iz/rFyRM1ykXdPdzR8zd29fb3/t4cwLitnr95oCWu1oyurFCFqK3z065Gl5fyZiMD5HGPEx+NUyYqF+QVHRlLlD3uOsiBnPdshdvXU2HJr0QUeyoAaOb0Bq5VqUBHeppBEAW+UqLV12v1iXOuxw6Uhfwbz9WpV9SuVFWjSxwAuGjN4ZpmieZaqbbVVrXTUR9nNL13q5XtIzwDCESiYmRAz3A4NIA2LJW19nxdDEYaAa4XCmp0ttXY3rFIaMvI8DzVO1uqb+9p4YfqDke2XyBqyCFTiZ8NIIdk4qc1MdCrzMjR1cK5YwE0L87ObO5X4lilMDSxk/19TiQsbl3+PJKX+zbnIdyH41S9UaqT3kQX04WGEPlgV5hFIiIoSUfwDWA34tWA7oLNG4L+i6u5mnFkHbWNMFQJ4ilfKlKuGHIHwQFSr7CgrYMdI9BxYhM7aGBhVLb4zvlsrrhYUr1SMeKa3t3us6fqnZ1pOhxaBCukN+sgwgc+sIkhYGKfJyliuSG0IbWN/EUUQSclHcBXDx7OGcgryFmIYCLw12sliHiwEIfOqd3e3dbzr9xTu9NUtVYxggdH+8P7H6t3fi5vTXXCJnZW3ibG3REP5hLj+We/oBuuWtV8vdZgOjXykF5ee94QrEGeIljxXSwr75kj0/iZ6Q/O5S+l7TDUzWpV24jlxlOLRLdeZsQYuEOppNjtaPdzr9n6enl5rjGCALo76Q2mQ342MyIA52WtQ5y7i6Lke3IWcIIt18F7lcwBmA2Z64pjXTywEcuA/n7R/p9/T0wpsZJ5QAypiyw08Jv5TWc6rn0jcJZGAPO9h8RnI2aBlEEsYeNClzqflzkxH6QtKSEIzljbEI2R0MHXgDvGcRhEqgYl13XLuQTBRIiAbkMmp048EyN4wUlI3zSuZcgKK9V25CiRxLwe9mbr8zbHM+dSvs7Kzi0QbOwFuKfYB6Zz+j45o3AGgGxxPxPRqJPpzOKiETyE1ZIJ5ub5UmN6ZVmf+DnNqVe086k56LyikTDT0dTSWSBDM9apTeUE7wepENCvPJO4N9GkBZtOciM2HKfuCNx/UEMA9UWcMg5M5750ZC5L3eb9vco44a82zK9763/aTuqcwvblN2329nC5ubHZ5tw1gLOwt9mHiLTdOCUtMpc9EQK46MhfREmMVTrPtVg4x2jM1j6XDjodvXb3pronp5Y4MUQAELksFghgRFBXMdCOAOa8LKW+p7En9dbS1PfNBTyAlLM6Dbcbs7ZZD6+3VqOw0m6Qq2LCloIJBNhHyn6galiyPYHqDBIQcpJDZrNNB7ATCDAMhU10LIIAnqNZ7ul0muu9s6XWsadCDLHnqxwU1KCnOQxVx1kel+XF4YYALqh1sKvpPNHJ06c6/uixWr60HYfarla0t90yJ/JqnqnTaBkBB6kAu1KMiAzGKYrgif7IpbmBcQjzfiMIQKSEa3HY7xv5C9EJ4QmJC2nFVEC8yL2gyNmCs0mSaTaZ2RmAc8RkvdCtl55XqV7V/YcPbB7Ss01nMKTUChc8eyLiE8QtJs51BC7zD5KU+c/ZGwL4igS2CGVEPdYd7SL+2YMhgZmq82xpv5aiouLyJqI7W7gzKATzJqIZ4heBaELiDvMEQifwnPCNsxCdwjw3m/oMBBXMd+5lrFsmTFqtLXXFJHWQvxsCGBKYNYhnCALYY4xw7/ODWVQ5CVK+pS2NlgtN1ggWJK8aqhhHtu9Rl+KixEmPoIrFt/MGBDD7OQQucd7ceyyJhLXUR6rnopBJoXGimqJ1AeMG5nuS4EN8P+5hyCbuLQgtIKYQVyMqq5RjE7n0u10TibDOIjyaTqfa6rTNCQwBzOtot1vKVpkePnmk+TyxsWGuWhw4IhYIqmJozysUOgSwXwis55Q1mrsUd0XXkb7QZDZTu9OxNJqJt9IsIJllpZMnx+qePLPI8FpUsrl01e3NOFttuVcwZ/cYUdHaU6XZ1tFzL+jo3ks6fOElbd+4pb3DQ9Xor19n+smbb+jBj3+ok/ff08WDjzU7O1W0WqjB3oWwiZ+Y+cL9yS/a2Ww8X+qkN1IeekYA19qOAMZJb7jDpj8ZAphzFkJwnj/2cNZoiF72LhM6+cWfCnfY3xAkk3Jm3cCkvNRqKjVqKm+3VWzX9a03vquL7oV2Om1942tf0/z0XOnpmZa9nmrrXNvVstU8Ieg7fvixZt3E0kAO2yUTkZjA3s+1c2tbl/2+kslUIWlmeUHTGeLn3JziWzv7RsxPZlOdX17Y/EIswp4MWT+csnawZ7GHxiqW6mrt3NBrn/+yuoOBHn3yUI+PHyioxnr59dd197XPKqzV1O0NVCrH2jrYVbzf0Yff+Zbe+du/1KMfvamtSsk6im1/jyON6xWF+/uKd/Y1XXh6+513NeoPtNWoa3/vln75139fL776Vc2zkgqVjt2bqVKpNYvKZolVJmWXD/X23/1bnbz7hvqPP9D48ql2t9pqb28pqlZ0MR2rd9FXejmSBokKrAXrta1fCEHrO235lZKWVrnj6cGTC51eToTWtVRyCUoR+66lQBTt/AsBbPVNm8QyBGek7SC6tOcM4WZMaoE7C/Cc/fS/jegFwUC709K9F57TPJspy6gEISo60uXFuSaDidZz92yTIOTqpFr6L/7q7Wu+4hpivR6B6xG4HoFPaQSuF9RPaSCvv8z1CFyPwPUIXI3Af3ezmlvU1WJlgAJKbwPZNnF+gNKm9ObCHRPXF5gjGPU20WT+eqHYW6pT8nXUrujWTlOH2w2tFolFXvI5JeI244qRCICQuJsAGlGKs7AHfmBqUYDBwiYu2khoZx4wIJIezFXR06ywVhYUDDhK8rVe+/zr2vvMZ7WuNfThX/617r/7gZLxTNVy1RxffD9ihgENj24e2AVgNh2LXkacwLPJ3NxpG8OzixO2SErXfeaD2nnEga0Uxb6aW2UV46b604U+OZvq/UcjFwWLwdH3lKEEJ4YxKKpa9FWaJWoBWJVLOtpqqUX3D93A3FKWieIS6vCCRYhOp2NzWlTqNbV2tjROE5VrRES3Va/VNO72lQ7HWOpUWhf07OGxuqcX5iIk/tlo35WLCePCzKWGuFiADNez5Vnf8NbOtpElKIl393c1HI1sjFDaa5WQrm0OBHMdLZcGsBaJheQSDjkD2AMAibrd3iPXq8hrNhCWOGlcDzvbShYLPTsjQjLU1s6hmlu7RrgakA8BLM8I6e7ludJkYkAv/T3ELwHwQs4QvUn3Iu8D8ajgN4AmqJzhAhK6TadTi1+lDw4whb49XJjczWZpYkAHoHCrvaV6va0gLKs3mJqrHcK31OyoN55q5QUqVZsKwroREoxBSrxt/9JU2p3dtupHBzp+8zs6fv8n6vUujcDev3Go9u6uQuLFiHtdZkoXqZKUWN7M3JsBCvlharHLuK0gGmarpcVOQki88+EHBgI2+XoH+7r3/D21Wm173aPZTLX2lkbZQr1pYvG4d3/919U4vIktnZuy5k9OlJ6dG4EAnV+/+4Lqd54zh/zyWV+TZ5fm0ty5edOc6IPz4/+fvTeLtexKz8O+PY9nn/lONQ8sDl1NNrtbrVZLsRQ5cEuG5MCAHTt2AsRA4AAO8uIHJ0jgGIgTIECAPATIcwYgQWBblmQpaUuW1ZJalnpukk2ymmRVsaY733vmPU/B9699yUbyysfbwtUlWXXPPWfttf611v9NeP70I5WVTJXLdAvX730OTdqIkj5pKmzdv43FkwdIH74D5+gJtNU5Dg/2cbRYonIjfPk//HsYTa8iefECy4PHGAxc1FqGp/sP8a0fvY03v/5X8fO//jcBO1TewyR36IaoddnUM2k3f36Ow9/4Jzj87d9A/vYPcJXSRcdAbVf0KIQ3NnEqiqMWw8BEk9XQBACmFZ+OsqGdqyaWrjkbdiIfMaQRxbpG6+NUVCaq6UxJAf+OqKc6AJhr/aIrrhrqigAjDVs2H0lsIOjCvDzTwRe/8hVc+9pXEX3hdbS7ezj8F7+Dd/7VH+K9d96RtcxWGH+WCiOqarS8hV7xMzNsVeXWSqPPVg1NvhlpRHCNsTR0MizyGAgoKhBYk6YiQaTK0WCElmQfm66H61duolplKKgCynLM8g0q20R/Zxe3v/AlfOWv/XuYzRZ4+vgJVmxIb02l0VXnKZ5+8AAuSmH/jx0DD374HRhlir1hDy/dvIrz4wNlhdhaKCoH+8+PxN4/0FoMPRt1skSdbwT89AJTmlRJUQmIXVe6NF4d2jeSKU/AvmAdqaFVujTujVaRdAYDXwgwtPstDAOLusaMVtdFg+HuEH7Pl+ZOSQtCx5XsOKqXOD5UvTALLSky+b3+YIBwNEJtmpJ1libUeLG4k+zjSGOUzZ/ZYiHzkfOfFuKLNMOmKCU/0fJDhMwHjwbC7mczjmuQALDWG2ARp4hp+0xV72Ylub+EoTmvufeJGhgN5uenyJNYNY3rCgfPn4td+KAXSX7w/OwceRqjLjMUeYw7N6+Jk0O8jAU4X87XmC9irLlP2SZmaYPTRDWrW/aefTasPWnaUUXC+cZxtVpmFhqiAi7iFXzTEHvCEe3o6bihN/C0Bq6kK1DtVYlye/f6LsY7W1LHDk5OkJYV+sMJLMvDYr7GIBqh34tEpeT1PMyfP8X58+dYHJ/QagEawa2mhtk2Mmdp60sAQ1gZtBaFgbKmmlsp86nsJeBIsE1ayJ07fZKpH6H9nhN4Kq8xL0W1O93bkobv3q2buHrtGrI0xmI+w8nxER599AFm50v5nYHDPqACDDqMsrPO7taYbcDqMfc5hOX7WMYJzmZLyW8cDnrSLBb7aubjdiQROjoQYGEOrjS9CZ4ZkMblyLJwNfQwZOM9L2GQQERQrm6kyQ7TxCJLofUCjG9dx/TOTfn35PgUepwish0s5zMUJcFaE6OdsaCEBKDrshKVKdciVUM824iVvG3DsRWhQcbvQqVH8pxJVSqzJRsBC7iXO8ybDHykJCgw89eyJfeXL8Y9l+pC5tjqlilRG3GRI6lLFCTv0K2AKmJaobJRzCMDwdzOQtaoG3l/KhtYF5CDILWcG6paVJpUw2YcAzZjSZYhkEw7abqj0OqXYB/x5FUsamjH0OF6lnwunk2lJlOH080Xkgo0Ankgr6nGJsnE1lTIiwRhaNkdk9DWgh9TLI2p5mTDNuxjNl9gFSfys6ZnwPRILtSQyT5OJbbKFmaZFsKiACgmJqOJnGlJVCSotSAgQaWgbYkqcLNSbjdiSckvaUa30Pi+L3JdeV4sqPr7dO7z14k7Raf8FbcA7kEk/BCY4/Ml6aDL8xVVvrhLdBm/XVYrCZIX6ke6x8ioddnBXA8d9KzycBn/wqxfEo14vtIIcn/qhMGxFOCqbbHcZCpvtbPTCD2qDFvc2L2Cn339ZTz76BGeH5xiRkcAX61hvj86YDAWhYCRWBp3ZiQZFcAAZlWLzDYkB3jVtFiXBPOVUpgAP+cybx9+W2JI2/dAxyh0FOBLIiKz2ZsWPoFi3UBI0iAVtJ1TA+ck90+x+7Y1mK4pZAaeg+Oyxsm6wtOzBnZPh+ub6lze1ghApaMlZ8sg8IV8UjkmCjpdhAHykiSfBVZnp4gMBRZTDT2dDIX8k6w28AyuMUsp8qk8o5cx94mS+ZGJEBcIyogimGeiuoLnuBJ7sjifqdzvzqKZdSDnnGNtdDyxJrc1Ey5JdnUrVtI8WzOmgqrWO6/egxcFePj4keRr0iabNtAkJOazJTTeJ0jyIck0ZxZ3KdbOQpKQOxBBYFNAEwUAK0IC5zxVy6ZtIE1JxuDdgypmBapzLZBsQTCTlumc1DynC9GEGbtCLG6R5FyjKqpDV07Koih2bEOIQ4x1UQCwiqCREifOKXRjUOPiSJQASXMk0dEKmjq9zrpaCDMKAOa9hYknjA4hmYcEFCodN1UhZ+uYZzyHRFBHWTkLMaZS5GSJ7VCxJcolq4bj0IrfF2eEjEQYgsaM+pDrK8+kjQCXdJwIwkhyd3lP4gIgoYRrjvV7MOjD95RbkVhaS14x3WZSLBYL7GxvyXlxPp/h9PQUo+FQSEVyTjV09HohqrrE0fGBuCFxb7hwEpmMJ3IfpvqXtZn3Q7VXUMm/FCttKk3pGBX2I6n9i+VK/s482SAnKXlrAM02cbS/j7OjY5kvk/4AbVEhWa3F/YT7DOe3ptP+3cAmK8Q1hWClZtoS1xRGfdz//Bt482e+gmv378O5flXyo3Vmxj99grf+9Fv43u99A4unT+HVDXoksXVnGq4BRnAwB7bUdOyfLyS+xvI9+FEkTkqblMBgjLJmBEsGRir4tiP1hvb7BH45L+nMJO5YdA7ohXJuIgmHdZ2qzyTNhBDOs+x4ewqLdzRLx7opsH90gJzxP+MhvvbmF3H4kw+Qn5zALQrJAN+KQiHdxasFstUC9aaEljdCtiPLIeq7mF4dYHxtD0dndA6aCyGX8RokONdUa9uujKMQmnh+Qitrmq5SJK2QDBeThENb+l6IuAT8aIwrN+7i81/6Kt597z189NEHWMdzef9379/H9Oo1xHmO/Wf7cq7Z2plgtNXHe+/8EE8/eA/JySEcOsbQtp4ua8M+klEf/o3r8KY7UtMfvP+h7PfXdncR+n187Zd/HXdf+xmcnSao9RBub4zeYAifbj5lgnR2gKNHb+H3f/P/QHr+HFYVo85XcveIhgOJq+F5++zoFNnpAvoylbud5I0TqCUZLOoh1TQsyxKrssXRLMMiZiSIOIIL8Z1uZHS+YfwJySAE37lOud+yp9QWtdQ2rleuexLMSeri+Y2Au9irm8qVh/8n9VYDhsMId27fRF2zDxBLPNVo1Mfp8SmSdQq9IblOR8k5yn3HD/BfvPXsEq+4bLFejsDlCFyOwGc0ApcF9TMayMuXuRyByxG4HIGLEfgv9/Q2q1qktYFcd5HWZH/Sbpfs51iUQ7ZGNjp7C7RZ5aHckqbpJs6kuTuwTdyeDrFt15h6Giahg37oSS4gbSHFNrjLBmJDgBcZ5rQxA4lZK4vTc5SbRBpEAzdAw8YmL9jMgmQDziRoRGUpmzc6Mlq2UV3mWrh9/zXsvf46/O0dnH/wEd769vcxPzqDb9pIl7FYwJE5TfbslWtX0AsDUZkWeYb1fI75WYz5rBTmOC8Tvs+cIFoLW8Jep+UP3+PxyVIuY2E/BGwfmxJ4fkpLznMkbDxqmijWMs1EbdgCFnghaI3HAAAgAElEQVR6i6jJETUFdn0b97an2Ao9OAYvJgUssxWFn7jCNS0K2nxRveJ5kuHp9kO4EZvsvoCai8MjLI+Okc4WiCwXyXyJ1WyNbFNJnigbpfxOhQobJNJAJJOWajFa8LEptTOR3Mwlwe88w43bt3A+nyFNY7k02ToBDP5cJQ1jXoZcqoZMU/KbqXZhI4fqBGk0i7UnG0XM4lW5xQR/vSCEF/awiVMcH1KJpSEaTDDavYrB3nWsywoJ1QYkADgWVstzNGUOlznPVErwEkZXSTYuyfqnTSkvhC2VBVQnGTBMG+uYWVyaNBjZbCfowNdgpvB6s4TuEGjIkeSpqKeiXh++H8G2aK1FhroBzYsQbu+hdn2ktBIuWkR+H2VeSTNtuVkRs0Pg6PAtIhZrHHzwNtLzI8lzHvb7WCcpMl7ce0M4/QHMIJBm+SZdw7ZbhIGLXtCDpXtwgoE0ps+PzyRLyXZpP6vh4aOHkqfJy2jU7+HmjWsCbhC4XqzXMP0eslbMcuH2R5i+8SV423uUsxDlxqO33sXiZIZef0uyS8Mr27BHkWr0Hpxh/Wxf5vz2Ky+hSBc4f/oTHLz/Pcm4DofXsHXrDVy9/0VozPVczZFUOcYv38Lj738L1fMHuBs2WH38MY4O5lhmFsLt27j5a38dve1dlPMTzJ+/BwO0xMqxSub47T/4A3zhl7+OX/yrfxPobSm5osZMcYNuhXCo8mgKFMdH+O4//ofI/vxPMFycYM8zsWYNcABvaMOMbMnjzFk3WqoaDQHRSUAQZ1oqRS4yRNkdZ5NQIyCgCWjEPOCkYKajUgWLul/y/1T+qFJEXWQh/pQNNP9O93dZf9jMYwOJzYvbL72EG/dewnB3R5jqTx48wJOHj3B0cCAZkBdJjKLAYrOdPT1pmFOypsvr8rdzrYngXprzyoBaWVVzzXbvpQM+HJJgRFnHnHAqP5WlKXNvWaNsWjoSoGBOblUg5qk56mN4+w6+/Kt/GfMamBUlhrtXMNnaVpbIsxmevfcusFpAXy/Qzk+xOHiKkW9idxxh1PdwdPxCAaeGg/V5jLOjc+RJKnl4g4jW/ilQlZLpZdIOt8yRFilqoxW7U1o907GAjd+8s91dbwpRTNImn5loBLpDBqGZJlZ5hUVVYT8rMedIBiZu3ruDwHPRxhvk+4cYE4xl87RR+ZsEInXXlGa8qGIE6ArgBKGyYiTZRHIImWNpKWUi5yFtbElaYX3xAyyyQmqTKNS9AGFvJPXCNGxYzF8fb6G/cwVt2MeCMQVZKuQZArjMMOX3tqHkmeSEUqz1qYFbLeaikCXpiHW0TjP4lo3dyZbkg6b8XBkBpAy/8HM/i+3hELP9Ezx8/0PEszVqaYoZaCwbCzbMshwbKuhcA3row44iaGIBTNvEBmWSI16sYbbMQ2ODPpG9ITBN9B0LI9dBZGnwtQZWk8M1agSOgX4/xO7VbcmJp9vA2XqNk/kKutsTm8HGcLG9dwOT6RZ6oS/28PHxEY4ePcL+R4/EvpdkBUZDVF3uHRMRqAhmA5+kGlguDL8nRDKqjth4ZuZ8XadCCutEXSDXiQCQbvNHOsBYnDgMfPXnv4ate3fRsjY+eozjgwOcHJ1iMVsI8UfZAhL0ovKVWdxKTchhpFMHc7iZP1qZgDvoiV0496v5YolT2jLGOSb9UAEO3NNIWGPuo86mayN2n4w5kEY9Vdf8WFUr9pXboYetni92lm2eCrmNyn8SltgE5xlqnma4cvcO3vy3fwneG6/j8Z/8MQ7f+mG3B6rsY902obs2lqulrOsoCJHHMapczWeCA/1eT2oHlUp0uiCwadkq31GUvySViIK5y2bu7KjdkHuOAsYJIpDURaCWdqG0lGYNdYMAuu8i1Rqs6gIxPzefLTMjLQs935f8x2y2REur1FKBoQSw6OLCBqsYtrJuCnjF36OKoICRmlLXSuwD1by0uEwziUlo0wx23anZCRqaOkpODIKTtiFgGekVbI4zKqPi63cZnFRv86z6iRMEMyQLxT8iS46Alqj+bWYEDiVegQ1/Beo3kkNKgI70xE2WdKorKmBNAXmYGUugg6A7QT0q7eg4QzcU5klSPUdCxmK+FLtYz7QE9LRpsVs14rYied0OgXSSgSoF8NMhoEvsJRjB8ZIsYYJbcp7jo1IgLN8Fz8OSAUpbaqpxFWdSzrI8e9R0RSCowTXTENxViuCLsyHnDQEoNtqpSONzIXeKgBub6QTdWPcJwhUVsxB9QeeOTqnRpeiJtZS/jGS+Fld2tvGl127jKWvB8QKbvIATqvQHbmp07mBtaIiTidUq7xMNStbhVsN5VqGmtTKtoMta7KGrzs2DtZr2uYzisJscQxvYGwWIXIK9pijrivUGdZJBLyuxmw5sRxTXzCYXYEXU+ionlmQhrxcgGg3kbnF2Psf5+QrcyhwL8DyCMJqQRzxLgYaSn0sSLM8NrC0kQvBiJKBdjYp2vDxna1QbKtU6rWapBGdNpsXohZqc5A6eZ6tW5XvzOfFZEFzlfYV1XMgbrJFxJkSDC+U5yRxigU6L5LaW+amMkUngYG2iU0KjQFUdmO5OxSKYSkI69xRxgirJEFIRSgvoWr1nkjiKjECJinqRQ4pMko5YINwShd6LiwrBNImJUSpyOcN0pDme2S+sxwkMkmTCz897V57TTaSTv0uGeY2sVCRjAUA74Nl11dxnLeEHpvPCp+pVlQXOenIBzoolPwFIg8QPEorEn0FGhpgqwR15Pbo0sR6ygnCfcGwwRIKZ33SXEC2gpUNzLIkG4P4kZFTGJThUkfL3VspGWM6Drjh5cKCkRknGvMqRF8csngA0kuNYqxXgG4WhEG2kVho6wiCET6cj1lYCSVSbB76oFvcP9tEfRJK3TtUqnS6Oj4+RZoncUwf9vux58WqFzWqFK3u7iOMNTk5OsFlvcPXqVQxHo04xzYOosj1n9BLdn3juJNjLPYP7B+cQIwEIRHNcak5+urOYOs5Oz5BuNtiaTLE1nmB+eobHHz2UfZKREHzvnSu9srDv3AbEkYJ29mJhTcaZjfG1m3jtZ38OX/mFX8D46h7ge8jbBt/+3/8XvPMHf4Djx49xfThBkySoc461Lo5UjFDh/j1PUnHM4TnPD3mns8VVJ6tz5Iwm4XmH5CYA2XqDMPDl/E4rZe7drPUkOfE8TzIe3U1Yw8fjicTpLOINNkUmmdBC2tQaJFUmIPx00MeNnW3sDgZY7b9Au1kjBDD2PYw8B/Umwdn+EXqmBp8rt2yR06+Z9ZXEkYGHcGcqWb4llalFJQR47il0yCJRJaaCtlPZS+Z2dzfgOiHBkrEuls8aNsFsk+L67Xt4+f7nxdnq7XfewdHhARxLk74HQXLOa4L7q+NzWWTc5xh7MFvM5OxK5xYq+OleRED91v1Xoe9M4O1uo7ZtfO+7P8QTOhzZHl575TXcJMF4egWV4eLodInhaBfX7tzD9s4e0mfP8PyjBzh4/BOc7j/E2fFTrJbH0LQCk8kAYdQTMgTLwOnpDKvjMyF2WqzfrKVSD+gipMHm/bpp8GKV4tGsVud11j5x/wB8qt0tRyKW6JLEmx/vIWIPzf2Tcy5nMaTTEO9H5Clyfqh6zAmbExwmGZB7Ie9YZaPu/L6DIa2yeVflPmDRDURHso5RkoTc2tJfIaGdhBPeK/7Rg7NLvOKyxXo5ApcjcDkCn9EIXBbUz2ggL1/mcgQuR+ByBC5G4L+/gXaVAovCQKI7iBvmf9IiiZZEOQI9h6uVsJhZS5ypBDKmwAaBZDvSEG/oOrg56mOEFAPk6Nsatpl3y0yjLBc1J+3EmLFq0gqxqhFNRhheuYJguoWT997H5uhUmhED20XLbp00RZi7GKPmZZxMbdMSazLmAGamhty3sH33NvZeuYf+9g7mB8d47wdvYX5wCrvR0aQ5aqqO8xzrJEY0iMSOjOxXXuBXsyWSTaqs7NjMcqk0IWNdFxvOfhQgingxd/H02YFkPrLxQ4C3tXycxzXefXiEo2WDJS1mqZQNA7SmK40IsoC9eoOgyrDtmHh5a4ztng/XEGgKhk6WKZt8rTQIqWKQRg8bBJMxvFEEf9iDHTioqxybk1OUqxWMooTXGkgWK6xntD5W9oLMQiOoprP5SdZrp/KQ3EU2Am0L/VEfQRQhplIOLW688jJmZ6eI10vxaXUM2qmxi1gJkKUylMngN5HTIntDgEMBwFRDigqnJRCl8nnZdOGtbDieiN3ycrnC8cExdDaZvBC9rV2Mb95FSUtPgmoSR9tiPT9FXWTC5g0cV5jY1BlXLdU9tABn55aKMTLbExk3MqRpA6W3tgAdVJOSmc5LHAFgWjAndYpNtkFWZZiOJ8oSk7m/cFBUOlL6VXsRdu+8DP3WbTBxKj2dCziVbVIB4Vxmtek1NvMjLA6fYHPyFEZyDrdJ4esqG+x8scYyrdC4kWTyaq6HrKmxyTdomlQapQTFo8EOrtx8STJbmXt0djZT46cb0uxZLRco8lQasUHgYro1FZXFi8Mj+IMxLD9Ca3rIWgO3Xv8Sou09tIYlDfQXzw6xSRsMJtcx5doaBzADqg1a4HyD+aMnWBzs4+oXPyeSzPPHP8aTP/odUI47vfYFbN/7OYRX7wDpAuv5CTZlgq0v3Mdbv//bWLz7bdzyCwRVg2RDBe8A4c49TL72S3AnU5TxDMdP30ZbzOG6jdil/7Pf/i2MbtzEF/7ir+D2V38RmhahaZj/rHJwydQ20w2Kxx/hj/7hP4DxwdvYrlKEDYH5SpoT7sCBGXrYpLEAZ2xSsjnN3LuqYAYdm91kYLPJJx2ni7RIld8pCjCVfcvvBIAuQGA28cWy7hMAWIEhyoWWLgidBIqNWRJQqIDjn7GxFEYIo0iyuthMIzucSmoqGWez+acZ6qJWEXd9pdDqmpyi6pJmu7J/VgCwgkZE4cWvzs7zopPKxuWFQpI/JJwLUcTx/Sr7YTYQ2dhhhnjtOig8H2XUx+DOXWxsD21/gBuvfg6D0RhNUWFxcIBnP/4xzM0aVkwLtjNk50cYBxYmAx+hZ+Do6Lm88cDxQGns7GQm73MwHMnnjBe0gM7Rc12xSKzrAlVdwA9cBLTXJei3oU1qhYSWgswHTSuQS0HcgfmNPrNADUPWX9y0OM0LvOD7owJg5OCV+58Ta7r89BTGySkmhoGIwHFdiGOBE7owXOb21SioEhHAjUCOKzWKv5v2l9JANriXmGhNEzSGT9oGJevO1hZWVYMN1ZLStGV+YQDHDmCbrtgoUhEcbe3C2drB2SbGarMWII6gDsFfqhhVljlBw1JUtUHgCcArKrHZDMl6jSYr4BkmRmw80kI252uQALTGL3z1K9gbjbE5meHpg4fI6PXHnEc2bg0TiyLHWZ4jNnXEdJ6gfWQYwApChGEEXbfEmvbo2b5kGJKcI/UfyoKVxKShY2PiWRjQjUKvZY/3zBa+ZyHqBwJs0CaYlnuzOIfm9mD1RrB7Y2xduYn+aALXscVJYH1yhKPHj7D/4YeoNiv0bAMeAYEsQZ+5qFSw5IVSy3bAuh32uzznDbIiEwWiLi09Yk6aWF8TVOK6FgvkspDMXmbYD0Z9fP711+GRyLTZ4PG772NxvkbKes0mpqVAA9ZVsdAliCXZ4JCoiJiqMzZDqUAkoBm6YgFN4lVG5RzJClkl1pNGw/2UO6hSnrYcbzQCFmSNAjJIPqIFqwcNQ9fGpOdiFNgwKgL9qZyBWOssgrIM7LM8iUVwexFu3v8cvvBXfh3p4T4OHryDpw8/QFlsEIQeeoMIVhAIqEjw3CPIRSU7ERKxg60wHPSlsZ4kidhEk/hAAJhNZNNypJbJPt1FNcgAX7gacI6ysSzgsFLIUOlMtS7fa9DvSw58SiKT3mCt12I933YZxJHrYxz2UZ6vBHhjPSEITeUZlYa0ZRQQk4p0sWUkOYTglqqhogCWswZVfLQMB6pNgpLN1U0s9YG1gYAk0c2CZxppsvKc5ooql4QzOh4ohxNdvpglzbov9q9d1qyAQVTpGHQqkaATOT/YjidNcYIhBGOEgMdcZMeVM8ea+w7VubTCtS2xl6b6VpwsWNQbpSxjXmfgeio3koARNByfnEreMdc53Q+ovCTKVYgVJUmGjLAwkBOQYL6rbBIKcBMVPxWenDdc9+I+wT8zZZUwJ77kGahp4ZYNnIqqf7VWCABzXtORRtRuHEeS0ySwutvv6i7rl1afOsu6Ul2xH87zn8xXAp1U55M5wWMSrcNh4OR8I8+Q+c22YwqIlBWtZLLfu7GNo4MXOJ+nyKoGfqCa9OLmQ8KPqC8pflVKUT43ErjSVsMiK9E4BtK2lRpMFwZagPLMTQCYDkQkCXpGjStDH+OeA5f7Q2dHqxFozQt1f6CCXcaQL9IgSQj4kCQAmK4mrxUO+ohGQ1F7z87PsT6fCZHBMZgdqWyIBQgQi3zZoeGw5skz0pR1bmcnq0CDUgB/IYR0ilSuBW7mkjkr7s/MAydpS6lAWZnEWrkb/4s4HFmvJITVBCcqIVDSdpyKYNoSS02jBXxbfTLPVU4qla9ypBMAmOed3iCQenLhtkQAmHWE4BhV00bFe5yKYygz1gMSARSgLPOlU9JeALoK5O2cVLqoDZ5FVIaG+kPefwQc5rylWpekK7FbVSDgRQQ1gS5GrRQk9HX/ka4+Yh/tKcBWzjhdHrbUEwFx1Xjy0MT3SsBd1MAdvYSuVvxzri+SmWlJzfci+79F9bJ6DxcEOnVWrAS0ZU1p6ILEOuEqNwCONRW/fCNii65kyDIvxIKW5y65A5E0qMiHrFeSPk2lL7OBHVecrxhHNB4OkMa0+ucZgaJyRwBMAqgEYqMowmAwkIiZp0+fYsh5KvWhxWgyFAA4TjbyfphPTlcFOv80eY7tram87mIxx3yxkDvvYDjAeEL3o0iUr+v1GpuYd5NW7loco7ZR6kdxVCCZgPYcVKt7Dsyei1Uai/o4iRMM+wNcv3pNSJkHL14gXm1k/IVgRwl3Z0vPcVJmNgTwCeyVQpjjeVz3eujvXcfVO3cxvrKL7WtXcOfll/Dgj/8ID77zHRw8fIShaclabro4KBKvSio4NQ0xHVU4XrS6dny0tEAn8N9WKLRaalnf9eROmK82krPM//HPxZ2Gj4ZZw0GAwPdRk5hQNvD9QPoFiyTBMk/FBrvhmcKmU4yBdL3Crb1d3KLjE2OSZudAsoGvA9emE5hVifh0jvmLM4w9Az2S3yWLuZR4pJoxBIGH8MqWELGrNIPDSAN+J9nacuQeEcdpR6621Nqgo1lZY51ksq4JANtBiOHWjqiixzu7iIZjPH3xAs+ePRcXmp5ni1MLCaOSy75JJJaC1BLWoFxrJSM4J7nCNDGcjIUQEY1GuPXaq8CwJ/eI8/Uaf/anf471aoPhYIiX7r2Mmy/dQ9ZqmMcZ4qzEm2/+DK5cuS5nge9+41/i4Y/fRjI/ge+SJGHibEk3mQTT3Ql6/QHCoAebkRBxgUfvvo/V0RFcxpHRD17IGyonPNzaRm7ZOIgzfP/xKRISuiRmSoPrqQxquj4Q6BUyKeM4+HybXBTAzKommYyRAKxBPEOwJyVKeMuUNUyHICHtkPRLgm2liIyew6gWGy5JZyTaknhO8UFORypuLXQ7UCdX1l2Si//R+5cA8GWH9XIELkfgcgQ+qxG4BIA/q5G8fJ3LEbgcgcsR6Ebgf75ntPNNg7OE+bq8EHgoWlMuHLbRILIK+EYp2YSm3SCl5S4swA9pdglLo9WxiS3fRr9O0KsThFqNvdEAPtnxTS2Ha1oo84KhO45cggZbU0zv3MHo5k0c//AtzJ4+R7lcI6BRFenaYjemAGBm6lIJw8ZcmVWS21c6JjLfRm9vG1s3rmEwnWKzivHkwUdYHp1LHpavW9LUZGbSfL0SyzU2BMSGDcB6vpaLai+iJSLVObTMYwZWJod9qtvGo75YQh0dH4k6iOA17XVNL8K6aPH+x/t4clRhkZMpbcIf9NGYjgCiBGSNcg23SDAygFv9ntis+hYvKGQ0s8lDyIP2rjrc1hSbR170vEEEdxgh2hrCjXyslzMkZ2cwyxIRfQyzAvGMgMIa8apUCmDTgM3bzCcNX6UQIehJAIA3HZts9YCWw7WM6c3XXsU582yWC7RUVwgAzMYiM1cLpXroAGCy92k9yTHja7IpSba4ymm0xbqKjVaqnLavXhfQZXY2w/HhEQxOKMMUq+XRzbvQwwi17QjDl9qM9fxM7GipYu7RrkwAYFMsmWnFxss3O+15EaPMV0pZR8VxY8HUXVitAbNqRPVBVQDt0tisP12fIy5isZYdD0einmJmmt5QYeFJ9lhj+7j60qsI33xTGPvpiyMU6wR5nIul89bt20CR4MkHb+Pxu99HcvYCe6GBvtXCrKj+S8VOekElg+Fh784roiZkU5VM9KJYIS9SUThY7gC3X3oNo9G2rIv5bC7NZwLqbKqsqRJMaJNXSIOJjTMqiggAj6Y7YldNAGGZ5Lj/hS9juL0LkDUeBFhlDQr4cKM99KcTuD0Dpkv7NU2Qj8P3HuDwg5/glb/ws/C2AsyfvovHv/N/woGJrZtfwfj2V4DeFEaxxOL8AItshWu/+PP4/u/+Mzz91jcQpsd487XX4RoTFFWExt3C6Ge+BncyQZUuMDv4AOv5PlyvxWRnhN/53d+SHMBr99/Av/Pv/0fQ7C3UrY+mobLNUE3VkyOk3/sz/PH/8N8iOHqCHb1GSyDSAkzfgt0jacRDkiWilNQEXKBFlwJ82aPiuqbii/m8BIYvUnwlh43N8hqi/qUaWEBgxsaJG22nUpEsz0/B3wsAWBqPHQjcEtiUbEuCC1y3nT20qGCYNW3AC1x5jqwTXBtd9/STLHGltlNt1QubfQLAn1pzKtBXwN8OAL5owiqXaGVLLbaMQnJQVu384usKQ91R6jhmSVv9CKXnYW3aiG0XGE/Qu3Idey/dk4b6mmrHFy9w+ugRvDJHwDz3bINycYaBo2MY2qDz6snJgeTc+p4HS3ckU5dZ0ddv38H8dIaz54dIzhfShKHDAp8PrZA906CIGwYJQBuCmwoApnV/XrXShNJqlSPJvLs4q0QhTDXuSVngoKqxsky4Ux9vvPk6DOb0vXiB3nKNKVUztMMrBaqF5VswCCJTtFZQgUirTZKZ+AzFcFRANH6JEouNe8uSBlhMFZplItrZQUKVCbPGJXOWQglDVOuW6Yr1t0cHgdEU9tYOzuNY1iYVXpxJZZ5KLWD+nIjQqRTUNQS+K4qcFR0nzs+wms2lWcW8MtarPE7QllSfMJ9+gS9+/mXsDgeoVjFm+8eoN7mglwRjat3Aqiwwoy2vxbzMBgkJEK4Drx9hur0HP+iJU8PHHz7GarEWRRUVjxxnyeatK/RMHdPQkf1o6OhwUMLWuI8Q5FB2uqbnwg57iLmm3B6caIJwsovhzlW4QR+6YYmdbbZZYHa4j+MnDzHff4qxCfQJFCZr+Gx+CwBfS6NMQDfXFbCV2e10SCibEpbD7HoCLWxE66JEEzIRG3amgcWaQFwtlq2MDNhivjwVyqdnePHsBbKkEuKTOEg4zE6mTSqVlcpSlE182vQlVYu4hnLtMCG2jhWtRi0TDcECNpS5f7eaOIjQ4pLAGkE4NtrFjpmEj4qAtIrHYDExqhYha7jvYBK56Nka2jwWAJgkNPaeCd4YFq3KA5nrPEs4UYSvfv0vYWvUR7Y+x6MP3sPB/mMB1oaTEXqjMdabGGVGCWstjXDmqRJM5RfVXwRVuJdQCSt1jFacVJ2KglDZALOhSZCXQJWQJOpCiCuiXCwrOXfQUYEKKP5dgn3haAibyjM2vW0dK63CsmW2KNe3Bt9yMPZ60Dc52kSR7WhtL3nbVGwS9OH6FwBdKYBpncm1SOUNlbiCDHIdi1LWFPC3WG1QxQm0vJL8ZFHciU20AvH4DAgeiuJXQGV+HpJzNAFqhV5HJR/Bf/kNqqaSSEUrWzZ9+e9CGpJsSRVHQlCN5xmC35yjkr9IhT/BC85NqoK7CAE2ekV1TaBR08SdoB/2BHwXYLoFjo9PUIu9LglnOhyiZFWNnN7mHBeejwl+lrnYVPOMxtdVWfTKJlmU43z/bIhLJquBWmfUCFDQ5rJuEZQkGmqS48ofIjBckgDHGsR9gVaZFwpkjpEQkbg7KhBeAcD8hTyXKgtojjgJRw1BxKKVBj5JM8x0ny1oJQ4BlqhYo10slWq9wMX2OJCz5Cap5bzDeFQRXbEG8fxD0JOpJPxcHQBcUxkKiGVxRfUm7bfRYkPg02adJvnPUBEjRY7AAm7tDBCKRXMrX4HjwON842vkOSreOdIEDe3oNQ2bjcq0tRxGrNhiTc5sT4+Z2hrEqjldzqClqah92egX1TktiC0SYtnsp6W6ytMWYJ0AAosLzwByFuZhUp25L3KqeQ4Q4JWuNh0AzHnPe4hkhxMCprMA14eQzpSVLus3gXeeaUh65X5mizMTLeCpzmQ9VXs/5znn5cVZh2APAQmK3tKC8QjM4bUl9oBAZUUr2YyuDybqNAe4X/JcwtcpuE+q84XMApIohPjG759ajBNIFyUwx4VTp/ML5xpTALBaYxeZ4kK64r1Lzi4dwNgoW/qMquPOJllleyvsmUtJiMhd/jU/K2uIAim7dcI1YtAumvnFynaa66QoaiFd0iaZpDiSY1KxtmbueZeJzTNUN6/4gpI7WlVCICE5lvOw4jxgyHWXG5qXuQL0WYNMRU6RfFnebURxzvwSVW94JmWN5/3FCQI5c9GxgPvIoN8T8JR1R5EClRKRP0u3kf6gj9FwLGemw8NDjKdj+Z0880X9CKv1UuJweEdmRA3rUFMW8iw9x5Z1TUJLTGeSJIbPTOq9XVy5cgXr9UpIRes1QVveMWwBxqj65WIQty5m7TJywHXFhcrueTg4OcL5bC5EVd5Lbly/KfNpJSTfQwGG+XxEDX3hYCAAvSJ8iCtKp03f6xkAACAASURBVJzm+S9r6JhFopkDn84jezu4/7lXcfTsGWaHh+JOY1H5SycNulMIsYbnQ12illgjeDeggxJJb3nM8VA1lMQRWgD3PR+BaSHfxIo0xR2Bz92xhFhCW3sSBXnP5Z7PCU27fCpzN0WOVZ7jZL2UlJ2g52E0jMTd5KVrV3F1NEY2O0e1WkKjw5Sp4/a1PaxPTjHfP0VyGotNfUgyeKtcHDLOeRZ238XwxlWcLefI4w1cEj+7eCyuFZ5fskw5AdCpQpgrhok4LXA2Xwnw3ZqWONyMt3cx2tmBbjsSZfDxs2dINiqChACwTqcNi3OvwIJjWjbiBMB+TKo3SOmNYJtwoz5u3H0Jrh/CCXuY7F2BHvWEsPnsxQG++ft/KLVse3sLN+/cxPbVK1iXJeKyEnX7l978GQG6P/7x+/hXv/GbmO0/h2vSGWKCyfYQR7NjuVOOdibwGSES9hEFfUROiHe+8z0cf/wEJrPNE+XqQ5IY58nk+nWYwxHOixrffPsBTrMCCWuwZaA/GCLyAiHrlXECjyR4MsnaGsvNQp45/8yjO5Ksra72VGUXnUFiiiZkDHVGoVuJyhUnVMy+CsFfn/cqW2UN89gixEImujQkJzEqw5QzAoki/9U7R5d4xWWH9XIELkfgcgQ+oxG4LKif0UBevszlCFyOwOUIXIzA//ZG0C42heRfnWYaKsMHU+sEr9NqBBZz9Fp4roayKQSwa20fejiCZjBgT4NWlnDqQuyOwyZHry3FBnESBtLk5uGajGzaYLHJyoaaQ2DtxnVcuXMHpx89xPmzfWSzBWza2ZGpKTd8gjclCuYT0taXuW4EedjA81xUVH31Q4TTieTO8ALNhnl8toRW1NgdTuRSOJvPcMYsrpxWgSpPhxfVeJkL8HD9+i7607HkRi1XcxzsP5dsYGaAjYchtrenXZ5uLQ1Ogkia7WGZVXj/8XMczWtRFvESpTkhKs0UVnLUC8Qi0ygSBHWJLV5YbNpSscFE21OyygtpuNG+KND5+ZTVp90L4A5CTK7vIpoMMT87Rnp+Drtu0CdoMFtjPZtjPV8h5Xsl2MLLCVWzRYkiq6QhIv1gsuV58aH1IRseDpPUGti0sn31ZWF1bzZLgI14rZa8Wt5uxCaJds6ODZvNt7KUSzgbMGSr8xIkmWr8L1QmMJ+UagI/wJV7r6JYr3F6eCQAMC/YbNIaQYTh1Zsw+0PAdUWFx8tpHq9QZQn0tkHPD2DoFhraaVNjzgYFm4BUAeVshq/QlKlcRg3Th2N6sHULdmvAc3xRHTM3i83Dw/kpNMfAeDKWz7JZLJCuNpIzFIVk2Neilhju7GLvi18UgsLq6BTlJhMwwp9uYXjvHrBe4oMffhuPfvx9uMhxYxLA12rJeGIDZLZKscgapJqHG6/cR29rG2bgw2CWbZNhuZzh6PAEhwczjMe76IWRZP+xacj8QzZSbl6/huV8IQohZlJxjOfzudgTrjYxpjt7cMMePVClCf/a62/I+zbCHqbXbgBOH5XB+RfJ+iL4q7sNDNoNVgY++O4P8OF3v4Ov/bu/gv71CeKDD7H/e/8UjmYhnL4Kf+sV6E4ExyxxfvYCJ5sZXv61v4T3//AbePsb/xynH72Dv/13/mPsRNcQn1V4dhzj2l/8OnrTLSBZo0lmePzRO2i0HLdeuYFvf+tf4ycfvA+vP8Tf+rv/GZreddTuBJobwvIMaTgWP3mA+W/9U3zv//pfMUhm2HU05Msl4DI22IYbMhfNkGYXCQmiFmOzkxmRtHSW5hk7PlR1UF2k7BGVlbIGNpdpI05ljNhBlwp8VHlzVEgp20zJq+s0L598/wQAVhbkbC5RAcZmJe/8XBN8DTZwaQMmwIaAsl11FbCXDffOvvMTAFgZNvLvkqneRQ7/FPB78Z46APoCFCZQwibx/w8AVq/PXjQb82yse6EnObh6r4/SDbCEhsntu5jcug097OHZwQH2med2fCiqzcjU0Lc0hGyxbRaITEhWuau3mJ+diPrEpFUiATrbxfW7d/H6F76IwyfP8fStB1g9P8bADzDZnqJPNWpTY31wCIPWy8xhT1OllAZVMa0oqm3DUbazJRWHNmarCgXjAnomZnWFY6qLXQvBVg9f/OIbqKnKePIxxnmFCWsmbWOpuC1rsXo3Xap9rE9AXrFsJWho28qOlk1ZIhjc2yT3l7AnkNLOl6q3KEJl2dCCEHbUR97qkmOX5LWQXKgy8aIBjF6E2LSQSefbgGNZcAxTLPxpj8jYA1pF0i6UijGCLSfHh+K0sF4uEK/XorAjQYpNeMYU1LTGjGMsTpa4d2OEac+FntcSjUApl9idE6BjhEJVY8nmrgGsSWRqgZTjGfm4cvMmJtNt0d08/ugRTk7OkMSZqIAJGNIGj0o5twUmgYWtnoOJb8PVuOsrANhzLcm/4/iEw4FY2zeWBycaY7h9FcFgKjEIte5CtwM4ni2q1cXJUzx/9wfYQoF+mSM5PZIxNwwbpuWhMV2xVBXHCzYekxWyJoNmawh7tNmmSq1zCKCbAtUbLi3zSXjZSGYtwT9awXINrFYrrBYLyVkt81xUp6HnSQOagPtmQ7tRgo2qThDQJ1SfNEBOIJc5dZ6DhCQAmZtA0I8wmkzh2C5OD0+QrWNRcdJGl4AmFykb61RYCTDCtU3womwQeS5GPQ/j0IFnNGjSNSrO+0LZCbKxSzJB1ZpiL04bx02aYbI1xefuv4K9K9to6hxvv/UdbOIVvNDHdHdPahkVJ2Wcihq5pRqKz7FtMBoOpP7x/fCMRfBC5XSKv6/SXhGjprsIVaZUuDHbtmSmNxXACgAm8EuLeuVUoIl6nwCwO+qjDhwUrol5W+K8iKWJzZrGqIaRGyKCBYNgVVEpIJYAMC2OCUILWKzUv1wHJEIJ+EkFMJGBLk+TZ77AtpGv1siX3Esy1EkJ11SAPuttWdMmWWXgivqPKkuxM+XzpeJHgb3871mn+FPAb5eFyya/qZxkCBwTdF1lmZCBLv5HRwkCnVTAS4O8LARwJYJPC1QSCQQlFatIZddLkJFFXOoA88VdF54fYLVcqvxz3ZQ5RKV4w2eUFcqYViyrlbo94fPrPptY7nJfkzM4x04BwFLjTcj7oMK3oAK4btGrgF6rwxfr2Vaymkk+o/2vkAtbpU5ndILsPJyzQiDoQDx+FgHFSFgRl2yZLxxiEijKUsd0ixmjNVZxjvmqguvqCFnnLRsnx3OZi2Kd7BAMZfa72gf53MibELyQYDTFgXTJZcYwM4U74J7N89Y25b3zfM/sx9lqDdMl+c/6RFFKkqBvADcmfbj8/J0Kk0DfMIqERFJkqVgN0w6XpBzW/jhWbjtBYGHI/FTm61oqk5drgNb8ebwG8kRAap7HCHLxM/OfucYk11qybxVZgOdqOVt3qmrJbv0EoOyiJUS2zc+tQORPfkaIj5zL6rWU4zIJqlSA2liv6SZBRxGl/Jb9yrBk3LI0lzGW5yjEAKU8Iwhc8C0Y6p9JQmBiC8sAiWHcjzwhSLJekUiii+qwFYUxgXQ5XsncJEjN71LjBAS+INapOSMAML86e2iS6SQvV+hwP6UApuU5SVfiGqDAXGbmEvDkvk/7dbGnF3cI4jUE0j9JylD3l44wJ+c8xYRTc+tiKRKIpYK1G3uOB1XTJOXR3pdkFqrUafMu91DWDwF/1bmOKmAC1/yMcsYrS7Emp81wQdJswDxgkk0apHTqEJdnTSxjeQbkMJCowRxSrn+uW34e7rlpXkjcERWP/B20MGb8iE1lMd8vQV0OJuOVGIeQl/KzAZWdw6GA5Xzv0+lE/pkVjgAy6z3XKp/tbHYudzM+U56zSEKzCFa5rjzHs7NTGdvheIgb12+IlXScJOJ2QYtovi4Jt4wV4Psg2YB1gn9OImFv1IfmWnj07AkS2i6TxJLn2N3ZQeCrjPcXz55L7jDXAvdhAYA79S/vt7x7yW4ke6aKeSARM691JEUprhocBma00nkpch1s9yMYZQWD1tF8JgSAWfdoAW1o8t3phTAsR9YAVcj8LawXYuFPu2zXEwcGns2Yf8yZZfJs1gvkPEs3Bz5vgt3MqbYMSwi5SVFILeJZ6+nhKdjqGI4C7G2NMe33cGdvDwPbwcnTJyiWc8nOHYcBbuxt4+P3P8TJsyOYOS2hNQQ8m4ky2kJSlUi5RnwPu/duSwYwz4RWR+7iOufa4NpnxjbrKzOaGcvFAVrHGU7nK1ieC4ufrdfHcGsL21euYknw9/lznJ6fyxblWwYCUaw2CAc9cYc43H8hQKmcA1jfPR1G5MMfjzC5elVIxfxdad6g0W0E023ERYOHHz3B7/7Gv5D9aHdviht39uD2PGFp+P0hbty8Dc/y8OG7D/Cdb/6JxBFt9wNMByGi0EXY97F/dtgBwFMYNj+Xj344xPWda3j43gPsf/QY6dlCogJ6AZXQGtZpjisvvYTxteuITRP/z5//OR4ebcQlyOvb2NndQ88N5VzLfkjgWOLYwN7F4emxkNloTuDQbYrkQyHGmTIfaQkuOesaAeBY5gsJRvwyCASTnErSEN246A5n886iVMKqntPRgE5B7Kk4QhDjGv8HP3hyiVdctlgvR+ByBC5H4DMagcuC+hkN5OXLXI7A5QhcjsDFCPyTn5u2adFgFlc4WOZoDB+t4UgzLYnXkrkVeBr6fRdFlUkmkuX3oPt9tJoprGE2rpkbOrR0DMwWESoM0GAaeAgsS+ypLgAZqn9J8E6Z3ej7GI7HolDIaCO6jsXKTlR+VH4wA48XQpRit8jLM38fVZnh1gTR1V1Ygx6sMIBBNWlZ4ez5EeYHJyhWCa5v70lWJW2waLXEy17OCxjBJFr1bQphbU+3R2JJzYt6lqc4ZrP+dCUsXNpGDQZs5tNSUTUF/agP3fFxtorx1nsfIiHlnvaqtod1XkkeDC+lQS8Ula9Zl/CaCgM2oFAhcnREgYnQMyUQjZcNh9ZwZPozj4lNxCgQFvNwd4r+ZIj1ao6WF/uqgcNG9ioWC+iUdom0E6VqRbfkwsIGUUFFTmcDTVGxKKyY7/NJ5psOPwpx66XbODk7k4Yz2gpmU0JvlV0qwV5pIJIlzean2LnRRonqDVuUClR+CAhMNS4tz6g26fVx7Y03kZ2d4+zFPo6PjmCzQUTbP7J+d69Dp4Kc9l6WhbDnoyloYbZBniaisrColOI81KiSUaptTaOKKUOVLlEXiXRJqXZjTpoOE47OTD4XZ+cLnM4X0B0bs3iD4fYUt+/exmo+w+nBAVan52jjDCM2Zdgs6nK/eru7oopmg5YWoLRTDfpD2P1I2OTPPv4Qs6PnuL4zhtvm0EulMpnPlzhfp1iRgG+GGDIj89p1DLe34PgOete2RREZH57g8UdslJDdnWO9XiAvU8TxWpTnO1tTsejip/FdBWwTbEySDGvagdHqcDDAeGcb070d1LRyvXULO699DnVcwg6nMMJttPZYFGB5HaOo1pLt7MLGgx+9jffefhu/8rf+OvrXJkiPH+L8W7+DNq9hRjdgj+7A8oewmxTL+QEW+Qp3vv5L+PgHf4Z3v/kNPP/gXfyNv/+fY8eZYPnwBA8ePMXLv/prYkHWrJZIF3M8efwAhlXh7udu4r0f/Tne/v63KdHAf/D3/j60vftooy1RLEvbtCpx8m/+FA/+p/8R8bs/wLhcY2wzYzkVQM4OuYY81AIusCFSyThxHYsNJu2cCeSy29kou0RRpHfqWZWZRRUwVXtsNrWSNUcgmPOUHcSfwmqlJJIYIt8/MUBUR09p2CuBgKAPbMKxPjHrjgB+zvcnTa9OyKF+SP17B/wqabJ6PVGxSANPAceiGGEjl4DFhdJGfmcnOZPeJxuf6sXEQpqAL5v8ojZVf66AH9YQlSFq+B6MoIfCcoSUMb5+A5uqwQcfP8bx+QniZI26TBE6OgauKbmwJKxEBhBZhtgFJ4uFrHs4NjLLxnDvCq7fu4frd+5g/8MnePaj94FlijfuvwFzdwsmG3wHBzj64VsA1a0kOhC8p3KNiiU2wAgAmI7k87KplZU6NgWJNTr8oYXMNjHXGrH5j3ZGuHfvjgDVq2fPMS4qDKg0IfiSxMjThs6o0G3VuKZdJptoYgfLjFux1aNTgC5gocrXVOof/h0C0gSeaSvHFqZJdcJ0CjPoIWNmLLMRCTARurRsZJqO/eVK6txwNMZ4OJbmYUZF8GqFJI4l35MASa/XE5u6t996C/vPn6LMM7EJZVIeG0v8ovpxM18jWS7hmxW2hyF6bGJyP+B8zitUVEdnFXRTF7VeQltTKhd0TTIz1yQ4aAZ6kyFGW1NEw5HUpdPTc6wWK9UY5f9n5zUvYNQVIu7XtiFAv8+8ZosxAirnjLa6tBKPqExlXdds2H4f4+0r6I2mCMa7QgKbF7SlpiSCgN0pFk8/wKTN0S8z5LMzbFZrxHEmal7LD2UeaDWz2kmkyKTpa3mOZPi1DPvVbGiU21SackZwHQRRKCBZzDzdmmNgCHkmTegGQfITSWaxAMvMnOb+sdlspHEu09ZlziojATQUsFHolsQ1NA5lPZ5k2y6rEuuyQDAaYjCZiAr0aP8QG6pR01xFGBDN4h7ItZ7TulOpsrkvcq8loD8IXAGAQ2LFtIXne8hrAcEkn5u/m7nzpiPq07RgY7vEtRt7uHXzKra3R9h/8VgIWQR12OD2uVcyEzWO4Zm2ZAqTJEQL6KgXSi0RdwC9y8AmAYxAh9hfE4xrULLJTotnZpJShSWgU0c+6fJ5lQpQiXKZLelGIdxhH+YoQhXYWIIAcCqqecnTbjVxWZnSIr3tsqc7AJhrjYAoyxub/nwQdOYoikzAE4Jyslb5Hoj4VLTcBpL5QuyfjZLkB9rxKvtIxydgQlUpVXqcO6wimjRcpRH7UyAwq6Go+AiaSg3VO4CJ5BmSdpRymBnXm5Kqss52ucsfZU1nYRXVONep7wn5MKlyBQZ3+fFi/0vrR7F/T1HmdBfQBMSIokAa/j0vEKX0csZcaVq9U71JK2JTrHuFlMQcYwIcBL8IQondrdo/lFu3smK+AMnojlFzifBtkrzWAgPm4DIKomWeaiWvVVN1rgMeFcq0oCawQ1thmbfdZsO9h5+bRCQB1NgoV0CcqEBlPzFx684tUdQfnM7x8f4cW+OeOBsQpDg4npEyCi4nGrUQ8LnY97j+aNHP/8ZGO+eFOGgLiYkZxayrtBXXhLBHlT/PbZpl4my+lHMrrUr5TAiw0t3B4d3CN+Ezv7UD/6jSHQwimVO05OdnzNJYng33at4NeKcgCMq8VZUpqxTwsm9SPVkTFKWNLaR+84sf33HpYwEBirh38FzMf+YclHNpt+fLHikuHZ9mS8pYy37TfKpmFetnlhKqfxXAqvgaXBM8VziSw82zDB8Kx/iCREYiALMnxQKZ94CMu5KyMuZk4bNXxyF13k5Stc655ghWElwWpSPfEz8/s7upUiXZoDvzKOC3U/t2FtCfHF06+2e6yhD05eFDQHEqM7lPEvDtzlaKa6A+G/dfgt8kh9ByV/Jyy1LOwQriJZGOamdliczPK9nk3RlKzUuy67qaqxzLRV0uZBIBUnmmkFwMuSfy6MTfy8/M15VcYJ7/SBhjKSYALCSSDkmmkpvH0qoW5W5GIgWXABkBJEkwk5r1R2JG1O91eK8ScM8Uwgu/q5qnAGbeIcVOn0ClOJKQ/CbZH3L2UBbVKnIpTTIBWHOCxiQEh6GQQDmAtIO26RhALwTa5Da12BYTxGImLcFX3p0YNcE9lr+bFvMkRtBGmkpijlHIOBsCvgTBqChdx7Jf8tmsl2uUlI0LYbEVcH66vYXeaCi15NGTjxWYr+sSOSBxSp1a9fzsXF5HgHiSI4S4otxdxAlFGfWouBNhTBCzowKc+eI1NOavelxztuzltHWndXO5TsXVg8QOqndJQE+1FommnGTofMS7Dtceyd6eF8g9nUQkTh7a8tMZgPcHcYWSfZKRRboCgKmUz3MZIzqM0X6bKnASvUnISfIC+yczOK6Ona0B7t64gs/dvY0xve2TBOcvXkgExsBzcW17isA28eCtn+D0xRH8liRKiP2w1ZJAaCKpK5lTRi/A9fuvYp/OYgTos1zy4WWrJDjOs3A3f4VEqBmyn+VCYK1hUdnc70svwvFDWQin8zmO+BxsW+JoUGYwmgKDQQ/j7Ql0xxQ1+ersXM53PJQEOxOMru5hdGUPw50d9KKR2N6nKfeQFpVpy9l3djrH9//Nd7FczOB4FqZXJ5jsbcENQ1iuD9vx8fThExw8eS4EaqesETkWQma0OwbyKsPZZgEGT0XToRC0WGd8t4ebV24iXa4kwmu+f4A6beBJ5JeqZ7s3byFirrWu45s/+hGenieoLBPjnSGuXb8h1vhFnCJeLBF61FK3SPME58tzFadDQlKpoi44fzn9bNPEoNeT3Gru4ty/ZQ9gTAxJo6yaZD+xNjYdANwp/rmPeVSdk8RSVELy0GwLludJtMB//c6LS7zissV6OQKXI3A5Ap/RCFwW1M9oIC9f5nIELkfgcgQuRuA3f/laW1QtVmmF40WGRlegGy9ny+UCdZlLA8d1LeimUo3y8kHAk3csgo3MHqJt8zjwMLJNAYD7dSaAcMDcJzZKdEMabfyitWQsmX61XEIjP1C5XbTLY/eiVk0NWr7ZgYecSktUciGjqtXt9dDf2cL01jXAc1Eyw6UoxZ54dnCCxeEZ0sUa02go1oZsMtDy2A19FMznYYOI76WohflLVbDh+fDCQC7OG1pkndGKt8tnspnHSvtGNg8t7F7bwWAyxSrJ8d0fvSMKUgLCHJMVx4NZRGzwsDFCKzPaGhsaBsxRa0sMPAOTvotx34dW5dDqUhryZsn8GgOOR6vRHtZ5AtOnva+DJN6IxaRHtikvMnGGYhPLxYcXG5fsZaIgVOFmhVhfiw1tqyGOS5g2LfSUCpf9ddt30J+McPWl25idnUkGcFMX0MoMelOhrUvJIxbGdKc4VA0ZXqANlenFTOZaqR95rWJjhBdVdzDClS+8ifToGGfPX+D06Ag0dKb9IhV0g11m5AYo2aTSdcnIbKsCWbzCerWS38FsPp2qMZ3W0qphqKIACzTpClURy3t0A181u6m0oYJMd7BJS1F60tJqneeYXNnD7Xt3MWPe6cOHmB8eQkszjHo9aXpRGUVrN40Slq6BxAsjmwmW40lGnRt4WMzPkMVLXNudoIyXMGT+6jg9W2AR50haG603hDfeQm+yBTfqoWwq3H3jVYzHQ7R5iZPnJ5LtRIUKwd/l+hxn58fYrJeSDUa1PCePa3nohyPYzIykVVpRYsPGiGtj++oO7n/5TewfPEV4dQ83vvBlJKdUy4xh9fdg9K4IyFo2KapqA60qYOQ1HrzzHn7y4Uf41b/9N9DbG2G9/xMc/evfENJAb/dV+Dv3xJ65Xp4gWZ2g1HJc/fLn8ODt7+Gjt7+PbL3C1//uf4pB7WH54BkePz7ASz//FxANJyhWMeL5CvsvnsK0a9x55SqWZ0/x3W/+HhazU/y1v/OfwH79l6BProp9mUifVgs8/Zf/N7793/1jTDbnGLUJegZV5xU2tKwMCKK5qGJlu8euETPzqBZgE4WtQ84NvWC+IAHgLtuNao5OASwWn60mTQylAlbq34qN8K5xe/H9AgC+AIH/v+iwWBdKk1Dl0LGJJNaBVNFR8tQphqlouWhcduhxByh3DXX5tw7bNbh2FHArSh7l5vzJl9gpfpLHp+wYL3KKCQCbtLVXLpSq0dH19aVXyv4sa5bjiK3/1vUbGO7uojIMPDk+wDxeI6sJvsaSeRgFFga+DV9vEJkGItq/s7G73iiloGFgZdm4/cbruP7qa+hNpnj81nv4+DtvwdwU+Le++vOwblxFSaD2gw9x8s670OMUGhuWbSOgjzTWqOgQO1MTcVJits6xZP+de4Orw+ub4uyQuQbayBUSzGTcR7VeITs+xiArEVFlSHWxKDtUk1tAYCp7BGTXBayp2CBmc4Z7CZvQHHhpqKuBEutFw5BmOVU/a6orbQf+aARvOJKsezoVNLaF2XqD880GZ+sYp+sY/fEWpts7mE62JLuNNsfca9hQZHOcjUhajTLH+8/+7E/x9PEjIT1Q6WizHrIpy2ZtXWM920gtv7nno+cwM1SDUbcwqWzPSyH0ZIlq7HKcOPeppaSSNWUeHpXA3Be4Rwz6QhChCwUbygtGF9DRgJ+XzVaqh+oKPvcjnWL7Br4JhI4J19IkZ5PARRD66FMBzD205PhSyTRGfzzF6M6r8K/fQ2xFiFcr5MszFItDbA4+RoRC9v7QMpBt1pgdH2Nxdir26dyPaa3HrHpqp2iNSpUL7QsLLieTbhN0dPCkIc4GPRvDtFxOCqo1qei2PnEE4Er3CZhQvdc0Et3ARvNqtUaapVKfw9AXJ4Cs0pDDRW26qAjACTrmYNM2WBQZFnkGJ+pJ3ebefXh4LNbKVMearSbgq869Li+Vcq5QylkBkqgU0TX0XAuj0MGQ56UyE1tHPj8BwGgDa3DP5JyjClWTtcA9tNdzJW5iazqQ3Lm6KYWsVnMN+oFYfKbrDSLfRykEL+77pewZrD8C2Jk2coKRBICFMNOqjF+StHjOKWhZraxju6j0T0gqHDNm2V+sD+63pu/C6ffgbY+Bvo+EihytQk2rZgJgWY42LTF1A4kRoNqVmBV/B8EaNlmlltYqF1iiGeoSFm26GenBZ8VNnaplkvLiBJuzGeokhcO6SlKTocHzTLiho+zdqWzlfGSUg7guEPz5FECSIw9JP1zjn6igdQF1lCu/AmYEfKV1NvMiuaBYKwUBY30n2CAcBGmSh7TT910hk/EcqbLgWc8IouhyviUAQ5IGgTlaB/NH+1EPk8FIQODzkzNslhuxfWWdJgLFs1hS1gIApwRDCIDRApdgNpWYVOPxOYjsVz1Lfo4LALjhOQ7AVDMwMkz0OKfqEklGQuJ71QAAIABJREFUhTf9liGgbGAYCDUTHgtkp8QWO3CeBQnMa8pCmMPF3FvuKWo+ESBjZqqNu/deluzJZwcnePJihpdeuiHkyMVijcOjc9g6M6p1OLQ3JuDTKTUpjrYMlScsNqtij6wUgZKpDX7eLlfZ5HNp5IxDBfZ8uZb3QyUnz5wEvrh5s3bSrYJgC98DnyefX4+ES9qG5opkQJJIU1MJStvmRpFKO5CO4O2FJTpVd3y/tEwlIYfvisAbgUMV70CgqFWWvbRPz7nGCrkj8TPI9qwSJES2LUpevqfuPwqYKYrhT9tYMr9I0Pgp0pYQHan0tWxZw/xQJCxI3q84j1CtTxKFUtiT6FTElYwrayLV7SlVpFQTdkp4gp2ieO3eEz+rgMd8Szw3cz+QjGIqP1U0Bd8T14+8fRWe8Cl3jeNDrJngqXwpBS2BURIpCezIeurmU8dHU8Az51VViUqW/5M1yX2cIKdGgJ/KUpqBdxihzM8uP5zkAf4+Ae4JgnYgLC3LLWUnLvbJPO/QapmuGsKiUGpzeVaSjkMQrZa1rsDfjuNwoQbmPBOL/woZ811pMc+TZ2eVzlfkOZI/x7nJ+it51jr3ToLr6g5nM1eX85uROHw+zAl2Va44WRK6SxemC9dndV7hZ+f5ge+d92KXkRs8K1M5z6xazxeAlGPCed0LAkS9HlarJZIkRpbyLJR081E9M3GLIdgs1tjKHYLnWD4PlwphTYfv+fLn+89fIOV5jWQx3UC83kgmbNiPJEP22f7zjmhkSI6wnIVbgvYqgoBKeXFa4d2920tIfFBnrY6owHkoESGfOlNQmU2SJgHZMPJRcd3yHMb9Ki4RSbSKKXd3OgOkWoNNW2NTVTBc7qnK4YGuGMPBGKbtIqadtcQfMWpGzbuOu6nIHw2zfn1Zv7QHZz6uZHo7jop5aFr5jAvGcCwS+K6Oa7tDfP7ebXzxtZdhFRXiszOxqY7PzzCJQlzdniLbrPD4gydYn80QmiRIadDoQlKTVKIj5Trh3IlC3Pz8a3h+dIDZ6am4sggho1QW6Jy6rMOcNwTrua9mksVuwPF9AV39KILN3oluYLZc4XQ2wzpJ0B8NkWcJiiyG3pSYbo0QjPpCtl5tNogX9I3RxSFo6+Z1jPb24EU9scTm2iKpXFzbClotc03nQmyk2w9rq8nore2JuABxDpOcnMQ5njz8WJyzfN2Ex3sZnX14vmRcV5Uh5t3d5vk+wooW/YzAcHzcuHoTDfes+RIbktHPV3Kx47ohEWu4vQ09DDGvSrz1+DkWdC/o+ZjubWF374qcjTeLFYo0E8CfBLckT1C0lcS88KzFrN7lai3uYFSCs2YOwlDWLM+jNesOzy3sPTBTnM+tI6aR/Bc4hnwWVhme88KALmU60jTHch2LtYUT+uJk89+8+/wSr7hssV6OwOUIXI7AZzQClwX1MxrIy5e5HIHLEbgcgYsR+Oe/crtlhlqclVjFtGk2UdYasrzCcrWBzuaQWPfRplMX6ypRf1q2XOB5aWVzkpfecS/CwLXR12qMmxS9toLLix9VrV2TgBcGWgvSvi7OM7Hl6rmesF+NqoZHy1+qAtg05GE88FAxm5cApsMsRlvsj7xhH4O9HWFpzzcbzBYLJJsY8fkKyWyFfB3D1W2x5iLLmpfL/ngooDMvNGHUkwYe1cFPnu0LYEj2Ji/G/N2LOS3Y2KBQ4ArvhdLU0E3cuL2NG7dviqrwuz98CykltswNtBz5Z+bIkkG+SDOxm2Sjk2zYkaHDrQsBgLeHPnbHfWHotkUqQAAt/NiE5UXa7QWYr1ZIm0KajmkaY9IfIGSzhMAsQd6ETccCbdkI85y5PjotiQhA8QLVMeuXi1jZ3eoaEtq9WUAwCDDe3cLO3VtYz2dIVktURYomjQWQ5oVdVCJkcUtTSykMFXBFhYMBk2NFS0xpiLBpyoYQAYgRpq/dR3J4jNmLFzg/OabMVsbb7/XR/3/Ze7NY2/K8vu+79prXns98z52rqquoruqigKabpmlwCwzGBgMhGIgMioMiHvKQx0iRIkWyHIvID04eYiU4EiG25bhbmMbQhMkGY3qkaaq7qmuuW7fudOY977XXnlb0+f3Xvl3Kcz2eWzrddW+du8/e//Vf//X/f8f9q/KThrnuAL+ZG1rNNcvHmoyGRuhyiK9FqcWR4yoAbACv98uVvGKs9Xyq9Xpu3Z+AXoaLBnUtV7484kqbXXX3rmiCS2pvX/s3ruv83Xd159VvqX/0SHWV5rLjswI4lCWK54VzwRAJZ+QQLh1HDDU6bS0WRDbPrBuagz6gRJbVdXI+MPfiOsYxdajG7oG8JNN0MdeDo4d6/vlndPXmdaWNloohEWpLA62Seqjz3olOTh/q7OzYSH5izHIIz6Wv3a0D1ZOWdVICmRCBmhcTtbZb+qG/9cO6d+8t1YgJffIZaU2sHrHPuwq716WsSbE05ZTSYq5Fb6g3v/W67tx/oE//7M8o22vp/O2/1tu/85tqNZraf+5jal57VuPTvqYP39VifC4vWKh52NFfffNrenT0UHu7e/r4z/6CgsFC/Vfv6vxiolvPv6A0aykfoMAudHpypFq40o0nd1VvB/ri7/4b3f3G1/Xpv/PT2v6xX1B8/WnaBQ1kXd29o3f+7Wf1hX/yP+vJSOp6MyVeoVptrbEJRUJlSajVZG4uC4DHlbfWjPuhVmruuAPVZlINtB4CGID7/QQwpC/kL+p5AHYItYocfr8x99tEbWXBNcK5cvFaZDDxhQ7Ute49CEdzntD75PoBATj5fT5buvlTkbzOTVz11jkLsYNVDSlzDqgNAfxt9+8GHHQks0VJ271YuZO5J6vIaXASw5Y37uGqL3gDvvLjwMNwDLS2t5S0W7rIR5pwz2mu0WIsEuaajUhbnbq6WaJ2EAhvYQxRgHONxIRSOvdqev77v183nn9etVZLb33163r9P/2lFid9vfjs82o/eVOz0UC9N97Q5P5DBbO5E0rYGoooYWVAMc8TCI7JdKXeeKk+MZdgNbHkp76a+1vy2qnirYZ2ruzaFVuNhir7fbVmc2V0oRKFOZ2ZC8pddxeJWKNvDd8JoG1Us3hTgGHAWkhgAG9IG8hI1khAVkA2HExDIhS53lldcaet+t6ust0d60K9e3Kst+7d073jUy3Kmjo7+9re2Venu6U4SU0QA7ED+L4h9hAN7e7v6ytf+oLeu/OOEcBdYikBmHCSjYgdnasYzSyq7sNP7SquEc+6tuegT696Xlgs4nQ8qwQIkMCeCZ/I1lj4dBb7Gi2XumAswkjbh9s6vHXTyITxeKrzo1N7LhCVB8IY4qAGuObnLOaKiQmMQyOMiEKlUxEXY6vVsms1zed2rwVhrEarq73nXtTOCx9TcPiUhoORxkcPNLn3li7uviVvkWurmen64Z6C5Vyj44c6vX9Hg7MjqycAdCYiOwnrSmo4KYhFXmuiQn4SW6pDFrU0GeH4XZk7cFGSrFFo7a3N2QTRBbjNNa0nEMBjIxohmsr1yuKh6ZsFQG22mlrX/KpzMLEKi4V8FRBPQaDJeqXBvFB/lquWpVoFxGwvdHx+bp2RNkcANYPISHlIz/l4aiIsSBRAfvgInN1ZWNNWPdRus64IIRXuq1nhgEMIZIsfDsyht1p7RkSSJFCuFxYH36hHevqp28pwVxI5yv7JD9zeZjBUu9EwRzLJJowlv+ZFYY5EOpldDPTS3InmrsQ5CmkNKVSpS0xKs4lRrjaC8FXELUNmGCnI+oVwollX/cqO/G5Tq2aiBaXgMQR8oelorOnFSN2I+Ryqtq7ZXoB9ofViIqayTuCFdT/a6yLE4xpnif2/kc646kjSOD7R4ORc5WyuOpbpAgC5Zg5uHMAust+9PsKGOfG4VgHg9iSMpyPhINCN+jEyqIQoo5+4cnuyRjPuC8REtbVmJDgDyofOGcZehn0q7l8/TbS9v29O7NNhX1OewaSVLFEdAdKT10GssYvRhZhjcEejqdrNuna3t9RptNS/GGgynJiogf02s6og3YPPAvmLcK/qJbZ0C4x4kHI+6xMRxAylIx9ZKNYYA+nhrXnar4Xa9kM1EFnOZ5pM6Zem91HKWNeDQM0a4kH+IrHBdMuuzPlp8cM8V3zn+sR1BbGFWMOIdVyKUaQbt2/rYjDR/aMznfcm+t6Pf489cN57774ePTw1ArieBBbBabnRvC51LUsEhBCvuPiIuoWIhWD69sMVApgoZKKLebLiPueeIPmEPR+JBPx9Im5xYwHQNxAGxJGRJLYvL9dK64mtCfNl4c4blVMSwYFRbPYcdf3HkIMunr5mBLvrW/Ys4pNxsffo47pbmwMZ9zXknF2Dai65+onKwLo5UG2eQRXZa8BV1TNhf/TtFGO3b9iki1R5vrjZWSOYq44MDu2vO5GZi3GfmaAEm7anYrxwcesW9xtaD/iUBBvuX3NYW+up24Gwh7LPHNhYMJdcp64bG3NtVvuMjVPusRgN0myzdTGxhCOALVIdhyWkKe+N7nU64zd7GqfRMBKea2U9vuzPKkc7JA8Rt/w/wg4TT9mQumtlHcqITquu38cEMD/DnMau8iLJwsfkJuSlEeYmjHHimMWirAQNnDkccb/pL2bObbqA2SfwlosVogwnzIAEdoJe163MfVpD7JCEiuLY3qPNS3qPFwtznNZJokAMYu597rOlOXY5wwakSdUT5Vb/4khZ54B2Ag+uHdeI59zmsyA+aNYb5gSm4oC1P41jc1PnVE/kRGnPbX3lHuAMO0dkPS9s32WfC0frdGr7V14Xh3u71baUEl7v7TffstciKheSfjQcmQsZ4TTP4NOL82oPirM8d++3EiZYPH3laHZCC0e8mnAF560RsI4M579zr1kiib2nXBPEVLWaWu3M1g5EU5xt/aVnrk5I4xmJLzj8a6WJtoY8/zB8uy0yyIH2dvcVUgM0LWyNZV7i/Hb7BcQP1XuaL9SidoJnPa5rzrzMZ9aeJDFBA8K5szM6j0vVI0+3rmzpuz/8pJ67fVPzfl/DoxMJIRjpZ826tpp1nZ0c6/zo3GpPSFahf3Y1Xamcr5XEnol8ZhzLGpmuPfu07h090qB3oQihg1UKuLnKL/ZgCECYG4g6pjPc5Ik6211FaaogTk28WKxWOjo5U284sH1nq9NRMZtoXuSG3+wedFVS34LqAZHQbKUsa2p774r2b95Qne9fLHV+dmZCrHwwUD4aaEE6VZkrn/NaU4viDuNIYbOheGtHV28/aUlbDx+d2F6tf3qhlP7qONNiMNYaIQ4JGqyfNfapnJEDRc2GBvlMOetYGOvG9VtagGWMp1qOpuodHWsxW9iZFzE8iW+4vU+nue72plqnUnOnrf2rV41w7Z1eaHDWs8WUuQ4mRWJM3MrMIR6REhZnOj4906OHR5aIg0u/WU8tmhvinT0x4g2uF2lsCXOU+2TtSGEqXkzEzvf4NUteYb5jgLgYjOyMwX3C2P+jb15GQF8irJcjcDkClyPwQY3AJQH8QY3k5etcjsDlCFyOQDUC/+rHnyiJG8NRURLjp0Dz+dpcBHk+V6u7bSDiyempJmNUv6W5gc21aXFk9MoBXvJnTbUBzEJPh/5C9cVU8WphamgDZixqt1Rze0t+GtshezQmupEkZLp+SjV8QEHX+UlMEUrpWj1WHcJ3Z9uADsA74u+IJD0d9PTg+Ng29/O8kDcv5S9K1ZZEw0qZAcqp4jSxfj8ICFClJz70lDpbXZ2cnunrL72k4YQDydw6mOiP6g8AT118HSJSsEwAm+Xa0/ZuZNHJRIu+/Opryjm8cgoNAvuetNHU0qtpMJ+rz2GO6DnfVxsCs5ioEZTaayW6sb+txIf4Jk54ru1G09xgAGsctGZ09eF8Wsw0Gg3VbTYV46iezVUDRKyiiq2vbe25KDIcwh5gG4ALR2JPF72BAR643MagnYGUtVJtH2zp8OZ1jXNiVKda4krt95wjGQpl04FqvU3uy/kwHeDKmLr8WVc+6tVwSUeKmm216Ow5OdPg+Ej90zMtx7kRyhC7SburMG2YU4BDPUAdSmVAcOvEBTDx6Ir2la+YN64TGnA/IlJ7SbQV8XueslaoJahWLVQcNzXJV4obW9o6uKb9a7csvtVvtxW323r48su698ZrWk5GutbtqLYoNDrH/dxTmgQqPfNi2p0BKWT9wIBFqNojCCJAZNzsHE1L5zYIIvXHhVZ+rKS7p92bT+vJZz+ilR9Yz+pXvvZV69Tc2dnS7s6OlnOnbG53GrpybU+LVa68GGs46uvk+Ejj4USD3lj5qFC7Tm9xZLHWjayprJHp4fF9rcq5fvwnflTr2sK6MSelr5uf+BHVZoE0CxSE21KzLe10pE5mV2x5fKYHd+7quNfXd/7wDytuJXr08pf08md/Xd/x9Ie089FPyd+7rd4rr2t1cl/L0Zlmi6H6q5FefvNbRio89/x36sW//dMqjoc6ffUOvLJuP/+COfYmJyMtRqXOzs61rhXavdnW9nd9SH/1mf9Lr//e53Tjmef0wq/+d+o+/aLKdc3A6fGX/kLv/tZn9a3/51/pZlBqO1wp9FCcL7TA8BU5N1JttlYC+UK3k7fSdL1U7r+PAKbnboHzExECQCW+QBylTskP0G4EMPwXhjQLpXP3Q8UeOIjUcBfXD26uhYqNJc7PEUsVoQJAh/sjjW0NAKnERWCxkLi0qvhOB7s6ctaBz1WnrxG1vM/SQPzNrNt0Ab8/Anrj/nVvrTQRBeAa8YOAfBaLzRytHCm4z/h55kJ+X48kyx7iDIAjEhQKf6VZja+lco8IM6ZMqr29rq5sd41MiFhX6B2dFpoXC40XS52u1vrQd32Prr3wESUHBzp59Q298p++ordfelXTQa5bT12Xp6XyXk9RUVhnOeAWjj4cF5sePEA3iKlZgRDIuVn9rGZRgwCs3Ssd1Xeaau51tHuwo8noQuVkrAggtJgrnhbyp4U81kAiwrk2FWdf8wyqMQLYi3EC4yytmRAnTWK7FgCSCJeIf4sQFfmBubqYezh8FpBEuP8O9tS5dkXNK/u6e3Kkb925o7tHxwrrbXO+N1odpVnDgLl6vaV6o604ycw1m8/nKpgT65XefPN1nTx6qMVsqlYSqWERzwuNLs5UDGeKtNR2M9aT1/YVb2JUmScA0JNcs/FU0xFEvFuALREhDJTjCgNszVItg0CPBlP1cLM0Aj353IfV3dkxAPzRvYeuFmCOYGilBDEObjjrlC0sWSEl0hIRw6pQQo90HBnBat2tVD3McJYChde0f/NJXXvho2q/+Anp2i1L8CjeeE1vfPmL6l+cWOft1Z22tiLAtJWW077O33lNk2Hf9gHUR0RhXWnQUGAiH+J4p+bogQBOk5bGJCXgwghqCrNY0wIw0sVAM/9xWG5tddSsZ1X0JeQB5M7SAHGeJRDwRLiSHjIh/TpoqJbULQlgks9sPchXK02WzO85dhVNVksNZrn601w+IDwRmbiicGRCpkLADsaaj6YmXGN9MDffvFTiS926rwOcsxD5RAznuT2HQ+tCTuSHiaVlPCaAAKnnhI8vVU8jPXX7hvb3d5U1G0ZCIlgb9AYa9frK4tScwJCvJH2wJliHIYQepCVxz+awd88xW8ZWLh3AokltyeN/XLaq6z93UfIxZBj7mKojls2PX08U73QU7rQVbLfltRtaEs1YzMwhNrkYGgHcCFMToOU2RxZ2j0G+Q4rjVoOYgABgPYT85ctIQfr0cGjlM917+x0Nz/pG/DYgjFYObLX6Cvq9KyIP0sEIYHM0O6cbLABEL6ISkgXo5nPpCX4VqUlsr/t+nr8IDpbMFb9U7sxiCoiQ5z2zj8OBzJ/R63zlQGm7qd50rN54qMF4pHGOAM2J16z7l/hTJ9OxqO3RACLFM7FYp93SsqD7FyFFYQkgroceUZI0XcpEJ0DeRJyy/uC4x8RrDnichdyX+I7XhSUdlKTBhvT+1rTnRdrC4ctrzCCDiFUtTUwDAdwKQrX9yDqAYcaNkIJoqlzAzAdAeu4biD0cg8wpZpQ9yti7bm3p+DzX2WCiJPP0Iz/6Y3adX3n5W7p/79gI4AYEcBIb+cEawwTHFW4OVZ5bJC0Qrxm6ZxSkGG8JsoV/+FxcB0u2IGLYpGIuQQdi1hxaRGwHvjIbc3pfcbhTGgupkZr7mgcfe7TlEtEKQiNIMefK3qTYGPHLNSMKHsKJTm16Jen9pa7ATSp7jjIe3Eeci7hvNikb3CqP9Vwbx2tFkr5f/LXZNG8MwJay7sJ53A1pZGSgtc1d5nlk48+1Z+15vEexMYMwm1SxpqXm+dKSfxAgQRZzlhuPEUQ6l6vrwK4kaEa8Ouc6ZBiEtvvxlYu56tB1Xa2OhHU7Ipc88lgwV5Hc7P0hgNkDcbux7pjwCQEKz1DmOOslZvSQ9cA5YTkv4uBl3eF6Wcdp1a3MM5n/YDUzfmBz1fY3VRKR7c0qUQtHJa4F+8K0iShl8ViUsTm7WK/vaq2i4Dq63vFNp7HVbvDZ7DUQtCI8CG28SSohln2cFya0Yj2wpCk+E2K2Rqpmp6UkzaxqgPQpqykpCjXiRO163Trj+So50xQzS6KAMPaTSF4SWaWBJTVUqUoW4725VpD/CNOIzV6vdXZ6rixNtbu9rW6na3sXrg5kLekKfA/CCc4Io8nIREHMf5IaNt3T/P+MRAri86uocpyM1Ffw/Q/vP7AVDPc7BPHF+bkJokMi0AMSnhaux16lBqORzTGeO4gjeK/muDayn/5selZx5q6tpoHrCHZg5LD1qDrhT83Wg8jEXYhr7AnB84i5IU8E9BZT5+ZGNFvihg1IPYEALlx/uyVqs3cJtLu7Lz9KNZjOxQgh+MYJantsRC3sXkipKOZqN1s2vuPJ2KK5SYzxSEFp1O182+v1dX56ZvHNme/pxm5XLzx1U9tZrNnZhfLznmL6mulb5h5eLnRxdmECkjSoqZVGCvhZ+cLhGzW3zlsTcRpr5/ZVPTg6Uz4eqxFRYkR0OQQwAhTixRPba+GUZR9JL68jgDtKssxEZ050Mddkhji4MJc0P4ixZk3knNrZbVnvcOHVlDbaqq181dOW2p0d1btbNuaD/kAnR4+UIGhFTDAda76aaurPtA7Xyhqxrh/uu9dmrWm0tVBN9+4/tBSIrdaWVsVK6xwx41S9RyfaopM99K1yi33deDW3xJq43dJ0udQwnxlJ/+QTH9IU4XNVAzYbjE3ZC45hAhg63JcL9YpC5xwOUk+7h7u68cRtW8MevvfASGDuBUS6k9nKBFXtvbal4ZBIFjRaOj3v6dEjCOCB4QmINHyL/ydZYmXYC/VjpORkQWAkMF9gLpDAREMzZ2POBVlmAjeSn0aTsb3HKEuUNhr6tZfeueQrLhHWyxG4HIHLEfiARuByQf2ABvLyZS5H4HIELkdgMwK/8VPPlKh/ORRadCa5obhj5muLdju8dktbuwf259986Zsa9i9UK1dqZYkRJfxdA4U9lOCZRRTuN2JdDQrVF2PFK4BlojedwpmDNSpbuoQB5ok55LAJYMRhqR7E1ssLiDa1g0NkqtEYJ0q7aYdtQOE1xFAcqzca6vTsXBcXA+uu8aiaXEr+SooANSPfOtkiFPJRqHm5sgPt89/5EW3t7qg/GOr1t94y0oYDX384MgJ4MHAdf0HkXALmdIXwxmma1LSztyU/CvTw+NRU6JBJ5izkgJBliusNefW6Rl7oCGIUqYu51pOBovVC3STQzf2OukSu+lJcrlQPAuudWS1Q8C8t+pL3inOXjl7GkGisxSRXxNFuvtKyWGk5w2nhHAxJUDOFOOCJHcDXpfUhAtZweVG110LUqonaOx3tX71iALPF5RW5pufnFhFqcXBVv5lFRgLEWKmp693j1I1j2rneyIQLrNcO8JU4z7jR1nQ00mQw0HQw1HqUG5nBgY9YZy+MXSS4uRroZ4PktfIsi6KyvlZAtxJwq27EP7FMq3yiMh+pBhgBEEpMIQQ9nzlqaDiBzKqr3tlVe3vf4tua3S1t7e7q+O676p8cWSfzlU5LyynxpI807J0p4nUsRc5R3IC6uOARGwQx13BlYALgEagkYwPpvyyJFgWQzdTYOdDhk8/q+nMfsf7Qs/NzvfTlL2nQpx/LU7vRlLckojuXH3pqbzUVohKPEQ4sdXHRUxK5yOd8stDp0YVSXHL8GS76MNBoOjSn5AsvPqetqzsaz3JdjKZ68mM/pHIZa5H7Klep9Vyq05RnXdIOXADkXNYC7Tz7Hfbzj175ir71ud/Uhz/8jLa+6/vk715X/sY7Kh7c0fDoPQ2Jga57+sZrr1hs+rMf/oi+96d/XtPjgU5euyPfz3Tzxe9WWAYa3jnW+Hhi92ct8dS+1tDO9z6rtz7/Wb3xO7+lRRDrB/77/0lXnv+ozVs6ld/5rX+jB//uc5r81Ve1tyY2FoB3rdF4Ib/liYhLkpWDZakscQQwjY3jZeUAxgQDJptzv0PRAHdUfbou6dcIHhwfAO3MKUQHAOvcqxbhDOgDLFQ5YB6TwOaMqvKUDbGt3EMWH1c5DuipgukyJzKuLgdqsh5uyNxvY7z8fRfnbH1+3FNmx7GXfpw27br3KiebdVy+71lFLHZIZK6LccTxYb2I1svtYvohOS3CE/CvIFoVJ5brgrQIa0BVOuDqxJX7WsXSPCQ/3VOzW9fhlT1dPdhVxBgNJyouBvJnLuoW9/QiztTcO1Ab9f3+nib9oe689qZef/l1vfXGu2q0UpcWsFqomXmKcA0sSsULT816VPU8rjVGTIRrHuwF4gOVTYLog+61hRpbDWXduppbDW1ttVRM+gqXczXWpVqLtWrjqWqTmTw665YuEpLrbIAwCwJrH46OyLN+SwhgAF761CyKE0AbIhFyH9C99Mz9sumP5j3lPCs6LaW7W8p2t3Q0GuhBv6fz2Ux+p2trHIRezaxrvupJU42spSTO7FlhnW3zhXqDvh5OjY8bAAAgAElEQVQdP1Kvd2bOjBggHDPcEhdlX9PRSvWo1JVOpNt025sT1/Xy0e+O29NI4EmuRe6IFUDUNEkMHOS9llEkL011MpnoaDzVYFFq98a22rtd65Qf9vpGQiEWgvyhLz6LEnNAAFxCAgdaGfmcVF2e1lFc8yxWGaer1QpAMBZE79OTfEXR3qH2Pv1jql+9rdVopotvfEP90yON+qeaD0/V8WbazUKLbF32+xr1ega4TnCA40JKGwrD2ED9YpQbiBclKSiycgQ3PDHo99zZ0mQ2VX880Gg6Nvfo3t6Out2O9XwCsHM9AT75h6hWA4aJ/Q5q9lrD5VpjL1aQNY2Apf8QQhAQexP56WeZxsuFBsVM4/VSabtt+waEHUQHsoCQvDHtDZX3c/kQKhAEEBoLegulblbTXqsOTikfsJ2Yb4tYpYMzVavd1XlvYMAthI9bE4BTV4pDX80s1vVrV3Xl+qGJNU5Pz3Rxdm5R2wi8xoOhJUXQL8lcfn+MrBHAj8VaVWm5JXA6YcvjJALuiaoDvWrKdY61yqJoohUSMth/ZZGi3a6yg22F220N5rmJ8xiP1WyuraShNnUJHpHuhZEMEAzsmxzX7HyEliQiKU1jA1FJ3kBohhDBX6/17htv2rjSU20ALK5rHFkhXd2OiOMFLJGmwN22tOsCcQbxu9HssBd93P/LfsPIO8RlfK8jVVkzzXlK/7fTNDiSlX0A+zAcp0RiQjZ2OwobqcZEYbJHWjig3dyMxLP69B1HRiAWiANyoodXwiQMod9qJsa0cw3YW46p7zAC2IldeDYtIOdwEPqB/dmkIMbZRfn6YWyCB0jRJHL7HSOA+b3naWvpqbUoFeH6LmYWEWzuVJJeYk8tHMBeaHHRrkvWIiJcwssm5cUieSHH2co5AsyRv+yzA/lxrOPeXMPpQs1WoJ/8qZ8x0dNffe3reu/OQyWBi8mMIWqZ7zhQrZiZR5zrnzVX7mJublCcaVSvYHBjHLhHW206d13ENy7+BqXkuHEhgdm/sl6bkIII29D2aLgLIZjY+5IWAuEGYcycYx8N2QjRbGv+4waG0p4FRq7WPCNXeFZCOjWjwNbJTYcDYwJJyT2GM8/FhDvhhJGj/z/id/N7R5xW3K3jYpz7GNKxqnuwxApj53CsIyJxQgYc15ColvyBIxlCG2EXQkQia3FfEuuOsI3nu6UM0XMPkTfX1Agzon4dAczZxQkjXCevOUJJPqC6xwSczpkLkWenP8g3nqP8nerz2RpTySMrbrzqwnaOZd6bkcAbVyjrJb3lc+fSZ6jpQOX56/YtjjiEfDZHchUP7hyj7A/LKkHADRa/Z4/DdTbzuJn2VpovnOCPM83jpCBzhRI1TKS2SwPh/ncdMm79sJjrjWiMdZqeWfZO7EMqAaG5LnETIhbD+evh4HQRvmE9U7PbUYIDl6SnCfHLMy2LwpIUIIHrCKgQ0bg8EtXT1M6iXFNbdzjr8dkswpv9bejWpipym3832ce6VL/Xt2vWbDQtscdFuLvIF0YkCH01mk11drqWaoWYgxnIMxEnMOsRZzjW5kr7Y/+dfSQCL4TcpEwkuLFxQM8KI4CTDPF0RKyKiUPSLDPSf4Db1NzeTlizES26ahTfJSO42AITYpl4sYrCNncwc4zIddYX3L0raiYQy63N/cnNQDhvK8pMyM0+14QFrFOcA4iBnhcmorGuXIjFGmkfba28QKfjXAuEI62GsnbTqoL6/b7FZLOPWYxzW7c5I5u4GSEK90dYU5C4eGxIcYR3zTBRw69pv57o5nZLQZGrHE/N/WsEMGkVq4Xt0ybjQmgIMgR0iJh4NkGMggHw2VjvOZskoVpXdnTaG9i8adCB7PkqZktbv1lzuKe5xxGmm2CMhIkoUtZs2tmb/S6Of2KfOf8yvy0JhzNvs24VEf3zC9XbkZYIfMytn6gkkrrkGsX2bEE4Zc8DKkzGYyM8qWio1UM9yM+V7LV18yPP6OlPfULvfuMlnd9/z9afs9NT9S76Ng+3OzuGu7CYk1Ayvhi4yhWf2qmloPb7zDH2c/VYs5LaMeoUfN2+fc3WGlJV8vO+ZsOpwmqdt7huPhfR/l6pfuXsJVHr1u3bunf3PZ1Q1TFEcEUCikuzI+0pbNUVNJsozrQIIk3nC130eiae487KrA/dfW6eV+ui0KpYWqIahH8jidWIY6W458HIEAatVrY3RxxpItw1IoiFudc9BGpBoN947+KSr7iEWC9H4HIELkfgAxqBywX1AxrIy5e5HIHLEbgcgc0I/Iv/4nuM8iVykk0um3l6WZZLT19/6Vu6cfsZPfPi9+rqE0/rC3/wh7r7xusa984FfeeiNF1MMnaDVS1WPavrKkSCN1Y2HyleFkYAA9xYX5oHuFVYDxKuStyVhg/Sd1j17AFMW7w0UZVZoul6oYW5uHyN6KMkUhTVbZZpkuf2Z8TFcajBceCZA3htik1OQxxCkjQ0QgAHMK/57PPPGaFMBDUu4ChKdHp2pouLvh24e/2pkbAugalmsWauUpejfGmHYsBCAALAGQ701g1nAKOvrN1Wc29f87SpPhFd47F8OgzHA9XmM+sEvr7T1H67rk4aKQUcXRCXSldfYYfxeitzKvMs1TSn06ewnhu+QgDFBQTwWvOc/iPDA5VGNXM948YB4ANM4YACTID7mt65KKup0Wmovbul7pV9B6DPplpMJkYAA+CBc1l8ImC6EStEAjqHjJHJXE9ICus1xHEHWUUXmAO4AJw4sAPO4e7x8rkJDNZlTVPGkvdnea3OsRH4vILp8Y30J8KQd1FLm9q9clX1Vtvwm/nZsSZnx1rlxJPj4nEkmgFlXqTxbKlVLZIf1c1lDNG3f3CgGzduqHd2avGmdOIm3lrzyciirmbTkUVAAwoBUhvQZDFqzvXAvOOwDRlsrhjAS34okZ5xotkK52KkrLurKzefVGP/UI2tLVPfv4a7vH/ugO4o1Piir3w8MlAyTIh5w5UZ27wajccWYQaJtJiXevuNdxXWIsUc2lF705O4mitKAl25eqBnvvdFm3MnJ2e68swLtGGqyGuazzxNl578dktht60yic09n7U7CpttBd0tG+tHL39F3/jcb+r6jUMdfvwH1H7iO7Q6OtHpX31Fx2++otH0Qte+8zv0xa98QSfHx/qOZ57V9/3sL2hyOtb5nSNt7Rxq58mntc6XGr79UIvzwnVmRmulV+o6+L7nNfzaX+jNz39OX33pm/qpX/tfdOvjnzLCTuOBvva//zMd/b+/p9bpsTpL7glGda3RZKW44xsgg3ODuV7PiFivqSjnGs7Xyj0ixaooUyKg15AX1Xw1AqjqUgSDhpQFbF+tlS8QnbguciLtDWSr+ggtBtHwXSZwRf5WXYb0C5uo3hwlzidO9CDAIRPTCGDryHaggFX1VrSuUb/msqm692ydcIAq0+gxiLwBlY3IfmxAfvyw4mfjpCKe0qoz6fADQOS9hHRlxq6TzsYtNyB7MStJVzcCGHIJgI51Ne3WVUt9rYkJz3x5iafWVlOH1w507eDAXHiT854GR6cKwaLJP2SEk6a8tK6o1TIl/2Q+17179/XOnbu6d++hjQOfG2HD1l6mAFfZdKFwjGgoUC2NTJQxHE5Uy3nuQLr4WiMICn0tPe65peJ6pLgeKGtEamaRvOVMjZqnbhCoxbI+HKskEhngfoXba20OLRxHxOYZsQahw/iyPgCgQ9gzBlW3pUUS4l6xKELXA2ZAZtXFOWPNq6fyW3X7/16Ra1SuNKeC4PBQ6zBWsVhrNiq0yJfWQY5gI/Aju395/EAu9ocDnfcvNJ4OtVwVihKccICyhS3cfG899LTbCHTYzLRVz8xJx/qbT0hnmFkMNFHCi/HSXKcQt7jieTZZ7C4R+fWGhuulTvJcR6NccTdRttUy8RMiIHNIVo5QmjpjnM+MFd2ARtosTYCRAtZTVeiVJqJq4y4G3CZ5gjkOQG9RpbFqSaaDj39KnSefU5h2tTq90GSEc+ahjt57S+1gobrmStcrZQbyTSyGkj5f1m4qHki7oMN71Z8pKBFVRJoTjW6Of4io0uobIN4ggYnfrTfq2truKkkT9XsXjkgwZ7zrO7ReUa4vpAl9oJLGZalz9jeNthG2+WhqYB+9mpCpRClGzaam65Vda3oGO/v7Cuup/TciMelxB6gcnvU0OptYbQXdcNxj7D0Qc3USYqATpVwT4kFx4zHPrQojNJf4cDwxEpX5Zq4z9hpaVz1zayO2D69d1e2nn9Lb77yj44fH5rjFLYsQgLQTi2mGxDU+zwlaEARAfgIE27oG1AkIXZF+FW1l9yiE4oYUMYCe9c80WI4YQPhUEsXrrZQd7Kh941Dp3paOBhe27zICel0aAdxKMkV+ZC48iCXIBoB9c6rztXEd09Ns0aY8AgZG/LbS1AhfCODFmKjJtWKvpkacqoFTOKT+YGIElpFvEKZGCLD3rByZVRWFc/76Ng7sS01Qw16Efuwq95q1wVyfJuha255l48a0+lJcwGFgZACED2tWGYWakKpAp3gc2NhAqtD9i7uN+Ff2uPk4Vz6Z2X2GoZw+50Y9sLQDfggE/WxGysn7nks8anAnIuIIY3OujXNiLBGgQW45IB3itNVIHzuAPVIoyrWa+VJpPrdI/PWSdcXtWyA1jAD2fdW9wJ6jEH2un96z/XulubP7mutpYoCaI2V5Rno401KEk6VOBitNirWabV8/+5//PXMzf/XLf6l337lvEalp6Nn19EvWJ89AfQPXIXAtuSLQfFHY52CfhZMfnRo/K61nuvXEge2LWKsY151u00B5IjpNwEZPZlWDwPtEBLKEHJnNjHjGhQdYn0JI8gxGHGVRzy7y13Vfu2c3ohKeCRx+jGzl3iT+0/ogkSm6cTABWliJCEiiqVzKphkj0njTk2va2W//fkM2b1zvm3gK49wr5+rGuc58ZT5AYNp9jDiCb6zuH5y1kPIIAIOo6re1GGvaA9aWkAM5COHCeYykho0AYxN/bPHePAsRYGSpOVFHk4nNKzt+VfcD9z/iWZ8kpSq9pNKEuDm16QNmITFRKWsIpDVCUHaVfD6XQgAZQ28pz0H2JxDAXDMjgNkvsY/Ckc7Yc/1MvObbNeW6QfTzfszRzZqEu9Sc5BB33NPEYXNOdMSaHUOrCHOr5IBMN3LZpU9txHQWXWzrhTursEfAAc/4WgJAJXK1ZNhVqcFkat2tVI7QUz9hMKPIRMkIfU1AsCDBCPc/83Vl8z8jotz6pGtGGFmiRug6g82163LqTUwacWaDfGaeVuPsOnZdpzqiCOsSDkgEcoJq26KaOxoCO1Rar6uBsJXzcRXBTBKGcwO7pK7xiHKVqp6khJQnS760vSTfxxzi+3jWUKNAr3ZWT+T5Jq00kpn9BHOHvR4ikPFkamka1oleiSpMbFhdOz7rphLAeoJtIq5st25COPbD9O6WpaZFYWsoi0LsBWpHdcMFEJ5Z9zaiMJ7nVEhBACNsYl74nsX3hnGqhVdTf77SlLSxvW1tXdlXq9vRu+/dNfcnZGxtDn5hpUX2vqmWmdc4c7L7lJqtuhNEraXttKGmX1PbW6tVLrUaDq3aKuPnIbQghYJ+4kVh+0+6ftlrQ3hbxDD39Zy6LM6miH1kovZst2tzi/mesL7XAs3yhYkGXTqBEyFPprwrh2NQwQXuAQnPWjadFTrvDZU1ksdziOjw3Z1tFZOp3n37bfms4Y3EEtMQHpUF78etHwAcCPASkrmCWAWiSqKPmaetVOf+XPVru7r14nN65gc/qb/8D3+sd7/5kuZjxNOnFSEaKg0TBWXNKktY89mfmOCfzu31WmN6oj2c29IYVzb/zs0XhNq/sqtOs6WQuqXeUMfvHdlzhDXdkpjYx4cQ2J7Gq0IH16/qxq0b2tne1jf++iWNLgb2MA392ARo1Hl922mdagVZTp+7CRdGmgxHJoYmVYI1DsEL6WnscRc5RO9KqS+165k5+bmPGct5npsQMiK5hPvLSSyqda+0z8q68nsDVorLX5cjcDkClyNwOQIfxAhcLqgfxChevsblCFyOwOUIvG8EPvMrP1TWAQRqUj7oGcjbaHQsCvoP/+TPdeXGh/SxH/u7+thP/Iy++fnP66U//49697VXVAzOtS4AZDhDhAqzlpZB3WKgr7RTdWfHSmd9JctCmR+aip9eIQDZ/mhIxakRfShZOZxzCIUm5tDH9zmlfKkwS3U2Hqo3Hdlhx0BH4pEshrphETwcXkExMly+HOmWdAjNNSPWeUoXHiJQ5wgDTObnXrt5w/KdURzz1cwaOj8/V78/NNDg/KJv6mYjTlHtWq8VBKjrj3NmaWx1DgShawgyjgP8YrE2587W1UOptaWz0Uij4VD+cq5yOjYCONNa+61UV7da2mlkqvvSbDgw4N1bLzUg7jGL1em2VScKckkkt+v9o7+y5DBp4NdKi4Le39LAYaI767FzVPG9jBfOGZT5xOACttXbkDNdbR/uKz08kGZTzUdDTft9FRf9ysHhVPSMzUYxD5BiTmrAUXPvAog5ApiDDwBWMV9anDiq5ZoHCGAFZhYDizOZmOhJRcKBphnoggpcxDNyoJ8rylJT8JZBovr2np748POq7+5pXa40u/O2Tu++rXxwYVHV/BnnWAA0rpFFJ5Z0Pzl3Lije1atX9dSTT2g2nWhRTI0Engx7Rno7ZyTXrLD4SoBJHHqcji1GyyycHLzxx+EidYBTvqopbXfU3t3VIF8IY16YNaxXif7n7Z1diyS8c+eOOVFwMhELdu+ttzXPJ3YNLY68AtEgmIk8vXr1ujrtLXPc33/voSmtDfQJY/UHbk4ifmi2m/rkT/2EojjR0Xv3Vd871KqWajbzNB4ujJT22x2lu7uq7+7o4NYNNfcP5LfarjxwOdejV7+mr//ev9RiOdPTP/hpfegTP6Bguda3/u1ndP+lvxT5sJ/6+z+nP/zd39GdV76pp24/oU/+Z7+g6XCh8dlET3zHCwqytsZnQw3vPlJjGal3ca68nCk8aOjaJ15UcvZAb//xH+if//qv6+//k3+qZ3/kR+UFkdbvvK0v/K//VKd/+ie6ppVaq5mSkihwXCNS2AwsgpNOOUBA7gUI4HxdaDQrNau5GHjDmHD9r4k+d0dyR/46kA/42aKgIYHpXJyXRgLz+yjybC2BaLOISOvAcwSwgcaskxb9xZ9tIqBxKK3t/jfQ0BzAAIxzA/fN1QKwbGSwW2g38c/8u3N0OALY/qlIjQ2QvAEf+U5HKH97sXZOX0f+moPV3pebvyQdQKzgtOL9G+EHOcJnLdz34dDCiU48caOTqYxwPJRKOqmCNFCz29TBlV3t7+1plRcanJ7r/OGJklqo0GN1DrUmKzqMtcZtVPPUn011//hIJxcXtlaMxzNBvcWNQNuHXRO0aJTL78+sY9arx84N0BvLnzrgxYimLDNQD7KWKNYgIGJ9rYj3F5TKatJWEmk7TtTgcw0nFQG8lresabXAxcL6QxczTimuKSj9yuYNzBpuNm74WuRIYH4Z6cW44hjADYKr0Ei0lZGqXkoCRaiZV2q0LLSkkwzn6ZNPaSZfg/FU/bOBJv1ctXUgvwRAlfX1Aszz7CE5oDfoabbA+S8lkOCLqeQtzR0IZpoGnhqkBHjSbrupJiCf72s4GJjgh+QHFrn5qFBtvnYOraWUsdYjDiEyL8u0TmONtDK38iLyFTQyS9sYDIfWEUtCAwkDkMGszxDBNp3o6IOEhATW0taqLPCUBTWrdShGIy0mUwO2iVp0HY5SgNOpu6vm7lU1dul2r5ujbTQe6sH9u9ruJMrHQ40vzlVHlIWLggGCfPPW5raxfkIesoO5gYgQMzN/JZ+5soZ0yhUC4vHUQczVqKtOxy6igXKls9Mzc+zgTiLuGQCcvnSIYp73do/GkfKarxMcWo2mOfJwHNdwjxc8QxfWg5e0WuZS6RUz9RaFdm9cU9Zt21zAhWX7iuFY/eNTXTwcylsQweoI4AAHYVzTVhaoEQSKARatx9nFL8NGurrHwHp9AfVxARPtCQHMF4QBbiZA83ano4//wCf0yquv6sG9hxYBHkPass2oOheZw4DgrBU8l4lgda5Y53SFBLEo103xL+8BEct6bZ235niFaKp6NiFaeJOA3yHu3xAwPVf72hVt376mdH9HDy5ONTIXIu5MX60wVhYminz6Sun1Jn4bN7ZzdgJcGxnMW18BoLpo6MHFufXsdbKGmlGk995+R5ovqjGTmmlqPboIXgajCzZG1cegB5h7q+pOZ22HyGevYgkKvrkPH3+PuSsr4rNaG4wANvLJkYKVR9mEQq541jmAx8S4e65uYLIsbd3s7HTU6rTNZTfo9zUnKpz+2Fpg92o+KWzNXc5LpXFNWVrTvEAU5NZs0mZ4nyuiwxFFsI4HLtHGi01aaVUdOA+5LWqQJkQeJ7FaVK/USq0hZGql4rJUfVIoHueqTRA0EB1s+b3mWoQAbgS+6vIdUVE9UIyY5x+LW+W9u9oVI8Wtgxihm2dkd1gPNZwVOhuu7NlZb/n6+V/4RRNPfvmLX9U7b91XI0aQwmSk8kXKwsASW1zax9pVkiDwWS5MOFVCADNHMPmupe7Olj768Y/YmJ6fn2k07Gt/Z1slpHQlNDCBjpGLLh0IQg1SGAKYdam2XLqqAcgL62UlVYZtPhsFEhmIKHaEvwmvNhHOJPAQ/8szNyci3+kieK66eFtHALtnixMhMH58DnPFOm6/epa7TcTmsW26h2o/AUGIQIHrv1xVZDGCsRLhBmkRpGy4/Sb1EBDMdp7gLyBKxCXIz4TctjMH+yPc8LgzPYXMW/Y8JCHZvsC3NQbnsvEoJOYwJxp1JZkj8SCS+DMc7Sas5YkASTQhHcM5gl3gT1WvUUVCG4UIkUlUOuIR3KuVwNfqGCB/IKPnrk8cEh3iH+c2a4C7/5zoACIKsjdLQ4sfJoIbooV7ysVRm7zUBK4QqLi8IWAgKjlnTIuliUohchkjl46C89uRZtblzJmpIuu53901qOpsgg0B7Lu9gxVUu31h4Ic66w81oh6C6R3UNOJasZaZOCK1McCZ2Wg0TbgwHY5sTiaIZdd09YZqt0jycckepDfx/GYN3wiXEEFZBHQlItjMsU2EdZKktpYbUc8zh1h4JEOIc1nH2KsgyI1Cdba3lGV1W9vYj/PZTY64XllEMQQ8zxd+7e/tWuIWDtvJeGzjRhLKZDK282Or3VCjSXR1TflsakKNNKvbvcvnnkxzc1WeXfQsCpz3ZULhKirahEdG3nuWkoAAgH/n+c+M4g4yoTVnSr+myZT1EwKYPlZfGaPFW+XeWZUmAqPdtyjX1qFMog/3agSeABlMJHYQqghC9eeF6oicD/fV6LT16uuvW9Qx9HkrhrB0847I6kkx1Wy9UIHAD1FSMzURXiOM1Y1TdRAoFFMJMe+0MEK4CUG8QkhcmIDeLredK4iXd89e1lVzl85XyqcLE+Ug9hFpBVstqwlhnJkPCPJmRCjze8QcJEFMSYxgTWfb7VvtEl/cczzfOW8fnw0UJzUj6iHo292O9re3NR309ebLr9iaErUy28tOiA5HbMd+ebm25BgqN0itiSGCw8TI/zHPd/p6r+0o3t9S82Bb127d1F9+9Yu6++ZrWk2GWk7maiJsCH0tpoUiUuCqxc860+fclwtNcNKzN24lKvya7p+P7ZnKgyJII9WbLV3ZP9AWkdzFUi99+RuWRkaaGS5+S0JgbcPl7631wne9oOs3rtk68oU/+3Mtp4XtP+KQ+PPCqn7yUjqnagGDQZaq1mqqlia2n6ZOY2a1HG7PjwiSPa3DU+a2H0wCT51mQ+1GXWkUW/rKbDI1V7UT4LqKAie+8A1fIUUmn6/1RSJ5Ln9djsDlCFyOwOUIfCAjcLmgfiDDePkilyNwOQKXI/DtEfgXv/j95e521wCb86P7GvZ65gCuhYm+/s3XVUu6+uiP/4z+7n/z36p491194Xc+p6/9+z/S6Pi+xSNxcAySRDtXbqp79UmLN0zWhfqvflHp9ELtWql2lKhEwWwKbQBe3zbydLcCylsnFd215sRyvUb8nnMfKt+LyVijAnLQlWsSccomHCUxincOCYCoO1vbdpiFXOO9AeoO+yPri7N4P6LhcAnhuqynRgDTpdOiq6ZWswMwcV6gLUfHx+buBQIxoIU4M0AxU+hXsW0W/erUy5uIZYAUDmZps6nmzo6mAT3FQ02mE0W4hKcT1XFVEeO6WOjW3pYOu021okDj/pl1CAKg0cfLyxLFRGQbwBjR14AZRH/6a2nUGyjHMUPP3QLQNjBXGArxcX/qupmrGEaLZgM8ANtMPe0cbGv76oHi/R0tx0Plg77ywVCrwVjeHCDaOXwhc53bAafZ2g6fQejipjioWvwbhEDpacjBcTI31bIhizhe5vTSAYQSS5Uqzupah5lyA3ArR0FJnFlujrh1CSjoYhBXfqiw0dWLH/u4Ea3zYqbTN1/XxaP3tCIGFAAKgBDXN46/INbD4wu7ZkT88f4AIloN18NHzOYYYmQxM8APVzWHN4gEPiPgg3XUAQCtUHTjuPTVadP1GpnSf4zivVgpbrW0d+26tg+v6r2jU10Mp/KCUN2dXfu5e3u7atbruvfeXZ2eHCuNQu11OxqdHRvAXhSFev2RdSIDg0A+Ewtab9CbFBuwQ6wcXcT0uxEHBhjUGwxNJd/Z3tGnf+mXTHBx/u5dbR1eNXC2N8h1cTZW6acq/FjZ3p6+8xOfUHrjqny6rYxxDKVZrvz4XR298iV95jP/Uref/4h+4G//pA6eeEJ//n/8M43uvKnD29f14V/6Rf3ZZ/+13vzzP9NOs64f+aV/IM+ra5bXdOXD3y1vttLFvSOdvXNP3XVgwO08WCm9vqODj7+o2FvpnS/9hX7jH/1D/a1f/VV9+G/+TTU6HfU+9zm98tu/pckbr+pqVFNcTBStloMkrgQAACAASURBVAoBHX16OT13X5nLF3LDN956sV5aNLjrZauA9DluiE3EsnOzOOGCE2lYn6ORZGsTCJgDuHJ98bO4RyydAIB+6Q71cEZcewNtlwDJIL/uvdjrW+Gsc7iZE8iiBR254pwbVZs0v38fGuxox8qZVkVGb4BJAB+L4GT+8Z6JSTTnTtX5W5EqzlHswEPHELsoRQBgU6YDGgMs4bRfOhcTWDIAFaC2xfmFrIVSkPjq7NJn21QCyW5rq6+MXj7cLxd9teotNZKGamWg07O+RawN8pnOpmPrYRvTHY5gIvQNgGF9jJu+lgHCmkQp6vxxbq9ZJpFzWPZG8nNZ3Bz3n99sabKg021pYCPxn6wZsb9SIr6W6oSBWqRJ5IUC3Fjztbyi1HSAcMA5tHEEAWq7DkDX4R4locVAF+RNQ9pnsda1UuPJxPpjIdxqq7U5EGzSGDHk0h4QGfAUmAEMQqowMVpNpdeuK+5sqayFmk0KDfsTW+vms7WGo5lOcYhahy0PNF/nvZEW67lINwaPDYO1GllNnXaiNn2CaWiEa7Saa7fbVrvZsHlwenpqYDLXApBwcDzUarRQsJTqHu7czIBGgHBcel4j1TKJNC6XGvF5k0hlHGo0y41sAiWvYbuTL3RTgPBMXherSZf8UjU6gH3Z+6n7NdUDTz4dmTjw6GvHgW39pL6JXhChMPcs1nW11u7hTdWShh6eXOjwmWcV37ih0WqhN//o9zU7PVE0L9QiZtCiL0O7VjyrcH0SXU40LF18JQ5gRD88+xA8VOTv9v6uXRs+DkDoDIcTrtEkUaPVNPfKZD6zdXJuKR6BgnpqLvPBeqkVbo/ZQqvJTEkttlh+XMCs2x5u6dVCF7Nc50Wu7tUDcxClraaOHh097qobnfbUfzSwfj+cv5vewsPttm5f6WoxHiugQ5voR8RQ5qx1McVG6FTwoYnK7HkDGwEBvzZC2a95yuqZ9q9d1en5mQYXI80mc+Mmbb4aiO6IHSOfbDxct+1mHXJyEwdWuuu7EZS4NcOIT0MwXde6WxrobcVNQ/duaPUBw3mu7vUrql/ZU63b0GAxMxEJIC97trismXiPDnbICJcc4uoUNiQ9/44DlF5KgFc+J+7OuFazNQDVz6N33zMXV0pHJGthWaqBODH0NZ2OjChwYTHcuzN77+xRfD/UmOSJqts9J8YRly/as6qLlLWd8WHO8hrMF4tfNfGOE+NYYgARwBBi5lxaWVTlDOcf5A8x+03XwQg5z9A5UZmLhmSPC6vk7lU6NCd2vep1SC8cbFViA+5FXPyQELjd2UPataMjkq76UjO+n+cMLjP2qJ2O6llmZNh0NtVoNlaxmKmbpurM16oXS0XzhTmVEM+wtvMZsph72FfK9WFdq2o8uEYGYVvvoQPCXZ+C25NBqoVpoKieyE9iPTob6GxIFK6v7d1EP/fzv6jJZKov/MWX9Pqrd831i2sqhpyeS63UUzOtmSgRkSLPKxI3EG5C/uLrN48+0atlqZ39XX3/pz5uQsrT0xNdnJ2qVW+qlTXMoUUCQhpELgqW2NklEeBF1d+4tJ7tJfv85cLmULAmvYDuYOL2WVdcBLiRfu7RbfOnMozb/QZ/TdcjoqlNZLMF3rhHvxNcVc9nnsmIGyDCWOOZZ8yfIEbc4epWTGDE/tt6oWfODc+FsVgh1l/XTct+mSSJTcUM+xOLJGfdDZ0j2M4vVTkv/m7ud4Qf09nK9rpuL+ASfyypxCK+Xaw397WLPmbtwW0dK62HFh9LzzjvHTKY74kR8zIo+dLi7iHcuc9trDb7liq62qXuOHGFq4ZxbLFbixx57vZKZj238WBvwrOCuWckMQIB7mPEBjY+zt3Ld9iayX1pJCLOcty0vov55sLgWod0WSw1YT2qUlPsb20SEEx44lzO9pwhph3S2daGTUdyNdY23o4wduRvYLGyiDOHCIKKQhMECJwtGCL6bWsIkhrq7uxo7+DAhHd3332gowentt+yOODUV7ORqNVqmCM0XpVKEW8FOIIjt2fbCHHM9c065eYnYxxCeBtJyzNqbnHNOLh5b4wxcfgunQjXf6CDw0NzAM/ymUajoX3uZqMu+n5Jy+hd9DQaDlTMCxPGdttuLev1exb7jFiZewthFuPdaMRqd+rKZxO7PznvxVlq6ylJFlQw9QYD+z1nQwhVyHATvNDdi/Oy17frmiWp7U0R3kGMN+JI4/FIBV3dROmnmVUlQJgupwim57bfsHMLogfP03gx12Q1t/0AzwJ71DBH5/SAZyqDyGpiJjSLs48gwSGoqcfnmkFU1rTb7mi71bbPXq+nevvdd9Qb9xVmsW49edsqTGw94Hr3huqwD1rOFU2GutpqypvmWgyoI1oqxOVtZCUx5CubQwg1eN5xPyFIh1icTFCJ0SsfKqjHWiehi71GpI0wO6m7Pf8akWCqi95Ag+FMk5wEAyeMDEmfCCOrbbLDgq0DxHyv7XndbGXqdjr2GeeDkYZHrqJq5tW0CAP7fDUvNDE4z7ZlEmuMaIh48VZHzUbbSFxc52A0nZtXNautddI709nxqebTsfxyrozEIfZ8JkanQmRpAqjAKi0QnEuDSa4hvfdlTd3DXYXtpkarle48OrJ7h1QNBE9c072dHR1s7ajhR/rKf/yyidCbaaIEoSmiQdbWNFTazPTx7/teXb16oPGgrz/43c9rfD5QI0q1091Tf5RbCthkuXaVH0Q0kzjSrNvNeHFxYfcoiR08E1wfdaDZaKYkCiyBhbmEmYAkNf471VWFJZ7MDW9i3dn0pm+OYIvKAMC68uX8kgC+xFgvR+ByBC5H4IMagUsC+IMaycvXuRyByxG4HIFqBP7PH3+xTOl7KRcanh1rMS+U1huqhaleffs9zb1ML3zy0/rpX/4VNdjc/vs/0lf+9E/Ue3DHmAUOot2dfT39ke/Wzs1n1Gh15eVDvf4nv63Z/bcUzcZqBrGL9OFAFEWmbp97K81LOn1Kc+5waCS2GALYYosrQHaY55qg9OXAUMUFg5eacwxkBsAR90UQqkk8VYA7aeX6+talgVRzoivt8L8BfHx3CMsSc3JsbXWNcM3HEztsAMoen5xrRiR21e1rnW3m3HD9aCB7KKA30cC8NwAeXJ3mDqA7qdnSDBLVbD9g8aEm/b45gEMOepO5bu40dbjVVDclzm5i8ZsQwFhIOIQCXgFEoOYG3OVQDtlNTDZdgMRB0h0E2Y1TkTGki280mLquxwiFv3M/GDgM2BJLnd2Odg53Vd/pKp/QKThQMRyrxoGbjk0jo1ykpDl4GFcU0xymQkA8ryKHncsWYGVIvNJkYYAqKV8cjiBFZoXrAAPI8pNEYaOp9s6eslbbgIrRqKfR4FSreW4RboDG9G9NiM2Sr2u3nlCr21VZrnTx8J5mw3N585m5ilfjuby1pyTJ1Gh3dHR6bu/LCDgAz5U7nHO448+I3eRAXG/Fmi3pCyaCOZMfxZrNXAQsB3mLigbUjEN1W6mSNDaiYTTNjYDcunKozsEVRc227j460WQG8RUaMExElPVjF4UG/Z7Ojk+0Xi5Uh8y3rmMHjmHqi9OmRVfns6URwJXl2HUULuY29hAbuN0hz/ujqc77QxMj/J1/8F9r/+BQ0/MLNQ4P1b/o6/jRmU7PhorStoLmljpXr+tD3/NR+fvbBm7bTRDFsKFaD840efi6/vjzv21A1q1nntVHP/YxvfL5f6fx/bvqHu7pyZ//e/rib39Wb/6HP1S6LvSjv/wram7f0MpvKTv8kDSa6fzdBzp5547aAFTTsRaYRK/s6PCTH1NcT/Xu17+m//t//B/0N37up/Xhv/GDRtK89+v/XPf+7E+1Pn6g/TRQOJ/KpwccYXjg8EfrVQJkxY0LAezj7l6aY4p5DE5pDssljjkLsjfA0FzhlTuMvltAdLrCEHHQ1+zu403spwMlIUbZZOIyMMdKFQMOcsifmWuhKsQDBDPxAthTFdNoAebMOcABi2WtnEHmXqm6AE1JUS28hls5Ff+3o/4cecP64aJON6CpA5es15T7siJ/q29zr0OamolpfNeVabF+rKMO9La3XyWuO3eJw49w5jRbsa5dP9TOzpb1UZOE4IAOF0G43d1RswlIGOjB/WMdX/R0Phq5SGRiyasuPQBpP6FjmEhi4u5WaiShUq5psVIGo5tEpv6HwImWrrcZQHwdx5qBvNfWSlNfrXqkZlJTvbZSDHFKp7Dvq8GaPy2MWKvNS/sqRs6JCAI8nS4t6tlERQwDin0WVGraAPKTQD5rLX1io4HqaWLiH+iQBPCKSEWLRnWJD4DbkIiQQUsSEUJf6yyV2l01d/cVZU3rb+wPphpN5uqPZ7roj3V80deIPtAqnnI6W9gabI4f4ksDqUE8axbo6n5LjdRX5K+VRTVdu3bFohdJtzg7PTGHCJO2nM01Ph1KRGoTTTqnbza1KDuIN6L2iHtfxoEm5cqIOt7vKqhpTDwhFx4CPUDwArDNcuB8DADvrHfWB7zArU3/nq9m6Fs/vUdtA2tnsTBCxgB6gPI4NbcLLu00WFvsYVzvaOmn6uVrpYe31f7O71Z465bOTx7p/Gt/qcHrr2t2cqKmV1MnTS3+cLWYcZdqgWu35JpBxBG1jxNR8uLQFAxpq6WdK/tGXlgiCHGbSWLPC55JEGoBsZZhIIoPcNjmzIEskV9PlRP1CGmD2Gc6VyOuWx8yAhIcwOsotO7n/mKm03yi9sGetg72lbWaevjgoT0jZ/2RJmd9Xdw/VTGa27xDE0XyxrX9Hd3Y29Ho7FxrSEocJRad7XorLZ0A542Dre0mNIcu97aRcSsjgC0SNYnV3OoaIE9n9jwnott1zppJrXo9Iz5Yf6okksedwLY8bQhgJ5B47E2EPLeeV5dCwDX0PYhZbkHnQoacJ9Z2tCjUuLKjeLcrr11XgRCiWt/4IOHKcwQw1K6lggRObAephvgCJgownT2TxWGv7XNuCGBitBejiU4fPDQRQFIRwIxHGhNrTyTu3NZ1F9lcPcf5bDjNar5FUpP0AAkMIbchePhe60F1tbfu6/1Elu8bIcT3sbDWcKmy7ynXIgKebt4lz3PSapp1c8Qm9dQc5ziQcCsSib6JkIdkxbmW1CKdHV/YM5x12UX1O7EjhE4+RWhIbLdzg1tNAfcwsaoIldjDGgEsc6y3t7aVpqnFo46nEw2mY82WhXYbiXZLXx1SbiCN6YMkijmkr3RhJBRCOZo9rY/ycW+tYwXN+W1OdWJWnWubpZTxiOuJoiyxPuSj874GOft1xI2xPvWDnzax5Mvf/JYe3DtShFgx8BR6RJ7TgekioXHVMif4yeztmFMQmOyh+SLmv9FpavdgX9dv37D9IB3hiN8gvNnnAsDPJzPV49R1+3L/EiG/YO/nql4WCADmhTnyiVxf0Oe+QBhEzKtLOHCRw9UOq3LxViXVLskIJyHPWXPQOkLSupdNHEYHcDU+VWWEJeSYo9jNMRNUWcWAc5HybLcoXPYk7DXt70GQkBpClPNas4JkH3pU2d+77RkxsrZCWO3NxqW/qYqoUmmc2df2gfwMi/bnvuX7K7EHYjaeC5bwYFHCtnybkzBKPItnrjczqzTByYmIk7UlpXvbCy3KFXIKB6kJXas1y8hdE8K5+41H8uPuY7P9u2eKW/J4D7jfneiEMUV8yVWwDl+e4+a2duc5p0fZdDg7F7A5gG2eus7YTQSr7XHsXiGRZxOZXWW4IBiyZAS3Nrqkalffw1hv1oDNesD753NAxFrUNsISVmaSMsJQU9z+xVx9nMA1T1NJ04oAjhsNNTsdO6OQfnDv/qlOThBSI+DF+ezc4gh6wlImiGuvfbWjVI00NUEvaTJuZTKlkDtzVWuo9URDqiF+wPFOD2lEcogbR4RLJvDlGtd8dba3XawxZz4OYIhqktjWrNl0qtksN4fvdDLR1auHRlQiqijmJGbh/p1YGgD1CpzjELB0uw0V86nrLTZBZmTJT5yRh5OJRevy7+aYDyM7ryDM5lry+XBemlgbsdp0ansIupIRp/BeEHnxUEtxp0epCfpWs4XW04Xd/0YAU4mxXKiXzzQhLSOL7IxgogOudbFQmmaWdT6ZLzSBGPVZvz0tPBcvzZiAHWw3WuaSPTw4sLjkr3/j6zofnFu6w6c+9Unt7WzZ8+n8wUPdeeVVxcVM5KLtBp6e3N3VejjW8ORc04uxCfNI3sL5a/uQqi85hHBlAKkjKJaa5VRXkRQVmQhxSdIJ454jEivV7TRtjXBNBYgGhxqOEbqU9vfQoLKmQLRzLmcPj+jE1oE5nd90NIdqNlIT+3h0KU9pHPaUI2qiNqvZVFn6yjpdta4eqv7ETd25f0+Pzs/smYPzmDUXsUCz3RJFHdSXnBwfKb/ou5h95nIaqMselXqr/tBqMXDRMn2ZH3NEJfOFlkGkpLut/Vs3VCaJziYTvXX/vobzmcU0r3xqfVYmhNhqtNRJMr358uvm5qZHG1zHhCPcD5bkIz3/3LPa291SMR7qa1/6ior+yJ63jbSp0XSpyZzIaVJc5hpzX8Shao3UzpHsqcGXcMOzaEL0RkFkRgH25S50gTWmIrMRnIHVVJHtiBpcksemv5z+dqKuneiYO/jrlwTwJb56OQKXI3A5Ah/YCFwSwB/YUF6+0OUIXI7A5Qi4EfjfPv5UuV4vtLRo3L4dIiCayjDW/dOeciW68dSH9ckf/LS2O1299vI39NpLX9P47IGyJDIC9cr1W3rx+z6lretPK213Vc6meuP3P6NHf/0VTR/dVwLnRK+OHXZjzQBvLMIVAHJthz4cjnbwX5Uqclyk7mu6WFrc08pQAhd/CugDlg/xiVPVKcQdEGJdXwCbOJMhfxZLi8zCXzybodYvzVkYZr6SZqZWt60uEY9FbqQxYDtQxdn5oOqNcs4MFLOQv3zhgHPZwTUD7fhyEVyEWqF+x2EXyk8T5N8K65n1+EKW905PlfcHWo4mKicL7Tdj7aPaBWzzS1PW4qKokSlJ3C+O5yqelvcNuASJ3srqKqa5KZoBX+leXYHurCCBA03HhSFERMMaAQyBASjCkzSUmlt1dfc6am21NZ6ONBkT8ZkrKogWdap755TA4QioBVDpwC0O4hx0UJ47Igwl/kqTSa48XznHIbisOV3gDVwf6wyMGxFAu6Fbzzyjg2vXLYru9PShzh69p8VsbD1hjQYRY2tNioVGM7pyUyNBAUj6vVMF5Vyx1or42WNcaQAtmdrb2+oN+ubsQ60LMYLTC9TPkjOrnrAgCZR1Es1QsyepkmZbjc6WpjldXg7U7V+cKqyVamWxusS3xaG5uHFKlEGovZu3Vd/e1dIP9fDs3BTUAPbE8MaBr7NHRzo5emSOumLKvKLZDxIM8A8wClV/XWm9oyCsGyFDBCD9mER9E1EF4MK1gxBvNFtKm21zsPaGuU4vhvrJX/4VXb12S/loLL/b1tnRiU6OTjUY5mp2dtU9uKGd609q66mn5HUa5raB9fHixOVDougfH+nd117So4ePTGjwPS98REd//TVNjh8p6rR0/Wd+Rt/4w8/rzT/5fa3PH+hH/8v/St3Dp1Um+wquPi31xrq4c08nb7+leNqXR7cpZPtOV9d+4JOKt7p679VX9Nl//A/14vd/VM9+8mNqd1p65R//mobf+GtFk4G2s0ABfajFyl3LCFIX9y6kr28AAaoIIxZLorMd+Wsx5BUBvCRbzfxuxJ/i4AREpeOP+9dTscL96wjgjRAEotQ5eVk7AD9d55QJBxyeWPWYva8q83GMYBU/bRfTgTAbAnjTQ7qJcHYEsAMhDWB/Hw9DXCHrFr8AWgGF7bYzXMt9s/t7zjFT4cIONDXHjHPJmAPRAGvi53CN4DDCGbBy3YIV8L9JgzW63CUiKwk9PXHrqm5cP1Sn09K99+6ZowOQCTd6u7utZqcrP0x0dHKu+yfHOh4MNaSrz2N9om9cmuZzpe1E83Kh6YzUBRy89CrK4nCzOohoqKV1sa+V1nB0AUqvLRqONwM4nSW+WikAqaeGt1K8yBUv5qrjGgE4hryb4UgtzQmLNZf4OVJ0cd/iuKUrDTAbIoBIVIt9pgee3ucksjjhwXgoQDqeE6wVKWscuPsmstcA5pVFjlqnKHOOvmJcCWGk1g7O0I7KIFZvPNXJcKITyN/BSGfjXCPi8OmaZcLxdxE1EKGKK8iTGgF9sZ6eur6tZoaTkejsUDeeuOEiOscj9S8uHACOCwHysTdSLV8oXEjetFQriZRAuJkwqTSyio68abnSaDV3fXm+pzGOOSOA6TlMTAW0LEnZcAQ8wCLPUIiK5WyidhaZKAkSOKAKYTrReppbgTYgtrlQrVIBQstTEpdqpDU1IRTos1wHWgaZxmWm5Knn1H3he5TeflL9u3d1+q1XdPLNb2ry8IE6WmuLOYIgbDnSco0Ai6hz98wlqh1bRtZuqAx9ZZa8cE19BAiDoaUytDpd59qEUIBswK3TblsyyXQx18VgYNGYUTOzCEbSF4pJrlU+V7PeVBbXHZi9XGrl+xYvP1ovdT6bqLm7o+7ujvUrPrr3QKtxrhXRgr2heveONe1Pbb+R1H1tdVu68v+x926/lmT3fd+3atd138+9T99muns45JASSdO0rpZkMZRlxrENG0gMvThBgOQhDhAECOCHIEaQAHnKQ5zLS2Ig8IMf4iSwBTuKbSlyLCmSJZoSJXLI4cxwbj3d5/S57fuuql21q4LPb9Xu4R8wj2eIw+7p6bPP3qvW+q21ft/b4aEOekNNzi7sedXrorXB5fk7u05XJxwAbLngLPM2HBRglDMNtQiwDAINDiZFvlGFuh0AmJrhfFnbeAZXexgDs6T9BOZ1hIOXILArPQ6I8k05hG7OlLQ/qgBGPQmYjgOC7xv4ER8MFewP5Q17plza0ohuo9LJ4Kap3mmwFm8t2I001jFAlYb4ztIULZ5VahqxWa6Yz7DOlE1mml9f29xCuQlYCbAXh5AGIS3w87Z2juGsAfDj4jdcDTcrTc4sgMCoegHmWrtf/swJ+11Gn71vQComWafjbLNN5egZeYSsQADgla0ZkIpYyWig8fGh1Rastpn7KPMtD5tmewu+ouTCMn8QpJpdT5SvM7M9BnjA/pZ4EwAmnFuwW+VZRFFia5f5CwBsThX8SvOahvtwqPH+gcIw0fRmpsVqqel6bba9x4NYp36kA6+jvpHOMstM7kSeoHxQmMn+RRUbeTwLR1Ta2V4zN5hvjHcJwYPnw/fjjtPvqhNH1ty+Yq0xd6n1fqCHrz42suT5+Qut5kvL3iW+hAgHQFQAYc5cqDZpqrvsYeYGY84xpDbwsr8X6/6jBzq5d2r3AJ6HAxwdyEV2NufaDXtLGNt7pcCQt+lsZF0cAgRO5pXRHatK85sbA8Oxzue+AAgDAFVDpAGIAmhkvzRZLS/hgFLGrsJdoiVF2J+1lvecd83xo11fDgRtlZoGxrhcXMBfxo/n7PZwB4W6MwAAsP1FI2eRCwoIbPERNk8bI6JYjeBbHa/tJcBqqtDWWt0smNs1yGvxlwb92MZll/nN50IFvCOT8Yj58UQRcMaKu+TOOlWsmVW0Ocq9AMoAxDoiL1ysC24RuzsB7xOgGnAVEpnT0H+Spb1TAhsW3YImzpGDvcLFFvC65BWbvS2kD9yEzFoVwB5b/k2rBm6zqi2ywb1Hzk1GsmTdcGe0OFMsnJ31rhFFALBNwdyeodrMZpcF7lwTqJVmWd2qwgHUAGMhaWCNbpmfqFZRnlaVbvJcC2IJ6tpAtYo7UZKYFXSQxEZKupwstVgWSru+0h5uSdiWV6bUDgC2tp4OvUjjMNGw1zV1LmpDi5zBDQmib+Ass90divlB5rmLpzAibhhZ/A6DZ5nLRlQjt9tT0nP3aeq3kRrbub2z4Wd8iLxBCbm/P7Y7x3JJRIRzwgH8zfLMYhbsztILdXQ41Gq9UA7hj3pHtnIAmcOpXnHLglybZe4rBrwLUTjHBibu7tbcxQGAjSjDPkMdyHOLyUDRG6exumnP4gRw1mjyShWODkx8lMR5ZsAeWbLhILU6bZFM7WWg1+U9YyW91mqz0cZvtGHPB6znYGJESV+9MNbx/r7unt7R8dGBvv/Wm2Zxfefusf7cn/s5fe61x6qytd7//vf1nd//ppr5XHu+9HDQ06ODA1XTheZnV6Y+5c4St2dXCODcs6xOWH3xbG8wEBjSXuQrTCN1ktBcjCCoFZBxN57Go66dB5iznNsX2GEX7E3OPcHlVrv93aaw/Rz3e1xlbH3ZWQwiY6Nwy7nbub4U1P0oVjwcKctK7Z/e06tf/YpOv/7n9NHZx3r24rluiNq6udZ6PjP1M+Nydv5cs+tLVcuFBlvOaTJAfzAe6XB/T+vJRNPzC62nM6VhZHMNVXPGGoEMZlFY93X44IGyWjqfTPXB+Znmea4Mog6uMThsEM0RBBrFXU1eXFkUSNyJzHkJgQDrEc+I+WqqOyeH2hv1FdSVXnz0lEFUAAF4y1z0VdQdLapaL+Yry4HGdYg4EVxhej3u8rH1Bzj7Q6YH7CUbm3mJE42RgcxFwAG9fCZq666Umw175TLGeQ2AX+YWa5C6/SZcxtt/bkfgdgRuR+B2BD6VEbgtqJ/KMN6+yO0I3I7A7Qh8MgJ/5zN3mk2RqSozeXVpDX0uYlUnUOEHKoJUne5Q/fGhDsZjLWbXWt5cKtiudbA/0nh/T8f3H+pLP/GzGt17onj/2IDQ9e/9pt75F7+up9/9EzXLlRJ5GqJcjWMtVzOzePQAJ1EFpIljvtJgohmCPSPNBg7hAEBydnw0hcgQIofFLIdQI8BENrUk4B1WWGaQZjcj7JNbH0BrJK2X5UswMkylqB+pO+xpMOwrCX1TQBjTE/ui2cIutrDiYfUCzhkALF9LvHZpSLZARg6j3Joy2BC7TC1zrIoC9Q/3NKKBDPPW93X54kKzyxvlk5m8LDdVG/bPQ06mygAAIABJREFUA8D0XmQ5nWCEKaBFRSZibZcxGko0wOkA07iCHUtzi4YWl6TVbKGc/M3N1gCZEjANe0b7HhrEvH/3PrmgAtQMD3rqjfsGAHP5qbNSad1RUDlGNZca2NwAwNbUQr3d5uVxpzXmOU1zmjWoNDYw1J3KAkyLSxRCQnJX16WEWAorKq8X6PEbb+jBk0fqjwa6vjzTxbP3VWYL9aLA7E+DDobZHRW1NDcr1VLFJjMAeNgLDZjtB5GCwtcGay3AoX7PsuFgsJO7i31knWU2V7jU8Z6DxFPYjxQM+ipoNPeGGh6d6O4rjzWdr3VzM9P11bXOz57ZnDgY9XRnb6COV+vm5tqyNOP+wADgdP/Q1sn1Ym7rACsxGrCb1VLvvvW2Pn7/Q/UT7N8GilBNi8vxyppBPszo7khRNNBwdKT9/RPt7x+aRdWL8zOdnz/XdHplBAmsvRKsEKNUnXig2os1XRT6+l/7FR0e39Xs6kZZmet6OtUqA8GPtX90qrv3P6PD+4/lHRxJ/ciBA9iNecBodOFB6nPCvzU/P1d2faNBGGj67lvKJzcKR2Od/qW/pA/+1W/rnV//x7r5wR/ql//df1/p+IGq7qlGP/GL3Og1fe8DXf7wB6quP1Q3BmBLtOkOdP/nfl7J0bHOP/xA//x//h+1v5/o9Z/4sk7vnep3/5P/VOHHH2nobTXo0vAvtc1qNSUZzC6fzWw8AWSYUJbhCshBc/gT+0aaI0WFUpMmpAOALefQmqcds9Y09S+5zSjKAYBb5S7WwMxZGmiWoxvCNscGGuXEJ01He6kfFe/Sg25Vdwa/7hQxOwUwwITl9zqwYQfg7n59WX1bSRpzg2aRqTjJimwBabNrbgEbi9I25rr7aNagtvziHUiN9bQjXaDo6HYTUzoCaqGusMzJXV6h2ataH95qC+Sc06OhXnlwR/dO7+ji4kIX5KEvVyobciBjdcdjpaORsrrW2eRGz24mulpkOj7c0zCIFVSNkRY2HcCYwpp6KTmG7tEpiT3FvVhb6izqGrLHUlQllWbY6aHuHQ/VHyQuN9OrNPC26tUbRcVaMZl6KJwA8ldrVetafgW4jGIwsWZRtdnq5mZujTVHxgi1zTNrtHeijuJBaDauZi2sRotsbY117CTJJ49pQgOI0EgzxBbVFznqG2tWWy8NAMQLjEjUHe1bQ00oG7Jcz2ZzfTyb62yx0s1GWlSypheNWaaWZdmh2o2lXi2NO9LpwNfr9061N+rJjz3lYaU7r941oJLnsF4unUoB5cx0oXwyV7Mq1NlsFW6kLhbaluXrQHU+F3mlfE4sqwHbUVzPSvLtiFzoyAtjeWGqLSov7KBptkJ+sKZ5oXy9MELSXjfW0KIKctVkSq8zU14bAGxRl57lT0akKSRYG3Z0fOdATVMZWajf39OH75MJ3lV6/7N68Gf/vDp/5qds/i6//S395j/8P+Q/fV8n20x3+7FW+QSzVGe5WtcmXkGlzAQaHw1UerWBYQ+fPNF0sdTlzUSrPNdgNFYYJ2ZLPIdAU1baPzpSdzSyc8Pzixe2gNM+TiOB2fllKyIiNur3hur1B/LDyIBOxqroeMp8nt9G/f09jfb2LFqCrPVOUSpCIbjaaP78whw9tttS0TA12/9xf2CKoKun56YUrvPS7B0pGKi3IKRxDvhEmdYCHq31uCmAUWuautVFVlRbvg/gytUk2vqWBe479Yk1httG+A78dXasrh7sABOX5+lUiBC6IDbQsCaL2VwQzLUZBWcDR8yIEez7Jc3sXipv2JXPPO131ZBRCCkF1T+ks4Y8Wc/AN6tZ5lUd2DnIj9xnoa4B6GILDADcYMfZyMDf2YtLbbPMslsNAG/Vqbx3gFPqGcQ6FGjYoHK+Y87u1MCAuAATBuS0f86/mzuBKd1bjL21469pnEPcCXwjF1LD+b4wSeTFkfK60mS91JrYjW6q/sGeju6dWs4lADAvU0AugXDAuSfLtZxMFWylXkBu5MAUadTBLEM5t3HuDKYIJRajMGAY4gb5oTjeOADYvWfAX869EE6ovaO9ffmdWFcXN5otFpqu1kZ+OBqEuh8mOvIDc+ipN7mBDEHMGd6tZw8nGEBgACPO9hD2OOcaaajj8p5RiaFYBzCOUJKlpnRm3aw3G81Wa9AF+wJwY+MBeOe8DMjRT2OrCWQAoxAD7TAyg2UNk/WKMwyOJoAggYtVqWoN97t6/Quf08PHryroprZ3APCbEwagdIFFKvbauNJ4lqfNmZioCKMh2p7Lfl0q7SZOXWpZp5faZJkBeAbAQOzLcm0gbyzXZvvOZ4ZEihoRRRjz04+ctTJbr/GyTFUb2L7LHoB9MWuP/dhAUzJIDVB12b/sC2zEjCFuORYrgX2xWUG7XFm++MuWgdu6dBgoyZhWWy0hOO3AVIuYcIS3ljPi7GDN4cKR3lDpoi5kgzo87KvCGhs3ASN/eEZ85YwOUWedO6CW16S2GoZoMRtujTBHeWa4CQGmkYHLZ1guV0aQNOKF7YNOFe3ek1ME70BgI406ye3LOAwGkD+ClMUdjrMRZy/Uz/bnZOOGOytryDIAwMXLcxd1j/dk7ifteYwzjOF+blt19xSriw7Uh3TBmcoIfS0Mv/t151BAnTTwps0D3j07SLY8Me6jRLBwZsG2dlpkmqIubWptAGfJWbaoCF+Vh6KztIiYqvHVH8VKh30VqFYXc1cLN7UGTUenYVdDP9Cwm2rY72nI3mRrxRnZQyI1Zy7fEZaoIXbXMocYxzYwNXlrtWQEEnMQqE2dC2gGUMe4US/NLr2u1YOMzPizv65XGnD/ur7S9fWl3TO6fQhclYHA/WFfdbNRrxfp9M6+biaXLt+dNUFECCwCnxrP+3Cq9slkpg/e/9CATOZOGqfqd3uOTMBcJ2e12NgeSd6rt1rbGkUxStwG7ujYOKfE3pApjz16hiuIjHg7KwstVGsDKWjQ1/Vyabm2AG+cASGpUydmNzfK8tzAxdLn/om7DO44LiOaTWF/PNLecKhuGmm5mGo06uvBg1O9/uSRXnvlgbb5Wk/ffVc//O6bqudzjb1G97qpjpJUm5uZssupGuavWVS7/ZafF6U4YHD3dY4B2NGbawrnUvYPalSA8tVlWDOJyf+lFlP7IIRgC2/xNUbWYVywbK/MUealWh3XotayvzUZa+8A7v2wj3I27ISxtiz0JDXC4sXFVP3DYz362Z/Rk//w31MISSFotGk2+pM/+D39zm/+ht5763sappGuzs4UVxsdJ5EeJn01WaFub6iTh4+0v3+gm+dnuvjoI+XTqUUeMXcsJmlbacXGi5L45ETp3oEmq7U541zPF+ZuAQe55g6ThEZGqIkBYT7R06hdpATE0oODQ4ueKspCT599aCSJQRppf5AoIPed8d/UWi9y+UGqbSfRspI+vpmZWt/vRgoBgLOVDg72NSa+gT2r13XuCeYWUOvqkuz5uZ35qU/UDuoxfSdH1HPsG2q/UwBDmEBpjwiA7GjA+lpv3wLAty3W2xG4HYHbEfjURuAWAP7UhvL2hW5H4HYEbkfAjcD/8PCgoYHZNKU6AReljRZFo4xct2EkdYcqO6GBoDQlO97WsgEPBrFZFvUGffXG+zp5+ET9kwfau/dQR0dH2j59T+//i9/Qh7//+1pdXKoLQEeDzachsTKrUFiwgMBYkHHI3pZbA6isKRbGlgeEGhmlJpeKFazkblebPFe5zhU1voHK5AnRAIK1XAKZ0cxsm20wjre8Jjldm9YWzPmMadvaq4VJqP3x0JjBMOd5L+sVebCO4U6jZ51vrMFIvixKQqdOdE13LmWow+gY7ZSyvL4fBxoaAHygsN8zVccNVnooq8nABKytKqXCMs9XGnfUi30N4o7GSaiEDD0AQFMmBNasrGh2bUslNIixv24zkxeAA8uNtpva2dhVzqKIDCdTRbf/IwuT5ic2fv39rrrDVMtsaeANY59uI4WNs5Sj4UBOnTGO+Xjk1WEBRlOFxq01MXf2bi7fEPs8rOesL9Q2lbDz5UJWeKGW8jVFnd3va3i4b9mjWH9u5tfyy0zdjqdeECqFrRx1FZKLxOuqNgB4Mr1UGG7VjQJjcfe8RNki15rmHl12s99FIgrruhT2kuS6AepYcwjiATlI/Z6xk+PxgQaHJzq++9BU32ScXt9MdXV9pW4c6mjU1529vrLlVJPrC62zTOOjIyV7h4r39s3OGpUQai1IFJOrF6rWC3Wwuqy2ypZLrU3tg0UppADEvoHCCBtJLL/IzOqp38eK/MAy+VbLua6uLvTs2UfGSqf5xyU+I/M07MmPBiqbQD/7tW/o5N4rlh/88flzRd2ehocHGh8dK+mOFfcOFfYOpKRrKB9WtpAVwnBgzU+yPv1yJtWFAeaoJavrK13+4HvaLGZKj45099/6K3r2R3+gd3/9V/X8D39L3/irf02TbVfT+ERf/ZX/QN71UrP3P9DFu2+quH5P/S7EjlhLL9bjn/0FpXfvaT6b6vu//mt69u4f6+Grp/rsK/f0O//539ZwPtHYnF3JXZa2hVujiMy3ZACbYqljqiiHSAAAw7RuFcBmY4qCFOWMA4ChaJiSwizZHQBs6l+eRcFF3TUMadDECflSTm1k9o8odlAqWdOwVdowkVuVTevb+rKZ6LqTToVm4DrNaKsZ7f+cMcFL+8FPgGCX3Uut2eVMA+ayasyysbWYNJXKLsuuVQib0qFtJllupzUNnYLJ1pyVoY4BJjQ2AX+pO2ala61F95o/Cv6i0MV2dW/Q08kRRncycJSGzXRZaA0hJA4UjRKzjCec9ybL9PTi0tSy3cpTt+5Y3tlimxuyHKNEzgvVKEYDrP3wvvPMXrcClEoTy4uneYeaLRqO9PDxKzo4HJlN+mZ2pXA9V5KvFGdrxRm2+ZWtqQ2gQI5LAgBwR72wa7b3ZVHpZuIA4CiNTY1Kg/X6amKuE50EJTj8iI48FBXYvGJBaSBTx5QA1oi2fQpAS+YIYcAdVq/2LGhldlRjDRklZqdeBYGmZamL9VoXeaFJWWnRSMstOYEATa4cMebkZA46UlJJ+2GoVw8HOhkMdHR8oGTY1dnyUun+wOb5ZHJjDg+QpiKag6tc5WJp1sI+wKIpoD1rLtLoN1UWZY/5E3kGZKEgJL+Yhhw2mdhANzRuw0R1B9SW5l9sexkZq+SsAwDT/Bslkfqhr6As5KOwo3ELqNPuO1hsoiLrDQH0sWqu1R3E8n0UdJ6pgKoy1CzvaOEP5d/7nI5+/Ks6+MKPq/vwgZF5Zr/xa5r+f/9Cs4/eUdqphEg8DiCDbc2u1EUWkFN9YDnGUa+n1954w5RWV9OpAcEssD5KbN+3c8JsuTLwl9xeAO+Lm2tbn7gzEMMAgQzFCc+V5n7SJR8uUlZXZp1tma+ohjypOxio1+/Z2QcAON1KAy9Ur/FVXE1VLFfmShAOE+3tj63pup4udf3shaplLo8ceXSJgD0oGVGYYNntUmedCtjQCsgSPDwHgPLzjBTSLngjtQC4VTsAxDkHOOGTsx9kjf8oAGw2761TAC4ilq3ZAqdBHKvY4qbATKPmuJqAzSoWuijVDGQGYMAKGjLdoGsKYK/XVc15xLrPgHIOMKIW0Fgnw9mQC+yUcepII6cEVqNewlxmzjbyAdSqWovLK92cnStEPUzeuinM3fpjbLDVpZ7xnLPC7fUAYNR3SC7L9drlm5pLSws+txnABoqQJ4mjROusQMFEWW458m3ur6F9LwHg0IDf6+VC2bYy9e/eybFO7t81khmALfV2RbM4y20OrCZTTS+vDdgYxj0dsP8GoTnRYLm6AwOw8ef8anbLLRrFGZXscrOutqa4byQOQCXGPh2NLd5CfqjLi4m5MxgAXJU6wjEg7urYD8wC2mI0+Cix5aSoqhwAjMWzOVyYal92bjVVqBEEfBvvYg1IRGYnAHBkLgrMK5Roqxz70kABudBYsWaFgeaAduybAFacsfyaLEgIhFi3YnnQRl5wvkexa8o4R8LCmePodKzP/pgjA8ZklC7mzlGHUyEK0QyLbQDZjino+SwBXygqmVE7Z5tma4AVezp/RtYpz4g5bYpf1k6+UbFYaQ0xgxgBIieo4xY7gyfEVp0EUoWzGjfbYeZ4m3nush85r7Qgkqkz3f7BOmEdZTlEy8Zsfxk/I45CajAn03b9tTmZpi4zkIFV65x2+P0S5gtCacBmYlOIHWjV/TtyG2AR899h4I3y9cbO4nvjvrkBUT9x/8FCnXM6am2LZGFpmkIZ0JYvJ4/lbAyZhP/GXoUyGStZ1HI8MFwIVitepyUOWCaxy9M2i9Sdq0HbqTMFZPu67qbJzamxsx3AJP9w9iIXldJmilfuKhZ+6whAdqZp7Z/dr+4iYmBwS4Jj7CFwsK9BbGhTM1o3lPb12rMTJNWdlTWZykZKsehr9k0X6+FMMngvoXNOaF2Q+BkAvustzhqVqX8LnAYkrXCWATDyfWWcTzjoY6U77isZDLUoMp1fX5ltPvfQoRfobtxTsm3UDQKLhhl0E8vDTYlcYP2FHaWW7Qx5olC2Wr0Eorhj7j4Hc4ZIHmBj7qFFVSmMUw0HQ0VxpBUAKTFI2KN70ng8ss9NPeLOfHB0oOVqruvJlbtXGtGGManMArpuSrOAPjoa2t8DHONnATJblIo5iHQUxak6QWQE2nfe/qFKI5p2FHYis9jtAhg3jqzA8wvZ79a5Sqx3IaRAXGtzjGNcYNLErIghI+F+YQ5c2MM3tdaAp5Ar0lQfX19rlkGY8NVL+9qHDNZI68nUCOE4HnDeXxaZ3V+NwNPBhnpla4NYEuKBGPPPfeaxXrl/R+V6aXfvulgrm89M5eqt1+ptK+35noaQ7W4ybee5uj53dCfDhRCDrXHcgwje1gZzKsPVy1mXm8odcJhaUWG7XaubdnV8sKf5bK7FEtVvqQIiLDnBZMJbvEXHzqrWg7DawPp3a9/t+junAbfaIHFg5xxB9uuENi+3XmARXat5ptoP1bt/V5/55a8pvXek3qP7ih7e0R/+7m/pn/1f/0QfffCevviFNzTqdaVsreLySs3lxM6eSZhqfHhk+ezziwutLq8UNbWdtYtyo9l6pUyN5uSuR7HC4Ugbz9d0SUwKam9iJ9zZAHeJOqDHQv2iXruzT+CF8mrnxtAfjIxMA2Ht7OJcRcbPCnX3KFZUb5Vw/tjU1gfoxDjFpNZv+PB6YiTIuN/VcH+gbVPZuQEQvkdEVxy/tDs/OTmxGgcB++b6xtVW7kvmdIAzU2l1wvZLakPHvOfMZt4UwO0Xtf+tJSeL239uR+B2BG5H4HYEPo0RuC2on8Yo3r7G7QjcjsDtCPzICPxPd0dNVZPrszVbMJrF8w0NYynoh4porIaxMRxdhCJK3lCHA5i9idJuTyG2S0lP3cNT3X34WI9efSSt5vrwd35bH/7e7+r6w481pLEO8ECeoFergTAcempQC2+wEgaewOKLRiUWprHiuKu0P7CLHzl+AMBcfDZc+Mj78Toad3vW2OSCSzYaKiFAZS7FXCpgkZPBhwwr9ANj2XKIp/GJshALKVQRe/sjU40Bw+Q0TMjUbRs2gHcZFoyoJmhMcRl1oh6npmithS0HGBDBcghDAxuDNFD/YKyg19O6lpbLXJOrmZZXc3UA9ArsjLF+Rh2yVRp5GiWBDnqxBjQCYA0DaETO2nODamdTKKpry0tFLYS99WqxUrGqTEEZASYZFtpmm5IT1P6PyyPqsnQQqTfG/jh2ADBNyU2jRJEiL7LMJZoMIZmSAAc0uhjTgnFoAeAsbzPGaCKiJXQAMJd8GxxrTnsqal8rRco7sW6qWh/PF5rw3rA2RmWWSkmzUd+vNUCpVTdKfIAYbMwSs38m15H5Um5zVdXSQGNAkX7QtWbDKss1zzNTFA+HI2vUnX30sQKazO2F2PrVKLeTWJ3RQCMyfEd7pgJOemNTDy5XhSlFuawe7e/raNxX1680uXim+eTK5unhnRNVcSqlPXV6fYU9Lr6FlvMbLa7Jw2t0595d7e/tKfv4TB998NQyHBm/kBxUumCo9jzsLVNTbmApRbM4wdoNQkRZGHAKsMwaCAdDffz0TFeTpbISC/ORvvrTP6/7n/txdcb7Bk70T441un9P3aMD+X4ir4qkbQwaJnVKFdtS+bZRnAzMrpMcZT+bykN9uylMgaXlQi/e/p4WN9cK9sZ6/Nf+bU3e+Z7e/vVf1bv/8h/rG9/4i5p5A82SO/rqv/nX5VW+Fs+f6fq9N1UsPhTxm9vG16IM9PpP/py6rz4yG7bpD97U93/rnypeT3SkSu/+g3+ggyrXkLlabxQnvo2BWRnS/N6yEl2+I3OPZ8+EL1W59cY8bgHgcoOaBuCfClK9zMqiE05jaGf/vN5g1bXLAXdZ0zS0jOFtaiiXIWyNXlPAudxMyxcDQGgBXQe17mTBqMcAgdt8RSM9YOP3CQi8s352FnytlRjfTwPYos8ckMs/u6YpfUeadNYcba35TD24s4FuG/cogXmPNO534DDK4SSlee9yJLG/owm2NaDagcWs1p36FwCYNYIFG2qIOA5NObkqsWDfaIWKHyUrjdG9nk5eva9kf2QgyQfvvKft9ULJplEPFaZHAzJQF5tU1B15aa/XH3eV1aXmRWGEHuwSsTVFmTFDxXlyrC/+6S/p3r0T+dtcVx++q+3VC4XzmRKadQW2xxB5nNKPcUNugf1s0iFjHrVYZeu3ArPqxWZvf3z3js4/eqrFbGoDhUA+in1FqSPr0GwHZKMpSE4fIKEDNaisMvJQhWoFANj8Pk0+7hRQNDSx7KNBXm81L9k3a2VktNFkbABfaQyTRYsapFE36qiPxeS2Vq8T6M6or17QMfVof3+ks/mlOT3URCSgPiZ71wBXwA+zXbCcS/LdymWupnC5raisTQ1GhjW1Ne44wg7gQF1Z3hy5eFkFiQIVdqwmSGxvVxi3trkoFjPl+VJ9HCniUIPQVwjYUpE7XLl9xwJVUVvW1gCPU7L+HIBJ5qFtsYFvRJf+wbEKP9Ek83W17qh38EB7n/kxHX35Kxq/8TkVz9/X/Dt/oOkf/q6mP/iOvOXcFOleB7cKMmQj9YbEFRwZ4Asg9tpnP2tNUSygAcOwJ+2SOYiSEsAqy+THkVlAm23kamlAB4pWcgdNjdQqPCxWAutCzhUeoH1pJIUNIFYUKEGNFMcGbp5/+FTdxtNemGoUJKrnK7OebbxawRCb/p62m1IzQLrza21XPCvOPE7JYpakrR+pAX1tGeGcAYAK+IsyEetRV4v4oxZgYt1y7qD4GQGEvR01ugOJDcCgFWzWpq0trRPhuWYwbhetOo7M2U6cmGKlxBmk9TMA/DVglrMeSrLWoholb83ZqAWAmzQxsAMg0LcYDmPsmG0D0xBla0PtxB5RW0W9xNxR2DtRtWEvbVmY1MJio9n5pQHAKe8PsA6VJ+CLwUYuE51azZpD1QUJC3tdFJBYZZInbkAUxCAayPgPtwCwuSow7i0AbOI5QB9OEIAD/BBIATaOLrqDf7dzcLY2oHt8cqw7D+7pzoP7BiBAMCOm4eaSDOilsvlCy5up5tdzyzAepl3tdYcKWwB4U20sFxlrWYA5lHeo4CxnvKq1XmVaryFTuOdn5BRAAlR1REoMBop6fXOgubqa6Wa20Jy4km2to76vx92BTjqRUhxsAIB9iGKeaoo6tY01awQUZ3sNKcrtna29pdkcA7BWto9Qp1DKY+1rURxZac4Z5KPipMCkAqxGaYk621SZkOx8lx2NdbcxqADxUNoSSQA5kr0e0k1reQyg/MqTuwYA33n4wIrYfLky0gb2tjl7D5brlh2Kq03pQFvATdaFOWy4OoQ6PB107T2iNJ5xdsLRAaABe9FOaGPABwEEhpzRYD8MYRFgBULItrDsevYJ5g37M4QR9hUDrSwiArIa9xN3lwBYNaW9RU3UWq0rqzUhAHAcKcux7t0qjJ1yzBGI3F5PKbCc2ha13KnkAVkZKwPcsQ029xjmtyN6vCQiWVYudSBQkRemFGWvzQC3JfXZA9ssefYvFLGozHmvrB87n7fqNl7D7IWJi4E4xr2E+wvrjLFHnZ5DYGnt1+2sghIa4pE7e7w8F+1iKwDG2/gao7pAMmEPxPEJ6+AN+/XGxoGzkeUXtxbQ9ubaA5c5sNh3fEKc49lw9nEgLoAadyPIsc51hTOQgbgAZezRqExL9yxMUdnmqVp8h/FvXO6ykQiNWIeC1ZHBIJnY+QmgGUU89s/MY9tbG62w8gYAZM/nDMu4cAfsczfoaZqt9fzqyv4+1ryDTqg7aU8xZ3Gz3HZnAuIcBlFov+9z7udOCC2hLMy1wmI+2szwHKW85R77RtJ1rgfk22+NOI3rEGDXZDIxkItzLmOxtze2+QmYxtrZP9gT93/ugOt8ZSpgs2k3NS5EAQxOOqYC5vfcnU29j+p8A4THunZKYMgOs9lSVxfXylHGQq6wC6fUT/uWqewcq3w7wzTLTNVsYeQTSODcxakzCGSJl+qnicUbQQQBPC99Rx6eqdGK/TqOdT6fa72lbseKwsTuT7gdeKxL7g2sS/5+ntsdMoIwHgUWr8Ebg3SQkr9cVfrqFz+vzz66r/nlC+WzGzVFJn9bGpHYyzIlVamRpKHXUTUpVM8Li/KI272Ve0BWVeawxcfmXGDbC2Q49jCrR85KiFqxgYC1ZZ32dHK4p5ubqdbrwkXVlLXibmLPlHGmt2BuFq17Ec4gVvuMWOPU9S+vJZztI9/2TAj0nqmHcyOyx0Esn48EWSiKNHh0T9GdI/UeP1D66IHeevst/atvftOIdF/7pV/S4y990eIdFs/PNfnwmfLrmbLJVPl8rgiSHhEl65X209RA9HW21my9UBkGmpFvbBOo69aFbQmONGs5wdiBl4WNGZVnF43RNL4is3+mJlkgiDmhcK5Zb1gHnsaDRKcHqTaLuQLmVEn8wVZe2FXKi5hvAAAgAElEQVTVibUoG310PTVHlwQ3m/2hur3UxRDgoNYno9q39bFcLnR6emp1dTab6+r6Wp1OaLWLMz73T84d1A5neQ9pO7b3wdy0aIk2VoFa8uZsfYtX3HZZb0fgdgRuR+BTGoHbgvopDeTty9yOwO0I3I7AbgT+++O0Afy1I3gAQOYZuxnlUpMElumLspBmYxIGSlFohr6GcWDNniTtqhMlmqwyJeNDPXzliT73mdctC+yjf/0tvf8Hf6AX77ynvThSSGOxhlneVYlW19tac3y6hC/qLmMwhWn2oGuDuZrS2E1TUzWRl5OTp1aUZqs0JEMpTc0CGvXvfL1U1WnMUojMPy555K9uabYVtQZkyYbWXrYLYQYgRuPU9zU+GKtLBhlsYZQdltnqGqc0Xg34tAuACXFMpQAQ7LJIHcuYJiIXFfJ+sSzqxIHWW9RtPXX6fW187PN8Ta8Xml3M5EEXJr+GDEEsE/1SadhoEPs6SEPtRWTJ+ep2aLR1TJUEAIzFW1CWZp8ITEETKF/lqnILgXLqGWugOECJZtJLAJjLKQo0AOBRrLgfa5kDABcGqoRNpKiTqOMHziIwDK0BwueHtYuCaaeMzrGqa62QQmxEAeasmYb6AxCNcfGVK1QW9DVtOjpbF/rhdKpzgLJWEbfX9XQQSweRr4OwowGNt8a3XJ+68pRyuewBVifqDRNlxUzbbebyynzgc2dTOMlWOj491enDVyxX760//CM169xURTQLGRDswACAw72RDu4/UKc3UOUH9lxgRm8ZnCC1C+Sj117T8d5Q5c1znX3wjpaza7s8AgCvyV2mscQz2t8zpe56OdF2PdcoDXX/M6/p6OSO6qfP9M4P3jNmdxiTqRdbu53LL/aQo8HAgJ7pzbWeP32qXowNeGKNRxrEJyd3dOeVRxrce6D33/yBvvfWu3p2caN4MNaPf+XP6PFP/1ntfeFLWr64UXJ8pIicwkHqvMhmtcRdNO4aALypS2tU8T6aypNXlgqqlTploXKx0Ha5VLQtdfneO7q6PFeVdvX5X/kVbS7P9Nav/6q++X/+r/orf+Wvyjt4RXlyooevfUl+3FeGNfazd1SWz82MryhoGgd6/cs/qe5rT6TxQJpe64Pf/ue6/P3f1upPvqX6vbd1hGLQ7CELJSnKJMgULi+63DJRydCjaVSZYqUJG5VeaXlv/GfUgSaayzuqt86WEaiTzFfrDtKwbQHgDBLHhgbqJwAwrHJnE9iq2FtFlqmBA6f0MZtBwPmyMRDHmrbUxpe+0DsV8O5XZxVpzcQWBH4JALfKXpcl1VpMA8Tvmp2t1btrPLiaw3902ZGhqRZ3Sl++ywCd9nsNAHa+1E7RigUoTSZTV7jaxJfZ6gMKWO1ohdWoeMl9pL+6bRTFHQPY+d4NChTf16yoNSlqs8Z99fOP9OQLr+vg7h196/e+qZsfPlMzWyslpyvkZwdKsLzEMrgsTWUx3B9qul5qkuWmogHkAABGnbyqKo3unernvvbzevXV+9oWC33w3W+r+PgjdSY3StdrDVCu0zREYdOCOVZAcOMHyi5Rv2HxTQ6uzNZueDTW3SeP9eLD97WcTMwmebkoFXQAOMjvCg0Adpl2NNxpdjrCCc17Y/i3meAANvxsABzrwVl+NKohlw1vOfGoEBlfsvGC0NS3gIo0Ntm3qMGoGYeDrjXCAdssO06N9vf3NNwba77JtdoUtt+maWKK3PViYSA09niO9GOBt1qjds6wOAV82amAXZMWsAkQhTxJfnZApjCAyqZSsQX4CrQNIssvBgCuvEZ5uVFWZM7+MQlMBUw8ARUWENgBwDIiF3QHQOrC7ENrhdTsmmY2AFxoOctNGqt//478tKdVVuvZB5cqykhh91DDh6/p3tf+DQ0e31PkbdS8/32983//I82+95a2k5mCuJZHFMKgq/HhgQ6Oj3V2dWn14eGjRwb6LFdrzRcLU4TymdmrgiiyZhzlz3JqAQ3LwtaTEcywReTvme16x8bGgFBcRDq+VlWpNZmLXqMQG9yUWgwAXOv8g4+UNr724lTjKJW33jir26CR3w+UpLEqcuuvZppdTFUuC9UZ9rUoFVuCSEsc+1HAwcANHAfMp71Rp2YtOjIKJBDUcfZvNBqxwzV3AkfuAgBwRDQqn7OHdLVp5zzQAsAQHABsdy4lYWKqK77HJYSjeHRZtrhXAPJT++y8Q8FKYvlkQo4GquPQ8qQ5D0DUg1jHOiGSAhUoNpD8hpgPGvtBGhtIU1Ybp4KCbOJ5GkWJquVKs/MLs4CGEAH4bM4mO00TNRQgqc3d5QyI+tTGhKZ42WjNGmgtci1TN+bsArDG3HQgp+F5bf6v9eADSBAO9LdfDTypnKoZ0A8iIOqi0UAnD+7r7qsPdXz3rpFqAFTI5n7x/Eyb5VKb5Vo5QPA0Nxv5QZqYhanZ9qMmVa1ev68uaio1Wq+Wlg3MswbchLw3X5DDymeV/MSz+Yi9bA2QxPdFsQHEk+lSk8VKKyxCyWnsSa8Px7oTxEqwOYXUxWTCLaNDXfCcotxIG1jAE6UAiNtxTfgW9HX21MwxV+MAyvkyVVvhrLUtLtcAM7fGAaMYb5R2gMe4eGD/DAEQtaftTTXKt9CUpJzvK8DZOTV3q24/1Gc//0RP3viM9k+O7Q5ClihATZik9pxRL6ICQ7nOeRMJK0pxfGmYq9g/7wDgDpb/psJda9Fa5wPWop4cQFCFVIqrSFGpWhVGToJIWmYbq7MFir/Nyj43pEIIaVhb56vCPguOMDhC4BLBF+9pw75gB203v7BptXrY1kEUwQAHWHLbEbTdr11+totL2WXUto/F/sonOcKhqS0dAEw9QLnNem0XOFmZcWLPgCxX6gVnFQD80TDVaDQ04I/zAQAxTj8sFp81y7qwZ439sjsLkTcLYWFTERbcAtacMwC9jKBHzAsgcOtgYKQ4p7zdEeTs/Vtp4uc4UBclK/WMXwGALdu2ZC0BTLd29YCyRjr5RM/IGXgHxkLg4YfYmQ1wz6IyXK41vEHm1A4ANuJLELgcXM6QloXsyGOMoQ2fFQLqmLOA39lDO2MGzxGGsINHnWj7HXt7YHdGyG8r7HohmLT7PnnAuGwUgJZBoC13zSTVJM8s+5Q7NXekbhjpsNtVzP7PHabjqR90NOBsEAbu1zhULyTegaSWjX1eI/GY84GvJbnwm41Vbmzr2euNNFjXdn4hR5cxvplM7G7M84eYPBqPDbAH9AWgxOo9iHDK2WqVr01tDsmD8w0q4LQb21nJ80qLSoI0R82YzJZGrMGVAGt6wMXpdOmcs3A+WRFHBLmiNhX/oNtXgNc4DhedQE2+0XaVqVlltidwlkANmm9c/nY37qifRkrI37Z8e85Svq7yXBebUjcQEuNAU+7kUaIw7ampfesNYA/fZ32as48jPaJM9SMA4MRIZctspRyAlzsIsRCLlX7qy1/Qj7/2qtY3l5pfnKkheoQ5CbshzxQDAHu+Rn6o7TTXdkYsCQCwi4+hHq6rjbhr4PoC6YO6YedsixUhE91ZY5lu19yq2FpjDXpdLRfEA9FXqLXGHQwHFyy8IS2Ywt3F2kAMMeIXAHKbC+1silx5gV/MM4VsHPUBgDvOBjzP7dzY451YznylFW4RkN9PDhUeHeh8sdQ7z56rTrr6ub/wDX3hz/+SRgdHqtaFVtO11tc3unjnHT39o2+puDjX5upK4abQcb8vb7vRar3UPF9pm2DXXQk35Jraoo6SpKc4SKyuUjfJk14Xhear3BxrIACV8jW3Mzo1Fvt5XwsswM0JBgJ1pH4v0cFeT/v9VBdPP7Q7vjk5iFoQq1Cg2abWx9O5xSgQ9TMe9nRwMLb7E2OP6hrSLdbTq9XSWXMTN5QXms8XgiQHwcx4eThIoUJnrzQSBgAwThO4GJT2ZztCH8/lO5PFLV5x22K9HYHbEbgdgU9pBG4L6qc0kLcvczsCtyNwOwK7EfhvBl7jczsJpcKF0ahOyIuJ1ekm6g5HilBg+r72el1TK6VYCHOJAYTkkusHevbiUlFvrHsPXtXrTz5jFsUffe/7evePvq2zH7ytvcjZ9aBmPT050KYpVTbo+WpdzRZ2KaVBhEUgR3ksjMnIirCB7vfNUgsr2MV65djtYazDtK+ULLtio+VqoUW2UmXWl4EhOMvVUmW+sYaPv9lqlPYsVwjbNRpEXA5oADZRaAqE4d6egSOXFxfWNOLzWSOSS1hetE0H1yjAogkA2Jqt5GkBWgG+hL7SXs/y0/yoo+n6xoB0r9dX3R3Ij/paTHPNLpeqs1pb1CvFRj72RDE5RrV6Qa0RNttYUyexWXFiU1WGNGOxqIU9vVRYNaZqAKCqChqwDlU1q8eWLW8XQpqdduF0PqRgnHEPcD9WQjbOZuWAXYS7GxrFiQKsQS1fCkUFmUQbU4w4tjENAd+aZDSxAOy5sHGppAEOWOFs+wCAA2VepHk41IeLQu8vV/qAnN5WAWVRgb50GEgniXQ39XUaxdoPU8VNoCoDfC4MvETVdnTvQF5Qmeqsi4W4hUR6Wm02ulotde+VV3X3x7+o7v6RLr71R8ZYpkFb5TztRl4cykORNOgr5nlHscoGpYtUFjQUA1VeosU20Od/5md093hfy3e+o/e+/8eaXp2bombv+FBFJ9KcvLZt5TKeUcNHnroBYMhGQ2ymolgNrPjp2l43iHta0sD3feVcfGcTDQepmqrQ9OpC773zlql1UEihAiMn8N69h3r8Y1/WvT/1VW3OLvS9735f33v3PWs+PfncG/rM139ZD7/+DTUofnlmEZ0v/LlLaVKrWXfkdft03I1wQTNyU4cqc2e7PBwQdplJqGJmU+WX55qfP9NkcqVNN9Xn//q/o8ir9d1/9g/1T/67/1p/42/+x7r7hZ/UNj5Wtdgq8mOzvF4vzlR5lyqrTEW2VZnHevDajyl57bF0vGcs+vrpu3rrH/x9fefv/S+6u821r1IJDUuaHcR1g+NhvcrzAOFtc6BQhaEOaYJam87GLFpLpptFeflqMhpLrsFaNRAVzBPX2bTvFMA0PFCn/ygAHP0IAGyWzG5SsuZxPsQS2FRo2K6ZfbwTuhmw0DYJrWloHUsnLeP3NGFfZuKZbfBO2euaortOjWUa0mSodjl1jTUsTdViADDAN5loqdkmYudHI9Mcri3f7xPFMpl5pgxy7tcIH53NphPKOsUezTDLwgbcqQ2ssYbUptHeIBHiLkBmFLw044oGYAxFWmSql5u80vlC2jvt640vf1Zf/Oqf1tlHz/X0zbc1+fiFqd82DQpsZ7negWBQ1xr0Uo3HQ7PinZBnh3IBK+TB0N4basv+6Ym+/hf/vJ48eajNcqJ3/+ibKp5+pOBmol6WaVg1igDisXleOkIA9cXbegqajupia+QTers5jyL1NTjo6eHjR7q5uTJlZi9KNL+ZKkd5Yiiys00G/GUPdHa1iX1BDnC59EQTVNb4t8x1s7vcGjjpmvlWEhw5wF4PXAciUCgPa0bLekOi2zGL+rKpdHB8aE2pqtposZgrRmkKaNTrK+71dTOZWk0bDQdmV7yYTlUWuZGjsBO0Z0azfp1ZHjJjwoM1tbrlJDplHqouGlQ0rnByWGYbyyckj91ZzAaq2A+D0ABPAGCa3QBRg6407kUad2NTZkI4sudZbZVg+YiCLPS11tZyHCEjjbGv7ASKOSfs7Wl450hzrzIwC6VbuSiUL2tNF5WmuRQdn+jJV7+iuz/5FYVfeF31d/9EL/6ff6oXv/+7ZkuPIg8r7/HBvgHA51eX9h6P79xxLh40QLHnRhU0m9se1+33zaYX0oPlwqLmrdv1CHhQbk29QUZiFMeWGTxdLiz6grxxLH8z1HKeLJOatddLu0a0evH0Y8WNNAhi9cNIfkFTnmgETxU29jiPoPbNt5qc3yibrJXPC2VL3o0DJCxTt3ag1U7xYvBua6MMducAYKcTpHGPOt3ZvLv3D0nDQBbLB8V61kUkvASADahzdYB6s1MAU88sgxawgOdu9qmoldrOMcQM8umr2hTqZBdTxyC7eSkAcF/esK+tZeQ6G0cstFEVsb4qGsyWe4giq2NEPHPcwA4Tx5UidzawTaO0E+iAeI+bqVlAZzdTpTS3qW+70N5dbqcBLxACd7mpDvA1+1fLVm7Hw3Jbfcv+Rq1oKk5yXlHUUwvLWuUGBZBs/eHQghsBz9oy/HB4AQhCrYxSFlDmkHiT+zo6PTU78Nlyocn1ta4vL3V9cQGTy1TLZGNvlqWRIi2uA/IHsmP+HWXfCAVS12oKxC8AYFxWeGNERExnhXLsdXnucdiqDKmNHRt7yxcFGMhKTRcQIVGJSsd96XOjfZ0GseK8kEesg4dlaK3K39oexnmCbGLOvbwvNgecaqh92EgDUlMDIZxQQABpOWPyHA2kbHNHDYgxE4JGw/HAgEWUheSC8jmiwFMKeJ0B2DoHDXOGafgVtTj7S67l0u2J471Qj15/Vaf3TzU+3DMnFTJUeW+AnvwesACAEuvUbLnWdrOx8Y5RjOFagiOOZbgCaDn1Km4sxaYwZR33k3y1Uj/tqYejEFmbYOEFe/rWiAu2bxCBUeYqi7WB4OvVynLCGT/LlqyxL28B4E5g9yH2Aoh8RuZqCQiA9MxGRJGsNSxeuSeAfdks3YHAP7p37PhqgeOtOWvXNrKkJWzY2cIsm1ug1fZyp8ZMktTuT1iYLhYrU2v2+131+z3LeyX31d5LkWs6nRrhkLWRAcA1KLQjIyzYfkEG/CbTZpu3JBOIAaidA2fJjY19wfez/toMYgCvllxhZ6iXAPAnILBZQJsCGAvoyPYoUxoDwrN/ttupA8Ndu88pnSHiOQKBs47GGQPA3t3H+AsQEqhRdnxrUXazyt45qpjrigPMbQ63SmcDfflvkNVaINhlfDqAjnMY+yigqhF9KRym8q20KEot81I5jx+CLSAmVrtwLmtp1bivTSfUvKp0Y4Rj7Hs9JVFkdrmxx33BVx/QN+ioBzgOWUSQmx0IPAgdmQ4QcVe/uYPNAa6yzGoMawXw0UgIKPEN+A5touCWYA46EGNQ1Q76zubbFJeVrZUwDRWnkd0LAQ4BgKkHgKbDUV9YMpdlZn8HMGyVF1quMgN+fZxEcKBaF1osMm3I2Gh8Ledr5dgZLwqtZrmpeSPWjecboYo7eW3E7I3VZ/YgCCAb1LaQzCCTcJfGMpm5jxOQ7+kyL/RsVelyUyuPpJzP2h8o6Y20KWurEZDDR2ksr7XZt/213UMghntRoA0OD6uZOS3hatbrePqJL7yhNx7eVzm70c2zp9ImU2LB5pWaIlds9t0ddTlDTzJTAPfYX+HbtOSqvEGtjANDx8bLSA/UasLCcTJw6VMKQiJEXIwDNRaXAfodZsXeeFoXW/lRYI4UEHZWRak1sR/MnfHQzj5m42250JUjnbJ3mpsD9adjDhzmJsN74F5hHvCl4gLre0fmwakmwhZ80FcZR5pvG71/caXrotTgwUN94Wu/qNM33tD+/Ye695k3zEVi/sMf6vnv/JY++MNv6erdd1XeXGtIj2GT2R4Psb6KPc020pq1xNzuD7U32DdXr8VkbjWZOsRnWOSFol5kRPk6SvT2D7lHli7nnL/PXs4ZNI2NEHh8sq/D/YHSQHrv+2+qnK8UNp5iCGWQzRtf87LWOfd+s2z2zXlnOEDI4PLBGYvhYKBumtoZ6+zszPYyngHnMoBi6uuu5tL7cM5nFGaX425nWkip1JVdLfE8/fFkfotX3LZYb0fgdgRuR+BTGoHbgvopDeTty9yOwO0I3I7AbgT+i4GatBeq0+2Y9WENA5jsJxpWfPVhEtMwKbSXpDrs9zQiS4dLOCApoF9Z6+LqRl6YaO/wWHfvPTA25ounz/TivQ80e/qx+jSlq9IybQ8Pxhi5GiCJFfQMMJZwzgYFkbPesnwscsuSVGG36/KVyPktNy7jMog0CiJrJmLfVmxyu3gBAAMOkQVcoIjgUoW1YlZpECeKaEhtnSWUy3WSZTjeefRIB3fu2AXsxfPnWk6n2uRryzGjaQmQTLPI2ZC1eXMtEZ8+ngOAUUb4Smi4oH7xYYovtSVzEkuuvSP58VDzaa6bi4W2662arLRG/qZYK0qwidoq0Va9RjpMfd0ZMOZdAwlKfBMDz0CAZjoz6yM+mzWwAKh4E/RELBd4ZzTn8oL4Q96nR1+gUyvshkqHTgG82QL9o1j0NbvJ1TSoxyJjwXLRNLWqAQmoBVxDiKYc6hWzoMO22w/UYA9Hc8jCGx1QhSh5ug10pkTvrjb6MC90CQvXmsMWOqigrrTnSYe+dNLx9Eoa6G53qIN0qLSTaDGfa7aaK9vm9p7DrqfRuKu9UU8Vc5A8vk2pq/XK8qjvvfZZHZ7c1fLsUvlkoc0is/fEOABOdPpdqZ+oskat+/K8wMDMxotUNLGWflePvvBFHYx7Wrz/Pf3gj/+1Ztg7hx29+uSJ5rU03wJIdjQ+PlR/0FWMEqxcSfla22xtzeEkoGkFAzrS1k/U6Y/V29+zjKjV/FrbDSSFudbza12dfWyKSRq2/la6fnFtQO348FSvf/ErOji6owUA+tOnevOdt3Vw91Sv/8Iv6rO//JekaA+KtOuc0Mddl6onW2nBs4mlPcabTMBGy42vTV6ZumA/9VWijmQdLZa6+M4fa7ueabPdyNsb6dHXv65wmOq7/++v6Z/8t/+l/sZ/9Dd190s/oyY+UvVioYbsuWyhorxREdyorMl9hSHR08mD1xQ/eVXeyQEsBenDH+qd//3v682/93d1sl1ryPPcOsY+jUwIDhvyoFCa107V65OFBfgHohjWKjobrX2pMLAYYMmTD8hdtvndHnWlZdeb1aVnykwsK3NqVavepQmGIsIsvFB1tgrBnYqWPkGMisfyKskJdE4ARkyxBqFrHromrMssdCoSz9k07hTA1sR0NqZtZHALHLrEYtYPDaCdigYVllnwmZXq1hSjllcVRbYOmOvGOTFVDup/lMkoiaifu8xPmsfOpt4al9a8JGu9bRq3VsYGj9MMJ2erG1jjiGZI0kWl3phCgOwwLNyZO4A5q62vddmofzDSK0/uKwxinX/wsSYo+OLYGvFhiCopcHaZnjRKE43Trp5fvNCyqZTTXMQONoitqbolQ/Lk0ADgR4/vK5tf6aPvfls6P1cynSlZLNUn25zxL7a6mG5cgx17ydpX7EdqIJ4A3MF9YIC6HXX3Eu3fOTb7tjgItN8banU91fJ6pny+trxpywKEXEBWLmBbHFqjCZWIyxN3zSD2ORTAACO1+U+73GjLYCzJmXTEARrglWVSY4HrqxO7cUMRi/tAoUrDg7F6o741XOereQsMdsxartff0+RmZs0o1EcAgQUZpzTuUJ4B4Nkzd3a7WEOSE2wANU1AlJuoXIPQ2Z9Sk0tshDtaF1ju1VaTMQm1X2nE09xnLyQv2vLOsGCURt2ORt3ImtCo7jq8Du/L61gTmyYjObLMSNTUvF8akihru/2B9o8OzXaegbKmNMqlZWYqOd7HPC/VpH0N77+i+1/+0xqd3teWOv/0h6o/eksXz95Tnq/MtvHw5FiTxcwyYHsAka0FMo085j7ABusw7aVGwDKLW8sUrO09WEauKTIhbfnq9nrq9fparFa6uLpy1rNYiWLracqqxkC7waCvQb+vJAj14tlzUxWhIowNrGyUJqGiBKtjil6tFBtKL9Llx5daXS+1nuYGAJsol33Y1GoosFzNM0EQlDdIA8wZAGBqmsVPmM7arfUWMDKih+WMt2UElbPFlKKgglzkOswt3mGqToA45g1KK5RiZhfK5GPB854sfxzmAueJykhVZDQClFGfrIaaLCuVPxrY5AAAZgaGcWKqnppmLpEQZC2izgVEwPI49JVXhamwAeU4S0Ha64WRhmGk+fmFisnMVDwoywE6GANIMQ4Ec4Q1snoZP8sdNVcG1uAnBAyAQhQ9qPZs3NoIilYM7ax2TT3ZkmesS87egL2rq5VG5OlwbnO5olsiOEZDDQ8P7CzMuE1nMyNtoMrfrNau8czZFheAlbPeBVTPIHt4tZ0FiaVAMcv8NDDJSCVbJVFq5LnlbGXKXqIntihUw0izYqMF1pPMkTiy/FGyEwEHpovMAGBq4FHq6Y3xge6QtZnhdgIAbIHMdv5kzQFDhNQpvt+a1U4Zb+omAHDgIL+xrGsGzmUUm5eBqzWW0QpgjHoStaenOE1tLmP3DQGEvFmsWzuAz7bJ2oCaKs/iE1p3Co+oGd/tD71+qOHeUOkg1WA80sGdI2dlbqQER1ZKkq7StGuOLgCyvDeIBlW+MiccwA/2b8BNAxnJnm/3zy53h9CBthA/ARIBpJnTVrdZR+0X51XA+34cqszWWi+WWs5xEMrMRQhSIzaxEIeardu3cXHY7ceO/+UIRbxvh4M6W/FdLvcuqdMss/m/9szB3zTVnqna2YPdPDVnaKzQWc8gyC0I3GppHckFbpHl9KKwL80R4eHDexqh1K+35oIEiQUHEVSAANu49XDHInMUEifvg3UDgAIADNiHb0iSRPZngIkGGK8LZVluADCFhj9nbqCOc+PYrkcXlWmf5SX5DZgQ4gX3Fz6skVsglLpF7qykmV9oHVs1rg1i0+4t5LVCoADD2hiJAgAJYJephdOFgbct8dUIeDsQuLV1Zg/cWWk78o17No7l6xgzL1XBdphCcOlcnZgybj9xdq+s1WVeCRMIq7kGAAcqO6FFZsyrWrOy1hqyJxbdXkcrm9s4jXTManlb5uauMYxCHXZTDTFawCVhUxgIvBeH2kshAJMPHCshloI1V5amAAYAZq+ibnFX4yM4whBnZ8ieLruU3YIomSR1jhb8bEBvsutX+VJBHCjt47IUO2Ib50DIFHVp34cjDARMSAb8zFXGfZE9dKjGC5UXLss56MRGklwuMk2vZppPllpCbFls7V4ftVnj5qhhaxBGZeWcB9pob+kAACAASURBVMw2mV0XEhLxRo2dHVPyYA2w9ixfd9k0Os9rA4DXHSnjLtrtK0wHRuJlU+XMnmChn0PckJIw1mg8MrJLjutXU6mOOprMb7StCh2NB/rGL/6CPnfvVFGR64M3v6Pp86cKmlKDlI5FZbnAYbXVqBMpgeQxz9XJKg2DSFtIDFjJU+/Cxp0hE/KGQ1dD6UNAquEOagAt5yXyvdnPeJ611kunJDWgmn4C5HIsoxMig0JNyS4vsJJPNNof2mdhbRhXwiOzO28J6qwxFp4rwew3OB/ZvIvJBA/UJbSBszRqY1fcFaBI7w3Mqvl6sdIEImA3lffgRFvsk+/e0c/+0i/p4f0HCpaZrr7zPb39r76ps7fe0vLsufxsrY7FB0DudE5BEHW3PJ8k1aA/UuTF2q5LzS5vLJbLnJVqiIdbhX1fg5N9pUfH+ua339Nqndte3wljlR7nU9YX1urSoyev2L18my/19Idvq1zws1mCHVVeqMILtNg2esF+HEVKmN+MN7PICB44OuFE19fBwb6RX87PziwGy1zeuIuWWGu7vY/85V1teVmX23xgi+VpXeDMPcST/mS2vMUrblustyNwOwK3I/ApjcBtQf2UBvL2ZW5H4HYEbkdgNwJ/+zhoEvJ9kkDrppKP5dOwrxT1y6Bv7HEfi+j12kDcu+Ox9uNE1Xyh9WSiDeBlVmq1yqw5lHT7Gu4fqqphAS+VT+fylivF2PrRAKxKu4TQrMSJiLy2YosdkMsLSyLHkHYNgUZBTP5rYkoxQD5TpHkwon3LUGq44NJk5pJLZk7oKatROmV2wTc1LNjIurJcpRgFAEo1DvqBb7lM5Df2j050cu+eqZ0vzs/MMnSTrdUAOFsWJLbGLiuUS4DLmzMyqClIsCCjdUG2JK+BBVSOlZpX4vml6GBf3dOHqjupLi4WOv/4WuWyMuuibY41GxdxlHOV2W3GFc096d6op5NRX1HoqfC26kS+ZUMFq7Xl23ob1JbuMmVWk/RmtghBaSa1dmoupM0p3SJPtQHAgVkqp4PElKE0ELj9nz2/gSRs9tuoiwBPAIDNBqmojBFvykgA4JIWsKfAQ1kU2HvA/tmaZAAhKGQhB2wavbcJ9P5mqxcwyHkfvdgy6rj0J76050ujaqthWelux9dJkurOYE8n4yMD+PNNrnybqagz1T6Zj4HGWKlWGwPCaHPMaHBVtQajfe3vHSr0ItWrQg1samNXewppgPR7CgCPUU/R8EVxWm61PzxQOjhQnY6VCcvpsT2P7MWHevu731K+nGp8ONbnf/qnNJnOTZHjd3saHOxbs6tYz7W4PjNAu1pnKrPcFIp7eydK+vvykqGi/WOlo7EwXZ/fnGl2c6amXMirViqWM1XLhbGzg8bT9fmNXpxdqqk7Or33iu48eqKk3zMV0h+/9X0lo75O3/i8HnzxJ+QnR0qG+0qPD9W9d2jzfXtTqcIGuvIV3e3L64b0W7RYA1htzbaVTMt6vbQeWLlc6PI731ZTLFViETca6JWf+wWFBwO9863f0W/93b+jb/zlv6yTz/8Z+f1TNVdr1atMm9VUWX6plS60rQs1G7Idezp+8JrSzzyWf3pkAPDyd/6lPviH/5s+/LV/pCMV6leZug2Kd9+aG0Wn0Sb0tMFmrkZ1YF7rSreeWeXSxc47pWsuhE4tjAI4WPvyTcrPR6WJjjU7zT3X7HYvg92ly8Llwo4VaoitpikInUKPxrQRT8idQoVABCO5tx1AxtDqE00Tawy01nKAODQtd2AODUhrPragrjVp2ibjDpTZwTf251iX7RQvbf6wKftoHte1NUtR8dDIXi0W1tQ09a+BQu4zo1Dmfbk/54uerrMqNktY1j/rk2ap4TwuR9AAaQMTa8XEuDncWXHKv7R1TRB0sHT1zTbeixKd36zMHrq/1zMl5Xy2NOWFNSjJj6TZR3Zh3LH8swGqhSDSx8+fq+C5RR1nc4yEG0AijRQcHegX/8LX9PCVU2WzS714+/uKbm7Umy8UTKZKICyglK6kGwA15oOB12QXx2blSaOf971BnDqMlR70lAwHprYHwAMA3szYk5ZGCsFOlzHAcg9ABatmP6HpFqoDAIwy6EcsKe0hoxKsS9XbwgAAfn6FA3ElswtEIYEikehemqlh4smPsXLtWA4vFtleGmp4uKe4n9oeUUG84uf4ZIL3LRMUizxIGVgLGrgGKrvdmkqPZ78DHogqcF/u8wMQWp415ACeNY0s9gkjQaDmBCj0zMJ3VTXKUFCyRjqot8mlwwoXVZjUjTwN00CjNDIVMKpQsvUAuxhPbFCNA4U9rylrQmuOO8UeERF8dUzVjiU19n3ATabSK3KdX1wrK2p10pHGp69o+GN/SuM7J+pFUjN9prM/+aam588MgCTLGfB3XQBOOAt124vIroQYBuEGqk2CGsrZggIiocSxfZhmuDXwO6b0JDMYO0xUc8/OzwzYcyCAU24CwmALOBgMNBoOTYF2/vy5nQM8FPT0/D1fg0FXvV6ixt9ou8nVj7saRn2dffBc6+ulKYA3a4hjThbHeBlRzZTiOwC4BYENAOa84tk8cg6lrsn7MgOzBVp2AMeu6Ui9w8ra3lgLAJtgzQBg3+oIqm3LE/UCFSgro0g+C5+1BAQMqEotZG8AiG7nEaDxGqcGcpUBM/t9ZXVtdud+wHkgse+l4Q4AjP0sCmBII5yx5quF2Yui9iGeAvXbIIpNTX7z8Zm2y5UDnLEYp+nLeQulMxiMSazJ2W7UsTzUyFwTcGThkGHjAjhKlEabxQgYnKCWR12FghlgmrMK50asOiGdAMKjoOJzmE2zs91FtW+uCQA9nBe6qcJe1/Kk+e+zxdwIF6aQJfMaMgRKaLMWponvYibW3tayyPt7I43294xIN19hm1qadTWF2XIx/VDTm5lupgsjRWy9QNtOqKt1ppui0Ir9qAWAnQVooNlibWQNRH8Hqa/PGQAcKlxn6mwBGWp5gCnwDbCdByRkbrGn2PxzhAGb75CoABy82jKsAZDyDKVt6WIz+Jl8P/XLwF9+j9WyUxuiHubsNBqltl+WRaYQpTYOOeQyQuLyiLPgV8722HF21U1xKAAgxULdU3fQ0+GdI7NxR1HJ+2PnNPA3xjK4Y3adBsjmmcpi1aqUHdGRMyLrJSZCo4vFPvbDLu/bOTQ7EJW7gylXW7DQEa8aW9NJp2NgGwAwsTE85+Vs7twWiC6YL43gmJMbj6sQ2yqPhD2XMy322HYeqFXaWcHdD3a22TvSxg4AdtWgtaZvIyfYv+0cAzhiebZOFWjEBwMd3N3DMqw511AbmNMR0TbScr3SF7/0YwZ4Tac3eu+9DwycR3Vr7hB+R3tHJxruHdj9DItt9hvWE/mpm2ylulwrDrfqdWMjnjFmBfEBq0x5VrTOPwa3t9nmVUuUaglRLQC8A6d2ls4QUVBUtti3jRVrwdkXQyZAUb1praQdMY6zFoAm2cYGALcAKPsHZCNn0+ryf+280xIWnHrYzXn3PlpVcfsr657z1Q6g57+zvnk9A4HteME5srYsVSoEZEH2R/Y7ajeEqsUalwkIds45oIlSrWpPUyyRsbjmnJh0zQFqhUU1YGboq+6QN3pjJNFBGOre/kh7EOE2hbz10uyGiQDCAWovSXQw6BsIDA+SswDnVnKAAYAhTRg5hjnNmTEMbH/FEhz3Jj4yVs+ofwGfcb7AqYrPBDmHcxoAcDrs2noEGMZ0mM+PFThuK6gnGd/leq11Vlgd6g/3tK2x7M20XObqdUfyBbFgpeuLiabXc63mhZ2PjNTaZiBDPoCcZuQeDibscajfjRzgK6CuW1xUo5g9nXsaimqycX3fwN9L1L4QbTiXR7htddm2FEexYu7HfLblypT7g95A9+/d1yLPdD2farJeyO9FurqZqK5yvXL3UH/rb/1nupfEuvjud/TN3/wNbeYTDdJQ41FfmzrXfDqVtyk1AkzuRAqzrcJ8q646ymcrc+CiynB+xHrZzpBYafOZyQXeQIzduAgPA4Cdypp5Wpa1NhnOMm6/44t9HcKqndshHi1y+zOcacgGRp1thGYiAqLA1eyWtAP5z0XCOGU+DldL5q5qJWmkAfs49z42lPbOA4E7gpBE9jqxBID9ga9JP9R1sFUzHugnvvYLevzosaJKun7nQz3/3g+M3J9dXqicT41QbHbhka81MTO9lM3CSE1p3FOxKLS+WSibLxWxS5VbywFHNO4n0vD0QIO7p/qDb79r0Swe4HGUaBvEyiF2Gnhf6stf+aKRvyeXz3X1/Jm2xClwzoXg1XEA8LKWLlcb6wlR+zibs3ZS7lKBI6dSGyAJcY5czBfKuLPjhGYAsMv2rYnocYHhjuTbujBQkyGUsRYtQ9xKn7vZfWdxmwF822G9HYHbEbgdgU9rBG4B4E9rJG9f53YEbkfgdgTaEfivHqeNZcoEsJQb9fZHBv4mg64Cu3THCuDlZpmCotDpcKRxEGp5gcLlRsViaWxObmjGDKfpm3S1gflP40i+BkFo6qE6z1ViSYVat7VFixLuOL71HbkMdWNs5Fx+ml3+2+YGygUstGBY0xhB7SQabkVhB3vY6r1hz6xFl/la08XcgcIdbBk9U9v24l0WWeQse8KOZTn9/+y9Saxk2X3m98V0b8SNOd57+TKzsqqyqlgsskhRbEmUaI3U1JbUUnvhAfDa8N6ArYa98NYw0GjAsA14bxiGNzbsdsMLQ27Y7pYFzZREkUVSrIGVlZlvinm4N+6NuMbvOzeKbMPLWj4CwczKfPlexLnn/M85/2+a857qDV08eqher6fldKbtaqmCvKwCW7+QQ8oHornu39IbA7/AfZYGlG1h64oT7OvI+j1oAysXoc2wo96jRzr73Be0Ler64ce3+uj959otU3WbkWpkSe3WUrNQg9RcLr/pUeex9HiY6MGQ7BwY0NhlydmMiTMZD24gFDDwYSCTIQcIXHBpxl4qgMC+ltAMBHyIGpUCODL4mwySAFTEsWr1SB99+NKZegBc5D2hkIJJjnUw1r4d7MJo+ANc7wsDDc0GzHQUIj8C2gAasBydpYVepAd9byddlzWtsYS0v1dsBTCC7EESaYRwlWzj1Va9fanusbTF9+uXr2iQJG60N1o1zZe3mi1vdChoUtU0aEeeo87WbTb17MWVdlhKtWJdjM4Uq+FXi5HF3hJgopuoPR6q2e2C0Gh/4Puu9eTx6zp78oba568o39f18upa8+m1DtupPnr/O1a4vPr2G/rib/66Vi9euEHVGU8UJ4nm85lefPKxnv/wA/WsNA8XXJohr732pi4eva7e2aWO7aEtUVfrua5ffKTN/Eqd1kG9uKZGvtP85QuChRTXmtouN3rxyZWWy42t1vrjsfpnZ6q3Iz2/u1GCDWM7ce6RakM9evMdPfnqV/Xga39PSg/az3Kls1xZetDwzXNFA+yupO0q2G43ANRWB8/vEuXHfKr1Jx+q3C212a2VtVp645e+odbZQFcffVfv/fN/qs8/fVOTV7+gePRE5Y7mxkHp8laru4+0XL2v4yFVCbBXdHX55hfU/cLn1Xz8gK6VPvhv/is9/2f/szbv/ZUuoqM6h726dakXR1qtM6W1o/JWyD7clw1njNFoJQ8a5XXZJHO0cOMHkC9H8QBgsqsRnx0AQRMyQlPXoiNnHbI+A7Bl0AU1rhXAbVubc+mneQZQBfCDTSiCH0CwdhTsw1in/GOrc/g5ZHA5l4smWbDWNoPfPnw04k45vyEfMHgzB1UJVpVB+cd/BnDGSkaY6azpKoyOekhDmIYeoAdAX7CbDM1m/xtnW6IYCll54cW4UFCrqEBbxZIbFmryCQA2sGRHasCR0OznnyASpKmEgoEcspu7rRViSb+t9mCo69lcC9jyEGgg0gA2AkiXUpeGFBgU4Ee/pzYK5mZTcVnT8xcvdGg3VMZN1+hjGoCXsh2pdj7WL//mr+rVJ5dKZy81ff/7SlYrdTcb6fZOre3elvcUXcwiDOTl7DlYmTetDAb8pJ7UOlLvfKDe+Uhl3HANA8wakH2d5ibNoHJkfaIMXKxSLVY7AyYodoN6seVa4QY1ZAFsUw2GoMCENLDz74vsqP3Ggjt1o5od2AE/cMPlATfjmpqdhlLaQzQEk1ibw16DBxMNzie2PV1sVlaEspmgmDNss0dttjfQSiMvT1OrfbGtwwqTJnUKEIIFIIC+szsrK3HIQM6LDXb8gBb0WS3ytGId9U9NW5qoBarkkK9HmmXIheXrmE9kQ9c06sYaoKSwlSz7ThlUhTRysbpGHehM1bqBMjIpmceL6Uyjbt/gaaPVdDRDd5CoXkdNttTVyyvP/2M90prBH5/r4euv6dHTV9U6H2j+F3+i2Q8/NGj26LUnBmY3241tLd3oJk+21rBVvm3PUX9isVzkBn8BDGnG4hrCi+Y9Qc+7bG+r6PHZmS2lAwA8dzOUZ8469HoGcPfe0/dnur66cZMQ1Qdjjr3saNTXYMDeVBg46kdtjeK+rj74RNlso8Nmb/t45g7AJGQDCGP0dpnOBh5NxKBBHqygIazZKtLgUmCcsdYdvQDo4j8K1rzBij7UE4D105mEnuXJTYBzADUE4M6qPdWtummixMLqnDMB7wnguwKAAQ1ZMzTq+ezrdGdb5Gavq3g0MgCc8UbY+6tYDSIzdNi7ic/8pGZQa+fLuQH6TwHAbk8J+dTLlWYvr/AUNsGAfEKrlJl/NM2Zg6zBJgprzoKRQXnbAW93Bp0ZO4B4FIHUSM4jkCHOJhPPO85t07up1wLNcmznqZ22+GUeAaJVP8sAMD8LgL7Kkea/AXYAfQBOthANUKdREyBFQEREAezA3NACBjhmHyuaNQPAg/FQq91Wd0Qs7Pd+/4DRSQcle1Oz6VJ382UAgBuRVfkvN1vnXa4BqdqooABsAoi5xtrywFjVNI7rent8pgdkJm53ah0LNWuooVHDUtoPajjXOVjDBwC49H5IzWaNoAQnjKUNgRLXhx3uCEWod2xHkKFa2G2zfzWU9DtWIBo4Dy7WOj8fmEewQ3GKxSoWrdTGMigFAeSJdzkbj3Q2HlqlBpC7Xi88ZjE58aN+cByCKGNlcnDJsFU1MS/rtTNssWsGDgVoJs/bDX2UhB5T1GZdLyz2deqgVcDU+kpSDtmRz23QEVAOMMDq85rakAOyvUEn5hX3gA5RESiyp3NbUK/nC20Ag9OQe+y54OgGlJdHRzeQ/QvZDl4l9xs2pkD4CEGwBhnZE7CLxRa9EYAu31dsL1rV8yADtrqQPSKvaojdDIibYG+PmoqwcG5F2u0zff0Xvq7R2VgvXjzXn/7Rn6te7tXrME6x+qMzvfbuV/To7S+aEDdfbnR3O9PsdqqYvXU1U5nOlDS2SiJqKkBHaaLMbov6F7JRAG6ITGFOYGnrs4NV1YEge1L/ni7afIkB4OjkqhE+F3UJS34AlmAxDQAclHc8d5MAyRFv1p1tyxij+N7j9oELBgcNA4SQEQIRjvMQtYb9gL3bfCErqk+uAicCSACB7alSgcTsH85JR22IjXpZKAYALg9KcUHKITlHJsdCosGOHYUlx08IL7V2om1Z0yI/aFEctaZmd/uKhiPbugMAF42a0vKgl1efaL8Nd8BXzoeaQE7FypyYo3SnYdTUuNnUoNHU49HQQDB1EkDRVu24MxW5smMRSFic4w+l4nbkCKPlcmECLypmHIqGo77Pn5zpcKgCNMaeHwVwlERq9xLbf2MLjWU//26xnNk96vx87NxTxmAH4Zjs6U7P47FYbP3qdodqNtpKd7mmN3Mtpkvt1pBgw77GeauwRbQ3PO9VRwgokFSaWPg21WvHirmbHCHtHuwIwf2Sub9M98oaDV2nhe4ADps4U0SumXZyOtZMWCerGwB4u1z53DPsj/T0zbc032z04u5G14s7NZJIs9lKynd685WJ/vF/+V/obLfV9/6PP9D/9c/+V9sLX5yPdPZgpHWx09XNrcknPcD64Zl6h4aiXaHGLtfqemFwF1Vvk3gh4g94Aeay1mkYQCCn9lsBHO7mfG7IIhC22f+Zu85g5uLRhOizM8mYJbDeler0YrVi3DvIi88U0Z8hHqbTcS09AcDUQ34PsdP3i05bd5tUs23quwf3beoMfwdgbpePPQTyowbDoffbHOV61NQiqetGubZxXa9/6QsaTSYqNqnuPvhExWKtBgfd3Vb71cL7ThQ13DciWmFwNvFzWa62ihqR7l7eaXEzV73gPSSeDxsEBPDO6qU6ZwN1L8/0re8/1xYyJxeRFvf6WJui0DLdaZNn+pVv/KIG/UQf/t13la6WOtJnyQqlaVG5ujW0PQAA52r3AIAhCtJXinR+NtFkNFaXbO67O61x8sCKnP7SbmeLe55JcAgIjgKm+1XxOY5fd88j3BWpQ5xF+frgDCX9zfoeAL5vsN6PwP0I3I/AZzUC9wDwZzWS99/nfgTuR+B+BKoR+EevtktfeLk0JbHOHj9Q/2zsrBUYqly8hYXiZq1ys1VClhCZsHdTldudmmQQVUpcWPQwSVutWK2oG/IyUZq4OXB0oxamKofmkAkV2PNugNRpotTN3rUhoW0Oafo1bJ9Xg0najJSqpS1WeagvYEzXQ24w/45cGSzMsiyoBGgQYpuJMgS1V7vD+wqX95xrPxawJfbBmZtiBoEaDbVRINLoJVOtIEeNJnNQBXEpdqPhZK+K7ZuVhpXSjsanrd9Cs5fvW+8lGr/2ml776s9ovjvq+UvAwhtt5hsrqvLdRtvtUmWtsHquae/kvTpl6WydSSfS5XiImaXabbKYY0X5Ts18rzrAOjZEWQB/6URgoeixNaudHi1SBSx0K1vSdtMZxVjvtbttN4YBUI+1pm5fTDVfbPzesUuGZU7G22a9VYblFVk9tgQHqC5trQdDFsD3UG/pAKhWb+pqtdWzu61uyKwrpZtDsOsqkInwTONgkRXFTecbo5qt7/eqoa7ZZNpvyCKUbSLfee2R3nnrdT15+ED1Mtf1y2ea3l5pt1ko4bOgqBv0NTk708uXL7VaLnRAEXI86sFg5FxBLBvpTLU7iZqdjkpyz4YTdScPFPXHZklfPHnD/11rJTpuC33nve/ohz/8QFm21Dad6/U3XtHn3v2cujRDbCXdswK4lhV69vEzXb0kO3rnhkXSJn+t6wbvaHyu7nCieruru/XejaPddqXl9Nrg/oSLb6ep2uJOH/3tt7S+u3XzA4Dp5YuX2qapesOh7RvJZd3TVIgi/eTXflrbXapv/vlf69n3PtYvfuM39dXf+gca/OzPOVA3XRbaLPdKc+nsyaVJHVxQ97tgOcj4aoH65eCxXM1vtJ2+VK9eqMh2bt4++vJPq3U5UXZca/3iA7XqkCjO1GqMbPVM3muxnWn98ge6fu+PVMvWasUdxaNHOv/8u4re+pxqZyOjzn/4+/+BNv/n/67zdKFuq1SrLNQgi7Zq8ppIgZrL1oYo2oJlq3ulkDDI2kYlDFCFvZhVPHXVbH1eASLcz515HZQ4tjx1XmipDbnIVv/S6A+sbr7mdOHn69x0pMmKpa9toAMAnGBzTj2iQUgeeZGHnMg6mZ5HZzjSbI5pOMKDYQ1i63rKBwSUxpYTizR7ONPjaWjYS6xSorYAetjGGDJHoJSHjFHbWloTWDUxA8DN/8w+r1RMvH+UTyz1Ok3tKo/Pn/nUkQU8srKrApLdvK0ao5UTIsoyFDc0mJqtpgGzHe4LqinuJ0KDiUJgXR60SPcGDGkm0ijv1Juq09HJC3XjSENyGBmnPSBcast/nuO+2Ju1T32kqbdLOvqt3/sdvfHaI62vPtbVe3+rznqphIb/3VwJ1n40ysh8bmA7SF4cnx1mPkpg9gQUD1KrI509HGl4PtIi2yjNMwPjCXaWAqzB4xBl4N771Xq90WK5DpabAcfxvINUxL9rtSLnSdLcdycZO33l2kNk4vNnRwPAlXtiAForHJ/9opWQ/3t0vAJSazKPIVmNLi80efRQ13e32u7TYEmJ7WnU9p6Jbb2zy6nxJvpkBsDGo5EVPXezudYVQYe9GqCOCX5qoJOTuAM02WwNQmJxioI62wWAvjhgR1zzOp9uD9rzQ9vYVcduKqNaZN+O6zU3o0ftSOO47bWApayjYwEraHyhOm1hCRwFy0zHFB+VdPpW2xLlwHqFWBBFAFmF5tMr5elKUb+t8RtPNH3xkfbpTo1GrH534kYhlqPk8r7yuc9pOr3THTnAaRbyo1Hp7YJyzdbYBkdDTlsTi+o4sgJ1TS4dezx58ceQmdsdDjQ6n9gS8mZ+p1W6deYewLFtPgE493nIiCbzjSYzjf3F2nNlu001npypP+grbkOs2LhxDdmtp5by6Ur76VLaZIqOAIU1ZTsylrOguER57XkWiAImbvBzyobV5KBHOK+0KmLGKfOWhqTnlpd/ILIEAgj2i+HPmd5kDAI82XqeM5CVQtTCACCXKEKrnGqkm9grOkuVGlTkajCGKI6wEKahfMrIrdc0ODtzBj1N4la3ZxKdsWAsXlHo7VMTEqwqRu292xlf6SeJyVEAxSkZlsRYBG6afx5FL1hdH0NOJ3awdjIJzWpqmNVjWD3yfW3ZGIguPH/XSD7f8aDLy0sTJainV1dXbvLipDAej70+lvOFnQus0rSVZgCBDDlacRnU4KGxGwop6unTOFthWtVa/96lo1IZGpSDRdP0ufqUOZkWufYVgcjPuxWrXud71vT8+s5uKXmjqUVx0PPNTndFrm0TtwsIFgG4x4UCt4Oa12XICn06GmtCbm66VXQs1PFzoEwdFfNQqIsQSnAHACw1eSlYXkP8I6MYFqWtur1W9iEnvuItmbsU+Ex2iomTjjbUPvYy6qWO6nsfK5Wut4qrMTwCpkdtdXp9jccTPXn8WF/+4hdUZKlmd7eaXl/5jO59Nmo66oD5jAqUczx7z2w21Wa9Mdhl9frh4PPCqNvVoIczbKP3zwAAIABJREFUTrDJd147ttjMSTLNUWZhCd/p6OLiQre3U4OYJklAVBr0/YwByFDTQQ4ATK5xbs9wd8DZJtjvx3xPZ6+H/X23WGl6fa3rT164BnbiWL1Ox24Nq8VKa3K/t5wVwhkCpR7KdQOIzpMlk/Nk0xpIZZBYuWeQoU6tsGW1EXzAnlyb3d4uKZyzTfJgHyVT+VhT1OWZdO3Osc72+tlf+tf06K2nWu13+hf/4/+kfLnw+46bHTV6Z3r6c7+kp7/wayofvur5v56ttLiealA2VM6vtXnxnm7f/1M1i6WadWxTuT8FcBalcMp7wVnn5EYAVgP4aTWjtN3gFs9aDeQ0q2vDEU6NBo4j4fLJ+gEwwpLa67aKs7BTQpW5CRHHZBxvNXXXMOYtf8acOA0yDlFeq7ixUDdKxhOiRSiKgNjOP+eMyfejPnn/CsQanyEqAMd1JsJSmfUfyIH4yZwsoyGlsE8Awm/3e232gUiFGhurfKrdRjVtIdpgC41NMKRgQG7G0nbuR80WMyvPqa+oQgHbY5wacE4ocufLdiFFFwc9Srp63OnqQRxrQF3BS+Ow1/64175+NKEBEq7TKcqj1uul1iuiJAr1+5ES7oxtnF1KO3F0+l0lw6EvAhDeIIEDIheHXFmRae/9cq+CTHH4up1WcE2wba9tP7TeZEohmuZggLnanYGazVj77Oi7IsSW1Xzt2BTqFi4A7HHU8NVmqxXRTVTfOuuq5nN2vx1boUpMAOvP7ja+C5Ta2a1Ler7c6XqT6gA+2Os6f5k9G2IN4CqZydRAzgf8bMiz3eHYpKXVPnXtMqZ32CvCAjpq6j/69/89jYu9nv3VN/WtP/5jjYkYuhiqezZQ3m7ok9trTZe4AUiXg4nO6m31slK15U6bq5kO28x9hu6obQtoO+gwa5n/uIbkoU8CySM4/mDHD0mHdQmpOjIpySBilWuN49k2w8JZQmCc9JtqJxATgzMXkxz1ao+6yVyFqJ0HdwrIPiGjlhiCts+fZFdnkLabwUGIF8+iE3dMPmONQ9RhXyq54zRqut7vtKwd1Bz19fZPfsUEqPntndaQ+zod10XmIneO5WLm81cURz5z0BeAjL1ebZTEKHZnWtwtvP6p9fzPpDNJ821hYnP3vKfr+VLXi0LbXGp1IYy3vW6cvb3b6Vd/9VfcM/jWX33TewlFjLsW83+1IwpMPtPOd5la7VgJ6vYk0m671uXFhd58/anefP0NPX/2iZ4/e6bZdOr6bMey7daEUQg1uJtAGl6TBQ+psRI5UC9OtcROPJWjCPsNteIv7y2g7/ur9yNwPwL3I/CZjcA9APyZDeX9N7ofgfsRuB+BMAL/6I2hPciwSmx0Ws7hGkxGSgZdgwCwJgEkyTTd3NxKqCa2W2VTGOOluo2GWclYMbub4CY5zPwAALuBWjXmaNZhx0kzzgdnQIjg2xXygQx0cGEHkDAtNgAuDsjCrjdSEXVVNmLF7Y4m45FtR93Yzve6efnCIDCXApj6XOu58tNMoHkBwxn7JHJ1aHiivqJJh50el93teu2MMZqS5PqUXJbc4InMrOYyHVQ2qFtqBnJs/0zD8pQhZ8VtaCb44opqMI41fPU1vfW1n9fdNtdsmWq12Gm32hhYX8/vNJ/fkhrnJgBDgEIN1VyvXtMojvT4bKjjMXVGcL9dU1LuFZdHZzM6B3iHGjoAwIAR9P3cw7TyF0UbABrN/kKtJFJvPHDuGmxjGN+2OzqSS5tqs07dmI6S2JczA8AbrOGCiho7LyNkZPcQRFdrhjzJektpM9ZCdT1brPXRNNXN7qA134MLcaWmMaBV2YKi7EQ9QWOPvGWAjmyTmZFcw4q0rOnRqKunjx7o9UcXtkIr81THfbABBDgHsOJCiVUnCiYUIvl2o+X0ztaMvN8mqLht4uq2twbwBpAdnD1Ud3KpWpwoJfs47iqKE2XLtW5vb7TaLlTWC2XHVK+88Uivvfma10lvMlKj3VFGFvB06RynEhWbuGjm6vZGGo4mbj5YHU0z6FBqvt2HyyX2apulhu1I/UFHbTqA8zt99N1va3lzpRJrtlqpq+uXboiSp8m8xeYzr5Vqd7t66xd/wSDRB3/8Z/rmv/wTffknfkpf/I3f1uhXf8OeWrs59sy5c4dp2mJry8X8QP+DvhyK8VUADpbzGy3vXipbT5XUyLsmrbSpize/rParD6QeKsu18t1erWOi+j7WdpGq0a7rsJtr+/z7uvvm/61uLffny5OhHv7EVw0Al71E5Sc/1L/8T39fxZ/+oZ54njMiP6oBVnwEHNeg4D5M5ZCt7e47Wao1A7+Ars5jc0O6EezPrfzAcjI0V0+WgjSRDfQWpTZ0FCoA2DUFIojtGkMmpxvjAMD8GeXHmXVYrtfVpQHMdwWNRjFFA7GqSwBDywWWwkfXm8axboW8X0ETbCvBYw176qMOdluv2RZ30Ou6DlrxQ30BdGIuVfLAE5GDZg3N7mBdyvsFhAwA8AkENniBIs6zEGA/1Pig9K2spp2BFWwnrSS2bWAV0Fh9LY1r1iVNecbPYAvqHPtit7ShKd1q6NBpagZgcBq/Y1Nj7OUYvGxv5S+5wNSzHMDXClscEgCtUJhhOXzQjoZor6/f/jd+V68/eqDZh9/X1Xf/Vu3NSh0sfxdLxQ48xLocYAtQmmY4ZBvUP0H1Q/OJQekkdZ1fjjU8G2qWrgz+8VlRBIKw2n4QIC3HLjGyfSyqOvYIvo5GD3MCQADQlzFKOsEC0RbbrNUGzVDA36CwxX2BB8F+xl+f7LRtNx7V3exDJXtAOaRS7dHAGd4P33yqu+md1qjuaFyz3/FMsCsHXN6hqK/2VatOW86uRQ1FHt82DaAGY4JSybmTPI8CBVrh7GCyMosMIDlXti2UrgGDg3oeELjAsjI9KqfxHDe0x4KV9eZGZKkaakMa0fW6hli4RrG6WP9i0VcDAEbLUiHCAAGVkhKiRJz0FXf6arYTq+AArrEhbNQPWs7Yr28V9xo6f/ux0k/+TikqyW2h9aKudqfvWl22mnr49Klup3e6vrkxSDXoDx03gE1rr5MEEKECvwHRqZXYUgNQQfBCRUwzuEleNBbW3Y66o77SY675dqXdYW8AGKthALAU9WCJycgh5PGVTTXjjlbbTCusUPcHdXuDoKqNcCAp1SZHlWxEcGZsxm/n9tsnuxrbbHLX93RyK9eQU70LAjRDnAEAxh2FzOUTAFyBxMaDBGklWNS7Ecl5wwAwap+w1lm/ADIGmQCAOSOxDiMSJ8N5iO0QVwBsDkrGya4LrEfcPlibjBWcMYCvQE7hZzDPzh8+1ApCB9+n3dEaABinAgNYNeXp1nstIBpvlHnMOSqJIhP29tutdivsdLNPc61NWqmcDahPNIatrjEwzLoPntn+mqqJfnAeN03XAKCHbOTghDCZjL3eed+AiKhBUYKydpyNutxqizqtyk0P+G84uwEA+YVils9eZcTbnjfg7qF+flpDT1mnP/ozmt+ceyEgoIxHWU8THnVxUH1jgdpUoxmpFXX0/GaqVZZrV6trlhd6mRWaoWJryZEZPjvhEOCN8aDm8agOYHzU1OuTie1iyWFs5pk4tfGkIQFBvsGGNOQfH0O2LsrR6vcGgOOWQcXdPrVS3rneHpd62CMQYVb5rgbk45Z2x1x7HDtqpfeFHkRC3me6V5tdjwKIcjbpOu/9bHKmt954qnc//45dgOYAwLc3Bv8BPgFGOLP6HL7dmCjabNVtY8u9AfAXRwkAM87nEAlY935m5PdyCLS6DgJqy3mOJxv3ydlE19c3zsA1uAjPJQl2wljkuu567nFuwFUiC4pgzqk8a8gVgAwG3esmFGabraZX19raIvpo0mg37lgluFtnyraHEK+NKp181kbLJCr2UWd1Y/9aqaeZt+Znssez3o7ECQQwy9EceWG7YSxhKw7LjwDgAhObutqQEePEoNrnf+JdXb722OeNv/znf6Byt1VCNnmrp9m+puE7P6lXf+HX9ejnv2H3BcitxXavdl5q99H3NP3+n+j2+3+oZj5TC3DRimScUai3e5Ny1ljS2nnC6R7OiOWsAx9ju4H4w97AOmZsmQ+VnT2uABWhgLXMZ7Qtd0WeACB0nMyxNLmR85hfQLBef4Fw6/sK50fuDiiAK7KGz1HV3ZJ9nu/L+PJe+RwBEA5nnyouONTPU0PA9SXMe8fm2F2B98zXBNId65qLFXe/DLvcvNCmOFp1mDn/W9qUNb8gtxWcI1qRyY1kp/MccU45OYzw85mbgM6Qdvh5jHGCcrcmdYuDHkZtPY7behjFXuvDJFathip5q22ZeV07cxvioh0i9o6q4Iwdx3VFWBMb6G0YoMQaN+71KgC45T0C4iSgOmc1W+Ey700A4JNz9y3sYsF5t96ItdqkVl3u95yXUGh31Wi0ico2SWBBBvBy6/MU4C/nEs7qnGNZC0tU9fwcwFvuNACorYYGcey9AmCcWWVLflweajXNdqk+mW803aVSXFN3PLTClXnQRHWL9TBkEaKBfO9nT5PKZmxnofR4UIZNfkMatlsa6KDhIdcvfeEdjfK9Dne3Sqe3BlrjQVvNUVe1cU8325VuIA2ttrocjHXR7Ki7O6q4nqm2Sn3m5f0mw07lIFF476A21XJs+Es7RQD2en8jfkBHE+aIvCKaarfdhnlIfTa5IDMAvGV8D1KnFwBg9mCyz5nI3KUhnrA0jjw7K+PZv8NaCWSGlgnv1PWUOBCTUgKISSY6mcy84lZbrWakTZoFBW4UaXU8aL5PlTXrevzGG+oOejoUey2md9ptVv4evAc+z2az9tph32XvwDbesSzHUuPBWMv5StNb3EDyEBPBOjMRqqXFJrWbQdRrW+07Xe9NiKq3ydVuOpuY6BKIO++++67fw3e//W2fjfn8tsImK3mx1saE1UIrYiHilrpD4j56gSx2PGo8GOqLn3/HteHq5UuTrKk5gNWL1VrL9VpJr+/oMc5+ixWfM7LrAdbrfC2AvS3/LXoI+dicg/nfX85X93jFfYP1fgTuR+B+BD6jEbgvqJ/RQN5/m/sRuB+B+xE4jcB//M5FyeWWZgRd4fH5WIPRwHlg3S6gWlcdmoRZquuPfqj9YuHMNljl/VZT3VZLHeyynJGb2xYY2y5UwKesKi4gMCxht9JwwSqagzuXI9sb0mypGPcBugndJuwPUTZxF0c9VJA1mwwUdfsajEZ6cPHADQRAv81qqZefPHPeG+qZoCoJDFMY9NhWcRHoDHqKel03la3itBVckGwtZ1OtZnNlaxRThQFIuNaw+7no0ADZ0JDntoVdLFZ/ZamUi5cbEvQFUJD8CASmb8nFs/f4VX3+67/sXJq0qOl4qPu9Zsu5FrdXurl5oV1ObjHdY5p3MgBMi2sUtfTobKhamalVy5U0j0rKwBBv12vOeIOBXOwKg8A0ANx8ssUyyqyGwT83w4tUzU6k8YMzjc4mbqxMZ1M3W2geHAACspBpSqPDdk5cCLFw9BSpqYUFkvM3ae4wDk2lZV2bsq5FWXc+0zMUwMuD7rjAImiiP0dOlXP6KiClYr27eUuDBbZ3jrIHRm/p54eSEjb3pNfR5ainh+OBzvpdDXsddcmSzneqlbD+c+XZ3oBav4OC7qjZzY0Wt3e2MB/22gacfCktQuNot0c9MVQyOlPU7WlGQ7gRmsSAJVYntFHxkBWdaXQx0uhyYgVjb0jroK7Veqf5bKPzi8caX7yiRnuouxe3iuOueoOJaqiiaWZhYbjLnL3Z6/eDqny7Uf2QKWm31G5K5WquFx+9r+X0xgA36tPlcubLfn/YV9cZXjRqaOS0dP6Vrzhnc/l3H+hv/vBP9ODyFT3+2s9r8I3fMGo6v5kp25d68Ll3AjgN2x9FbFrqmCIFPBgErrWaml99ovnzj1TsVqofQp5U2Wrr4o0vqffGK2qd9WyJt1+namRNHTc1zV/OFPcjab80eDP9y3+hszjYqE4P0mtf+7ran39beaOm+Z/+kb71X/8Ttd77a73apKEGGBsMtty4skUfyjvsKSvwF+BQ0o6FFdVVYquJmgSLMpS7toFtuUHqJp7t2Q9eq7ZELQ7OInVDxQBwUQHAgCM06FtWvdnCmQY54B81wypgwF4am5WiwIq4oL7Bwo9fUfY4T/AopZt9WDfgOyjIsHMFDA4pdEFBQrIazTRbsWNB3VQbxSTAhe17AwhsQLsCgE8gLt8TkgPN6lPT2uBv6Gf6fZ+amCy1NnUIgKZyoD5ZRp8O0qeGt/uhzsM6JRQGcJjPjaUdWWX8D6tEVCuZpCWEk06k1qRrlcB0g+U+hAzZrSCmfu0PQSlaWdBjoYh9XUzeL+oaTJxRzFQAcH081m/8w9/V48lQ19/+a93+4Ltq79ZK8ky19Vr1DBISDrPYRtaVkZt24LvUPQ+CrWYgvqCmP7sYaTAZanvItAFEttooUkY4bwWeORPUkQJYubEvgTBTm0vb/NJ8BAxgzGmM2R7b1uEN11Y3h2nkkcm3pbkZxrsyOfBcq3CToHwGCKqHKIOo39X40UM9eusNLVdLK0NpGFpNAMCP4trq4n1oIjrPPqjbcLGwLa7VMZYwWpmHmoN1wHu37XOVa80+WuSZCU7r+VbbebAipIcICIxNxIYmI+Bdk8b1QSUfwnscY54Hsg8gcFMatzvqowRuAQIHx47T/IboQIEnX7ZJfmcyULPdVZ2cvkZb3V5PHeZAvVS6uVO6ulKjlWn0aKDDzUcqdxvtVrk+/mCjTtJTlHQV97q6ePKK5uuVbudz2+mSDUozmqZyu9X2Oj+pyFjHEHyoa+x5O2cAowqDzNH1gvGZpNOy0nmTbZWVhepxsBpeYTOdokCMDdgAvmR5qbjb12Z/0A4rS9G4JPuXOlBq0G8qKg/qoByn40wu4N1c5XKjFtbGVnSXtpfncEJ/lrENuXKVohdVLqSRMqgNSbdEAey+YkUqAAQ8qbBYw4CsASSFCnFS2dWsAHb8Q2XzG3GGiWLXSMaNghEAygCwH5oAwCFHGOU3P5TvbfMQVJFp6p/T7rT16JUnWuxSN+8LrJw5u5FNiOU2e8R2YzKXNdmAjxAriqPtkgHPIOkBoPF3znFG7WVSWADvnPNZYOkYQCafCTY4ulCnALgrS3ar96rPicOMQX5AC9kKFHtZBte2wRA5OCuxboqDdlvAeOIPKreUE1OmUiaeAGDOJcEyHyJIdWquSuXJxt9YUoUIO7eZL6Mwn4iCfB7WIOdY54ryBcFWstGM1e70dD1baMn58ijNikI3Ral5TVYAr0yeC4SlY1Hz2bTp/OGgzH96ca4Jqqt0q0aWWgXcwlmjUpYa9KrmCfObMyvbi0ET/h2ZvT9mJ4vDhlWbBubYy8J51FppANR6TVntoKzGfgCwcHREB6osg6TVpoTdbY5tdr7X5YNLvf3mm7o8P3eebrpZa7/bGTgF+DTsdSjs3LPdrv0rZ2lWCM+M7HPuJa6FrHny0sm6ZC2SHe1s54bnD7/HzpM6auC419Pt3d2n+cWsAUAU25RX+x5nCM4CfnQV4M+cTDg3U5shIxxyA8HUPc6/ZIwu7u60Zy4XqK0hyeUqdtyDCCkIEQ+ovKnPtobGsheVakiKcB3gLYRMcfn7MtYQYrGgNrDD3ov6DIIb69c532FvAWxDDYwCuBF3tN7nGj+60Ph8aNvuZ3/3HZNE+3FXSdzXi9Ve++FDjb/80/rK7/6bap49gKEkbGLy27mm3/trzb//Z9o9/6ZaAMDYiVMn+NnV3Q0VMAQK6og5V+bCBQoL21G6O6iNCpLzGOpHPofvRZDswinFiuDKvt3TrcryBpACyGHNrVfbKmonnLd4OijyTNaz6wgOLMzH8KtrqlXJ1X55OnvxZ5z5naseyB3UhkD24jx1AtMC4c3KX88BCC8n9S81IDivQEChdp7cX3bE/RQHrTiT1Nk/pdWh1ConqqTmDG/FsUmNBotNppMGo7HHBqILRC7WIvMRwhrq2m6rpm5DSoqjzpstXTaaumg2nRX8aDIKsUD5VruC802lrAY0g+AQN/xiDggVc6P0uYU8Y4jAEFPsUgB42Iqcfc6BzORCgF7u0I4OwCkH8H9nq/RgpV7z3sd83mz3BoFrjbYzZGu1lm2hszT389txLwX0bUa+96e71CpTxs5An63kw5qmXsW1mnpRS50IVWyI4TgCtqOkxv55udL1aqMlsS2tmpLRUG1qfTv2s8I1o7bPVFILRUxGoS0W3TjFxLHXHmct5usr474echc+7DXcZxrmuYbHg10VOKer3VBt2FbjfKhZnupmtdJ0vtblYKQHrUTJptD642uNanV1iUpotmw5DJkPkhrP0spzson5mijULPYoogAgBEHaAwBGPWwColnbuAodfGfE7YyzB3eidgLJL8xR7h48H5+9IPOcMn+tgAeo/1HdZF3w/fZ2dQn5EnYl4OXYBDLCOxpAaGsS+TLVYrN13EveqOsGMvR6rfZoqDfffku9Xsdq3xcvPwn1kzmPs1uODTZgbGxCd7bLfAfBeed8fK7Vcq2727mWyzQI94kMiVp25dqgBj8evM8dW02t9nnILUZFDAibQpqJ9O6XPq/BYKDVYqEffviB638vSdRNuq4buLNA0APE3qG6jlqOBhuMiVuQ5tOp95DXXnmi15+8ZtAdchD1Zrlaa75cabXdqtPlrh271qBWr9earhOAwDh8cW5hv/FO7uz3cBZn7/irewD4vsF6PwL3I3A/Ap/ZCNwDwJ/ZUN5/o/sRuB+B+xEII/CfvPugtIIHELhWajgaqN/vGQAe9BKd8d9cYLNMH333u0rnC274KtNU/Tg20ADYRpOEJiSWQ2laqhUHld7JZi7utN3wcg4e6hqYxCibikLNTxuegJdV6oqb2uFFw8aZVyVM967Vj/3BUONJsPNL060vBHc3126Sw0AN9n95sJBMUQAV6o0A+waK+j0ducSTPVkpbrGewpJwdn2j2fWtyvxgC0rATvJiuLTSJFquVm5E0BwvaXBhIZ0VQelb5WfSUAt2gmTYNWwJ1n34RO/8/Dd0s96r9GU5ZODs5lPNbq90ff1C0+WdgVZnkh7kpnF8KNVvNAwAx61SnVappHFUK91p0GgYgEdVcyCfCxYtGZfc8SoAGPtnFBswawEgVvut/3vy8IGGFxMrnV5ev9RmtVGNrhRS3gIVGZmp5MIlvjQCnHDh5PLEGFsd5+wbLHsb2mG5VBx1kxV6uc31fJ3rdi8tYMXTf6ysbG3j5iZpyD5zVp0B4NDoNlsfMVlokVoN0cTmjjzKptSLanp0PtaTyws9ffJIn3/zqRUaL1+80HvvvafxaKxXHz/W+eRMeZbqe9/+W2Xbta12IQvQfMRqa7ne6Po2U0rDBOuxUaJWp6u4najb7erB+ViXl+fqDXvOTE6PmZW/9XZLO9REcUfbLNd0sbHe8q23v6SHT7+g4+BC19/+gfJdrlrdOhzbRwEwbrNMUS/x5RHAej2fardZapDEGnZRYmw0vXquzXKqQ546t42pRIcNdneStH35ZS1hATaYTBT3+joca5r+8Lk6nYGSp2+p8aWv6PjiRh89e65VI9JP/NrfV73RCZ1CJub2qP1yjbTE70XtWPP339f8776vfLfSZrs02NfoDfT4Cz+p8dtP1b4YmVFRrPeqb+vKF7lunr30xbp53Cm7+lDTv/ojTVA7Hgp9Mlvp7W98Q8kX3tFit9K3/of/Tsv/7X/R+MUP9UoEY9qpae5+0pg7ZVr+/wHAKCtqMQ0rGkGVBTMN2wrgtY2Yw5kC6EuDDkwEy1eaHDTZAHQ3m5AZCamE5gPqKwBIVH78aiv3CkxFZecMV1jptZriw9FNI8D/rI7FbDMQIfgHzpSlrqEIKf01p1xcAxR8wkqhaq0JILmVsAAUgDEhs5VGjlkzlULPyrdK4ksTdjzsWp1Hw5C16dH7MQD4BOECr3YAmf09w5+ebDJPzdcTAEzzgh8CmMmgnVS0tmt0/nCtUjChhiu1oVmJIqcTKTobaPj4Uh+9vNGzF9d+r5gQ4wjRVkNNxrBqprMPdPrYvjedTcqzx+4QYLnAdv/BhX7xH/y2xkmk53/2x1p+/IHa2U7dYq8GWexpyNotMimK624Eg6UZAHYWIApEQN6akrip4XigAaSZdqQ1ADC1udnSarl0Heep0KyqJBduBjNPGFAadKhLaVyGXLCsUpfz7ypSANbzcSsAcMVBWywJrQC3y7NrjW3+7AIRsoVRjh8aNTc+sdhLxkM9ePLYqjvAGFQ4BnVpwjK/rd7NDYIZ7MP6kX2LhnelDMMSmlpMDYU4gNXrEVXN/uCmInsh1o9lo9RsOtOcBtzdysH1qJZRnGIdjSIJJbezXSuSA2pY54XSPMdmty61aUrToEXtAikBBYpzEwE0sTU8el+soyzs9dVK+qpHCZJc1ZsdRVFbEdEN5EE2Su2WL1XspoobmXbLKyvX63lNLz5YWs3HXs84jR9e2vp+mW41W69tL8icCs7BqP5p3AcrTxRhZNuibgV0y45YOTOfW+rFvU8bd5ASiiMN4lT5MbcCijHGAhDb/U7St23rfLPTcpspHgy1ycm+ZU9lP40CANw4qhPzvjNFeaE282CTSvO16uudmimuCUQ0AGYCYBhzdx0ySGi3fxr4oYkP6SwQ4ng+gdhi1aklvicAOBBnIIZ4/ZogUJkS0Fi1+jcgwtg/M46A8pQY6iJzJQQnNz0XcUQB+KNBDgDsvblSJXaaDW2JAEF1miR69OSJZputlmlmALiBtfNwoKQTS/tU6WplUgSDTt0DAPZ5qgLv0u3WERu8Z0DjYIHasHUkADPrlPModc7KwwzF0fxTNT6AoFVGVuoGNZ+tpmki4zCz3/usEmwuA0gcbNGxiMXxAZJEAK6Y09Vj+BQkDUrkABSZmMagVVb+n94bTqB9pbo+4cfGgU/ZuZVDjIFfAKwfB/0qGIwBy3dNAAAgAElEQVT8ZICT5S4ziLQ+lprmB01peiuAv3ZPiQmbJZ+aOJK995zoWGoQ1fXmg3Odkx+6z9QgG7LIDQAD3EN6c8wKKknB+coN9JsYQKYqDXfGGicBO9kQ5RG+3rBciGA1Ec/7dOV4g/o35aWQUUm+aK/TNnDZQDWPCisH0D4oThK98cYbeuO11w3+Y0sPua/fTTToJibbMV8ADeyqUFDzwl7NnOAVx5GSXmIgFpAVQAWAFMIptdLEgR/Lfd1utkGx3mqq3W5rsVj4LN7uQKIKkQfO/K6IB6d7Av+Gr/fpHcJD3HKkDK4yjGW62zhCoE2OMLURW+ltqpzXZqecdb8vDOICxBXYxEI86UQGEMjeBjAHDDTpNvAAKrA4kFb9qizFg+gVohMazAAAFyiHA27s37CUIasAWFDDy6iuKGmpQ5DpfqNOq6Fe3FES97Q+NPVyX9N+eKmf+a3f1cVP/6zJj9mLa33y7fc0ff895TcfqJO9UD2bq14LDhisL0dUsC/tcwPA7I+n84mdSvgwZV15VihuxZ86L4W1FOJoGBhbLZ9Ab0cABdeLk1+Klfcoarc4E/nw8mmsR7oPeZuOJ2rh3nQw+RZFte2cqzHxeq3Ib+EcFbJWTzw37OBtm3s4mhzM/sUcY34wj7znl9iOQyYMNcAW0I4BaoQIEa8pYllQ/x4+BazWh6MW+VGzFFKVVLZbqrHHHo9aZpnPT9ja9kdj/3wAdWoWa5FoEXJROa/GDVSjUiuXRg1pVJdGkD4aNT05G6tnkB1vAbKocZ0pVVIbjgf1OrH6Vf5puiPeIrfqM+oAghbKsAtmakWRlZ7eBzgnH09naWoz48E4sWfwLKjJhZ+JLXGPdYNt6/VOSTIwmYUr/W7HeUl2u7BteJarm/Q8d8gmbrcTE7RQQwMA250DhxLIAoWPxwa3caEh17pEEc7ZqNnSzXKl5X5vFxXuAgDXgL8nABgXgjo5ypwZrayGAE7sSlOtDne2vZbLtbfGtx5O9NbFUK8Qy/H8E/X3e03qdfVaDa3TTMe4pua4DftYd9zNtjh/HHXR6+uylai9PWj+wbWeDLoa0QvBhj9uhmiOSs0b9nOJPXRAVBWOYxB90tQ9g5g8Xsh2JmYFBxjONSZGZthxBwWzHbna7JGB5NLpdgLBCUVzmtrpxecAR2+wRksrrSHwO9YBkjQUVM5np1gZQGSfG4OTFyAqjjjXdzOP0+ThIxWNpp7fzfQR8UYH6QtffkcPLs9UFJmW64VSXCMyYqI2zqO2qpioJ/d4Dopq5DonGg1Gtse/u1toudwHd7LKBanT7bq2bYk8OBRqDfomSS6zXCt6Llmu29VRzc5Iv/Pbv2B78+uXL3V7fa3deqNe0lWv2/PP3aZ7k/RRmJeA25wv2pGiTtN7+Woxd6QAJLuvfPnL/ncQ3FeAv4ulFcA8G87iONZwH2X+Ul8B1Tk72dGAvaYirAX2F2d9sskz/c1seY9X3DdY70fgfgTuR+AzGoH7gvoZDeT9t7kfgfsRuB+B0wj8/jvjkCZX5cWioOwmiRJA1LilUTdRAtN6l+rlhx+q2GzUhFl/xA44ssLrBObBmKfJsdqGjB1si7ggo0bBstJ2rYAHMK5pdvIFXD5QylWKT6vWKiVLULEGlr6xBC7yWPrGLee6DIdDAzE0zNN0Z3CWpg2XGS5J/CwuW4C/KIAiMsN6ia17C2xkaVhXzdMHo4FtmnbLpW5fXGm/TQ3qNI4hBw8AmEuawWSaUygLARRVAcA03wEZIhr1gE4BAAZgSwFkHr5iBfAsO6qoxWoADmIHhuXleqnVZq5nL5/pbjY1aF0/1g2gNPeF4uPBub9J0lS/3VAPZR4AfKOhfitSF0UY9lppaERhreimHZesFogFStc2t2qlJeBDQx2yC/tdNxzmq6Xzf1Do1HZYVpXOTEYFFdMQodle9U6CjV5oKtMw5KK2ge1elJoa/D3oanfUdF/a+hk7NBqEQbmDIhAFcJgzwBhBTB0uVLZdO9kj0vCmEVajIVC3HSa5uAAcMKnPhx09fXyhX/76z+psNHKm399+57tm5z558kSvPnlVSdzWX/zZn+jjDz/QfrdVt93SYrrScr5VzufLSsXtUmdnHb3y2qt6/Y23rCx3DmGRK46RUJfaZBvltYPB30YnNiO9hQJNTR1qLZ0/flNJZ6go6qts9XX18ZWZ52i4yrKuyfmFmycwwy8ePdQ+22kxI8/yWnm21WTc12jYVbZdGfzN91s1SppoKFBgjGeaT+8MpvW7HTfMZ3d3VrZ3kq4Gw4mtXAfDM7U6Pa2Lg25up7rZpmo9fKSf/4f/lurJWDqAXhYGY1bXVyrzvUEyAODdD97X+rvf1Xax0HK7VgrgNJroyVd+WsO3nio+H3ks8nWm2vKofJpqdnWj/rgbAODbZ1p++y/ULvZKtxu9nC/17t//TfW++Hm9vH6uP/jH/5km339PD9dzXWCFjNycle1ObHjuWLPSZEPpgq0kTVIUpzibAwAz/qgWaPihGgD4swrFKmL+fWjQYdHF/wD6rAAWAPDRAHAAUoLNH80l6gK2aHvUhH5HAQQ+vehZYkPewMatIeeOZc2aOkmsFqqy9KBie1Svql/MdRr2OU3ayg3A2Z4o7lD5QrSJqs/SrNtSEfDHoK/XSchetPq9ambSZIVtPuh33IRFAQwp4wT+2graIi8ULoDWgHK82UNofJ4UNlXRt0KmAjlssR96p9UKD0r8SgRmIgkqkGClXfNYpSjIsCscdXX55lM9u73Vxy9euiF8TA9KGk31yGsEvKQjiJV/1HTNRgEE+YHXoJP4OTCwnfOJfu7Xf1VJQ/roj/8f5dMbg78dkBoybDF2oKd3YC9pVArgShGFOrtVV9ugbMO2lZ1u2xa/7QkkF8KqAbMjzWfzoPQlzziKnAvJPkGzrNfrV1aXocnNnzOHrA4mt3S3838zNu24pk6MFRwKCnJPQ8PLqsZqTE+KISstq/kAABxyrksDb+1+z8oMiE3dIZb8cVB/7HZuVLG3QUhJquYcSiHHKKAUPx69B6LeYK6k650t9APwBojAZw5Eg6IOMSt1Rnm6Cq/dMnVuPIoNZhtNsw1gTL3mZ4zyAtt65lbLIiby1oNaBWCydTioraMS24VjM9x0oz7kAbes+kX9W2t1VCN/stlRs8m/x/K1rlEvVra+M/Cbbe6Ub6dEECtSU+ks1xayFLao/bYG52dqj/ret+ebla03A0MMBVUeFP3Vf9O8A+xkXrE/Y23sPasZKWq03SgE0CBnFJvL7W7jRiYNQuaAVWGQS1qx0n2hu9Vad6uN4iGZ0nsTupqoZXhmg76iqK7t8tZWq400U5QVamcHNckF3Gb+swakA7K9AR9BcQz8BGWmyS/OSQyFh32YPTIIIA8BBDEhDhVdIwCYfA9qDrWsqhu2bKap2gLIDmA444PNZKcXFC3OsctRCAWPe5rrKIABzVEkBQVwCBkOAHDNAP92vfJ5BQD44uFDA8CoDVG2dUZjjbBcjlp2NMk2awN1PsuhHNxlOmTEChTOs0b5iaKYpjW5vc4t5/NirUgz/2SviNqOegx5arPx71HAo+SH2MOzsw2tq3ZofLO2HVdR1Ty+r/NJbRFdkSsgP4Qo74CRn+rfKUS5ssY3OcaRmmGfAsiq/iRU0iqH/f/zWz8P6rdx4B8DgVlHJ9VngKqcPqzyiEV8w5nKzK35Ptcd1tUASewnfI9202SWYyv2Gi52e9X3R/Ua0psPJnrQ7SimeZ7vFeFYgAKY3PnKISDkxQaSBzWo2YnVShKDadiG5rttsLu2Mj0oxz+1MMDRAdIDOl27cpRKy4N2qH/NDKlpOB46i5K5e9ykfsacu6klj155RU9eeaJhv+/MRXJ1e+2OHl8+0KjXN1Fvt90YNOAsyJkZO/EcILtSZPosHUcGYqlx7Mlk7/K+mJdWdtu2NoD1KA155li0M1+op3wNhBkyf620C77EPquf6jzrg3rK46Ghz/vAlYcXriir5dz7KudYFL8AwdwbDrtMK8g1t1Nlq1TlnnV8igTAphXwHjAnvDJIHz8OAPNWHB9QD64K1T0o5M8G5ThkU849J+oc8w4yJSpgzpkgrNy3ikapRoyFPvmgKA9bzlOFoBT1J7rZSzNFOvvcF/STv/t7avcGevnee/rkO++pXE2VFCv1tFS5W+h4wEo4kDCsjDZBMxCeIKw4dgNii62Hw6wGKMEi1dE7aW6QCcKd3ZyauLSgMA0LhLxb27fWAwhmm2mcVDgvQUjJIRHLsRGAY4wdNTDi2TcbWm93BqsohzxIr2Vqie03Ksvm6mhDjXUeLcTamP0iEG8ACDnnxO3ISnPmQ0ZWe3lQM+IMX1lA89krl44QIdK0a0yVTqGshlOQtCoKLfaFFgCgPB+U4c2mz7QAWnsswZOeysrFgxqGUp0zxq7a3yOrKItAkD6EdT5sNTRqNTVsNpSotDNSpwlBOVIPJSlzGeCNGtCo+f4QNRhTzjgh/oQxhKSYFpB9sEauqWyFPdufpQK6mXesQ8Yj1NpQAwGAGda4k5hAud6mWq22Go3PbGmfpnsrKVsR4xhUrRDPJuOJ5zfAOgQL8ucBgBe7QM4mpuIICYQzO+ugsikmpgCydgkQHLV1A4EP0BIglSiSKpKp0QpEFgTLOD7Vj0WIFTpyp6i5FwGZGRUz9Ye75GW/oye9RE86sSZlqX6eqwHIu9j6fBYPYyWXXRWDjgHgGdFX+0LDdqIHrY66Wandizs9GY40aMVq2lnhoPlqZQJZtW2bQAoA3I3bnudB8Q0AfHT+uomgzqYuqvxf5j2uI0QGVEp/SB4R+3q4JyfdxEQ6QN89amNyfyvHF9YnTiP8LLsGcYY2cTYwTfJDcF+CJEZ9ox8DsZv9jS8AmG5EbU0eEPWQ68V0phd3M632B43ORuqPuur2Er329FXdzae6url2rWb+ehlW9ZeIkHYrsp19s9bQfLrSYr6xQxw9IS9L5hnRRNzrOHdCDB3h3HN0JMIGgoYVwHv1hmf6d/7df1vLxULXL17q5upKL5594juG7eeLcG4LwHkRlO3c86x85xzcsNqaWvbik+eajMYmjOPIxdnw6vpGN3d3VvxChqDXxNyx4h2nlGOIh2H+sxb4M/YT1hU1jv0CG+xvz+8B4PsO6/0I3I/A/Qh8ViNwDwB/ViN5/33uR+B+BO5HoBqB//DtQcnBnwMsF4I+zWbydwDranIjH2umw2arzfRONbKKaC5hB9kOtn+8OmTrRuSopLqbz5wlB1sWBiUxsaiMrCB1s5O8V6Qo4UWjhCuQQY9T1pgP1cHGOCAh4T6PbSUKMqyQOr3Y2aYc8lGtAFhyCXB+GSAdDc9Tpic/1xfJYHt1bDRDJhuX7ONRF6OBxuRx5oWunz3XerYKVnt0H8jwQ31VKa9SK7ZodgMAls7L4eJhlZntQYO9GI1J3iuNgfaDR3r6019X2uioEFmewcNtt5jpsE/N0P7oxcd6cX1lq6QaADANStin+V5x7ag4qiuJyEmqq0PuWr1uAHjQ6ajbahqYBwTeo9Yhxw+AlQ4R7l5xS7V20xdnlMCAwDR9aZDbQpU+Hp91g28Zim6Y04Wa5AN1Ev+KbRXsWEAumhebggyng5bFQbP8qLv0qOu01G1Wak0zhyZerR6asdj1oqZEcUHT2gAwDWyEccGO6sSspcFjG103ZOmUoag4WOkLaQBlS7tRty30V95+qjdefVVRs6UXL289B0ajiS4eXKrb6eo73/6WAeDlbOa8ytWGbN2aXpnASD9oMunqlcfnunz0yK/+ZGJbzNn7P3D2JYBVWmTaFZlBPeZO1O2qO5qoMzpXe3Kp/vlj5ZuD1R71VqJdyhzEwLPuMZw8uPQlkcbDcDzWfrvWaj7TcjlXccisnuliHbaaKUthp5MnxbTHRhP7zZBnXAAwAGYUhdbzudaLhfOFe/2RWt2xRuNzr6urjz92U4r8veFrT/XlX/41ZcdYiPRraqn3+lPdvv93OixntsqFgZ5/8ly7jz52ph2gfkaw5eRMlz/599T/3JtqTkYGSACMarNMh5ut0tlcjS4NhJV2Vx9r+Z2/UZu8ze1G0/VG7/7rv67u4wt98oPv6p/+k/9cb+82erTfqV9gHBlsNZ1Ha1lueN608mlC7YoiAFCUCIQlEU1rbGVh8bNegu0xFnMmXLDaKhUwoMKPFMBB9XwCgIPwp8qRxL4Ui3hUORWBgyZYyNYNv5qEQPOFxiF5hw1sOWsaDtvq0njeHZQvc00q5StKuqkKg8B7pi8ABLWVtWzFDFmwWEAHsAxLcgPAldKKgy7NL8fM0tCrmBc0OMjNollolWiVN/Uj8BeAiAx11lfd9ZSmTrCHO0HsAbQ4jfmPsi5DrQ1OoVUesdXD4c9Q1QICw+5niHcoDMgV7yfqP3qgdZ7rbrnQbL7UIT2o3WjZJhPrYABr6jfKCCIFUFzmWGrmhUao4VFNQEgZ9vQzX/+aYh30/l/+ueI8U688KELtvFjrmFrs4mwzmvoG7RmLIIRUu42CIVKnTZ44c6KmuJcoOb+wmoLOMMrC5WIZAENqMsqw+cIqHBquqOsBsVGq8GeVjYPHm6YdSgFnrLm25oqbNPYbVt9Y3ARIZOveSgUYvKZtuwhZxuCaEb6WszMBRwBKyZxtJm0lo5HiwUCNKHKtXfi97v2++v2+7fZX67WJD8x1QI5Bf6COyUmlMohXqEjMZKgyU53HSx2mcU5jHKWQtJ2vNbuZabvYGni0NSHfE+tdVCeAgYjbaZ4CU3kPaYRsXa831kWhBkQZFDuAwFZQBUUyzTFqE9aQzkFv4AASWf3D+qRJ2CXfLV1ov50qzxY6ZkvVDvvK9aFla32AXnLgWr2ORpcPTODCUpYxo0nHcwXQDDmTvBomJ0HuAMji2TP27NXYsNoBkV9pFu5THy2wm+XFcx0PR35/DB81AMXe7Wqtm9Va8WikGXsgNaHftyJ4fHGmpBNpfvNcBQS09Vb1baZOflAnPyrKcjUM1uVuOjP2pwZiyJYET4IMF9S//D2j6z3SJDJAyzDHAXVpsgcAOBA1WOsNlMLOPw0AMOc4K4BZ7sx7AGAUMrY0PGqfA2ZBIKHxjw10AIBPYLktoKtcUvZKGuq25KWRnSQaTSaaA7ww7nFHndFI3X7fatrN3S3Sr5DVisUxjdkMgBFQMFXOGsJWHUAJm+jwIYM6j89NPbC1PqBtsHt2DiqqXoCfCtDjvWA5aTeZKofPRuQoAgGYOF96bwkgucF2g7nBYcTEo+rnnvKHQyZolY/u8Q+A72mfsgb2lP/rwhw4MycLb+PBVR2vvDaCdS0gUEXSObk2BAtczsOyZWozjg3GQ7xCQTg/FppxrmKvL6V9q64DSv5O19nf+XavenZQty69eXlmADgi+xJ7U361/XMArJzgWQP0KbRlr8GKdAA5oxOsSNNdUGmjkObfoEqv1PXeZuwaCiGhbmCYz7IrC21RxDL32nX1cOZB9c+I7TKTUADrk/5Al5eXSjptr6/FdGqAHNvO8/FYHcgn1EVILVnmfQZ1Jpm+gGG25DWWd3QdpW7gcHBIM/WTxCCHgVPUk1mozTwQiAD8W+aTH4tJQi1/HXcUAETb7wJcQFYI8nqr8cPvKweQKFiuApqs1yvbUzNfrFqHnAJZg/sGDiDrrRbXU63ultoudq5jSdR03AfnX99hTIg8+rwBRdC7zGnvtdiVnNBgXR7Ev+Ec4v3DwHEAgE0Iqe5MplMSb1nlehMxwZmfbODRsO36BIVzv81Ub/eU1mNtyP6NE335G9/wmer5D36g7e2N4mOmbi1Xt5Yp3y51tCIbJWcWrJWDLtyqVd6YAVRnsbtg+u+5o9khCLLJHivhALbWmjU1ovqneey+c7BPt34EAENSSnfhzAKxJk2DMxVORuxj7MU8xzaEqAgAcucX5CWDxiaUhjMXa92kusqF5VQz7abBQzRBAlA4ODJANohR1RqMY9c7+j53UoOf5pFJA1XO/bEW1sOBnORWy/bOgLzciyBi7k4kRtXsqpOy32BnHMWqdzoVsZks14bBU8hd1LQOSnUIDQVEGrKnSw3bkSbdjs66ibY3d2oWucZxU6Oko54dOWpqc6c6QkQrgh1yWajmrAdUzKgUg5U2V28AYDsT+BXU/bh2eX9iCrVCvaXuBq4L5+hwz4V4ilsS6mnq0dnZhQlZkJdXa1S+EL6aBtJvrm+cAU5NP61L4lcgl+F8gDuSiR0AleyRnKE4U5kcyN7URHKsshXrZrH0OOPAQSwU53fbqNelNEtVHrHorflsVmBJ3Ih8bkp3mdpJR20Uw3y2Q6EozzQsSz2KIj3pJoo5AyxW2i5SWGiKhrHis67KUU+rQ65FutUGe+BaU+etjkZqqrHOdB531C7rBrAh6GV5Fs4dhzIQsqgTWETjGgBJwzbUe39NHSIlsT48f86WkC0ghmeFVb8mimHNzR5X7enMc+Ypezz7m8+jJoMFIJJnXeScCSqnLgj7zn/mzlGRG5jbEFnjEBty2g85W2DvHSc9tbt9LdO9zz+3y7XjL7DubrZbGk36+qmv/ZRmy7mev3zuzw0AbCI3+8Nma6Jfuxnyjfkwy/la69XOdQoA2Hc47kWcV9qxyrilIm6q1e9bKc/PzmoNZar5PtgfTfQ7v/d7nkPL+dx7yQ8/+NCqchx7OA+zveFqxp0OkoHjunBsius6O59oMh777PPh+x/47ohQYDKZ6PWnT/XixZWePX9plbLJKo1g3c+gOYf8wCusA/6c+c2L+gDJCOB9Pp/re8v7DOD7Buv9CNyPwP0IfFYjcA8Af1Yjef997kfgfgTuR6Aagd9/e1By0aLpSdOl3+GS1DSAUC8Kxdz2uJSSw4hlLI0UZ4IdfAmBIZz0Ew2GA7XilrNgrm9vbKu44xKDZTAZVXE7MEy5iKJeygHzStVyKeJC5qy50AB104mLuxuAduIJVn/8cV6pNjiX417b7ajuzB4utUc3F/iZXEa5pNIwpdEJM37LxQDGursELV/IaezQ4JsMEj25fKAONlOfvNDNi1sdsW4ECMpD48OZOa2WL2oGgGH1A+xhsYQaxd+2FSxTQ+dQZe3gHJvo/FKXX/qqmsMLHWqxEM9wc93MpiqPWAzV9fz2pT5+8VxT7A7zUg2wk7xQ3fZYaEMAUUurpLqNhjq1ui/+425bZ72ueqhpaGih1slTZ+PayQ8bMqyxuDQmHXeK0+NBqYGRupuPNJ7IYTquUh2rjGashWF59wYjxZ2umc3z7dZ2ZzDbZ1mmRVHY+nmal7pNpeleWpIDRkOhRVMzNA8ApyOAAogFlW04jWuALmcAolSrAwKT5UUDGwABrJPm0k6gFHx9o0ZO6iEQBw7SOK7rzVdfseUzF+7ZYq16M3J+JHlG19cvNb290WoOmCJFSUevP7nQ17/4qtLNSudnYz16eBmsJ7HWGk/U7Hb14i++aZtzQDXic7EeJb+NfKLeeKJkOFH/4RP1H7+mVjK0mi4nuzhKFCdDq8y54K6WK/UmkwAqpJhl11SynrJUWZ4qP+zV7sZmdy+wfj7scXpUHJH3l+qQbpTv1spWS+1XS+WbjQ6oddKdVtOZchpsUUe981fU7w2Vk2n04YeaPLhQ7/xcvQcPNX7yVDfT1MSD5PyRzn7qp/TsL/9M22cfWEnNfKotVyqmC9uIK0qUt7sqxhP1v/Sueu+8o9b5mZuwbulfb6WrlcenaO213dxp+exDzb/1t+pyuy/2Wu9Tfe5Xfl7NeqGP/+rP9Af//X+rL8WRHqBS2m0CtnZa6HY2DXm6NJhtl53vtcGCl0dN2WhJzSRS3O1qudkY+EH1slrtXIcCABwyIp2FagvokwIYsAAL6KCCsJLLiGfDyl9AJn4Nzfkq5/CUilvlcUOOoF4sy1KrRk2TcUtnjaa6+1LHeaozFATM2ailqzLTAmcAVDt+PzVFx5pBZFQoAH+gJSau2L66kot9aotYKSAAd6qGK41MPp9t0ivxmRvjlW6XWoldIY1XNz/N6ifHrgJyf2zHo+HzKfhrNT7qtmD5fMoENtMdYIomLc1k7AOpfzTTsBBEMZLEBO6q2eva3vDFyytb0LdwaQAARtkBWGkAsW7buiMAMI36HFeDtht1fO+k29ZXf+KLzlH94ffe0yhuqc+zSjOt7+ZW/1rVaitJajB5ZkGxhjKy122r14vVjgHV1yqpfe1I3cm5SMPlufKZ1+tNyIZuNJUkiaazmRtCkIWwwAP4PYG/NA69/gFgaM45p7lwszLbbVxf6clBaqGGofTw86oyCN2XJEM6odELuEr+e257YhquvLBLXm13OkCC6XfVOT9XdzwyUEczCRUwqlTeW1BCbt20AlxBzdyOYtcWJgJ/H5RPsroSIJv3z16FDS1K0G4nUTdqK1vvNH15o+nVndazjdqovGlOHkutt/uQWUzjsVH3s0UR4+xrmogR2XwN1ZmUNG1RzqCKRp3U7xiY6WBJyvihCaxHqtcABOrqdvt+Dodib6LLodioPJIvD2i003638XtP2l3nq7O38j6wfya2oE/sA3m1PIeqWW11UrUueGaA+QDQtKpxSQA8QRWMJeA6Tb3uAQqxnUVtVxbBghZl4ag/MCBxIo2gmLxbb3S7WSseTzRHBQhQRuZgr6fxxbl6SVuLmyvly4UKrPXXW4O/vbKmBBePrFAD1aIVewFUdHyC8/pofleZ32zH1RnoZP0KSOFGsC3AAVLIsMXGOKhfaS7b+pkmp8kmnFMCCOy1DOhvK8+QAWzFZwUgu9YZAG6YHOd8WJrH9qQOGcAAR7ahZt6ieozbzlxcZ3s38BW31Uq6VmeSj7q7u7WNN+MKKctzCstO577utGfPqMBfx0lwTvB8La1q/lfydA1oh6xDnpezO6uzAmOIG8kp/x3ii2s7OdmQ2wx4/Kv2zZ+6jLjchrrocxbnkXfBqCIAACAASURBVMp9JOxJFWh0Uvx6nvG9AiHmpBiuDGcr54nAufC5FcJQpSymge8c7YCjBnDlU9VxCIHdo8xstysVNoTBmtY1aXksNM/3Wh4g1JXa8ZwgQDBXs0LN4qBuo6Y3Li90nnTU5FCZblWDoAgIDHGqAnWBsyDu0ExHSdzuJ1Z+YzebbXdWDJucZDCrIkCxdwRbDNuSA1JxrqaWAACvj0eDwI1OzbUFxRfW5dGRqI62RoOhLh48sPIX9wSUW8yLpN22MowzJ4PGvsJcy3NAfshGIQcaNRUZkQYQ+b78DNTqAGurlQbdbrBzN/hRN0nAFr0AVbaFDkRMwEtb5WMLX6tpiwK53/fv19uNVquVHSCwp+cQz5kqEC6w+q1blY5DwHQ+1fGQG6BmboNkcFZuAPSUNcWqK11utLieaXZ95xgQ3HnY41DA8x5Zj8casQCFgZ5PXYkrQJd5GAgyzLPKvhz1Nq4EVg+HLGkTJJhu+1IdyzyD3bTJEzGqSWyRjxqM2+om7BE1vwf+fas7VL070HSX6uEbT23/fnd343MgBKy4dlBcFspTcn6x4w726la9VWRhQEoGiRpEtutuU3wKuLKOAX+C3TxEgKDOZHNsdsiurxTA/JFrV9PkzBNwv8fyhfFsN5SCUlKDuChAPqCeEp/Q6/p+RxQGc5gzoV13uJ8yh4joMYkrjCMvW1bz9+xjlYrP56MKhDcx0CpI1ikPgPEMZ6LwfxVxhN+zr9rZg2gMokEatlIGtCIbfVsA9tYMAO+ws64slwuIDfW6lqU0efTIgBquUtjWmnxWkfaYj34fR8YKkktuW+ezYU8PxyNdffBM9XSniyTSBPvh49GqYOpBt9WwAvaI84lB0FCTij2OJqipw2RjaKkLnFGZU5A+TjXKZ7bKKhi6bjDRCPEDjvPodtXpJF5n1OHx+bn3TNT1kANYt5AvANLv7u40Ho/89wD8rqHNSBkAMDbfrjOcbQGsgyuUM25Zv03yiYlziKykni43Hudm0nXsA/sVBAGe12azUl7sbR3d7XW0Wa+t5m/bNWFrx4AeL9YkbhF3N4q2Wz1otvSwHUurtfLFyntCrV0ir1at31HzfOTzLnea1Xql+v6gs6ijB3GioVpqQzxI9441QP1Mv8LJMHkgbdueuyLenXJjORdDCHRcBg5ecRSIPZUbUUpItMeBuBoAYKzH65+uKZfiai+qpmNwDXFoeFC6146BxMT/yH82maEBuLwPaukW52ZIMoF8a0cy7Ns7XbX+X/bepFeWNDHPeyOHGHI+0x3r1q2hu9lqUk22RLYES4IEyNLKA7zw1l7Yv8IrL2wItn+KFxZgw5NsCTJsCbBNmmRTzWZ1V1dX1Z3OnHMMGZlhPO8XeatoeKdankucruKtc/JkfhHxDe+YDjxXFIfI9zQ1GGuec/Yq7LdnmX78137Xcxnz4tXNzfuaKPCPMqfigWMOKQmxuk2k7SZXvs5V0Y/OZ8ExzR6C+wxh4SCVRpk6g8yk8zwvXLPBc0TdSzoe6/d+8hPvAZyEtM2dKFGst6qK0veWRdeO2qciJziea+7qzkEfvnyhR48eeZ75+quv9eb1pbaIKCdj/e7v/a7u7xd69fpSb95eh/MQwhT2sT0SJNhrhDQWxpQ9JiRwmz+lQZZ5T3F7e6PPV6zeD38eRuBhBB5G4GEEvosReJhQv4tRfHiNhxF4GIGHEfjWCPwnP5w1obeF6MyORlnm+FBIXtywxDwe8lzVamUymO4/er6QTQMAc1AjxmgwHqqXxj4Mzpf3QVnPhhmQD0Vu29lm0JN4zergmDQ6f6iqghw0AewunBZMM4AevjjwtGbWcJhtFcydJAoAmw+VHGJ5kUDUsnnH9cIX4CcgAd0+jo3q9txRxoHVBPDpSJ98+EKz0cg9wK9+/UrVZmtymhhoDlQc3jhI0QvIwc09UIASROd5+x+chUfAihOQI085SJxeaPzxb2n2/CNFMb08oW9ydXejelc64ux+u9RXb97o6upG+aZSjbsRssLxzlvVe/qdDgYXe6hocRh0I82ySE9nY52miQacBnE27QqrwMFFO3S3oobv95RNBuqlqePIGIcOMUbZwIe1HSrexcp9THZ9dHFyJSaAe0mmtzf3ulktNS9LrZuD5nWjlaT5QbrdSfc7QEtinyPtcFl1YjURqmeApUMAmOjq5D05ojB08OEA5iuMG9FLHEjxCAMKV1ZyA02YcGgCIEWfIARwtJXGScfOP/r0VtvKNwKHMw7Z7lXloA0As5N+/3d/S3/7b/5EP/nxb+vNV18ohnzKEnfEAUASfz4bTnT76p0JARNlcVcr1OEA7IOBhien2nJv9xIl45lOHz1XLx0p6qWK4kzJyZk62cDOieXlZQAMOeQ3kYr7pUUFvC5xYdtio0OHXibIii1+bHW7xJiDxO7UOdD3R8/cWuuba0VF4fh1vm7fvbPquZeMdP7hpwbQIYijYqvn3//U5FBV7HS3LvTl5UKzZy/1w7/xtxT91g/02T/9J7r60z9SrFJZc9AALD9YADQcn6sZTlVMpmpefqjZT35Pwxcvgk0Cu8PruXS5CEqMfqHN4kq3v/5cV3/4Jzrr9Q1IVtrpye98T3evPtdv/u9/qa/+5P/Rp2miCY6t7dZzQoh/Dn8glAAOuPZEtrprFqB3H5y0B+YAE8CZn2NHOApCr1AK+cD32CqHsr0lgKudhQT2UtcHrVsC2E5Bx3s1JhEBOnZthzcgGC/G+3BXnbv86CuNtdpVuq5rXUfS2Uj6cDjU46iv3nyjSVk7Bg6BwW2n0s2+1BxwkueUeMEm8jMLuOQIRx4KR7oGR27ov/4mkjT8Z1xXAbx0tCKimTZOvTVNf0Mo8Bz1eyEetdMxqO941HaMAS2OJEdwxh17LkMHcIhOPALLkL+BCHUfd0hptngDgQxjBNSyZiIepI5sg0yY0892vwrRjjiAPL44dfd2vCZEeAPWMZ8RXxp3lfD33Ugnk0zf/+gD0Zo9v3yri/FIQwDzvNDi+kblNqwN3DeHBmd9SJdgDOlFm0wyjYY4x6TtZqH6sDPpl81OnfbgHvl9iFbmcyEOGY1GWiyXLRhGmkVIjGBeNrjDnOleWZxMAItEz/bU4AZb3Dq2kJhG7kTWTNZFHJPMbSGOL4wxbgLca6xNEMAWK+GBB0zvx9oQ+whRg3v20YWG52cGRSF4V4ulHb68N4QvkOfjwchE7gIBCEBXG9mN64b3x/sGDGP+6bIOElPXWrwBQcfZ0EKrfLHS/OrGgifEWHRHQ4Bst3undkRxx8D2Zr93FN8WItxufLr3SLqABO4oX5eqi73TMs4mHV1Mx452zXqJ+jwfkUONLSh4H7+Mi5+5rcGFW6mH2umAw7q00wLSxRHPOFOjxrHPEOPT81MNpxOLviBBHZtoHrp1tVKxbQKY+Z9+xyK4xpLEn+V2sw7x7m3fdkaigysGAnHvuEKTSoiPDhaM3W22uttuFZ+emJhb7GutcHOxrxkMHH1cE3u8Cl8NYDPipG6sCTGIvCfik713CuSk+zS9JuGSRzTDxicwhDi4zUMyFfXCXgc0vmORVN9ApJNOuI/bRA3HP3dwvIWoekBdd9hyD3qPlpoI5qUAXbnPnXLA90DQdIiPJcKSvQJpGy0Q34rzeENHsoS5ESdibdtc7HhOH9CZ29crx13iYqTDGcc+Tt+aTu2qeh+VboJ2v39P4JmQx5bW/jn2HofPAUkcwFeLKlqhCuvdcQnh9uaSAiyPx8m3SHZ6S8O86WhY5lx3zre9697nBKLNCRQtixuI3pYQet8fHAhqJ3e3JHEghY71A98QwOxrW41RiH9vu+XBu4/x+n4dftZ6RQQLEjsdUmrKPkSRtOZeY83JQyT0bhiiTy246EjjONaHFxea8bxAIGxWFochaggiAvbGgTTkOdpDaiaxulnq7lLWz7ooHb0P2Ws3Y+tW/rajuc8+DjEl+xYIYO212kMC7zH2+zOy7rA+zNKBnpye6QIB2XDojkYivHFqPb64UJamPgOQYIKghfUbUvgI7ENOEKeJA5h5k2QB5jXmYtKGmGPrsrB7ONw39sS+v59Ye3CJHbuh83zrBAXmFIafiPDpbGaSmfkfERCAfpZkipogWHTfeq+jvKTOJjIBDPlzFL1ChEJy4ER2jU3T0TjJhNe2WG10d3mtm8tr1Vv2cJHXOV/vUJZrsSjPW9v+8L7L2qSu45/b9dn1KB3tGqLZEayGDk/Slogk3a52Ohml6kL6lEShdk3gV3x/s9dg2tVglDitiT025M9ocuIEmzWd2Q2dxIhmKw2yvgU9iAfgCN173D6PzFOBaApCAMj2oESDBG6Ub4mhDWsnHcD8k3McjQmkQ0Bgsf510zbZ5+jG9zzWWqOPnb2t2/TY0Xt86JizEPJBvCIYm05Jrwndyvf0dy4Rd4VUAe4Tpxy0rmXeM/O5xQIQap47wv6Ts+WxfsbEZ0uw+zq13891e98l7umY/ugwb7IfwgmMiGuJI5m6CAR7vdgEMGeFDUIkflmaaKNIt1Wt3/7rf809tm+urvSrL75UnNDryl62Y/Ia4Rdr7Jq9/2ZpIfV0PNST81PdvXqjpK71ZDTQSS9Wh4hznonooLPRwKkcTjCqSu+vSAbCpV1XUpqx7yAdg7AnosXZk4a1wPclexF3zwcXuqPqG1LCcMKHShEEK3Y9+lk9aDgaeZ8UlqrIey3XrzBXUL8zGvqZZh5gLuez1gg4t0Rt8/rtosdzwjyNCJ0kD4i2JNWBeGlXUhzUTQeu4GFNZ63id3HdXenQ7DUcD3RyNtPrV680Gg50Nj0JwhTWUOaKPFe3LLS/u9OgqvQYbGK91u5+pcO2UIaIUAcVnUZ12lf25Fwl57PDzmfEar3VeTrU0/FUF8lQzWqrer0xEblaFRYuBEdyrYTqmlap6cQO1kTvKXG/ImBEAY2jOdFqs7FgDdFEidCddbyP8IvxDAkuFs62KRa8iPeZx+QPp1ZA5NJ3HbrHLdht00PAAThf8gyx8JDsM5mGZB6+h4Qb1th+nLkzeb7cKB3PlNeNbpcb3czXqB1DzUe/o5OLE1cnsRf77Je/1HK59Htk/2XamfdAEogijQdj7/u3q60W81Wbzh5SPhAUMAbRIFFnNFCTJnp3f6/b1dZ7C4TAiBDBbMaTiclW5nic4sUaIWYYB++DcQxzbnRtC+JohP47FXWuJ08fmwBmLri8vNTV9bUWy0KdTl8vP3rumpXlYq1Xr15bJIeHGvyD1JoNTnULSIJ4xM7gdh/BR8UAwWe/urrUF+vtA1/xgLI+jMDDCDyMwHc0Ag8T6nc0kA8v8zACDyPwMALHEfhPf3TWuKOpPTyMUlxZPbtVusT2cnCnz2uxMiGMejYFZK5xRBF16yOz3TXE7Byig0FpCAwO3IDtHGSIkjKJAalwdLzgcD1IGf+9G3qbAPkNULbuMwBQFLBWZDrZLERsWmGLwjQNMcyQRiEijGjDNqKng7M0VoxrZTDUmt46ehBL4PdIW5yY7vONND0f6pOPP9Sj8zM15U5f/MWvNL++t9OCuOFjHKpjrAAtjm5B/ltADEIUVRtFGYD/NqqN+MWzR0qef6Tp05fqDWd4ZAyYFJul3aBEo652W93cz3V7v9B6mev23bX2m1xdepfc40QjKirpRsWWwxXEKm5g6Szr6yzpaBZHGnUaJU3ogeOQdAQocZlmo9i9vgZ8fV4igjU2GFJXdAivAkiL8zGC8M7UT4buqLu8m+tyWei+2mutRhvIll6kheTY59tS2uLMAbDq9FU3ODl6dshldi43ijtN6/YORHbcxkL7Hmxj+AB4HLmE+p04MyubQxNaVW4D8B1JGUr/kFMaCDQTdwGcgPggjgxVOcftLO7r2ZPH+nt/+2/qd3/8I81Oprp+87XJmiTGVVUb9OPgvF1u9erzrzQZTnTWOvLyfKMNXXUmcOigwk090vDkTBcvP1EvGfq+Rf0OQdzF5XeolS8XIY4TUKWstd/WSuPUwDdRYavtShUK/w5OeXqEcKQDx7hhWKO0T2C46s1KN69fKetGmmSJo9hf//pX7pAdnZzp9MUnury+cf/uxXSk2fe+p/rmXosvvtbNfKVdP9P5T/5AL/7e3/O9+uf/8/+gN3/8h1K50Tjua0i3YtS1IGMyPFNnMFE5nGh9ca7Hf+tva/a933JQ+/5qrs3Pv9D+1aVJOz0dqdytNP/i1/r6f/9Djc0J0lfYaDhN9O7zn+vtL/5Uh8WdLlCD464py7Zztu0ebyP1eHZCRGJwK3HoB0jjiwuOswX3IYSiezO5Z2uIirab0UQq6vIA4uKADG78jnunvu0AdncoHVvcZyY9WteTIxfDM83r2/VF/HI/0bIq9a7e6V0jDXrSx7OhXmapJlzT5Uazbl9jerWHPV0VK13nheagbNyTOHsOkUF2QDcniQUTcnCjtdGhfykKuiUhLOJoncCOKPU3t25dQ0lhniGhAGcS44HjzoBIa16xw78lksPfBUDTPZfMne+Bz0Bc8oaCg64FSRFxELVMRGWWqVCj+6rU8OJEVdtri7Dk6u2Vo+BMoDKGgNGkDZiQxekD0dboUOFe6yiLGneaPzkZ6unZ1EKRYrnUjCQKfr4stbqda4dx06B46JYHxDp2rhP/PB5nGmS8PiDj2s8e90t/jHiFrktwv9CfyxqEMIBuXaLr+MM6gfMsgMQB4GF9O/afI2yCQMCBxnxidxSAI9GFgIo4JnEXOdWg7TT1eDOPAUoGx4qdqyLiHGcq0Zb83V4lJBcO4I9eKIdkXK+1JAmCzrnhWJNsqB7E9yZ3nzQua9ykuK9Y8xgY1jlEPpB+uDnd++YIu+CIY26DBMDh2gEYh+Bcr3X79p1KQEyi65lP98ERzsUiLQNyegup7LldKrkGvrYIrWJtN6V2tupLoyTS6ahvd/dkMNSwnyojUrDt/g0kIA5weup3Jn/5isj4RqgDMQ7R3HQsLCMikfjaOZGCaV+D6Ujj05kdfDyjXEu7/IrScyEiCYh6nnvuf645zzAEKMTa9XZl4t1uUbttGzuXU+Y/FGSMk+PPgzuF710Wpe5xLg2HJuYQP93vKi12lZ9jg7BEFOO4Lkp1ykrZIdKMegYI4AZXZONYdByQxN1CXEECew8FqH5kgtj3gIUjFuE55S21BLBTMrrhHnVyQH0IlQoWVVGvwM8hzOP+JkWjtQlxH/T6BkODsKWN+gTAbGNW7GTzpW8JYIP/JG6ElA5AZYRYdt1yu9mV1Q/APOPFdah36hWFBq2YkFsQZ28QYfF64Z8O2MUdWEEStE7GdsxD724797p3l71cmKfsPjvOU23Fp8HYllgL8b1SluI6D3MYIDvrQDtlvieAg+gm7Bvcg946Ku38a1U2IRGhhR48H7YO5XbzfCRHvjlNhMh+d6OWpCyEFBs+MPuSo/s3EGeB/D1G/PPGcRKy8kdJXxXO+w5uYBIwIl1tKl0Rt9ojOSDM0WkPwrWn5xdnmkBulkXo8qXP2rm2gchxrCufBaKBHmGcc4is2P9WtXM4M55n9t2Oi25B+bZkHhK/S3g84oW2vxxCBHJ6q726A8SWPUfqTwdDTeJU55Np6HhXoxF9oZ4TO5qOJz4HIFBaLZcmUfl7emARrEHmQuowZ7qD10LOQJogaoHYI06aZzaLYz9Ddn61ZB+kE1HUJR3TNcQQnbKl5wveH7+c3zuaQK6FyhocwHy2HqqXA2t97JoBLtN6s3aMLU5GzjqI+Xi/kFjMY96WOnY/iEf4rJxpNsu13n79SvPrpfuBR2ZUW8EC6y7dqyH9PBBtrXudeylUN4SkEt6XExO4Lh6Tg5NDcFgyZaw3ucaD1AS0D0ScKYhstuhKGpx0lQzoQe6GaghiWSGq6WiFxN5X2jU7C1UtoLXjNHSCOgaeOpYuzlvTl0HUxLpDBL/niNANTQw0/8YX0aqeo6iSqSOlcc9nJu7FiCqPfrvXd38w/a9tfLVfv035OAorvFkJ8zUkGPs4fiu1JePJyC5g1jhEuVdX145RZr+XJn1/jmMU/Ld7bHmmOV98MyeEeePbySruUGfdrPcmXo+iE9fZeL4JBLBjZh0DTR/twWvFFgLPNTmhAsf7WO5F/g5CC9Fsvddv//7va9fr6Mt3l/qzz36t8Wziuh0Y/hyS8fxcCTUVq6Vu57dOC+onXU1HQ8c/j3tdnSWpplFXjYVHG/V2O80GfQ3jrlIEqw3udJQdewsESINmvYCsClHQpD4Q/W6WsBWrtAKhkMtvsSQJHk6faO9B1lcm3jAW3M8Iz2yP9DOLYIBnCCE2rlzGn7Wu5Kxb14pTHJPEsTNPWfbg+cpX1/G7XQv4ukS1My9wj9WNOkmmLnVSFnXH3vtAyoa0H/YMfU1OqWY41edffG5B97NHjzVJU6dQrS6vdPf11zrM5xrs95pKmiImv71T473VQXG/Y8Hbjmd2mCg5nzn9BAKY97+Zb/V4PNLz6VRjhDuLjfbb3EIahCeuuvLzividyT8IzpyE1e7HfHYxqRkSOIgQX21yk4zHqG6+9ehAZ79rQhicxE5g1tywVjlQqK19cPqPHdU8vzyNYf6w0DTyLBIc9QjG4kjDcU/j0dBzG9HdJKf04ky7Q8cE8HB25n+/W+b66u2dBpOBOmlX+X5nB/f3f/g9nZ6f6MuvvtRyvfS15fkKXeZMKNRb1JoMxhYhbBDH3C6CsJSY714rtGXfmvTVkFYwGupqsdT9NjfZT6R6zb7FZ7aQ6mRh7KFRH1G+sYOQRsCBCpECFSHLzdYVYQi491Ht+2p2MrNwYT5faL3ZtMRuo34/0ZPHjy24gKBeLtfKcxKjuhoMRq5yslCB3WpbEXMUkHD7np2d+n1dXr7TL5ebB77iAWJ9GIGHEXgYge9oBB4m1O9oIB9e5mEEHkbgYQSOI/Cf/+i8CYdbwKvG4AoEcHAz0Qvb6JAXypdLNUVlEDPBBVAQCQYgd4w7onMlRF66T5hDMRt3wBGTE0H1GsDO1s2F0wo1MYcRu90CkeOuFTtUAiKA4tR1fxCGbacbhxicEHHG4TC4WSGAUdACkgTHG9FykJix1Z1beuuKQmXJT0Ai1EFNP+gqGff18pMP9OKD55oMRvr857/Qm9+81fpuo1FKzGJYgkyI4EBA+czYMG7uF7SMPIC2BnhwpBKreFCMUv38ibqPnys7f654dKJOPzMAGu132lWFtuVWm7o0eANBvV6V+s1nn2t1c68Dh8sc5TQsSDjAbVoCmP6x5BBI4FlPOo8jXWSRxt3Gcd2dUMEZuraSrpKspz5x3F0ALg5fgK3hAN40tapq5cM7UbWoXdN0qKbTU14ddLve6nJVawFJCvkbRyqSnpaKdJlXutlCAEeq3RPX1+4QAGvI17SzV9I5+Pr1uYYc3qDBAa4BmVpyyqJ8k3C8r+AEcY+fQWAEBZUPt0RTpqiYjWJArCE+ACwOUacQN4B73HUAUKezqV2/P/nd39GHH35gtzqd1pv1yodWIjJRpQOIzu+Wunt3r9nkRCenZ0pHRJ1VdrWXgJ5VpXQ8UToKPZCTZy9Cz1RRaL1aazKb2rlcFMSb1kFhjeN6U5hgGWRjE1C4Sjb5RnkVBABJCqBJjGHln4sOlcYo0AHJd6Wuv/5Sw7in2TBzz+JXv/zM4Obk9FyPPvm+fvXFb7RZLfXh8yeaffSJ7j77XO/+5OfK80rnL1/q/Kc/1eyv/USH2xv97J//M736+b9Styp0QfcozgPwhPKgSTJWL51oN5hoeXaq53//H+r0Rz/WYd/T3R//K13+iz9U+Zuv9OLxmaa/97E6aaTlV1/pV//s/5KWK2UIDWZ9d3vOX/9K+eUrjbVXBqmDKhxHlp+jb7msTLgGYgJwmshZAEz3P/E801XVD31rEIkcyEOUb/c9yBdAgNA5d3QF2oXAPVlDAAcQE+CBCYWIeveKt9GcBEi7F7ONDDYQ48jOQKCs9ztd7Wu9hiSMpI9mmT4dZzqrI8W3S512eno0myg+GelyM9fb5VLX2+D4hKCBGCQGF7ex57coxOwxB7VmrdZOFogBcweh5tTPh7uNTaYEe2DAzUKEoafKtjeNWZT45SN5e3TuHOPgjra5ows4tAz60xvoJE41vHYQ8NgRxRyC6wyCny7fTqTlfmcCGGK8aA4an5zo+uomgCo2NEbub627jXKEDQZqAunWVHuNUfT3ujpJuvrgZKBZ2lPvUKvOC6XEvfKOqp1dAwCXx1Fi/Ko2LraP+z+LNST+mYWkIZIcf/LenbVROlQ6mvk64vxizrfzsNdzhCHANmAu8xQfGoIrOPIQoRy8dgAo8/d2VzupIER086ZwSdFrWhVbR1fQOGlXZkv+sqaalKKrHkKHyGT+ua9DNy0x4EQsAwJORoo/fqHbojABXG1y9Yn576cakDbAqxc7HQryPgPhwHpqMVLr9tyzViZ9xYDEWWqSgRSA9XxlEjZEhEcqttvQE11VjpLPF0sVq0r7/ODuymMnNNIA0ggtxJBU4BRpew3tAO1SZ7BXVdTBgWZCNdIo7WqWpZoOB66VGCSpyU/GC5eZIyrrQr2mUi+sFu7/C6239ExH7q1noJkPSOsglpr1fjAd6+ziXH2czXYnHbRZb5Vvc3fB2amNM2tPT7JDby1aaJJYl5sVi6HBOuYLetkBEIdJqmGauafWzw6OKcD/OHFVwqIoVRNrThxsp6NFXTkJg7450iWcjgLoCWmyq/2ccH9nkGcQw3WtjIhcrjcEncnH4LLyM9yWmvvvIX9bAhgBBYQr9ygR7wC0oacaMH9vApjXpFaBcQ+uveAMpjMcMYCJJrvNQ9cg6yTCF66tCWAWTbu/ICFDNDXXwQSwSeAwFxx7sPm5bDxRL0mdnkA8JGSYqlo9BEn9sHcMHaCB8IU48hrekkYhoh9H1DF2PmQjh77Q4GKyCJA5iZ8jwpaxacFr3lLo8m1jmRFQV8W3fAAAIABJREFUtMSq+5Nb0phZw3NYK2R5XyXSsj2e20wA/3/7ftuu+GPU7rE7vZ1rj+5Yu7Q9FweBDa8CML8rIMTeT1mBCD5O8m338DFe2f+pjYnmetAPn0NK2LHbUTfLdLstdLUtNYewaZMaHHXb6ejJ+UyjAT2LuMkDmxaeIuoNdo4OhgAGDI8HA6+h6zz3F58bZ1yX7+G+gjA+Chr5XG2sdffQprKwJrNGd6V1U9slR3/7YDzSbDrRKXUhCKT6sQaIKiBD6Anvx46xJ6ViX9UmaHnWQmoHyQDUBsQhFp1oZeZGi5TY+4cVarFcKEsTjel2d5x95p9n3xXWu72j8XEYI4AiTYC9LCTwYDg0ecuf+/u552Pmdv5A8Ab3ahAmQNKENBpErLWjqFkn+HvHU/teCCkPYa3F3b7z+QWCGxEW+7Lryyst71baMY8fdqpz3kuoZSDxh7EPIjPuzxBdbcmQu3V5yo4u4LCfwd3osw0JTTHiC2lbFo7QjpuuuvtIUd1oSxytS3S7Gp4P1EkC0ZLYmY/LF0IQ4SO97wiRdhbuEs+8o495zxoZ7muTLS0BzPsOrnhiy3EAe7Pu/2NOgkDvRD1t1rmJWKLNDxDAaUgt2LmAHbFVOCMGgQj7uCB44fFwNe9RqOaHOxQkH4lyXuJImNPj7OuKwKAf69XrN/7dXJXBIPa1437iZSDIjjul4OQ9noBDT/hRhHf8lXb3cka0SCVMkZ5zjm+J+dQdoP2QUnFofC7Ysl/ZHRxZe7BYg2716D3RytkIMdWybvTRj36oKu7p7XyhX716q8n5qdOYIAHvr+90dnoezq1Fruv7WxW7wkLRPoK505mmSaKMZAme28VC+9VGnap2KtSIVJS0qyHrPaIghNhtATDPuccQUU27x4VcY23gAviRtwOYdQCyGBIxEMB2rbZKG8YWcQZEr3vXESewf6Qaab9XkqV2NNPVXu937yP5HfXOfksIM4+VLEHc57qiYxwNZ2g6wpkX1FWFk344UgPhzbkechgi21UKew1Io6EKZDbW4GSi12++1ul0qqfn5xpwvapK969e6e1nv9T+7l4XcaIplQHgGzf3rlviXbFecubY43YdxhSWK+YM2NRarhZa3hZ6djrRs9koiLO550iL4rlCdGShEuRtwDxcD9VGWnDuC9HHwdEPdkAyCYlc65yzX7guJlFN1Id0ibKETP6G6PV53Qk9QcTE+o84EaLdokPeg48pwbFvaQ990BF1J9y7RKlTzdXVaDxw2hYCeYj5Xpxqt+9ovtqqnyG0I1lrp19/faXJ6cR7+mWR63ax1ctPXujx03OfYxF+0sPM3M7ehIQGv5t67y5gUkA2q63m9+vgSmYvzf6OcWNdoMor6SqdTV27schLJ2ktiazmful2tVit3G/MeSjtdzTm2ff2JJxVuEeZOdm73S+XysYjZeOBjQKr7dpuZZ5b5iLEoESv02PNW6ALeDwaGTe6u52HvmKfd8aeU8FD7DDGzW/hXtgnsbd5/OiRTQ7v3r3Tz+8fIqAfENaHEXgYgYcR+K5G4IEA/q5G8uF1HkbgYQQeRqAdgX/0W6dNUIgGlyKHddT4gAqQFhyIiATGKXQoSnddcZCkf4XDBoAIPw9AzsGRzbVdaE1jNSxAAWcfnB4Ga1unh50rgIL8LaBLG1HKJtvE6tFhC7DdotFOCjrGHEEAE4WbJo7SpQuKAyxdVRDPECj0z1nFHhERHEChChdmzUEhuBw4GED+7vo7PX/5VB9/8pE+ePpcv/nzz/TFL77U9ZtbDePGhysDFsS9tdFTHCI4AhhYddxVAKN58dBf1HPkZ3J6ruTRM+nsqTrjU/VHJ+rRs1rVdjLs61LLzUqbfWnFc6cbqywO+vM//bmuX71VDkC/Wqjeb+0O5cNxGHa9L8BJ1TiqetqJ9KgX6cmg0bSPC1juEcYZNBr0HPGGY8uuAh/AcUw3JqINB3foJqNHCaAKd2WkwXCg3T7SKt9pnle63jaOwaxSadPvqkwTE8DvNrmu1gdt94AexBsTu9pTrxsrcz/cXjGHz+hg4hdhAQLrhGgu3g/3QQvKAvTaucnr8F6IQqZrk47TGIUzrhXI870JxaTTD72vkHcm9AJAhwNgmKU6nU30/OkT/fSv/0Rnp1N/pmw8tLvw3bsrHxRnZ+eKEw7CHdUV/0tkXiB//Pu7HQOoxJJxr49Pz9RHxY6zajJzpCGkCp1yABHr5Vyr5b373x49Orf7gg7EXdVoNJrarQfQRgT5Nt9YWR5cTmVL/u5Ul7mSLs6xjuMeb9+9NoFOdC4E8OuvvlRVlRpPT/Ts0x/oF7/4C83v7/1Zz5880/VffK7Ln3/mQzhg0+yHP1Dv6SPtLt/pz/7kj/Xu1StlUVcfPHsWlPrEZm1LDQ99dbqpCeDtoyf68N/+d3X+499XXTT6xX/3P+nL//Wfq/zyS3307JFe/p0fa3g61Prdtf78n/6fqu7ulfal8Umsd68+U7O81mCXawqItu/Yxcj7ISbwGLUH2GbClk5uHFt2IUXa21mKGr9Wf5Do0Ou4fxYyZ7NFbV+73w6Sh3nFfZJtV6SB/xrQJNjwuZ+JtjUmb7d+5H659/W7rQPLwoNW7AEmHLobIUc6Itjr5rDXm93O0X7PxrE+HiV63OkruV3rIurq+XSii6fnupzf6NX9XO9WpUh7d2eX51iiCDFdAckcM02P3ZfBMcpfB3fNN+SvCRTed+umO/7348b4PRHSRjmbzP8mYduE2PuYQzuDvxUD3RI8/GI7AwA2jbu24HTbS9ojzs0Chp46SVc7QOxBpvsiV74/OJqXPr51vtOmqh3hHU9iNQmgZx1i+hXZKdvZ7TVLMl1kmR4PYj0ZdpUddhY61EXl5xuRSEOsOYSnr2KIhwc4c19oG/+cDfpKU8g1oqtL5dsQLdFBMIAr++TcgOFqtQ5dngaK6HZMA3HeCngAonj/wSHMfAJ4nQbAiDXF7opQaXByNlXEZ6oqd5SXm43qslREvCEuDUBsANGo8drDs828CtnQz0IUKdeftY61CwJ4Nxmpef5E18XWruC029ewn2hPJ2+xU9J0lKKyAliHYMKpy7rJ89PtaMvr66DeMNPsyeMAWu73Wi/XWlzdaTaaaDQc+j68u71xlDWkde3o2K3yea5yVamzC2sG6zNXDJKPKGQTv3SWYjYzMUxsMK2RzNN0O5fa5pAUPIvSsC9NJ5nGo0zDLPF+gqcxJToZgjBfmxjJOgeNLHIJ4h5zoXZ8dC0IwTWNWOIACM8aMEh18eSRhuNJcFDTk7pcuS+Z/Uaf6gLsbBBV5c4iM7rD6Q68XC3dN4dICDKDXlJik4nZnoxGdibaObirTSjHGekXjG3oT22Ir+33tMUVjaPJYqm9sk7XBDDrWg8X0b55Twbvt4XdmYjcGFNEKnZO+X8CsXB0o37zT5v5TNaZAOZnIU56kGQhZQW3M6QOe7UEgReEAwQw/X4WfAVRw5EOZD/CF/c14xoSM8IzBbB5JFnc12nZSxCgcN2YG4h9Ze0DZJ16/Ru6a+/6fuG1r8krdba1r7sJYLp9IfIdIR+EJfyxaMEOPAQngQjiWjH7+Vlso5i5p0yQmxkK32a+2u5ebt2Q0BDEL62Lr42kxfxswrn9nXZFtROi9xntH5Nxbcds0NO0jOf739WmS7gzODDMThv5xijcEpXBaeUITq4PMbh+vfD+w/v+xuyGoIVtTADpg+Di/YD3elpDkiKwpDt9PHKv6G1OrQDPYFg/gnhAOjsfaDRkXxfmbDvoPKyN4+UBwxmg4XjkOhR6tRerteOAU/owIbtIxYGUaN2AiCn98rw/vrx0hrWRKGkcwBvtVfYizS5OdfbowiD4xempdquNCZG029VsNPRcEzMPj0bek0GW8sy4IxLnl52xoV/2fW9zK3gyOWri7aD5IhDAw0Hq+2kyGnrs7Rq2aIPe374GaeaoWTvsmZfq3ft6BD4F3eqIeZj/+SfXPBDFQZgWSGnmv65JY2KqISqP3bw8tiQp4DTmWaTfGBKaP6RK8B4cYU1ENEI1amdWGxWbrfdYfCY7KDnntPG1djC3az674aNowSQsTntHpiPGCuLWbow9EMFc6MvpHzqBBHbPKoSuFI8SjR6fam/3H+nDfYt+qtXGkbUZZxR62Jud6s5B2Wzk/RVrT4f5k+B+C1kR8/K+ScQIMbOQeOGZCs8C92K/m/jntttCW/ZnJEocIl8zCELXFZC24b0QguNjFHtrAG3PAG0Nt/dzlqEcn9djOoDTgcKDz1lsOBprNJnq1as3Wq9zEzXsCYKYIETX0wse9ptHQqwV3jglgPfZRtwfzagm5wmECMTb8dltOe/WvUjCFKKanudTHPU4ken8RTTFfgdi9UDdCHt7iDzEs7uD1jtp/PRcuzTWSgfNdztlJ6Guglj2u+s7jQZjDTLOJNJ8uVBeF3Zrk27yvY8+1ISUoc1G2mxVL4kvztXFKVrTwS3Nhl2dIPqgZxvxtBO2GpVbnheScoJoxuuACWD2EkGNyHnQsczB4uv1gWsb5p2QgMW9S682ySiIbb9xRAYBNHsn9lH8N844YZ7umig8EpdNjcgA1ymdv13PXdyvJqQhM0mnwmVLl7y6StKR5zNEgAgAEHKE1AhpMhmZAO4NEkVpT+vtyg7gaZZpv10r3tVav32ru998qWi+1ON0oDH37mKl4n5trANhnxNZuHZ0yad97RHdPjrTPjro8upSy7udPnx8oicnAxXzpZRT1cS5NlLMmT8P8fPZIPH+i32lxX7eq/W85+N5sDgeQReCN2KLS56vgJXgvA+fK9SxIJaiGohrFtKy2ihoxKR0blPREvcCToFwpa3fQl3KM+wzMzu1TqPBENKey4oAsVGapR53SE26f6l7qu0A3qpuuPljsZx99fpSw8nEAqWFRQkbTU5Gunhyquls6sQW5jzm17WFwKwt1H/Q3HTw+Xe7zrXdUPnBWh9UUd5bJ327rKtOo9HZqe42uUV3TZxqhdgEIWav7zVgu6nt/J1NEo0Hg1DvhPCfZLB+4j0OuMZ8tdZwOrYjnOqrxXqhVb7xc8gZkgS45XqjzRZhPdcu1ng01ng00XLOfrKwJjFJB1qvqeBiHg3nj+CyZr2ovRZcPLpwVcHtzY3+6HL+wFc8IKwPI/AwAg8j8B2NwMOE+h0N5MPLPIzAwwg8jMBxBP6zF8MGEKQPWEhXkJoQJRoTG9YzYEtMLmTbPi/szgLQ2Je7EL+DWt5xwsEpZhCPeEriekoUoaUdQhzIrU714WTnTbO7cQA9LADt+XDOgQlVMpHSdL7YDchGu3WwtOUxrWuPQKOgSEZla9UyYBcAPy4mSFKAHL5chhbiUx0l3edM0TMBHKWRil6ps8enevHhc338wYe6v7rR5VdvdPXqUptFqUHaMRDKAdigE8ABh2S7fRm7EF8LkGBHmcHWvkHj9PyR+udPVU3OFY1O1MQDH6oAqSeDVIf9zocTHMDE9PV6qZpDT1/9+kvdvn6rxeW17q8vta9z1fsQW00XcUIkJAfATanTRHo0SHSe9JXtS2VA847/giCFAE7s7qbrLLj6Qg8qym4OohAT5W6rTp947NDdjDO4h1P5QFfTXu/mhW6LRtuutB9GqgaJ1rihDvT/7nW/3WlZ4NYCgESNzOGcyFTAJ1T/e3UbVNaNiV8iyvgnUBPAlb8AtyBzW7HAEYzm4AuozcExxGAfHGPadbZiiG0NHX6A97gTDhoNM336yUt9+vFLvXj+1GQhB+cQHyx3SKG6hqxKR1MNJ6cazU41HM/cI3x/N3evEaAlMVn0xuE2cGxhP3ZsMPdmPxsGEAzyst5peX/vPka6t3bFRmMr4QPAzkF6MJ6YkHD8F+ATMYbrta7evrFjWbgl95VSnkMO/QAx+1LlZql8vdQuX7sfeHl/Z8DhdHriSL8vuF9u+btYTVXr+fhEF+lQ6/s7Ryh3h4miQay82Orm9k5VtdNkONWzZx+Y2AaYqVZbabnRZpXr/hApf/Jcf+U/+I/0/A/+luplqZ/91/9Y8z/5U3XvbnQy6it+MlJ32Fe+2uoX/+JP9MOXH+nx2USL+Rt9/ud/rLhaaNZvNOg4bVq9qOf7FodMcE61znpU8X6mQhwd7l9oP0LPt7tGySRRPwMICmAVh3bePwA24Kwjz1ovbHCGBQLV91LrNkNF32K7nodM8Iakw/DvBjJDFDRfJisQADCXRR133t42e10BEDUQXJEu4q6exn09Kg+aVQed92P98NOXur691Bs6s3M6wKU9BIYJl646DfHC/G6A+SBWCMGGARg9xpO607KNRAzu5hDJGuI0W6SydQCE+791w4Vp9VvkSKQEoLKNzAUs+cb5FqLTIA6OxgteG5cJUXghOtGFqNzs6uREfHcUD/qKsljbw16LPPQ1d5OOYvrE+7FjD98uFqpj2S22MfgZOA6ei0G3o2fTE708PdXz8UDDciltFjrkW9VVHaI1eU53kCkBkA/96p3gXoQ86gWXY5LiUgr94KEzPDzfOKvp2Dt99MQg7Wq5CukNbYQ4gCcrFoA9YCICIgAm5j6ec3eotoIBOuwB+Tfbjd3oP/iDnyi/ulQxv7cDDMevO9Tdv1n5/w9xyz0TcQg8AKTtsI77ZvYNBCICKWvt6EmcDFRenOrdZmMhENGFs+FYV6/eanl9p6zTV9x01BCbWO01iFOTgLxvCE0SMdZ15ety+uyJu7NxqBabQnu6stveY+KoicleISqq+Htyhnda3821ulnqkDM/I7aCUOg6Cm93iOxqAsDuZ6l7Dbeg3J3Q5cc6vDvUWhelrz1J0o6ShezNcGR1fE9B/g+7XU3jWLN+VyP6x/ekAxyUuts8PIh+NPqJiZ8chzksaI8IyI56WazRdKLp2YnS4UD5rtR8MdcW9y7rFs+J7xVWffpCic5MfF/erteKEK1BbLSkPDcX5A6OwBBPjHht5154p2M4Pjm1Gwk3F58NYQo9qgCOzMGAx3dvL5UvFo6RHvZik2CkpsDgxggS2sxXQFiTIG0U5/vYYTOGR+I0zE2QCJ7aIC8c85g4CrWuiKCt3WE/TBOluGeqrdcPXpu/twO4dfWyrzp2/vres3AttrUNwgSQmvsRkJq9hZ1/3Kv0uqY4Ggvl263BfOaDZDhWQpd0L9Z6G5Iv6vVWKakM7VTMnEXvt0nR1qUTOqoDgR3ckC25jRMVx5AFO4jP6O6FAA5zY+OS5uMMH4QxQVDI1BQYIt9fdieG1BlH5x9jnNu9pl2eLaP0bcLiSMh7OfrWPBp+S3thjkRUS3oduxgDCRa+yyQT8zPOV//9sTs5kLX8MQ3ejpEdthCsR3ewSaPICQqG7PnMiEMAyhFE9BLHx1tkU+x8HYeTnoaTWDEiqbB7szuUe5xeVASKkCPZYKD7+cJ/V5V7E4IsEji0nMpgtxrPLc9s4vXVaSv0m1aHQEpA2PZ7Wu4KLSEL+12dPj3Rk2dP9cEHH+jx+YWuvnplMoQuaAQxRwe4u03ZI+GWYx2IEwtSLCwocOGGyHa+B1LoGNnskHBHaBMZTDZIqO0wodmS90z4kL0IOUaDgV6/fm2HMPM2KS+kP7A3PBKAGYkvcXAQbrdb328WV7XrcNAchChTx5sjtnkf2d2YHA73a8fdnffzuZNcTFeTxMG8n6beU3E2wt1c0kvMa3bZE0d+ZiqeJ8SMiGs4W7GWcKZi3nIcPeKUzB27/Le/1D/NDyF0YG3ckdDR0WQQB6ECczdu6ccXWhZbrbZ8/tqiqi6/Y7dzxULCGg/xFndUkurTdtQfI6J5Hr33sKBy9z6Cnb0LcyRzAbGp7C2KEjFpoyTpOXUGEgrmmXHis+ACdr/xsUM76D7C3r3VeXgP0rp+GSufVY7m+WN08/FB83+3hd8kJGIc7tkwrwQRxPFZtjO1x1qc+N62ULh1CPMzPoceye3Wwdk++O850PCAt6kDThlg7Pp2ATsanYjhbeG4Z2L7eYZZM3l/zKlEFtNPynO7KfdqBqm2zNvToS4++UTLw0Fvbu707upWk8FUHXe4EvHf0ybfKt9RQVOorAo9e/LI4p9qs1K1XAkpG2c90nUC2dso49wXdzUhAQuHPW+eUma7QwN5H9yhQSzC54eU81TJTIJAzPvREBXN9zJ324XOHpH1so0jZk/J/sx7JkRQrTDcAiTSj6je4LzWVlUgskKcVSNsI/4dUQckoOsxKjOxpBX0B4jY2CexZoXzqh3ArTAgyxDoMb49PX58YbcniTOrXeH45M1yoWJxr05VatrpKVqvVd/cKslLnXR6yqijWm8VOY0rzNVU0LB3asA/cBVDLI8yJzZdXr+zEPb7H7/Qk7OpLr9+rXqzdT1Wr1WMsj8Hz+B+c0AVr3nYW3hj/MDO17aqpd5ZRIVoAIKRz0F6h5NpuC5tMgHP1Puqljb15CgW4/uCOBrBNet5IJh53ng+ENmw54g4f3cbDYf02nYd+V4fuC6NyfY4ZZ+TKB2S19TV9e1CTRR77wc5vVgS+M+5LDJhPV8V6qddnV5M9eLlCw1Gwa1+d3ur+f08pLu5DoLUh51KzmxbageCkIS1OwhwGydyUW2QH2ql04nm21J3m0I5hgAI8TRtCeBluL8Q4PTAmdpUkVaEMp7MLNpYb3NVzJ3jkUngbJypamrvJTEOIJgkVYZEOL6X+fX8/MLY1Xq1UdqnD557mfcZOdWoZDyd3BSExlGzt9CNPT5CITAz7v9/8hdfP/AVDxDrwwg8jMDDCHxHI/AwoX5HA/nwMg8j8DACDyNwHIF/9HzQ0Jkapygs6ZqiC4qIMeLOQpwQpKlJYPcIVdoXO/e6QOY4thklN724x75IDlYoSXtBCQ9AAjBvXy8Rc8S0th2U/NWe7jg7PrtW9zqyjsNmt+do5y3gAadUiJjWNWG8zS6HEGdlMO/YNQdxQgydQr+wwWwABpzGHJRxk/aIP+opTnvqZB3lnULD2UAvXjzXX/3hj/Tuq1e6evVGd5c3KpY4JegIOx6ugqLXZzMDbajxA1kQDscQwH1F/URl1FP/9JG654+1m5yrP7tQlBCrTJRcpCFdVXWpxWphBzDgNCAv3uu7y1tt7xYq5gttF/eqdltVFS6nwqRCAsJJNPFipWmv0Vna16zXVbfcKm1QfR/cA4wLdZDGdiw4gsoECuQb4A7uNtTHW5XlRsmAEQ3KedT7UZeYR3oQ93p3X2q+a1TFXTWjvso01hYyLooE9LzId1puASb5eSLuknCI4oAXc6YHOAsx3oAU7ztFibB0p2VQPg8ynB2AhcGB2LazBpKqped8GG5PkAB/jtCziR0RQGWi7GQ61g9/8Km+/72PTQBzWMzzrTYA2VWtR88+0L4Tm2DcRT2loxNNzh87Upm4Z4BBiHFU80SnHmPreF/9GLC1o3IX+taGw7HRofndvbZrlOeZZuOhQbO+DgYilot7nTx+rMGYA3ZjABBSnphXnISr+3t399EvWuVbZXFPw7RvMng5v/Hfb1YLFfna48DlR2VNf2W+WuvyzaWJWwQE9bbQB6cXuhiOtbh6p6JYat9UdkXipgVe6PRTjcYnmkzPrIjmkQLEL6+vdXt951jv/NFz/c5/+B/rgx//vnZfXemP//v/Ufs3rzWqc8XRThvl2ikosG++vtWP/+CnenI+1eLzP9Mv/vSP1CmWmsTBDbgviYMMji/AwdCRGFxhAH0Qe2D5gN417hb+CVCA+hsyA54KktiRaESn731NPD8Z8Ie4CJHQFqQYbAx9WSjoi+JbBHCnJXtb0pe4YpO/x0hoxxCGntMd7m1FWmqvu2av62bviE7mkUk/0iMi+epIp7uDzpqOPr44DdeqLLU+QMrttcZFaVy2oxiBBymMNbHI3LNt5GrrUAmGuDbCrY28B4S1oxk+CtDDDprwho+mtSOBC4B3jEc14YCLz13IYRsN+BYw1G8cBgaWv0V84EIgNhFSpb1A6uwO7twmbq6XdNWBkAdIwb0AoYP7NKWzLVbViXRX5o4JzTsHlUS9tTH/oyTR49mJXszOdZEkGu8r9eZX6m6pGSgN5IelAgcwPYLHvj5A3dC1fozEjZnD6YaOWH8AgOl+bK8j9w/9XI+eOvlgvd6EObp1BoXEBvi90BUPaE8vGMjxaDQ2SGXXEkKauG+SYptvbW988f1PlC/nKjcrOwEckd3G8XKNFjd3fpaTVqhDGgbXlCoEAMsjsLonvaKqtWcdGA9Vnc48pyajkc5OTkw+vHv1Vuv5UuNk4BjoDiwN8blNx+suRCdr+IHeUIDDNNb00YUWZe61FwI4KojkSx3fjYMWQjovIIJyu61ZF4kqzecrO4GJEqWzGv8GQPShoffxoM12F2oXcAKzFisOQDfOsmjv30lHLkGcRSdERlOx0E9D1B9ECsTDlOjvfleTptGkkSZRpEk3uGhZq0Ea6UpnUip3hYE63G5eb+OuBuOBpucnGk3HBg5vbm+dvsC1QlhlMDrYIE0As7dAlAQ476fNaX6sb8H5FMQAYR9h4m4fSEiTFo6Aj+2+xQ0dOryJqE4ccWl3fV3r+u075YuVO66HkPwQOLhbSKnAmGNRQ3Cr9mLI3BBvGyJvAwwfREwA3iER2yKGoG9qhWU4gBsTwCSIxD32ELHXig7jUwPPIuLDARxSSUhWYJ3ituG+Yw2AjHDsM4TfPsQtkwwSxBB0KDNB8kyFfNYQsch47MJ1xGXdC2kl7NeqvHRCTLwL95K5FxPAcSuMYk5uAintaofgXg/reyBNjyLAQIKHKGrvRnCfM/fxccJl8p/3Hb0W8oTI3OOc5rnx/Z9vnNbvuaNvHwFaN/axS/g4D74nfvne9w7i0FnMDeTpF7GCU/nD7wvb1BCDGhzebbSwY74DwXDsQQ4CSPRegRQLk3JbSRAegdDYyNyPcxzEvocIAcdYqKJwCs6gq96gr27at5MT8tfuQ3cAQ9SQ6pMY4UGmAAAgAElEQVT4PS7mSxXb0u8/JQIYUJuIcu5L1k6TziTjxCbTIGUBxdnz23maxOoNB4Lq3MUdHbJYvVGs8XTqHsSz2Yk2t/eapJmFCZ5fuDYt0R8iUtn/d9z5C2hebKllCYIwhGGMCaQFpKl58da1STw5IgSnpUQHnZzMvH9ivw2p7I7gfl/j4UhXl+9MLkMu4fJHyAd5zPNm4nk0svPNDsWWdA48c7A9291lNnxv9xokOQ/lgfkAIU/UUZKkTnApqkoFVQDNXqti63/St03PMAIcrhOkOnG+4/HEJDUiwpvLKycOICAhHhshoMVZEPLsPVxx0TOpzvqxxUW83ThOmzWGZxTx056o601hsQmuXjuqoZDZG56caFUUWm43KhEm8QwS/0xUv6RBwmv0LWoqepFyYqbt0g1OwtBDHJ4fnKdOCvJtS7x7FVyMbYJUWYWOXq5pnoekJd8zbR87+w6T6UdC95hS8i3y9xh7zb4t7Au/EYn4/2+Jy/AQtr3g7CtiIoqJFEZQxRzl5GC/d8dsUwOQICpIwlpelUEshFjp2GfseGteo82jbp/Jlo8Oz/c3Oo5AmJoADmdXZrI1KVOtkx4S2FUV7AtS5lVSfw4qyp27byuqTAaJdDbT9OWHWkeRXt/e683Vrc5m5yo2paqcBIvIXdTFjmqNnbuAp7OxST9f+3yjJCJdJyg4+PdBr6thr6dBT8o6HV9r+oCJKcZhzvPIZ2ft4o8j153UAAHMGkhHfeX5y9fXRDFrIr3aQZFEWhhnYt8bFhGGGHxrICA4fe8EkhwhBOtGcGPHfl4bzgDso/t9C9CJ53WdE53UYBCkr5BYgAiwZi5D4BOr12fdweW5971mcXACAfxIg8lQh560hgDud7S6v9Xm/lbdqtRZnKhPwsfdvaL5SkPcnZCR+c4x+NyvrrOwrg0BRezO9AihNfuzw07rzUqr5U7f//SFPnhyqrurK23mC/d8d2tqjTpK23kLQQIYAbIJ8tFINwpREAgmgsu/LEPqAkZb7lGn7yAcdpJJqHzhmeFaH2PnIeKZQ1l7uB9djRWzdgcRPd9nkRjXinSAlgCGBEb4PhqmiqlH6VJzwf3K5M+evm9RdMcR0NLdfK1+OrJYned6udoqLyufnREAcs6Ps67OH53o5ccfaTSlK7fU7d29SWDXQnAuZ//Ceyl2Jv1J9QnJHGGv49kqZh+JO77W4GSkdbXTgs57iHHuhSxTp494ufCc7XqaqtKIcyvPd+uoJtkMDAlSHQwp1B6k6qV9nyFJkOFMsKF+qWojoEvqzCK9fPHSgourd1fqRiTZIe5LvO/b5qUWy7XW261FwYaf2M9r7/MY2Mpxbvlv/+w3D3zFt/dXD//+MAIPI/AwAv8aI/Awof5rDN7Djz6MwMMIPIzA/98I/JfPR4EAznDIELvYeJPMYazTC11suBQBNVHDc7IGBOGgaZ06m3sDkrs2Ig9gs+9Y2unsxBv927tbXd1c2XnIoSd0zLUorA+iuwA4muClz7ex644oYdxE63KvAhUw0cO7tofJjpjQG3TsL+Y94iZGeUpf5aQrTfuRhnQHcvjdQz7iQIMABgiiEzdWf9hTrq3VrB988Ex/46//VL/5xWdW967vFjqUxPz07IZBeZyXuHChSVGDBqeFiYlvEcAcVtRPVXUTxWdP1L14qnp6pv7JhaKYHqNeUPf3uqqrXIvVXEWzMwHcJXq46apc5doD7OSFGg7/OwB7okZzK097AFVlruL+TqkOGnciDSFJq1zQk8e45WM0VJ/3aRI7RKu1mYMG+op8a4J5MAgx1hwc9wci//oq9h2tyoOulpU2XK8sUQe3GgAGbk6c2jjsilqLdaEVwAWieiJCuZYAgL3GhBJkNA5A1OpcC7o+B4B9kHf0FUUdDYehh8e3iAkuAOjwRW6iid/gZ/K9BJEGmBFwKkCmnbsLJ+NM3/voA3388gM9f/pY08nYSmxAms2m0OMXH+nQTbXeNSoOPaXjEw1OzjWYTCxYIOqM1+S+h2gk5pLeOgANepIggCG+FquNzi4eG9i4vb01YTwZZBrj7j4glJDur97p9vKNnnz4zK41IgrfvX6t2WRilTRoP+IKXM12EuZbK5y5R+tdofvbK5UQwxW9RLVSwImA4qguC61v77RerN25lmVj1UWtk+FIo35fi6u3ypfXqsutleB0ZM1evNDo4on66cTdTIN0YIfgbrXS8vUr3d/d6X53UHn2VD/4d/59PXrxPW3//Nf62b/8l0qrrc6o06s2ultca53TkYfzY6zv/fSnmmR93f3Rv3BHMd8zoGsKErLpY25WVYb7C3DuGNEJmANYBmhmELrXumaJkpsMVTZ792MDrtkkyPPnCNDGznyiz9z92cfRHuIGj3173IMQwGXJ/fKXgfbWaBpkBS24F7oxA8BIFB3Oq6ITadEEAvj2sNfGZEoQmMy60tNDpIt9pLODdNbpaWgCNVLdi3S7KXVbHLTGxAgglwyM8vMemyjEOhpoa/uJWwytjSMN5IjDodt73OCvO9vD82H3CkCQAcyjE75NZDi6bdqI/WNMaQAzv9U/yO8/ulta0hieEiLJ14k5FecfoBP4KIBR1lV/kPp6IYKAXGPcahwMuNbSnjadRmXc0S4NwAsk/clook+ev9CT4Uwxrs2rd9LlK8Xcn4BmvrZtb2fr5v7GLYBLha/g+ojpu6X7N2K+qtz76O5QnAN+X43OHz21AzSnc5LnxfdQADFDnyAEH3M48YSVyeDJZBI6gcvKLt3Qg7gP/ejRQcPJUDv3deNWbuwCHvPMT0ZKh0O9+uxXqjZr9VlrAJ1w6kKsEJvdOiJ9Dei6BhiN+2pGQ+1PZuqfTJVNpxZlAKTdXN+qzEsNs6EyenyjntcyYqABBwHZWXOZ2z3GaaLR6YluVwvNlysTLL1D19GojBdgHwIXxCllmdshh5AE1x5RsBv3VlbaE6W922tArB4u0eKgzaYyoMhYQTIAyuI8LtUojw6aV6WWOrgmYNuRNtzUuMWTrtaQhLvGQDXirAkOpYM0VaRZt6vTONa429Ug6joZgu5g1iyIB96nuwTpDsYBOOh7HhvPJhpMRrq6udZyvTIRmNJxz4MAMUffIWAp9xN9vACExCe77BNgPohLuG+JijWRyHg6wQLSvzJJBhOLYAp3CV8AuyR/uE7BEYe15qQq5IVTKTI2Gbbw4vzlHgjkb9sQ4e49XGGQA/5MrG/sJXBU4XSkgoG1j+cpVAsaPMYBBfALCA8BjD4D8neQ9P2F8ARwmGfWLh+nqhzcd27cnh7BtKcBcbyQH4jr6DE0EB+bHCMRhjcLYYbzF3LO7lonxKA5qw0QH2Aa7cZirA8hBpN9YZsm4FjFth+S+ddrRIorOcQ94yBzD3LbgdpSq0fjXUv0toIfqiz4PESE8hza5Rti/yEtAmEcSFiI9WPVSBsO0iaEfNMXfIwNdVJE6xI+OgB53dZ0Gi7Yca5sO1Cdc2MCOADYBuItVmtbRk0MhbQCC5TedxqH3kD2y8dIf34Vn6VNt31PMjF3HZMpgtAxpEfYtsUap4OKQ+2vhlqMuKM9kfedg6sTDoyTu8eHIXa03mu12qjclJ4zIH5YQ8LzwXuS5wb6N6H5mEu4N3iv3vc6gpT9cqbByUwH7t1xqmiU2LXFmWEwyDQZjhRVtU5HY/f0el9ZQO5CLgWnqAUzCD1gI3C+FvT1ItpjvxjIzxBzGmAffq/ddJwF1ivl243nrqfPnoRIe9IX6F5dr/1z4+FQy8XcDmD2BHT4LucLE8dcIUgWoprdA0xHKaTz0YbqigDi1Xfal7UOkOD+Z+1UFXcNM5e7H7cfhCn4frkHu5GWxcYObdJdEvqWo4Nj+RGREZs+m04dhz2/vdXl62vt8sLizNMZs6DslLPTt92YQBZ/8vIj3wyr+7nub241HY58z7OfTiFuNyttl0uVq60ieoDbuG4SlLqDoTaIBajxgXhHGIq45iCTgsM4CEWitK8y7obo21aIchRVMieFeYmFP3TmBjNpIPW8v+e85sh3pqmu6zZ49nifdscfN1qQ2/7xozDiG0HH0f3rudsux2+eqSMAGMS+76eGthdcdqZDxEJ8uW+YKOQuK0XY8/EUQ1ja5UhnL9eoZXSPkcRB+EGdQUjqsNvXnayt8ORbveP+2dbpj9jI8frdrmPVXWOCiIe9PARwp2OCE0e4CUF3YNcqedbGQzVnM3XOz7TudnW92epmsdZ4ONP8bql8lZuwJY2iQkQNOUuNTopojfmdvQciVbdeOD2D3ItJmmpCMkTUqO9kDb6CiDvuINwOyS/MA0H0FFJg2LOaAD5AAIfn4rjXYv/DuuMKpZYAhlSndzvExR/3nEFcbJFer+c0FadMUQllF3vXz3sHMVgXEpmYG+YsBC+Iv9WSdSSl9AL56w35MZYc53GIRUdgxLrEWMxOp0qHaVjPuwiapM1qbqFepyz0CJyjKLW7uVP+5kpJuVdc4Yg/KDVJvVeOsIre11lm0pD5kB51O3MhTSPpzduVXr58rBfPT7VZrjS/uVG5zk0AD/i8JJfsEcvlocLCiSEhXxpCm7kc0V+xZTy8cfdrI/TxesH37yoNSC1xTPzOc7BTCXzPdf3fvUdGwIgTndeGvG8xCJ4T9jhBzMG+AVFYiIkejVL3ACOLKHc4ZXHEBhFFNp4Yd2G/sNwUjtzu9jOLwRfztZOX1tvSeznSrOKsr9PzqZ69+ECjyUgIGperpe7v7y1yYT7zHpW5gT0Ie422msdit/YZZx/EuJf1QcOToYrmoFW103pHHHekToJDPHVdCusG0cu7otTJdOL1JETUNyaouY4IiRFE8lz2cecOU8/R9NWzP96QYFHkurlnj7yxCOHHf/V3NEwzXb5+57N0qK8aKCGBIa90A7FNwotT7zgT7RXVAFJ7jcdDDQcDz5P/+GdfPvAVD3Drwwg8jMDDCHxHI/AwoX5HA/nwMg8j8DACDyNwHIH/6vm4SYgGRkmf4LqNTAQD6DQdgEZcAMFSReRzOMGiSm3CgZPDGRtux5WFwz89Y7PzCz16+syb77fv3upXv/6V7u5xsULMeM/8vkstSbynNthJ2idfHJhwARYHaV1Jm1qiZatNDAsuC0gWg2zEB0Pw1gbGe4BZB2nclU7Trl16fYD6OpC/g36kjIjTuOeeHsDkSlsdmp2ePn2iv/N3/q5+9cc/0/XXr7VdrBVzmG0JFlABoiYhojjccS6FDHG8q9MrgwM4wvIaZ9r1hxo+/VDxkxfaz87VDCaqO7HqPY2WkUZJT4ddocXqXhUdPUS1dnpqdo2a6qCoqNTd1e5TO+xzHepC2hWqN2vHWhGZ6ogruoYPe39FdenuWMBhCAgr/N2nFcb4mGnGMR7QFJAboHe/yzVMAvACmIMSuobk3EdaVo3utgdVxDCPh4pnMyvYD/04fPX6WheV5qutlqtcBYe9nVRWe/diEeHouFbGHPKGGOhOpKwLAdy3Czb0AIcunuBODo4ed5+19yHkLp/E5CeKdMhqwBzH+/HzOFoqfz8u7ycXUz0+m+nJ43P91g++725MQIXlfKl+NtGybLSqGvWGM41OHzvO2cBFzPsBqIxM0HL4zFcrFZuNAQ0gQFxJKJXvV7kunjy16AHyighCog93+Va7DZ3AA8dzbhe36vaDO2u1Wur1l1/6e1HmG2isKg0THMH0h+5NbEL6luXWYPw2XxmMGg4Huri40Ou3r3Vzc6X1Yq59sTXKlfYHGg9PHYNr5Xez1+b+WuXtW+23Gws5+mmkv/IP/oGe/vgnJvhf/eznGnUTTdKBNjfXun71RYgiHM1UjS709Md/oCQe6+pnv9DXn/9SsyzSxSTRoVhqcX2lxf29D+8v/8pv6/zTT1Ws7vTlP/9fVG836nf3opaK23aMY2zf0a46qAI0bp0FzEUAchUkLeQGYBIEMHgPbr/pRKsi1wbwxswLRGLbH1XulfS7yoj2S+iy6qokbgwgwBGFEAOhM3ZH5WnbGWmnFYTM0XF17LI7YpWtxIC4rxoXML1XB8jfWnfNwUIIk22RNIykp52OnqhjAjjZ7HWeRJoOYkeb3a43usr3WoREPXfC8vRbxQ+o2sacGuxuXYEhajAQGuGRDeysSd730o0WoDwSwI4wDBF+uPUsjGlJXYDMQBR2A/DextXzfRb4tAT0MUjBYJP7yEK0qlMTcLkCAJKwDlmVRBqMMrtgGFbAGWLVAJzptB0+O1PvdCJNB6oHsRX3gLQXs1P98KNPNVZf+dt3uv/lZ6q//o2yXWmg0h2n9Ny2rrpj/DXrBu8vTiGPWgKY2DsIHwhg+vGILQy5sqoPkaPrzx899jMbHEu1idxj9Czg9dGFYDCqoRMte08AFwViFjrIW6eo43Pp+CtN7JCSAaHAvADhMcaV9uhC7/7Vn2l7dx/6GS2kCh2XzH/v+wbb6wuo2lCBMMzUOTnR9OkTZacn2vc6evX6tZbrtcHkfi+2K3aUDdx7Xq6LEOcIgePYSgQVXa/l9DHfLhZarFYGGwOQFRy1AMlUJrCoFUWu+/tbkyZTXHH9RDUA391Ci+uF1ndrO4k6+8gkUF0yJzI3A/AGkomuUqgVenHv6r2WarSKpFVHWrAmZrEaOvlwLFo8Rk+ulDBf7aQhJHBXOkn6Gne6Gvc6miV9nYwyjQDv7PgIjqRdVWi347cd7EIfT8f64MMPdHN36/huSGLcdNbGcK2r2u5seqT31V7DZCiuKUIgspLT0cBW/qoh0rr0fQ1plMSpRV/5GjFOSwIfiGUNAHgw8wSX2nFvwPe6K9QJI7b2B7enKydC5OHRzZ4NiFyEtAhxjwCnfCMudEB+g+12qgcCODj6AXIhyUK/uRMQELThAk5jnc0mrgigF573FGIeeX2A0dpzNBxiMkg0OyEqEWI9zJMQhL0uYH7s+9lu36rwWBHtSl124hqHQAw67tUir+BENKFHrQNz4tFJjXgKUsbVCKHaA8C+ndDsmgnzM3uFnV3NJmQtFAlguP8YIO87YpIx5z0t5iuLehhbyHUTi+0cHuKXAzF7dOi2fI33CO9djSZZ2+jXlgQOxE8Q43i3eYxwbqOjnbxgpzEkM2TmNw5g97S2kZaovlh/cQKH5BDGK3TVMhcYtIc4MqG+e5/O8A3Z3MZjtvm3gRwPZBp1DYcetQSkStSq+wiNcOA3KqK9CeAGciiJNZnO/J5Wy7VurueKTNCHPTNAvInGJjgp0yy2e5joTK4Zcb6875jUig4xl6k7IE8eX7gbszcbmgC+264c/25iNc3sQBynqfoQCTh2i8JjgOOXz2wS3FUs7LFItgjEanAKHx3W3OMhBpV7CFECIon1eq3tdm3RxPPnzzTIsvZQ0CjfbEyYUAvBfhbyFAcwhw16KXkvXANI4FBxE/u1g/uYv4U8LHVACALZi1uN68V9ifPX7l/cZq04KcgNfQZgHqQbmYCT8nDQZkd1jZRMYg3PRhqcn5v84fMiErl6gyBwa2J5lEaajQcmNXgO+QwmfKiZSDN975NP3KUJAXz77kpPzs+9J2UP3KWLeTk3YZGvCppCAk3m2wXneNd97VxKE7UmgBvPvf5CEBJ3FEEkI9bgnNDua5hvQydpWGtZY0NeeSBE2XsjjioQMPjnEERQsdBom9sLb/FTSaVDW/HSackgPmN4XsM/j88n98lxbxf6oNs90NGW354BA3HU/nf2RDxLjv0PohfEAptt6ehatwewj6E+wKRpiCUO+yOSKRDAhI0h8wv3p6PovY8K54qjRd9CjzYpxu5LdySFXmEi9RHbBPKNFIfQ/2oCuO2c5nWotWDOzfme0UD76UTVeKib/V4L3It246e6vryzC3gQZ1rcz33vMn+TzlVrF9J8OD+2AiKzfVYy7TXJMk1xPyJtrEv1cfu25wyeZYs62j3JkQDmfmLdIj2JZ2ZPIhUEsKOuuyEmvd2D2vXIfJANRJw6e0vvr1p3/DHaG5HEYDDyGOd52YrwGu3Kyildwz7d5ZHnDyJ6EUz0s8QkHaQ+ArMg3GJNRjiLiC/M4Vy/8Wzse5P70XVOXSkdJBpDDGqvYrtSuV5KRa7H2UBptdPu+k43v/xKvbxWH6f4gTSEnslH0mwgQ8cnE6+d5a5Uvs01GKR2XbMGffarN3r0eKqnT2cWldy8u1KxKowvjMEVOL9zruZ3IULk2WMMs1jpcOTnkK7q5Zz4d4QKrG/BLe353zH5e80mA+8l2MdwvZg7OY9C1jPWjiGmQonUr7br3uIorhOv4+z9IArlK+51lWWxxuOB9/SHhhSJ3IkFkKPEbV88e+ZEFwhevkj46ET0aUvLxcZduKtVrjV95mxZ+l2lw0yzsxNRLRL1Iu/BEDiTyEA/r2udEGSWtcU2VcF6x4wQsAbGIyQMMLt0NJgOHcG9QbRU7bThl8ex50+eLwtFwkfTbDqxWIexYH/rxJsKoXBwXJPAkJKm8+hci3yjydmJxuendnYTjf/ZF6/0q1+/UdRp9A//zb+r508e6/byWl9+/qX2JB51Y++LcBXfIcBZrtRPERgCUNU6lKHy5fz8TOPJ2M/If/NnDxHQDwjrwwg8jMDDCHxXI/BAAH9XI/nwOg8j8DACDyPQjsB/AQEMyIqr0zGrEMDdv0QAE1Ho7lygPRMAQQVPlA9AJO4mR2WaUIGdIWon1hSgIksMvrx+807LNV1b4UDvs04L2EEA82NwO8WRAHZ/I6BWpO2Ow0Dj/8bhDKCBg48PTpBzrRu2AwhF5w0K9wZAWTpJ+xqjbt1V6u6lQdzVdNDTMIt9ICIKCWfJ4RCA5YuzU/0bP/0b+uqzX+v69VttIQo5VTq6LBAskL8VACngJQAGYFrr2AD8MFaBIyvJFI3PlD35UP3Hz1VPzrRPh/48W4PKO53TzYZDri613eWhh5l4TQ6nh0idslav3msEOFOttS83aojuXMxNAEd0WeUbK1H7+1o94ucOoRswhvgGJMBd5jhA3i+n5+AAdvwjXUyQ8qC5dWXFuA9lXAdIYMYfEn4faV4e1KSxkulUw7Mz9UcjH8xQDFdNZCcs13i7rXxwNxBUVO7YASw6Arsx4IGJ366yflcJB1vGEaIXBXuPQycOkHBIdPwiRJW/cBAE96+dMe6GC7FyOCIAMSrirN0lenAkXhZ3dTId6g/+4Ef69Aff02A8dc8PBPCaa1FHJoBPHj1TnA3d8UNMcr6Ya7dZ+6BJJGxNf1BeOPKbSL866rjjmb6iwWSm0XSmFCctRAuOyPVSN2/emtDlcDwYJVpfv1KxWWi9XGh+d2eQdDoYWO29L0q/X362LunEq+2gAaydTMZarReOHAQoGI5GFlXc3FxrXxbwpAYekl6mLBk7shWnIvdVuZrrsLxTt8Ahstdmu9fv/Xv/ll7+zZ9q30v06//t/9BgL02STJt7QKe5D/Xj88faaqBkcq66OOjmiy+VL241SqVRJu0hpPPczjeu+7Pv/UC9LNX86lavfvaZHp8elCSISKTtQpoBukL9H7omgHmWTcSikqe/jfg1Oq0BA9rnv8GlN8q0KSoVKAra2GhiELk/6G5KAIiJRSQWDkfRkQDGtdM6SENM5/u66ODuOFYx4uRq/z2QgK15L7RNO+ZYg0TzeqfbutYtSnMA0BZYgfR41OnpSaenc6IGV4VGURCaQPyU+4MFFGsMlXbFAFjZqmvBAnF7dvJ6YmzJ3vbePi5UYe5paYCWBGZOdurB++71I2nC8wsBHNiDYyxfcAgHIOn4J7jvANqDoOJIAPvxarvScQgRgY9jPyorHY6RzG2ULep5d74Rp1lVus8rrQH3nk30we/8QKMXT1SmXb29u7ED83x2opePnilaF8rfXmrzm9+o/n/Ze7NfybIszeuz8Ryb7Q4+e4wZmZFDdRXqhm4JCfF/gRC8wDPvCIlHXmiJFrzREkI0BU3TVV1VmVmRGZEx+ngnG48dO8cG9PvWNvegeex4vC5deYT7dbtm++y99t7rm777Rtm2VMu5fABGKLFSt5c5kkAwGi+DITb5qJIi54/G/ak5TZ2L3M+WAeDFstLZ+YXzL6lrAF5hLRuZwuxt/nnJDpI/B2zq9fpJAYzzQpAVMuxPsZqEHIXrP7Wr31Nv0Nd+U2hLvmy7pcmjh1q/eqnVzY1BCWoWk8qqLf7tyZ48nk58VgY766iBcu7iXNl0hFxDV/M7qyEchbDdGgAeDUYGBg4lmY4NW+tt1+GuwZrA0QObeYBjFGrsq73BMKw4Te6JDLaq3hoALiBqtNu2TuWrzdhtK82u7nT98o2VxqiByZnEqQFLYwNr1F2ibnU0OYuePxEBc0mLhrSQdLOTtoDeWdu24IBLBg1RrqCExMYYBY6kIXmzKItEZnhTk6ypca+tYd61ujUnA5dCT8MbFoIO6g9yffjxh/4sqAMBiGxrSR2paqsPMz4355UKV4y2FViQt3iObezw2TNQU9YofboGkKknm/VG5QoFIyBQ2NjiiMxn9/rg56SscRREqHJCpR9NVyvR3WQP22fqj7l0B2kwbCrrYffYUr0ny/UQVqHMgVYAGJHjt0sKqJQzS12njvH5UGIxjiipe109ujzTdrNWzTPnLMBZDpUZNRHwPjAZE8LG00k0mjm/oei1UifmI/uNs+m9NkLJF3HBUUv8b96R+AINsoVwinWwaikBO+0uKnGAItYYAHQz3EEkjUahWALk8TkSlCoiM03eOtUp1tlgNNRoPLYaDQAYZTxq9BNAw78BnDYQbJvY93beLugB7yTQ5x28m6xPQ20aVq/pd8u1U01MntMni+mg7sVzsDMBz8KuA65EoTpEacr84itFhwBy2gYXEMXKZQDgUDSH4URi66QxOeXYe5/wz4QY1nCNYY+s2N896G0dOEOSoQg0xOfIuspHQ2efA7zMF0vHQ2AnC+hLDd+bJMb745nuDFZjOQ0Igr0748bczTtNDfOBplP7IUQAACAASURBVNOphjyDfqbmIFN7MkBCqvmWSI2w5hwPB3aKaAPaoJI1QhbkI2oM5COUusVq7TOn6w1gFPMDm/xkeUpDH2Ipc5G1CFnA5BXcd3a17V05k5lAUNdW+xIlA1hCvTURAwcVLM07bS3ncwM5WJQCUJyGm99PALAdZXbbeA+4WSRyDbWkkcbDNMWU9+xpxR6CxSv1ebdTxyD60WTIu4U0PO/q8tm5Hnz4oW5mcy1nc63nS5WrUvvy4HNvjkMR8TusKRSjjnkIgAOg94wM0lZb1bryv3v28Nx/hzIQwhPOFmUJ2eWgYy31eL04Xqjco6zsOMoCgkADIJD7wf7gexJ7umtVp6kSADOtcciHKEt5DchW2MIfiVlIsxvSq/OmuSu4HMa9DKUmhKMtysoWtseZlecA+8wJAGCf9U/OHicb6FN+9on4kdbxu3iftF+zxgMsClKJ3VPS2YjHge02dYK9/eXLt7qdFdoyJv14jzw+6iJW0oBmKPb8OsmG3kpmAGCfz7gfhZtCiNGT4t/gc7LlNzsv6hpK+9M48Hp2DKFQWi2OgjQLi17Aqe1OxeHgDOCyl2s/Guqr24XWnM9GQ1X7hubztb+v0+yohFwEwRkLc8+xg7q9rv+72BYpazyYCMWCDNO2hllHLYikR5ymcF5qOXPaNSBYOP6c8Szse+MseeqBDa3JOOV5OLGCz4xTQdQtyOCsr6FtzUdBuqiqIFgkm+5TBAt50ieyEfbcDCbqTXLH+wkA3u622uywuN6rB8G431MThwjeawtjZUDVpsrN1udnzpwU7IwYEtwqDpUBYAjdwyEk2CBU4K61KwsTpR/kuTLOBG9nevPFC3W2OxPFcSRhX/ESx3kg71opDsmkKiMi42w6MXDKYvnTt281OetrcoEydKPVfG13AFxLBs22baAhLUN84DVLgH7GbJCrNxoZTJzPV5rflQbbUTAzf0xccj1jfhx1cdYzgdsRHahXmT++35JfXacMZ86UEKYh0bLuat+7fY9gqZigEPXE6t8B58e+iWc4q2zqrc8/kIX604k+/OxnJoss1tg9p54O7i/1QXc3M93dLrRaQOrBLYX7Ef0PzsJtA9zs1TaKcx73Vlm7o/FgZNIR9R2SHLXfVu4pAzhceE6RPA11+x3tUNMf5TVSQTjMsXHOTCKzk8N+795PL8/cF2Aej8cTLdfknW9UcE+BQE28Qbvjczqw+OB8osH5mTqjngmW3796rS+//k63dxv9x//RP9bPP/nIpJy/+6u/1Xqx9tnIc7bZ0gYyXFV7X2XvstMYF5P9Tk+fPtF4NNJyudQ//e0P93jFfYf1fgTuR+B+BH6iEbgvqD/RQN6/zP0I3I/A/QicRuC/fIoFNBceAGC6aGTEYQEdShTnPiW2NACw1b40DK0aAWigURk5hlvAROxWjw2Dh51ez2zlaheN5i2qUPJfaCqRIUnjAUsqs5gPwcBFNWrgEQC44YvABgWLAWBuas3I3k0sdy6oMN65emNxhdUz4C8Wk6h/z7K2+lxQ6m3YQve7Op/0NR723dxqNmnY0qCvtK82mg6H+gef/0qLmzvdvbnW8namljNsAmSksUDLAQXRexVw2MdyObEFmgHgthqwoy+fq33xRMfppbbDqTSYqKgOkaezWunx+UTnMH07Dc2LudsrXJzJfuo1OuqQqYcNZ7up9fJW5Wqm/XohFSu1DWqTMYi6mRy3vVpc2gExOtikJmsosqKOKJbJ93IS8zt7NZofzm/CwpHmkEHWsOKlob9tNFWoodWhqQVjkPeUTycaXz7Q9PLSltVufpVb3dzNtSrKyPrLB7bVdXYOF7499t2A3pXfL40G8o+xr+y6KZLsEQ8oemiUcHNNKJ2lU4DDO1+GAc2cAezGS2RT0Rg55UFZubRZ2zaVz4VFa6/b0S8/f6Jf/+ZXevDgkedsf3ymY4vszEydwUS9i0dqtLoBvjak2RUWfUXYOY/HVk9gMWvLOCZvlunYzbQEIOpmamW5VQA9VDAAxvu93vzu9ypmdxoO+rq8nKq4eaVqs1K93ajelm7W0zSdjkbRcK4rbddrFeuVlW/RjMKmL3OjstxunYPE19urK62WZE7uNMpJB2UtYMyOzWtbJc3BqtC2WKq9KZT5wnpQsar02T/59/Xsz36t9nCkr//6bz3P+uQ5loU6WUP5aKBsNFWlvhqtTPtNpeLmWq3DVv0MhcrWYDBrbXkz0/XNrTIU0Nh4rQtVy4WePgTs5eftVRfStJ2pfWgLkWbdPEZWIU1E2/ZhKxoghXMvE8CKjVer17V9IaANDQZ+uelxbGizLtxcOM0X8jlRndsGDM/TEIP610khdrLvs9rjne3zyXLzBACHisOiCppC/Ux3Va2raqdryBEAOtgjtxpWxmL7fNlu6xxwvqrUpaHOeoq+YYAwB6lEhexGZLD2HbF7BGQJ5YibyiH2eqeUS9BFgjD4q1ABG/hN6l+z7AGeUu4kqpBQ0wXoy9/HIMTa59tOKgp+/nsAOIBXq1us4JN6vY56WBjSRcJ1ALKPAcAYW1u7kzOZkxe+16ysNKcpc9nTJ//wz3T2sw+1G+W6WsysAB71+ppkA9U3C+2vb3V481aH779Xm/zdKmx4oymZAJb0kPhZ3U7T1u7G3mhBH1AWRmPaVq4mFdCMprErg0Tj8dQqfMA2muUGQJ3rChiLAiFqoOEexoYGKPWbRqUBONp4LPdMLbJW7evcUm/QU380NLhME2h1d+v6MBiPtF+vtJ7NtF4sksVqqLdpPlNfQ2FNM7UdDeg02LX3jVyd0cBOCwV57O2mNoeDZqulAcq827NS104XqDO2tcpl4aYjHwIL695goKIq3WwELCLbjWHkmWPZSK2kdpSbjWsnMQAAQDk20dgAA9Qs11a3YC1aLUtbc+RYRtrKbx9uF5ncMMQ6FMPIZS0tj00t1dD8IL0tD9pg74e9KFmdSVpupReDWu/UqmlSy9nAtqqkucf/22K9qQFq8k5bg05T/VbD7hbtBlmGeytanj1/pOGgZ1tJrF9RF1GIaORti60y1hrgmbd55neo9iCXQHqjAUpzEJISz7jfQ3nT0uJuoarYao8lCecWbH9ZG35+rKuwz2TtnDL6QloepBbOOvxvgJOJgJLOB5AYsEOmfth6mhe2EqgbALD//c7PhYau1THeuIO45f8HLEoZgADkjy4njorALQKwAHeBA8obO5Okz4y6D9UOkR9+o5xtiPAIa8YT8cMKQlvB0mdPWbZeb3HG8fr0IIZCy9meKdbhnYU9cxzlGBnBJwCYHHe4ZqgPu4xNAlfS61Kl4EBl3ffgIR1l8gmHo5Eb/6z59QqFEYADdS6YIrbjjsLwLrPXQHCyyQ+l4ftWwokA9A70/VEO+nt6UJRNvuekTIwH/J5QZHLKj1JNIEY4Bxa3FPILk7KL9RlrNKmOk1tDNMB/1OI45Q2fslGT4tgVHAAYe2fbih7tkkHmN/Vol1TBqIPJf231cpPvaIqv1pvIa3WUgKxkN7Bve2Vbp4QDz+5gZxOmml01qOvtlkZ5T9PpmesdxMz+xVTds6GO/Y6W9Ua385lfg3OMiR0AbJBRrCqPcwAFCCB3dnenu0SOefLosZXBTOgaBX4Cbx0zg+sB+eaAuN2u9zxb97PnQJRoNlWsC5PkxpARqeW4DPh1wrWIqUudRf1L0x5VMedQq5ATA5XznGuxHTRYUzFn+OJ+YptskznYE9McQwFO3XPswWnsdgZCWMeQQ2eLvdqQWM6Hunz8yGek9XylelP5rNYBJIcM4P3o5DYeBAwmmFV/zB1Uijw5DhG7gy6nKC6DyMOZnvfA3cNnh70i8oa7DS41RCq3M+05Dxos3at9hFwaNZYvu2Wg1iab1SQKfh4EmjL+O2ubNIKhLHVqzxvy2S3lM3dRasYZh1pVsTeQH98lazTXze3MUUEAbQ1AfbPMokYaBEqX0bhfxWu+U/QnpxLXUTtuWO7vszV3TtconxOox0dNzyY6Oz/3ffbV67e6vl2q2EAYSFb63BU7UT8DAA5Q1+s7qYcD9A2GMv8d4uNEGrH6NxHlTpfo0zXF+3uQ+/wobJl8Inw0faYIZTGkj4MJA0QkbLB07w/0+zdzrTjrT/oifYF1WLFfcRnzCx4MBA4GPatcB6O+sn5Xs9Xc4DvfU2/3Ws0XdhDiTnyE1AQZ0e5LHRNY7XiSyCunPczr8wgHDQemWAsGDVF/o171BA1HJM/P5G7RzzMDXziIQFh1RAYgP58zza1WM844jt6AHILq3nEQOzs/USPJp96QR0u8zahvEptjlMR5JVO7yUNraDnH5r3leuA8737m+bhF+t6SBqh/+7lGxEB4sw5i87EqHTHRLittXt/p1d+/UXe3t2MFZ3RTiokBATTPOStBRKw9jsNu1/0CiCREZ9wuCg2mgNRt3c5mtnImWxtSc3fHPI/9wcRClKzcSRi3flfZkJzcnWbzlVaznfc57uomCdBbYE1jQ72Vzqe4KES+Lc9jgDLaR3BiTt6rfyFfnuIccOegDkCQIS0AEvCJUGIAuN/TAHCdsxgAMDEmnHd7ufpnE334s8/sYACI6mxgqgjW/PVBV2+v9frlGy3v1h5W/zkRJrhd+fwiu8eZVGEHkb163Uzn07FJujiwkHkO+Zr5cFpH3l8hnaVoH87Xh3ZbVaOpNQAw5zfiQHo9z3PysCH9sHdhgc+chFzE2ZX3PVuuVWxr9YZ93wPoR1g5TLxWP1N+Ntb08QP1zsa6XS70p2+/0xd/+Fb/8C9+o88++UhZo62/+r//ddRqlPrF1vd6HI4gMGLtz12czkMfcv0uAODRaKjb21v9D/cK4PsG6/0I3I/A/Qj8ZCNwDwD/ZEN5/0L3I3A/AvcjECPwXzwdHGF3oxLFUsrNb1vXcbzlYh2dLYMFWMWh9sViB3Zr9EXDaqfa2aK1qACd9toeGrYSQm7Q6TbU63d9IYx8paPGw9yNUZQnXO5grhZlraLC1q5hADhsoNtuMJeAojTpsUBM9l/cGGCqBwBMM+NoJVHPaqJGsn9uqdc4qo26tYXVWk8PLsaaTkZu3O52NHgLNQ8Vt2dbUj198Mi2z6h/59e3Yf0G+Gn2M8A4SqbII7UNdLKCYzy4M50A4FZ/qPHTT9SYPlQ1mGrdG6o5mFrJvF4VWi9XenI+0sV4oCxraLaaGcjw5bHcKW+01d7u1NxW6hz3Ws6utJ5fGwDO96H4hd3NRQhQlc4sGbId2z7RKIyLFRcqGkUGOhKH34CTG5JckiNbiIYUP4tmF/bPxVHatNoqmm0VampJlyfPlY/Hmlxc6uHjx2ZEA0YuFktd395qs6XZgsLo3BcumLjLFRAyyo/C6o+qhKGObS/q3I7fL+/DzVEDLb2wWHTE7akhFwFjKFgtw0qqX5oqVqK5OYSlH8BPrYrMSJjxztxDdSBNRl39+lc/1wfPn3m+T84uNRifKR9M1Mr7ak4v3TCvFmtnHd3d3PpnPro4V6/PfMWusHJmpkHBXq5Wv68K22FY3jRWmi0Nz841ePzY7//lv/g/NHv9xs2By8lQu2qtdpPmaOT33t3e2MKYfGJUwuVyofntrdVs0/HE841nhWUcr0ezcrlc6dWr11YzYilJQ23a76nB+qhpWB5N4Ch2W62wkC4L5fu91wZrhMYL1pCTB5canJ3p5vbOAAk2gwAH48uJOoOeDi3U3T1nIdGkPBZL5a29engHHgrN3rzUoNVRuVzr5u2NLfe2VhU1dXbe0njYcZNjdVepC/miMTBSVJZ77bv0NSGLYO0aKjf36em7odBI9rI0UMins0YD0AgAwLZ8ILDYPm78bBkbmo8mj5iYEioN2yUnNYxz5RIQzCKFzGEl/En9S8M3qddoGpyUXDQRWllXt2Wtt9u9riAz0HhPOY80sSZ8tZsatxsa0wOuKjW2tZrY3Sa7MuZWSd60P2cocVHA8w6sxjOY+SMQ+B34EsffWAsJF05KLuNpfv2w0zRW417gj+xUUR/YRjcULdRvN4VQpdCwBsizWphMsVMucPwcajQgWx/7ui453ajTSytTKDkMnu2hAZVg4zcbWu93WmqvetzVw1/+TNNPP1D30bl2uBGgFAaUWm+0fnOr5myp7myhxotX0mKpoxW6kQ/t55VyXPl/6gTZqYN+bss29iaaWLZw9FgxP2hKhcKH5um23BvQI/ORpiEqMNcLnmm7/e7z8v0GjpNLQqj0aMilzGAa5tjzo9KgDvCczybpdQOMKFdL256HRffBGWjlurBjge1tDUhEhjI49cmOm5/hpnGrpYLGGbVlkCs7G6sx6Nl1odRed+u1VbzGGHG5aGCnn9uilJ/jrQMgrtVWTv5kUiKiVN9bubl3biUW0jTmUO5vy60buKv12vsZHUYspPuDgQHVu5s7VQWRA6XZC+T27dYb1SjO+FmdAICZCuzXaxwV1NHq2NJsd9Sbda0VFqTtpnO0raYnTw8lNU0/VP3OpjzaKeEdoYmxwrozWZV6X8duvY2VvDTKZOVcP2/r/Hyop48vrVxaLRZaL5fu9h8gghQ0mbE6hRiDggj1X4pswG0jPU/mLYQA1gmAFYjGarbSjqA7MusAGFDf2v41AAHAoLBpP7gxa47FCfxNoG0SCYbjSUI6qI+sJ4hvBt9TtjG1z1nUqAqZh0lB9g7wjS0jKYDZM1M9YIzaLZ1Pem7aE11AMx71C3XQjilJZYS7hYEvGsPY7ZptQ2+f/TWICUGoCSUs7xsiGWuG9+N8brNiAozm358UyfyHlYsGFONbmNeQENgbebHeAClx23b/xXpjggnPzcv95DpgBXDDNS3iKA6qsCjGVphzKmvFzf2oVbZWtooWFVU7zmgpW/gUAXAC9E52syccmPEwwP3O5TWB3h6jkxV0nKOYGydSSnDSUMKnOJPI1kicNfa1sGsFNGY8wzI66us7GPoE+lKv/y0AOP34VEveuz+4hpDH6jUNOYl8xLaOxHFghc+eRB3udOwa8Pb2Tov1xnPBwDG1N+0xqHJPykdUnowhOe52qeg0dXF+HhEVKO041wyHzgDeNY86e/ZInelAu27DAPDLN69U7ysDwGRhAljiJMCayzq5dtihVpVfDwAYBXexXOmzTz5Rn0gE9l4AWlTSxGGg3DIgRUYodsfBoHAePf9PnT8ctGC9r1ZWAEP24z4Bsc5gsAmHKLVCEYwjBo863IpO9hIB1AGsQbhjHaXZYIAiMr8Br8iYj4gbfj6Lg7VFHqZtkjuRZ8k/Zg7yPat1mZSwbY1GPZXrjWtSG5tTogNMSgHg2wWRy04B4RIBkINDEZ+9WEL0ZEzlGtnvxnphzyMmByIAqmOmINs4dRI1IvtsVeEE01WNgs2nKIgzO3Gi4vUAZSFw1Nx3Opkto+0qAIEEhyE+Gwpgn8GwqoeIF3nlkYOOBWzme6BtVz1WbIBtdbOe2p1M19dEIUDQJSeiDuLPj5xZqEfvNPrJ4eUdISKBpd4jiWMB+BekGe6gqe4a+DyaUDIaDzSejL3/rTcbLVZrzRfYwqLGjZ/D0ZH3aGJOyjUHVOS5Mf52/EgEGOZGWtaxb5yIhOGX8u59m2QDOJThRBN3Z85ap3zzwEIhlmEV3baKfwWhUw1tm22V7Y6+uC40p0ZkLa3Be7Gehfy8qZQzloDxzaZBvMuLM03Oxs5gvZ7deM9wfjGAFfa85GqXG5VFYTUv4CXz23cG13DmNurTuF84ZoeznGOV4JM0Tfgj1iLHKQslMARM1h+zyJb9leco5FZIrIyOs+wT0YNxMMnIz9B0Af+80zms2mx9v6L/QPbvdl+p4l7by9RmHHHRgs7a7rqGZK2urt/cRHaxLb8bGk6Hana4jwMgbwyUDjsdnUPCdVQMdy1csfaakB27KrR4ca1XX9wqP+zVY4+jJrC2UdhCpuk0tS03/rejvKvL4dBniN2+Dgcm4gimY2fMvnj9UmVR+4yfU+c3uLLEHsrex/1lBdgPaYBYoTxXWe+1WpYqV1K/h8NBOHLZLYF91iT7oyYjLOMPJvhxvsC1jL0Sp4PYBxJpwS4inIPDyQbrapTR7D/UZLtNQJ7EAjrLbI3PXsx9o4TwTc2zs9dITz/6SJjkMzchaXFeZPw5a1y9eavvv/5Bi5ulGjvmSeY6AABcEs9BfbE3M3sizmJRv7GyhuSDSwj1mflpADhFJlAOTvnF3q/ZDwFcG00t61ol0RfO8e17XswXCxMtQwFMTi/AeFiUr8tSc+pufdD0cuo4MnpVq2Whdp5r1zoaAP7olz/X+dNHKg87ffvDD/qX//Jf6aPnz/X88RPnUv+bf/VXrteQ4wCB/Tp7yDY7K9P5WaynUXKeePTwoUmmAMD/9Lff3eMV9w3W+xG4H4H7EfiJRuC+oP5EA3n/MvcjcD8C9yNwGoH/7PnwCBDgbCQuFKmJzkWVpoSVFUnt4iYOADBNERqLZN20WrbC3ex2WhQbzQuyOmu1srY2W5om2DQ2dXFx7gu3FaAoBcYjdWD+lltfeMjEWRalweMaa13UcjQV1FQN4MolH6DCgB+Nt7Cl5qJKUySaGQcrf/tcAsnxwWa4ebStca8JW7Ol6Xigy4uxLs+n7pZsy7WKxZ1au1DTAlT1O5kux1MdtrXWs4Xiohr2mowVgDcXATc2eS/0poKgnfKJyMbpqNkfa/jkY3Uvn2k/vtAy62vXyVUdsBnDJu+oB+O+uk0AvqWqfemGBE0zZwBvKtVk3c3nOpQ03Rc6VGu1dqXy404tcm65eFpBQY4a8kIyV2lUBtRrsSFZSlzazd6nCRnArwFXqw+4IDbNXG6UADsBUgHblp3MyoCi2bKtK8zcdn+g4WSiB5eXvghhuzknb3I+d+5Vt9fT2YMHvnAxV7CnG/UnKsgHRhW3mvtim3VQDrbc8HL/N1nJoWCz3dpJrZgUPKHmTUAwIA4NCS6/2MY6RyhZVAIM7SMXuOVGd9g0VeVeP/v4qT764LGzg8aTiS4vH2k8OdOx0VL7/EJN1BIlc3lv6zrWw8OzM2m39Xs+Hmuti2VcnGHG93N1J2OtNqXJAIPJROPPf6lOf6jli5f6/T/7Zxo0W+phc03G3K7S2XSkLOtoU6z0+tVLbTYr9XqZPvzoA23WjOXM1mIPHzzwxRYmdYkSzQqeli+0r7HOpaHozEky93rIeqLpCaDSbdsymYwn1lifizwXadszSqvFygqSwTDXcDS0vSMX2O2uVv98ou5opEYn03qz12Q0NthSr2/VqFfq9zBk2+r2xbfKyboGeF0UWry5VbHeqTvK9OiTgaqq1OzNVuXtXtOuNDiOtds0bRFetQ+qbd0WKgkLowyAQFjAshBVSoDE/A5giqqe5jcNfyYHSjwaXra0hOW9O2qTSCmRmRkARmRJMz2S4pdmjMGJVmR3pyzId/bPKcPSGIdxjgCH7jY7vd0edEUt8ntFndS2rSx1h2ZSvyMN+03lNJ3IbANwKgPI8vsUxArsw6MZOOwCTIX8B9CHJgNz2VP+RwCwBSAnRfNJGWb1X1htWv1rpVjY9Rkfd9M0ZSi2Uc6F0rrcoHDBvZ1mXDtUTwY7AsyKZmCoXPg+K4BzbJG7GvUzFauFNutS+wrQLux8DUK3yKdsa99tq8ZCb9LTbtpT7/lDPfj8U33w+WcGEDarQm+++U7z79/oeDtXd7ZU+/VbA8AozV0bbeceqhaAE1QoKBggS4CgQiLiPQPSA1zQIeN5OCcM8LfGug2nCho1ANh9z++i2CQL1gCLLNZIYFHsdigcQ61ilYlzDQNkcmOXhhdknKrU2cVZNC+rynWCBhv1dLNa+r+tlnGMdctKW+YqQBufzzyHBDo4DxNwud1Wsa+1A6zr5+pMhsqw6u2FNecGsBRVxKqwNXHeytRrdW0/WK7LiCegs91sWanX6mXOuUXhWkL+gXylptds3mxrdn1rYOThg4f+d1YMHw7qTYbe19ebwvEN5LdlgDkoklaFNuyJgMAp9oHmqQFg7GP3TW0bmdbHjmbVUa+LQksIE622aohIDshtuT4x15zXjlrc4GFkn0M2YSjJ1DtlBXeqmGcodkYo7vvSKJd6nbD0/PCDBxoOMoM/y8UiZXceVZcHA8kQjlCql2Udax7wOX2xP6KiQQFt1R8qdAgOWMhXh2Rv3DQADAEuiEoAhwFQsp+6ziTTCv7Wub2JfNJqRw1idgFqeh5DuuOMlawb2a9ogp8yyaMGxP4doAP7Ydgvv1fgJiA2xDfKOw31e9SkFIUAoAZpBAJIjnqd/F3iJmrnqFrVyIND0GcraRwJUB3yanFO4IzkjG3WhfN6QwGcOFgRCcqbNn/iaPCXuuYcY74f8BYMpdlQf9TVsw+fOX+43Fb6/e9/H/mSzv0Me3tcNuLcacZLKPQ5j2wD4LLda5hvmHAC2Asojf0ob5fzGVmAzHX2QRNeABWTgjPxiJKqOREB3oGvUf+iDiYiXyIPnbIWrXZOts/Mg5OlN3/u1W4ZI2djQLKk9GfVGQT+kfrYe1CA8+FY8KM7SSK9xXjwbMPdwdmPdW0QjH2Q+buHUGLyCGSGliMYsKiEoPZ2NtNbbGW3zC3OgShWcddoeK6TJYy9JWotzmGupWQeG6jv6fmz55oMx2GHXFaR9QzQDDj8/JEOvbYW+1KzzUrfvfzO1pwoAfHc7XKeZGfaN9Rtda3KR4F7NplYwQZhhTPo5599pqHBW/bzvc8ze0hA5K6jUAXo4ciHpaizesP6h7sA48k5CXWvZyx7p1mYnIFbVhRjNWtlO3WYOAnIZZACT9mytmrn5wTByI6p4QXuKBDvJZwtmIen0FcDLketsCAHiAEkpV6ZvAhY1fG5jdzl9YqIHAhSDWd1B5jWSmrYnceW85NzLRPYirp5XVSuE6xnPgdEMit2mZ31wWsSEBHSzaF90L5JjEC4FHX5PFbccibIVR/CTrVke2oQ97ATZt/cmQCr+Ffc/ZEf9wAAIABJREFUs1bNrg6NdgDAWGnvqlBQd3ju0Ers1/Iu99iW8jig9NueM9t67y9qTKuT+UuNtu7u5q4R/LwmhMWT5Depaa0EPEGpJwbbKeaHc6AjIVAMho2tHVVMbuHug+GuVK5qsd2humeO9gdD25VD6LubL/TmahHOIu+iek4AcJwT2dsBuyCX/NsA8PtlG/eLOCnFOz4B18wD3meeQ0JNADDkg7Q/GAhOVsMAnN0RasVCh2ZHu2ZHt+VWr1el3mx2uuHI2JVwA6l5NvuD7c4zQPVGQ72sq6ePHmh6Njbh7Xp2bWIa0TO9bu45TKzD/O5Os9trrzsDs5xbk0sXhJqqpl5zLowzFPe+xL/0WiCaaIg1MOfcRkMZLkucs2w/jgtI3IlMnADUpv7bEQar4X6o9k/uB14nQQCEqAsZ2Kr8qnaurgkdDdZZzWJMJPSwfm41WhrkA52Npnrx3QuTPr3WD3s9ePZAg8lAh+ZeV7NrFYu5Bs2mPpxeaOD1jltQ03f/MaSYu4Wuv3mtN3+4UXY8mBTOhOIMA4PgSBaw1auVxoNcTy7GejgcaHV3p3Wx8iIlA310ceboiz99/60W88JOJqy5/TJU9cQO5axdAQDvtAQkZe45V1gqSxxKAHXpKUSMQDj1QKpiX95r2M+8BxLxwZjnXc6YQe62ZfeP9g4/P5NIAH9zDcjoaULMhzQYtv/cE3BUsIpeAMDUtr0OnHt4foDdz5/ZDroiLgWws9GyAwOVhMiiF9++0PztQscN5Hts4eM8vN3XznDGDYFJ5JxsjqIGnpsm+fCzqfOs3SCSBbGGteH1x/7iPGgWeub4qZt1ocX2oEOno3zU03Ay1nwxd8Y75wacX7znqKG72Z3/LY4I0A2y4UCtZkfVlvPxVs0ss/PU5PGl/uI//A909uSRXeZevX2jv/zL/1O9bldDiOC7o373N7/zuRoHC87M3C2ICClwQPI87oYzBQ4+Va3pdOLajwX0//SHV/d4xX2L9X4E7kfgfgR+ohG4L6g/0UDev8z9CNyPwP0InEbgP/lwFABwG5Z9sqn0QRzFb2RG2V60SRO7DGtVGiLcfDtdMzV3MIvJjdlsNCcTh5whM+QDgABAmE7HCejjwtjSxXRi5iaH56s3V7q9W2i5xrKSLkfXKuBif1AJq9ycdfqU8XpujDqTmKZnO0BgGuoHsgSP6jcAgJsaATCSawR7lktgxsU003Qy1OPHF8L6uq42Wt7daDu/VYNGPkz7Q0Nnw7GbWIDA2GahADZLHGsiwIVdbYUFF453AHBS6DgzCYva3kjNySMNnnys1uUTrfOhtk2Y9Fx2gj163u/osF1pdvdWnTwu16Bhu02t1dWtNjd3qu/m2m9W6rT2yloHdZvYZOKjW9qGaJD3bRPlDLXdXlm3G4odX/rDNjeArrhsuRngLm6A6DTY/AX1dhtZfbTa1jS6ej1VvZ7KbtcAcE2jtkP2FFmzPavcitXSyt6y2ro51Ox21BsN3YwEWNWhpbPBRSjVikLrFQzejRtRXM7zZHt5an5jHUc33c2VU8fmBFbzefzsEzEBUQGZr252R9MdEBpgkUbRO1u/Q207NOcBj/vOS3z+FDD4A42GIytqUTWPHj9T9+Fz7cYPVa8rHYpCjWqr+fUbHetSHVuGc7HemGlNoxS17BL7WoCJy0t1PvpEu7uZrv7N3+iv/pd/rk+fPNMFFtJN5vTOykE+69srcrHnqurSFnuPnz52A32LhTXW0KOx7aSZYMW61NvXV6I/Ap49v0PpVhgldB6uG01Ow0JXGw07lIc1lod75WQbA8RgvUZ+U1mqUW9tBzgeD/Tw6WNNHl74+fbPLzR49lztyYVuvvjKTaBWs9Zq/lLl7I2m3YYGrYPHpDcZ+4J8XJVq3WBrvtZx0FT24Uhvrucqr2q1lkeDNt3dQKo7bkIX2qpu8JyiuUfzwmIBAASY+sxZmgGAV2T7oVYia9u2gQmkpGliNWSAlfR51zV2rsl9LvQHP8p9pHHyvnFnQPhd9m9YMIcCOIEu7yNorTiYb/e6ro665meRf9vJlLd7bgJ0yXxsHNTq7NXuNdTPGuoeajVpVi2P6lZHk0uYzkurJVEyNTXshLoiGov0zskWp7kVVu2hKoy/o0FnoCXZ36PwMfh7ygd2wzeAURqhJ8khzZWTms5WfDX2caFADfJFtDQNAr9jYkSmJf/vDOC8Y9XieNxXuV6qLDa2dAPYJh8RRaozg/OWpZmHUa7mg4nuWnsdL0a6/PwT/fof/yP1Hzywmn32h6/05stvtHt7p85sqcaL12os1zoSLYBiHxVssrRmXwIIoMkYFnil2q3ITqNbzRyCXQTA1c5y7VA+0Yze1rbbpPkMAExWHevqpHp7r+gJJSENYtboSXmJHTB7I802lDO2dySWQEetd1s32qzGQ+njhh0KTFSoM5EJCxDAewZQY7zeZ1zGHKb28nj9eSE3ZB1VTGgaf3nXIPDgfOrf99RirGXrnRazhTbLtfqdXJ1jSzX52EWZVAoHKzp645G6o4EbXFuy8I6oZtp2CNijWquPqtcbP7fhYGRCDwDzut6qOxma4DIvVlqul1aMTAcj77Grmzutb+faoaRmbyxK1bzWoel9uti3VCpTAQBcH/VyvbZzBC4Jh27HtunIUVDtOMsXr0Py6+n5oS4K24doREsatFqadNsa0Aqua2WHg8ldZ33iA5j7KE2w+c7V72dWLpJzyFhDLMOqkG4gyhmebbiSJE9mGqkJEbQinPrC+GCHXKEawkEycrZZa3ZAITsVuVdSnNtOk/gJQF7ecGp+hj1qcuIIQWzMZ2MmqEkBpFGdRUaqFb8nRbvdAKJOIUa24hVdLwoa5+9GBvO74pUUufReB72G8ozGd6h2TXRBFctczjIDBTSL18tFUltGbqjBtgT+8v5AOQ1aAFrDubDrZ6qNwRvzPmQA2Di1mSdqtI4GpviX2C4aGAFQ6rY0Oevpo08/1vTyQtuq0he//937WpZ+JucXgFsrN1HsnbI2yRXcQexIgF0H9RTN7MiwZF3wywqzTjcAYFuwAgL/f/PEjTEloIlzkfGoEwh12oeSk0J8b4DBdiVIALB5aJ4LJwWwoen0oNnHTvBQsgv/Uf6wbZgDYg/SGmsjja8LvLvnke/sxj113fMqmts46lB3TE5JG4Jha5ZWnqtHNm6rqavZne7WW6t67QJgEslRe4CGHLJM1+cm1g/PfDQemihg8mKrqUePHhucRYG2L7dBDoWwlHc1enSuTXOnN+s7XS9nupnd2HmFRv+BfE/syZmnZTiSnCJUyJ+06wxqyXZXHz57ppFVxo0g0qCkrCrtykoHbD7jgxtAhkRz2r+pZ0yeAPrrlM8d51rqKrUXYomJoolACMDAF9audkNO+ysgPlsJBKpjGAR4LltlzbyDiMb7Q8nIV7OhsjpqNquV99KeS3RJS5oMBq79HEYAubbbvckLnHkGg6T85SwDEIqS0davSXHvnwvZ7aiixK2hoV7e8n2pgXsD64ipWpELC3ELtxuyzHl/e38BRLd3crZp1miq1xlrXe5UsBayltDpHY8ojrmFBABMKeG+tcbSFYvrY9MZwQ3G1WQyUOBT3mewvY6oC50BGmc28ldtH07d9H0DFwP24YPWxc5q0oz6suPnpnbeCQBOziNBtguSx6m+suc6SzcBvqz3uCIBGjU1HUNObJsQBfkHVTBruj/s2OWGtUU8zd2c+0lt4J5EB2op48sZghrOWKLaZo5zRjplAJ+iNN51DE6g2zuaSPyNM4n3B/XtFIQrAnt1lYitYSfO+m1Bfup11Rx0taGYNTo64JZRbLU6NPRqXev75VarFu5LDVXElDB2rGuUsOwh+70uJmODX2xli2Lpu91oONTTh491Pp1qU6x1ffVWN7fXroMQR06fH7eukpzZA2A5dsdhSe0ceOoOY6uj8m5b4zy3orYHlQCChB8NzhN7k3GpQEHaYd2FIhtSJOMAMAwZ6JTlzj4WZPO23R+qLQSDlnrkhqO85ayy3/p8BSGLzwx5j32gdWwpa3ZNdItM9YMBv8HZwHbM7V5bs/Vcm/lMg6P0wWBsIjgMJ/bQs/FIkyzX5vpOr778Tld/ulMHYqGJBkFi30OU5v7Fuf2419mor8fTkcbNpmbXd1aR8omH5331LyY6dFp6e3utxbz0pgQ5rVlKhCs4IxmyKpbFEAYPe604ByWiuMkAuCNwBnAUTZDaT6RBNthBngBgzp6tIKlwjolIgTh3UNpOrkXULMY77/cc8QAAXO0KnwXYR7zQmet+uikagrtFt6M9tsu4Yj0McLuVZVbTsvboe7DqcFd5890rLd4utF/hxgVYG/bPkGT2DUgoyZIolrB/cXaye1B6nRNzgnVmQsIunB14n4wZexyWz/SV7jYbrR09lWswnWh6fq67+V24cO0hfRDZ0UvzYWYSFIsCmktRb9VsYNHMnnLU+eWlmpypL6d6+tnHZg+SCdzJc/3w4ge9+v6FVnczVetS3335ncnSPVzFWp2IUNFRm7rWaluaOBGuFEHSglwKsA4B+3/+48t7vOK+xXo/AvcjcD8CP9EI3BfUn2gg71/mfgTuR+B+BE4j8J9+PDpyoXIeEhcY2zyFbZ27fDSn3aRoWwWFAhhbKhiiR9jDNNvIxuGiU221KEutyeACnEiXPS7asCM53JtZnGW6nE416AFc7vXt19/q+nqm1XrrZlynP1Ctptb1zl9czsJt1MZaoeDi+5rBhqYBYDY7Cl4O7VhFNhsaZ211j3tlzaOGZFh2Ud80NRr19ez5Y42nY18Q57fXuvr+W+2L0o0rbC5prg+6ceFGRRAAMBfYTmQeY7GIugQwKtkd+n4VWETkF2UDVdlE2aPnal8+UTWYSL2hGu2u2s2282PO8raO1Vqr+bX6g652dagjNou15m+uVM+XagBAY+PrfKaD8w8Bm8jo4iqHrR5KrlP2IaAhF3kayid27UliS1OYMUdpFfmh0Zxzk64ioyvllTabWnMhJvNtNDQIvG40VJ7AFm7Vu702y5WzjLFk4mfAAAZHxgsSK0JAsm4r07A1slKSASpLMunm2u1KNzCwV0ZhyTgyhllvYHWmO6+MqXPYAAtC1RsYAnMUxdjRjQRAeRpSVm0YyAvgjDnnJtYBm9Gd6k3pfLRHlyM9f/RQn336iSbDkb784x80GY81ffKBRh//XMNPfm2wtVqutF3OtLh5q8auVK/TDBVksXSjazgZuYlEDh2NS5SKm1ZHxatXuvvij/r277/Qhw8e6mwy9efqnp2r9+ihrVBn128iH3u38e+7406PHj7wWuFyn59dOEu4Xpe6+fIbffXl1zok661itYn8xWTfGbbINN9Zl9g9pqa2M06PygYT22Kh/FW1U4YSuCp1WC/UaXU0fjDR6PG5OqOhzp4809mnP1f+4LGu/upvbT9+OKw1W7zQ6voHjRt7jVvYLy80efLIl+D6ZqnxHGXuXppmOjwZ6suvXmt/W6lXSHkltWtye7smQKyOpWrmMJoSQI0EeFjJ2Wk7m5OFxFwqqsrqAGc50RzABq2mYXJwDQCksWIcgIo/D9T3R0U+5UzSujpJNpyNG3neAfwGAOjc31MW76mB4VrT1Ko66m531K3t+Wh09dTr9G1N1wE8RfXV2umQHZTlTXVotK4LHVcH5QDACTBZMF4GgCPjFFUQ9ZfuL+o81JiAmhYpxRLwrwAqfgwmhU2qQWADVAE6ABe1OgEzxDCclLQB6oa9cSidDISkHFOvE9vmnaQtoWDrdltWrOe9jkbjnhutu7LUga42GXWEv9JEp/mcN2xheOh31X041Z1qlYOOes8e6tf/5B/q8mefOk9r+fW3evH7L3W8mStbbFR9QwYwpARyGoPgY7tPZ9aSJcneASkJtV9pJRdqcSsQ+H7GE3VJ1jNZgD9zfmqJnehBvR4ZllNndyV9XwBkKc/vZH1NA42GKQCVAWDnsh1sc+8MYBRwAADJeprvZw9CncbvjP1yPrcyicY9ahgAVIgytjVlzFOzz3anqPZRmeLAkbcNAHfGA5hNbjCOH1yq1ceOvWV1+BpFBArcYqtB1g9bPYDYba3+YOR92Q3j0dDElM0+GlasifFg5FzcxdWdDptaHVqQVtft9eyDDwz63q6XOuZtA0YAx/Vhp16/p/PJ1ODMzeu3KuZLq/zIAt4uVqq2NPFQKrVU7JoBAB/amtcHvVwvtdjtnYG3M6kj1HIGNmkaGwgJK8Ye6yBS59xMA+yAIHGWs3+01Ka+7mpHOqDo8epljaEIw5Iva2swylw7tzgyVDu/lr8tKbbIuLTaGjUKIM/JgYCsRm9ANDZD9Yv2w/mLJ+t1lM5gV8btQgHMOjUAzOfhDZugFmvWtoYGmaPG+NBiwB9QFTUP9rgobICB2Br3qnaV7Y6ph/wh0RBNJMTOsoPsBBiCCjnAUcBXg1nJjp0+eg/ySTcsKD3XmXNWx3djnz0erL5ylncNABxEmpPS1G7wCZRxbXgfq/uuFln1e4hMZL8Hd3obamJz6b089p2TVSyEJJ7NwyePnc0HIPH65csAHFyzoq7xnuw0s60j4ziBdFjsghuabIBiGWUROcEoX5MyOt4Cyn6yvU9kt/d54qcNwTUxATmcFyKLMACaYN2cAN/38QH+dr9A1FI7TCQ1tBXZCb0KwD3mghXAqV4niNxAubHuROqJWINwIjjVZudxGiSN50ID3Tgo85yxSkrzeE4JzLaJBPt/R1m/50b4oii0qmqf2VCK4iLgKBWzf5pqkB0JScw+1js9ffZUk/MzK4OLTWnnD7IbDczuj84NB7zBAnp4OdX6WOnN4lZv5tcqK/RtR4M+oPQNmva42FRHW2laAQrJBWLAFsD2KPJDIVoCCuOSgNIVq3YyFSFdclZDNcYa5vyHk4mtm1l7bWySI2803BRadlfg+/gdYMU25smzm/Vi+9qTHe3JHQRwNyJtPdaQITwNGG++UAxDmkhgTgUJ53B0lMNqfRCieh4HZ9EhdqTsQbZ2jjlNTvWyqDVbHzUeBwnVxNK6NnkqslbDH97HXc+NFCdyPHp+D3sdq35xSYAs1nSkCW4u4QPe6jZsv7pr1JGrjYjy0FCPc13/XPNFoXlZap93tD1i7Zrmlu97Ua8g8BZWPQcA3OH921Y9rNBdGg32Si2MBHCEgVDIVOW+Nc59btkATmcdA62b8qBVwd4gDfK2+h0s/rlPxlo6ETx9JzmRS5LjwQkAxmGD/ZeIINY+xLbT0S7v5XoMYNXrqV6t9frllQpbcjc0GBExEHnqFAvOjot1qQJXpYiH9rmC1zOJx/MBID5s/k324jMfuG/GzfN0bohCkIrEiaOa6k2fKBbPMZwHsN8NwDrq0dHOWMesraqTXPT3zO2m79R1q6u3Ra3vFmufMZeQ3dgz84iY6Hcz5YCVm4363E05M0BQONTe/8h2ff4kSK3cR95evbGDB+pFO3xgC32Q3Yo27Nk856znguWc9qS8h0QBuMvaH/d6muS5Jii6ORvbVh23hZ3J1wDC/DdRDtw/7LiULKd93weQxH0i9RjoI7C3QyY30N6JuAoAYFwMim1hcjUA8KA/UL8LASUIWc09ZNfIHGaNvHj1Qtko1/RyouHZUMvtSsXdrfKq1lMso+0MUfj+9+jyQueDgUnVP/zhW918O/dc5FwP8I/1+Q43M58pD8o7TY17XU2yrrp1pdXdSttN5bMf5JruOFez17IidLmgnh3UJ7t+T5RSnMkp45zzCyyVj3st6oioYdAgXzK+Pr9jPY5F+4Y6ST0L+SzxSGz6kKFwEAjyWNQMXwXSXcXuSd53cHbArj0zsVMtVPPhJOB1Dui/DWsSUz4honBoZ43hugTRczLWJXv0eKTVBpeGUOfyeTjXvvzmhRZv5joUB+2YQ5AL6DMkNxWs6G1Hf9pi03nO0RCOqQlxAevCzh0QlE24QJ2MGwhzYO+sXtTYC4g/nE36fQ2nU43Pz/T27Vut12RBR24y92VqxHw5d/wLvRcA4Ku7hSNapqOpzkcXGnKG7WdqDnNlk6H3rvHlmZ48f24nn9/97d/pu6++1uztlW5eXTufmqgU7sf5AJJC5s/66vrKBFO3QtQ04Yxs+8gnl/7H3317j1fct1jvR+B+BO5H4CcagfuC+hMN5P3L3I/A/Qjcj8BpBP7zTwbHsN5BAZwUB8lO1E0oGiwwz2nEYI9FM5dDO4xnLrpYMicrMprN6woV0U5wn7P+UJ0s82WYLyvEWm31s8wsZex2aKJ989U3urld2CqYH5aPUDCQYbrTqkQpSGMiGiPHQ1y2TpabAzJp2x1bITexREZZgLVT46hJTjNmr6xxdBMlsnGPziP+4KMP9PDxQwOE2GR9+8Xfq1ys3bSysu4gDcj6wdIUm1ku74COlsOEyhQQmN/fiXFsV3oCgGng97RoZGpML/11GE41uHjocWE8CckZ0wTmurIv1e0AHtxpdnOtxd3MSisY8z0uTqikAPiO2IhWzs/d1aUbXADAtkSj8XY4atDvhyLCFoqhJLFCJwEPznWmWWiLQS71gMdkDYXlpoXA7abWXKzOxjqeTbQfDpxLtXVOavioVcVGxXyhbbHxhdXNGtvY1v5qdTvO8+21e2pWDfVQrGGZdKi0gK1NRm/joP5oEFalNCr3R+WDoZrNTqgirQjBkot8uEqHXf3uEkzb3Nlxp4w2Lt1kRPN7SHbcOGG++P3Bql8WauxrTYdtTQZ9ffLBc12MJ/rum6+t3BiMJ5o8fKpnv/gHOmLXbRBprUO1UdY6usk3Hfa1Xs7URglzfubsaFQv2I/dvX6lty9ean13px25nBXqNjK4Mo2mD/Txr/9CvU9+puZ4iBxXu2Olu8WtXrz+QV/96Y/65c9/rmcob8ZjtR4/0THva/b9C/3pn/+v+uOXX6uFnW1/5FywyeTMz31xt/D8xM63RfBVFx1w5CQHMNpQdzhxPvNyvnRW1RCGOoqJ2xttN3vtO0dlk1znTx/q0Qcf6fLjzzS4eKD5H7/2Z68Pa62ray1vXyjfbzVsAqrXOn/6WNWm0vLFlc5XB43GY3UeTFSf9/S7336r46xUn3lVSI2KBqw9W908xo7LObvJ5hMcj+fW7oYKGJCGxgKMcBQ/Jl5geQ1IhxVqTQPH7t7Rk2tGBqltNZNyNpRd75Ul0bsLxS1kjsiYBKwI1a1tS/mzk/o34TZd7NB3Ry0P0tK2i2R35ep1esphiXsxHbRr7lR1ajXcsKFDWknFXhnZyKjXqiP/G81UHhUgj+1pUfQAPqJYO1mjxXs3oJ0+37vGCu+fZ4jNcFInnuxTadpGTGEooP0Zk60zf3ZSHHlsXBNCDnUCf+nhR22IH9vJaLK01c3btrXzz4FEst2pWqGyjVxbQLBGr+GcrT3A6NlIm9ZRBVyRYVdPfvGJPv73/kzTRw+0vrnVi7/7g1rzQgPcDv74tTpEBzjDmubK3u8fRTzz2o261BjDht0RBRABGmT9pnzdZksd7PBp6AHW8VoAZlXt/NDJ9CxIMc4ODdvDyORM6E6ygnR+6nabcmppVKHi2oqGM41JrN8hmSxXK9scXp6fG5SmlmK3iCMCCjRnK0tuWNqen5xbSFE0mQFXq7A1xaKOotboNlQed8rJp6eJ3pSmDx+oM8DisKWSmIXFUsvF0oDvqDfynoRFPGDn2cWFG19ggSg4yK1ebNaar8O68Pzs3Jm2N2+uvM+NekOzfa6vrvXJzz5Vtat1PbvVZr+1Sqndz5zHlw/6mk6mBop/+P6HACOOTYM87Jnb9VZVhbKqqU0tbXYNrWppvq31cr3ScrcTuusNQCmOIGT3diXWFCAI+b6DTkMDP+cgm2HhaZUgNn/tjgY0S7Hhriu1rT6KLGom3ngy0O1dYY/o8TRTp9vWBgDJtt3Uf4Dbg5WoAGTkudF0pQaQv4t6usIVoT6BOTLQ0m123gFKvIa3kdQ8tbUlALCVsnsDfgaAw83dv2KdhbpnC8GEZn1DWlYQNMKyedBtaYglKDCXFatV1DurjAPIBYwwAEw5IYIjWSgG84wNMlTOnNPY42gWo5SjTvLrHaHFuYlhU4x6BqCM85eBRoPJycr5HSEk1R0AoMDB/W+tZPZ6DFTSCQs++EhdyFyo9AAYAV7Cd8RAjG22OU8x98mQ3AXZw1EOoZ9Nea2osFF2RsPbtq4AP7a+DCt8W1unt8dxBhDvVMN4fyeiTwiLIcK8B44oI++sthMAHDXh5PkfALCJfCnbOTl4O0bgBAAD5Bs8ch7wu+02lNBWAMcvv89Tdvup1pxyh23Pzek11WnO1UaoQrmaHDUDNDYg6SCKqFsn1wXATgMOAGkRV8BzZkggdZRk2TIPULeJeI+9z3EAGfG9QYT47Oef6fLhQ9e927tZ7EnUtG1lwAlAhvW03Kw1OBu7Vt2u57qa3Xi/BXA1gSMB1y2syQ8AB0vXKV6vWK+1XhRW57Lv8dxRGVMvsX6mkc5Ex6mk2mwikzvdPTin8hkBbAA5lthIE3fRainHrp99jrXjzMxwjYAQQD1HrZ0wf68j73UpAxYVbdCvwmbe+DsKOR41imHb6AexkKgbEzSYc86nD8IUCrczHBdQUe4iloO6D5B+Ny90u8TGt6FBr2PCl4F9R5oECdOuPID7vC/WD24FiZg57LUCACNbFSUg32SFdUPdBlbeRLxAlGX8sFnG/hnFZqbJ4Fx3s5VmxdrRDOW+CtJqcKZizTUix730HYv31vA9ABDwREqgTPB9ODd0MOjpJHvsHQr/hkbTvu9DnDGZz6j1l6udZkuU+NJ4yL2voZZjCNKaSOewcCUKAsaJPBMAsKwCZb7b0YMxSP+Y8RmORnr6+LHORkNpW+mPf/+155fJJsNMiyUmvUfl/a4Gw5HHYb4sIsM8OaBQV2xHm2qE3RYcQUHcSKwLzgxpCb8nwPi9R20/nbF9E6ZjAAAgAElEQVT4HJwRAgBmTw7b9Pj7ALm5E0HEWB4qP7dDFSQJYm8O7VyzeqeXxVqvdkcteC5ZS8dB1zbQvQ6RDx3fu9grXBtTHjjnYtbJg7Mz/fxnP9Nmu9HNzY2t8blLcCZeb0ortOfLldZlJehR3RwVccc10kTaLXcsFOJEMjQ17vf0YDzRw8lU29Xa8QqMMWuq3+M+F9nc3MvDBp09bGsVMTcPAGCAaVyeuDtzZu0RDUT9p8ZhId7LTPhkBay3G7u0oLoc9Yca5wPHgkA2pFqMhyNNcFBqSt+8+NbqX2ygLx5daFMVWt1cq71a62Ivdeud40q47z568EAXw5HWN3f6/o/f6eb7tYkUtoXPYDW0rc498H7yroa9rroQIuutGuXGsUDBEmhovj6oQbpGP1wv1usgXUJw6EEwOzRM0PJ9lnsDn4vz4i4AYGouGb2Mg+OXiOTIc63Wq5RZvrNbFQAnhYZ9GuIIG83pjG8baGcuBymNX7QUOpwXcGZjc2hwLjmqT04GYHR5UFnsgjhGT8GyYlxZ3ltAN/KOHjx9ovHZVIWddtrqkMV8OGh2e6fv//Sd5tcLqcJpJciqPLdgZfP0I0bAjk7J9STiHZITBu4nyUnNKnkcOrDsB1RnP5LsGNAgkqCLowyRYA3HTvUnE/WGQ/3w4oXnyACLZ1u3Q2rDNYF7ajRgULe/ulro6dNH+tXnv9TnP/+1tvQROIPRBzjU+sN3f1Knn+uDjz7Shx99qG+++kpf/v0X+v6rr7VZLG3Vn3cyZYDAWddk70anpa++/UZvr+eqq51Jn6Ph2OTQDoSIVkv//b/+8h6veHf6uf+P+xG4H4H7Efh3G4H7gvrvNn73//p+BO5H4H4E/n8j8F991DqiRnWjhSarAbPUzOLCkez9+HMuAjCNKyz6jmScRQMewNB5ZMeD1QYofq7qg/ad3CphW3hVO4PMHSyd9gddTM59uCbblFwfGgCoPmvyALuZGt22dg1pVRaYlpkdjOLrAKuaXDorwtoCAM6aLWcUdWz/DPt9p2ZVCq3hCNvnjIwirBEBfLgUtfTBhx/q8bMnvpTObm50/eqV1vOZdtjXNbiMtAw87jZbtXXUpD8wI3RHDlkCV20VinVWuhuySXEfBmj2JaTV0Q0s/cm5NJ5o2+6qkfV1/uCxHl4+9HveLRbKj3tNsraWd2918/al7m6ufHHl59Hs6ZC/iBqAi5AbVUc3eGuAx0Nk/tL0BDiBvW1LWisnaKhic4V/G4AZjTCaaHE5MzCWVJU1Sr5K6gCmdZuqs6bmKPnOx2o+ONd+PNSMLLJOZvBhOVtYAYZKg8bdSckTWVNh6cSlFnCMJlWzOppZv7Mdaa1W3nHm5Pa40+TizCrPkvd3CJDQV+qQQ0TeqzO0aDRgXwtIT+MMCz3Gw8a37oPT9Ix+OBmPkbEYSoNo8rmrjLXdgRw0gIiuBlzeyE6CSEBzEeZ7v68xyhQY+Me9GdWT8VDDfu45iApy1O9Zyc6cWdzeaklO1HJpJcs7pjYN/8VcxabWsdXXB5/8uZ78/Dcaffap9OyB9otr/fa3f62//pu/0ovvv9OvP/5Yf/aLX+nTTz9zBm/x6rVefPEH/f7vfmuL9e5woGw4tF0rzHma4dtVoe7uaGV9B7VIhwsujb7IZEIBQEOY+XqoUNC11CSIqii0X6/cjJyvDm5OPHycKRsM1BuMlEHQ2AC4NpSPOuqfd1QUt8rbe43yllV423Wh5dVS6zcrTQ7Sxfm5s5dgvL94ea39ulKXDDxAgiIIIJ1eSyvthN4fNY0B3GZTxeaIONm2ig3yxe292TQQTEOBZgEZypEflVQbqYnJfKN/v2GeubMZoB7NQztqJjtjk1xofthiuBkN49Q453sQE5P1x2uYIU9dAohK2XEAOBV4TAdgsmsbS+YOzXpAPVTcdedocLsNeAZZYLFWvdrqsNlZLdumQWSRVwC1dhZwlnkoB6zK5/XcmAS4CjtoACZArMgWbUR+dsoTxDqVNeFGNnUZdeXJWpqGTGqAW3mIetL5pbGeTAxJnVeGnNw0D58zuCNDrZu33ChrdiN3HYvJDnbxxVbbMiwuqdc1rnXpM41phpJVmbe173c0a1R6/Oe/0JPPPzVr/8Xf/F77q5m6KIBfvlV7s1cbAo5jbI9q5S21+XLD/BBZlKhT2rHG+TlYUbpG8PmsukoKctsEyhbQO2QvZK/2M9tCloB+W+wOAigKBUZYP1p9l/Q+J1tuO7uGZDr2MpRRjbDRo+ED8/+k9POYusMcmyjjiCU/QLZ1qIe91dQna0k+22ZTGIjETg8FVT7KTS5xpme/pybAc6+nTq/v+fnq9Rtd3850cf7ANvHkMd9c3ejhw8f+LJBWVutC4/HE8webV1QRvO/Fcm0rQ/I9+72Btput3r5+o4vzqQ67SsWGbPBKq4IVuld30NPFw0e6fPzE7+3vfvuFHj1+ZrUx64dad3c78zi3j4xDS2+vb/X2BvvZUj9sD7Y+TBilJh3pPMfCuemohpy8PDXUhzCQwHFUQd1e35midrXY7QwEZ9RmK/VCFQPYDkDRG3RcX6l1nqd518/pFANAoxSAmskyxoqfNrXPJJUbibsqbGp5ZFanpbw8CEGeD1aIxXqk2cqcsaU06nAAMlTEZPRlkb3rpn4N0B0KKECkZWOvbVdakTkHSNInJxCL67Yu+wP1yPgkc+9w0Ar7W9N2AmBi/vAzAUGsOmaeJlJetQk1JcAVdt7saUw1Z5pi5WsVMCrXH+WLJ7KHSR7+oubE5zbp44Sept/DCj59p2tKNJDjX4as2aAkpBg+VBsFHntIX1fX1x6f/qCvs/Mz3dxcq8RBIBHWNkU0zzF8wHGD8ybvn/NauYYwwX7QVgf1MuNt1VDtOW4gGHvHcBS2Mpb8Y5qxzon3vt9wLn2WobQKYMa1zoqlUNRapZxeg73Oc4VMd9wMTpBPAnxo2vPvN9iub/b+mY4l4RwFgcD5lXEW9r6SyACcC+2yk6zt/QMMbrfVIyojgbqou29uCnVagCdRh/kCgGOKotQ0AS+pwbDWNdDpDNyIRjC4R13CUv6I0i9s4fPx0M4F62rr81aBvTmqtT7ktImePX+mXr/v98Lz5rxPLUONy3kSkJazppXzOlipx7MEbCJH2Ge0pOj23oFqFxUZVuyObdjHGZR1a6tmu5R6v/L9Iil0o/zGHui5Z84WtTblV0LcQBGa9gMTnmzhDthGRnPsa7ZJZy2jSDup5FLWbliAxzi+y4cGjPG+mORriRHlcyVZ1s6Tfq8ot7j4BOyn52vVt63QUeNxjgWbpO4CBYVt+WjQUU5WPS4aANjOTW2ZxBPnec7AQc5ks4fgxW6Daz7EFG953gCDOGEylNXDAboxphB0yE5tNVDjpnNWE5cGyJnUsTSzE6DKHY53yJBBRONcE8+MM3nsZ0SeYOWOytDRC5DyqLPHg4m+2ApjM8w9zW4UO2x611qsjhoN2s47be5OcySeqZW2BrJ4T4CHca4L5wLWB+c/HAUakVmaLGNNasxQieZWqY6xrF0u7WzA3DgB3LYgdoxDw3v+dhvZwQC/Juc4rz3yhbE99/cmMgbPEVCHfcgOI4DyNY4T8b5ZC0RDsA8yTyFiEZXBnm57du5CPhcmUhtzhaxbAChIoUTfMOAVn6ahZt7X+njQm7LUt8VOs+ZR26yhQ18mVllF32rZlpZ9GwIjRIjZKgheKBGJA3ry6LHWxdqA4mQy0YcffWJQcL5Y6Or6Vjd3d1qu1ibb4hbFPQ2gD/ta9kPflRpybMXZeKxnTx7rgydP9c2fvrH6clOEGwo5qLFHYbUO9Wzv+ptnbW3Wy8gI5nOSAcsZxubDDU0nE9/h6v1W2/1G/XFfNeE1R0is5Ldzr2uq1+pq1MrVqHHxQs0+jHMt9w7VenXzWg+eP9TFY9SdQ9/66uVCjflC+WKtHuBiGWD0qDfQpD9UOV/pzfdv9Pr7tV17sFjvcU7H4YqzwGGv8/MzDXu5qs1a69nM0RS4ggQZIO77kJyIm+A5FwZVIZxAcmauJV7W8egIqw37BXOXR83cZh1BLh8O1aOvkJw52K+rcqPNeq1tuTEBBjILhIzpqO86AQGa54R62Pcgn1nj53GuHwwBJEfOoiWmCOeMybSncrNTscRZIyzQs7yr/rBnF4jb5dpuL+08Ykiml+cmZbPPDgcD11YU2zdvrzWfEf/CewiCCuPh+1bKpHeOfCLRmnMe7IdUv+Oec3LosLresSthhc04dxgzHG1w+2DfaxFHJbWwA7cKt683b2+0Kgq7UUzPpnG/5Q7FXX48cj9qsVrr5dVb/epXv9Gf/8U/0ieffK7vX7yyG04IFUqtyrVJK0x21jIkgXK10td/+IOKxdK9nl6e6fGjR/rij3+vs4szPX72VN+/+kG/+z3Zz3MN+m1dXDzw2nNEQqup/+7/+uoer7jvtd6PwP0I3I/ATzQC9wX1JxrI+5e5H4H7EbgfgdMI/Nc/AwAGmO24Ychh371rWwymUNUEsnFwdxPHKqqwPqQRROPVpkJcqFHuNlv6Yb3V8tjQ1tl1kQfXaHBQp0GNXdXQ10GygGZ3C4PDXKpPLGm6gDQWlpuVrdiwyASEozmCTVBYKHY0yHLlAJ6NhkEa1L/NeqPDZq0MABjrsS4Nsr0tOWlUAQB/+PHHevj4sYfh7ubWwOBqPlNBhqkvrW1bPwNwYRU1ynturu7LuHzRYQAMN4M1iS0DfAkyLBeiutXWotFS++JSzfFE62NDixJG9pkeP3qiB5Mz7RdYPBfq1JUW16+0uAvwd7fn8tH1c7FlkrCUZcSCUd5ocpGrdbAFZth3x/MK5jYNO6tqnDNGp/MQ9oq2LkqWa7adpP+A2ga0JIA6GoJ7GPT9topBV0W/qzLraAsg3c1Vl7VWdws1aJxjBZoyRQ1xuOmBQrsROZg07dJ7Rx0BKImFIFKl9a50Q7I/Gakgxxclm9nJqOcA3wKgsaIq2dvaKs9N0VBOBBM+wBnaKDQRDJIlNUPkp0YjN0AaOqh7Nyf5nWcKgaDX7bq50qYJcdhp1DzaAoyGBk0HVDFk5NGsJYMU4Lvf6Wg6HNoekXnChd021Tq4+T2eTswaXqyXmi03WhY0m8/UnT5U6/JC9cVIq9Wt/vDVl/rjn77R3WKlX5yN9JsPnuuzZ8912FQqrq40v77WbLVUE6XYaKhDt63b5cKNA6vSj9IImyqUqGQ5dSL3E3B9Z4/OsEDlYUMkGKI22Gxtm7dl/lldS8expeGoHS6YNLyZdfuGhsO+zh+f6eGHFyrrhdod7MkaylqyknP2aqbl20L5XjqfjNxMIcv76u3M6nlbHfIct0k9BsGgQx7W0dZ3OzIosX/b0Cw9KnPjPZnBNkLNFIrNtN5oxqQu4Tus12WrYQDZ0yXZstOQNbaZHPtOzWQ3nZ2hl/KEk1IalQ8gG1l/7wDgU75XUmHtUbpSh1K+GXbkADe2XcfisoWa5qBj3lV7NNCSvDOrGA7q7Fu2iTtWKL32rp1WurJmWV9+ngkEplHrXFBeN6luTvbmBmqDNX9SwtulIIE6ABAB2qSssHDONAgCoOuMOwOSfP73jXZnuHXjORmIpoHebqhD4zdrqZEdlWFbTfZ03dCxrJ1zuEENiooI1zreW6Op8zb27y01s7b2WUtv6qWmv/lYj3/zM51dXuib/+dvtH15pfai0P56qe724PrDXLFQMUMVixqczwg4FGgK6kL2BmyKkYAbwNru1cCPEvWZpShJqUdkAYAcwFjecYbYtq60gbSSagPNT8CFE0jhupIUg/6JlBeAPMB/gwCQmXDECFcM/0o2w6f5RdFiH+H/aSK7aY7d+YHcc+bzzk17stqijodlLU1qQDQIVbhsAACj0mgPBhqi4G009ObqWjezuSaTc03PL7ReFXr14pUuzy6VU5+3te5u7px7DEmBzxa1kUbyXpt6Z+UPqkUavuvFUs9RGjdxgyDnXLq+vfLey7NEeTE8v1BRH/Snb3/QR5/8QqPpuXPQjs2DAWSIAP1mV/12rlc/vNSr16+1KDa6ozZaeUtzMlcPxwccOZpHDbDYw/Kf7cDVJj3fFmD9QGWFImlrYpMzoGm6p0xQA8AoSK0IDHAA0AWLTZ4VjT2vAasc224qH7CQbMNQCLIUIKFtZROr4mSxCAjJrMKaOQgByZ4YskoinpzAPK9PA2xpXRmpPaoJkYWGYLOpqnHUuitVw67KYVe37aNa/ZaYEmRtDg5Sr6yV7w6OnMBWkr3QxJg9wDKwd5APTP6AFGNmE1bX2AoEAPzuyyBwsty1hDXUoSdreef6oqj9EQB8+ozh+JoQxuR7egKA/TOTau+dnDKNDnXsSP5vNxSq7H+9QU+3t7eu1diIjydjq9KwRnVTGHBsEyGkzjdshjrerh629+XPU6PdYxnnQ8Bjzl0BrsQZhhpvS8gE+JD/HTtCQ2W591kKcDfOa37AlhejqOU8i70sIDC1jzQLfuVI05mXSQbMGGIpyatuy0qbzdZzz/wTFIooL51hz1oLkM3KYL+3qL3MGzeK097BueIEAAMw8LrX1yt12kHy4zP53E1ufAKAba1t9WgopAMohGCXQNNEEIKwA8gNeRL77+HZWJu6cvObOVZsd2oCGoyHunzyyA4CnMEByU2CsB0uWepluADxvn0uwFKXLHmA+MpECtewlLnr+cLeYcAXwmTaZ9IeyXM7uU+cvHU5v8aedCIlvLfcZt55P0ogvEHbBA6fwOJ3RAb+8kc/L8CsH7WPfiTHfm9BfAJy2YchdZwA4Hj2FlunPOlT9rYB6fR3kcXJTSjOnWEfDcEg0Hv+zbYMsgIkkeGAWIDM44bS2+d17hu2Pa8N/IeSOggRzjCPrc7kiAD7g2PkH5FIGcE5Op1zOd/EqASOHO/HqsREKjupesPNPVxzAoqMeIwTAO911KBmxLyF5GAFYiJX8pmzXs/gL2edDW4Z2JA3GiZKrNYAg9j3pizSsFFI8Q6QV+PuEmMc5JaEfbt+c/7jLMb7LanZO4Bn9mRAz5YGWVeTXq7Ddusx5X4Z0TcB6Mbezn0pHGQA8Z1rbBVl5Gi/A/1PMvGUE85rEAcRZ6dIL/b6cLwMtuVYH8e8BYzDJv2UH+x57jvRiZgBMt90Fjd7AgQBXDSMdrG+8lzblnS7q/WSqIbWUSX23jk5wOG7zRovy63Ophcaj89MlFqWpe/eVkNyXqauQkJtt/T8+XM9ePjIQPXLV290c3sbLiLLpdZFoYuzC7/n9EYdncAdn7ML9xwU+ednZ3pweakfvn+hxXLlu9lwNDaoDtjuuIVd5WzpIGfjbkEdh+xRmXQ6GUbON/OZyJ1e3tGxsVO5Wxl43ELIwnY66+tsPHXer7ArXlfKUP72Bzqfnmm726ri36nWqi7UHXaVDzJ1ybcuN8qxYq4q5euNcuYShAQinbq5Bp3cZNnbN3e6vSp8ds7zILYY2MWWvd3WgweXJqOUuBXM5/7v06QM1W3UlJO993sHGhw7IBDEOmKJcq/dQFqCwOMccaz3IcHm6o9G6vZ6EZnA+uY5uK9QGXyc39yqWG6cgTwZZgZJOVfuq63PQ8w35wYnpx/OlTnq5cHQBIAttvwt4k+w3N77i0W75xyU9bxGWfNEBewgz/W7cR9pN+OsW+2VMZ9Ruu/2Ws3XPvui7ofw6TtZygH3AsE+22QzCH/RDwqSJbncUafsEuHoDc7H1g57nXKnAABGu+x1iiU6dQ6ngWNDR8hsCAPaXV3fLexCh7X4cDK26w+OUQDAECwgPK4A0qutPvvF5/rF53+mp88+NimRP19vSy3LwmdSzoisldndnZ4/eWIAHzL39evXqjaFzqZj/fJXn+t//xf/m+/yH33yka7urvXHL7/R9dWN97xeb6B+3jMIzDD8N395DwDfd1jvR+B+BO5H4KcagXsA+KcayfvXuR+B+xG4H4E0Av/tb7KjL44AddgihmwulASwtU8BM4ASCRgKxRjNyAQBGyg4GJDqYj/cH+rVptbbotRiW/sAv4WFrjjMl/XeiiQabthS0fSimQ7YCQsbZrQvIHWlolzbfifrdYO12uv6kukGbavtjBYygDMUXjR7dijtVtqvFspbB43JrrRPbFziAZFgjn786ac6v3xgFcHd7a3+X/bepFeyND/veyJOxIl5umPOVVlV3epmS02J1ATJhmAJ0E7fQ/DG8CfwJ7DXhjfeeWFBhm3Z0sKCAFMyRVskRbLZ7Oqu6hqzMvPOMc+D8Xv+77mZLWnXvbxZCOStm/dGnPOed/w/0/HRQJPR2AcBiloUUGHor+YzQibVILeXggxZS7W6gU4sl2HJmo2frGLDSi6KC7usoimHzNNT5f2B1pWKLm5HKme5Bv0jPT19pMN0rvVwqOXdjVbjO63nU+125FgdVG+gHIssXP6rHLDki+dAdShA+MinokBTMLcpEPMkDaTw4rqxe9xSJMSSLSkLUz6sFYao57Dj3JdUazd06DQ0aecaVaXrw0ZjDoidrqpZ7lxNMoqzFfmBWxdsw94r2YGh0kPVAyuX68AOvATDHGPinStZ69Jes91aK+1UAVQlV9qFnVBqHQoAOFkr2vKQw2lScISAg3ui6JDs2FA+UjxOKmBAIIN499mvURAufLOcdcW1o8AwyE6b7VTF3uyws6UXzU/BLGy7KDRUw7p1vrLKAgUxtl8YmFEoqGEDVcnU7nc1ODvR0emxRvOpbsYzXd7M9e2buaa7TKtK1cWd4Xqht7dD3QwnViZ8XJO+f9TVB0cD943NYmF1AYrACvaajZpBmdF0ahY+hUSAaMgPFFh8eykrEEUhivoddp9Fbraz6hoGsOfjqWajicdTq4VNWy2UiNvI+iYzKtvBIG/r/OmJHn94ps1hoaxKoQsM/6DlcKTJ1ViT67BPb9dqBqIPu7Jur8b3CpcAJ5KFJ/NGA/eAUuTIIT0ulbRaofJFOYNFrju5lZZW8DrTOoqEPONUW7vvD8ZD/PxDxWLb06TuMgs9WQoW9qx8C+C2UP8UYCAA8Jo+ZFIB17E3yYCMUoqvgEwH8nVRARfqY/eb6Fu8DzmucwoLFBgauS3xUYegbG2Wa6pRDSI/ax1W+lR0uRYAYGzHyBB0Ga8AvblnenEeBIfCcp7hhhLRLgH8Ds1YqPaKQrirwlHgLMaOQYWiaEzBBWQhFZPp72RrAljcA8AUUrGWq5VtfZdnJdVRaGzLKm0ix4s5fb7bawbXhPGkso6yXA3A1WqmbV7S1W6m5vee6Oy3PtLTly/02b/9Q02/faPycI5fsOrbg2p7qZaA6kNetDVWl6Vksx1zK8VC1AEo2yhQYUddwqaPNQs1grFvlBusI1GcBxzs9vsGwigkRwEbVQLAU1j7+3mn/GEr+9yHUHTxnpFBzRpCv0x67f9gLxFARbCoAkGzkMzzeLILtrXkxurBZqsRRbGUObhaLp2LR748ihTiEMigrDSbGpyfu4B4N5l6/Jeyqo6Pz7RYrvT29Ru16i1n5JHpPh1NY32sNZTngMx75wgrrznv7XaKMmuuGSSQ+VwvHz9WGwv5w1YNCCbDa40XU8/PyrEJzDVZbnRxPdT3vvdb6g6OVQGYrJX92dvZQt2spn69pYtvXxkUZh455FWtQCvK0ulp39aGpdVa1c1G9UPZ6l9UH7CoHBXhjM+yC6MU8lgzrK55z6GEcYGTBQQszweMPYqLzL3YagKM7tAUYV8ehUH2M+Tf7VY83wBlrP5nAtoFaGLQJQkDvRYA+lvRGM+0yIn2WHG2fDlUazxjsnp5jqyj2L2j1rKLhTQH2G9lOhy3tT9pa97G3jByP7PVWpXFygBwAwAYtdB6qcVyJ9dvD4BGASpwXxAQQrGVhX34EsvZAIDthhFOzJ4/bEFtF4UoyoYqOgghKIOi6H8vhLy3Ko7vJRleDKQ0gRZ9OwFkhbuGh1rK/ssg+x3c7qyV5BrSuOwNsUedTmdhmW21JySvyNFD5TwY9JXXas5aHF3deA/GvjKeNb8DcYKuEmtBWu7uFYMGVlPuMaQUryBYPq7TXoos1w1rW+St4uIgyEgGhgBpYu4zoQ/FpS29yWAORR99rdVq+7mz78MW3ko/SEObLS60YVddTe2dwGm/i7PVAwDm2QG6sH5D0IAgwufR/yFk3N6NDXxT0A+LS6TAZbubeA9tpW+oCovcW+/rUhSCyU2ozLg/21Ezd+fq9LtaotrdrCPfG6viVEQfnJ0qx5IUkMJEwU2AcrT9mtzPsLlxr6F4n66hyDE3GGHyX6ge/bOQMXnW73W0QtnpaIPE63PvSuB9/GgA2sXYA8i0rbe/F33R0R7M+0mHHmSmIpw5fX7xucW5Jc3UznxOziDF5B2EN94txmxcZ/ocn3cCxCvywLke5w77fViTsT2FOHYIFxrUa2nf4dvZOvHFfapRL9s61ONAMvgLoIPbAe4yVkIzp3jfHg3F+GbIeg9iUDGuMRlT3C83fE702jSXFdiVN0DhkhI2rXGdAVrHvsWAqNWs73LOAbkivzXmt5gyksrZ61amSl61Gw2EHeyFb4cTg7NW7BuMhBQJWYEzW5pTvd+IsVAAwCYXG3yMz3cMupkBCQCGeEGcAHsOyA7m2UI0zdTOq+5rRfY3c3Uo8ioR28NpwW5NEMJY+/3mATCnudX7yxSbwn7fIHeaN62IJ6+2VvOcZhDYzyHAwGKWZB/hr1O8RgEOB8BtubudSyCv2UUBBA2HEtafWq5ttaxZ6aAb7TRF/VivaE+ucIOc3KbJsdP5So8fP9fxybka7a73kCamQcZYQqi+dX+FcPPyo49Vrzd0cXGhn//ic1s4M3cRkYCVM8Au10tfZA6eT6cmfIQSPRwXAKqbzZaGw5FJLdVqXa1Wx2cEwGjea8t6S4bCAULDQUf9jmMaNsu5ltOZ+p12kLd2e7XrLZ/js4zM+7n2JdZQSBM8r8favUAAACAASURBVKqePHpq+/L1dKnFzUjtvKFBt6d+DwLLQiZgYo0N2bDEfL7UajHTYjzWUb2mHvtT8sQh0GHnzV61UjOBejVbaHI70Wy8NCGce6QfzucLP1/ilHrdrtuR879tvJn7UZUzn7ExTvs69hFRC0ljjnHLWsE6xTx6ODjCChWwwUyAVMZSLbkstduOPrJ6lrWJ7OO0PuDmM7y+NuhKBnIjD5Ws7eKxh2a9db9BNR1zkRXs2OETu8X8vlvbkSgIARBO4RKyhkKmr6uS1z2e2CtBsK+36iZoz2hL7j3FQ3j+hYC2ZN3kjAURI0LU+RnWe++vq7HvZtwGIS8cuKJOFBuNgqzis3vhypTyf1mumOP4DH7fZzA7wZW97oXGvKTRdGGAHVeRWr1hABgwF4ILrhRYV0MArDXrevz0uc7Pn6o3OFFWrXkvCgh8NxnbTpp4E9a4Lz7/XP12R23yqnFhGQ61ns/s+vWjH/1A//b//X07IJ08OtXt6E7T+Uy3tyPdXA3tiAboDgjMQP4f/r+vHvCKhwrrQws8tMBDC/yGWuBhQv0NNeTD2zy0wEMLPLRA0QL/89/sHnxwcJ5kFMEpIJP358wtg8BREeGwS7GcA3MAMWziA3jhwMhBs3t0pP7puVblXK+u7/TmbqgFttCbjSbbjaZYIiE2hWG722u+XGvlglywtVH1YktFIYkCJ2oRbKx6/a7aLYrZZHpx2AzlJwpTrCFR29imdT7VejzUenKnZiZ16lU1DABzhECRsXWR8eUnH6uDHehqrbvhUB9++KGzFa+vrzWbTpL13dzFcUBOAGbbK5INXG8Y2KJgQwGZxSkOSWGhaE0ah8BKZivc+smR2qdnqvUHuh5NtFhuDB4ctfvaT2aaX99ocnWpjBBeF0cPqgDCJDax83T2fH7kc/nzcgreFC+i2MAHu1jjYgSVqLCCg9sN+FvGWjlV3VwIgXGd8sxsKZgAOsDMcl7VrlXTotfQMDvo7XKm8WGnIxTT+5K287UP55X13uxqAF6eGwpyTsOoGKxsuFcxALJmLtjDMM4oDCfwdwf6CsAgVH0o7GCeh42hFcBJBRz1uHSfrmWFrhclnQswZhuT/RmFOBcXDQAnBbBrgkEcKBQztiF01l6APpGnCCi8UzXI+i4yUaNBSYP1LDlLFFrXc3cptyngYKchDXo1nRz1VW/W1ep1DQI3Om3djoe6HI706mqsn31xqbvlVrM9NnCAA2ELxp9WqaSP6iV90K7pHPtpq7mx0iaHE4uyhcFd2M4UDfvtrjrNpi3WxsNrbdYrF5GtUkmWkBRzKXgxUCM3u6p6re4i1nQ81WS6UKNR0ePH51Y3fff6ldUCgJPk1VYPUruZ6/i0o7Mnx9qXlqrWpEYTtnkU3cgkgxCww44UAHePcjjT8Hri9rRjIJaajYot/uaoNevkRFYMei8XaxcVaFf6AUU7AFNIAHRwiuuRExdWzqm7RqGzsHRMyg1Kqi4eFCr3qOn6ZRAnZTa6vyd1joFCioB8VqGQSRbiABDcA3OJM8QN/lK0oTgYBXiKNYwBKz+s+MP2dq8ZuaeZnC3GfVZUUa/eUIZlHGAU6lRYMAaSA+QEAGY+AxCGWAHYyM+g3CFXeI/yP9mA0mUpCAPIMg9a6V8UwV2EjNKLi/FJAe02S2BvAQJb/f8eAFytoh5KxX4+I1k/ki9dyvcGnQGA68pU3YcSgXyt6RrXh+jPtEcfABJXCWwPK7IFdPbsSGc/fKnv//hH+ot//QcafvmNDndTZdOdGqgdUd5RCCLM1EW+kDwxj0WiaVhPArqhpKFzhcX8VlqSnbaz+so1OYN6lchMpf9TyOx2/fu0qYvefm5BgLKKN+X9hcIjrHMZcxSKmbucz+zAUdYhfiGUIGG3G1dIX+VPUTBfr5duQ+bqAL+YngGASyZeAAJh5QjgiO0iBTDG+mg2UwuLeQr/2M0/eaJdllkBNZ0vdHM3NIkJJc7d7Z2VYrH+hP1ntVzx3xQqWcNRoNR6fTVOjnUxGtmq+eb6RqObOz0/OlanlqvONWHhuFk6y/nQqGhTLusG+8jbkTMU/9LHP1QfAJjs0nqmi7dvtZ3O1SnlOm60dPvmIqwTazV1j/qarea2iT05PXaOIM4Dh8XSc4uVv8zZAHO7TahprUBjrog9hska9G/UXAUQayJT2PkyNu6VaQCj5Ggzt6MqwXqSeQaF+nylxRRFYiCXYbMeKjsDwMlu1+s4Bf8EVsQ8E0dQF/HTs+W52+oXQLUeauHy9uD8zJqzNGWwborauFdT9dFAlUd9rbq5llChtmuVIJst1+qiqEf1O59rgf3jCoKZbCWNpSZqf54zyvVer2t1MgX8zXLtOcjWycnC2fmivp+kUkprIH2Z67fLSsorLuYD/53GjGu170+y722XCxVw8S3jw4XPgEFg1vB4MzLB70EqA0iArRTRY+Jer/dqNSH1RT43YEXe69ta8fWnnyqvVjWfzTW1tStJimntRa1L9mqR0ZuANjulMLbY32CZattglEwHKwWNt2wYvwHUVmCaQEbzmIYkw1oL4SjayJ9nW/kifxglc9PjnL5nICll2FsZhQV0yisO55E02Sar+LgelN8Vj41aHRvV6n08AYSJ5WKh8XhsQogjWQwW57E++UVMSiglAWntqpIAWtZ99iwm4xELYmVZER+QWcHkzGquy4QUuQDOCxIe72ubU7Iz53PvbyMyZO/rwoLf+6T0ut9HGY2MDhPq3ySwxpECu91U1LdCjHUTEOE+PibUYqj0mw0K6GlcJvtWziKsr3azYYtW5F0mZb/n6aSGtx0q66mdF2I9DjAu3DCKvmsyWQLouOxYtiFLABLyGcmG2NddvMd791Yokk0sTGByskHnXuKV1MD3AyWU5VxPNSeOBtpDECftbIA7EW4Ha8Ad7pXoidjIMrZN8EgAcCFI9DyULMi9fYXLUkSVJgDYP5ucfozLR2x3OEKk6/QemftMpBb/G30J0mNeC6KCYwvo8ystAccS24B/63Q7Jg9ABBvPpl6XDB5BPgAkgizrnOWymsTweL+drL/TvFq4b1gZmLpTJMAEc4/rA1Rj3ea8CADMnor3YYsQ2cihIi/mahMhANw40yS1NusCxA1HggDYETuA6h0XHPbK7DWZFqrh7hHZzDGXAJD2BwONhkPvn7lWnl8xb1qpzu8wjpL03+PQnw3BI3KeyZnFMYK1LTZzSfVerWhXrWhTzTStlDQn7xuQ6+RIh1pD3ZNzHZ08Ur3VVaXaNKg1OD41KHZ3d6vr6wvdXL3RzfWFiSbHx8f68MOX/pxPP/2F/t0f/qHB2vtogMNBLWIlNkT47DTo93V1danZDFJoSWenJ5pOps6xNhGTfljB4rqWnLwAX1lrIzaDcznzD5mzrSZEtLVW86kW04ntlwMAPqiR12OtPbDhX2m9WZk4Xm02PTcRbVEpVbSaLrQYTtVvdZynTR+cLqfqHPfVPztS3uDMKd1eXuj1V19qM53qtNNWD6X5eq5GuWTiNuAv2cnkCK8mc83HM2eM2zjfmfIxl/b7PYO/3Ojd9bXnuhZzdDnTZDw1OTb2cUXuccwJVoYXaldHtaBuLnvtH83n3q+x9/J5lLm53jD4WGtGbjbn7XqnpbeXb93u7WZD7UbTObS4SuGiBAmV3HQWr+Lc6lgXgNAGxAQU4rG/NGkoHbo2+43mc9qYOBLObHUdDoDF/Dx57guP+2oj97l1X9prOB5pNpsZjF4vE+mFJ4xDGDUJAOD1zmsU97jaUEuAbAdRI9zenLASR/IAhW0rFd9Lx6QYN79yhkvRNsSfuK0qVsWTVb9AgbxaWflrm/msonqz5b95o7Doh9wUBCf2IYOTI3V6PVUylLmZ1cB5KxTzb66v1D85tqUzc9yf/PEf60BMGa5gh4Men5xoBclyv9Wj81N9d/Gd1gDq2urt9YUd5HAN+fwXX+ny4lrNelOtZsvzxP/4Z9894BXv7RkfvnxogYcWeGiBX6cFHibUX6f1Hn73oQUeWuChBf4TLfDP//PjQxRRQgHJAc1qAvJvseGjoO7cppQ5hUqXIlQqznLQYXPNBrzeaOr49EyPn71Qu3+sby8u9e3llab7nW4WC72dTXW1mGt2OPg132IdypaaQkqoOAG2UC3ZopH8npL09MkTPX50psGgpxp2URRIl4vIwKKIXC4bAK6jGh7daXF3o+XwxhnA3To20RXn/URBHzvfXM8//FCtdscHislspvMnT1wYwBprtVhoycFtzkFxHoUvFCi2UwZUbrjwtl6unB/oyF+Dr+QnJ6u6ZAFHgnGZPNmzU51zGC9lGo5mur2602a20AE263Suw2Jh5VupBDABexaGPoxWC5B90EM0FOUoDlsl5eRNISnAftGqnlASWDWDbZmvN/KLyAHmIAsgQOECFevKr20AnKlg3EYtRqG0WVP26Eh3pZ1eY2G8Wevo7NwFix2qo8VG2fqgjII3z418OKzWDihHUSVtI5mXYlrK5gwLS1BpGL37ABiw9W42hPJyd4D5i20c+X5RnA/FZrH8hxWdtZ2Ab0l6bSsu2t7EhGTF51/DjjIKsVGzLOzxChVF4R+ZZMbJopAPLtSPzgiLGk2SVcRfFOdxsvTBtyQDhEfdmh4/6qnT6yrLq75HgJzLu4mG85VGq62+G2604g6iFqIlReOD1MszvTiu6WWvp5NaTS2U486GLblQXG83TFRgrEJAwBKtSuGIotVqrrvJtZnwjBsr2qhi0fYUtvkgxjcsccYu6tT1xmOW7z1+/EiPHp27iPPnP/kzM9EpvPLar0PZ3GpV1R/UtD9sVK1LjU5F7U5DR8cDNVEo7Eua302csUXub2l90PBq4qok+Y4U4gcnXRfw7kYzt2m1RsG3rOV8rcWSQjMFgExZJbdqhOI73wswONnpvdOjhTWvx0xS6DknztwHF3ij3BbqNB5aIuwndkAUpkNJE5aHRYGRjDwI7lSzrELZ7wMALor7KQOvsFynQAtAacCPgmdW0my302R/0NRkl7gmilqDdlO76coKYINySfFCcRsVL5mOtk1nPrHaCyZ/5M7SZ2zP5r4TdrT0Rea/Wg4AnJ65LdijEGkAO9mshcQ11P6FJalVdsmS0c0UcV732ZP8P0WfKu9vae5W5TLzCfNtVVWk0FsyVjeaMX+i5E8AVDsr21qdYhQFz2UuHU7bGnz/A/3gb/91ffH//IFuPv9K65uh8sVONQBgCBW4QNRzlRtVW8V7PvScEpZ3Kwp2zlKLvHKUrmQHZ1hAM/4psCbVf3kfBAIrEsjBxMIVG8akEjcAbPeCSqg5ANMAJDyfBADsXoRq10A+wJ2NeO0UQdtRUG23O87ko8iLis/FYauIyi6YW0FFh0tEFtYhiD4oAQ0A13IX3MjUpehNEQurunqnrTXzFjaXpycqVXO7Z6D6wQoaopHBaPoX8QvTudfrLjaLNdapICpRBAN0qQ366jx6pHWpZED38uJK12+v1K3mqrogvXZh9lA+qDloq//4VJVWQ9++vdB3by80Gc/1wZMP1G53nRenRqbR3Z02k5ny1VZtVbQeTZRtdzo5GrgIdzO80cXVhW14WTcPVAfXW69LdqYwuWNv9Zwta1kHWGectxt93Na5VrQm0MUWsNFf79kNCXTjmdGBnRkKmWm31xKrcnKCt6EADlQkskGL/GYDp8U0bwvlUKuFeC7II9gfmkhkxWKowv12oDOMOwwu9pA5wkKV5zRnvh80VTkfqHTS0ax6UKleDUITxff5QqeoorDoHo40HQ/93Habg5bTrQFgyBrcB7aMvV7H1oxrHEoWy7A9d54q8/67LF/zXlgbU965QQjHdyQ3jaIAmwhI7wPA9yDwewBWdN53m8gC/L3/kUgRuN9PmLhRpd8HKBPPhXUo1mTmDPo9IBLKWuxKO8fHLj6/+uUvndcMuDmdTjVnn2TwZuNniXvuvfoxXQBDwSBesoegv/C5C6wvreLmB2NfkVVlkh2oGnMDgJXHEM8xRSYkYbpvuSAasXe0GthWneGr/34+tJW3CVy9t2VNIBNrTCigguzo7HD2LCaFAI6jzFt4/ghXnpg/TKxzXmmACOGEEerc4mXAybhuykxPqkfHlJDPyx6l3bp3M0C1WSjkmRdRgqH6srpT5FrOIn/bxLEsAOAE9NyPkaS+LVTz0U4BgpkQBTkKt59EwvK8mxERUIo9JoV7SDW2Hc1Uq9fvI0+Yx63AW5IBvrO7hT83sCb/Ye9i0N/reLgCcI1p+AeQapFeUqy+p9RMcHW8T1Kj00jMD/QfD5EYQOHskVyOrAg34BxgS7h+FAMJglaaWuhnaZoJ54BQosczwl4+CEZWeqfsc9SGVvfxsWkNNVCa1P0sHxC+HHlS7HuMrqf7t2tTuvYEACf+VyjnY9kKAJg+7L1RZJkDAoXtR7jm7A4BCFupzvrEfnYDmDTzeMSinr4CKNfpAsQkxxSTOLeaL5cGasgtD7vuIKTUcghJ7xyTvHdLhILIbo49W/xJ9sycJBJqxLr9DnSK+ZsmqDHXeM6P8XW/XU8K5jgjhIofS2fPB4wv1mj6JYQOCLGOcEkODwlpN7HL+6Bcp6enJlvhZGDL52ol5pWUWR2gcSj0eSODrWmOKADgA6AYsQWsfwUQzrjm+sjirVa0rGSa8Wi7HXWfPrGr1rOPv68Xn/xA/ZNzffv6UuVKXadnj20D/c3XX+nrr36hy7ffqJaXbSsPcfrJk6cG6n7y53+u//v3fs9uWzgxkO3aIPd2OnVuMv345Higr7/+SrPZVK1mQy9ffqgxrljDkc+JtXrTCl0m+T1OO16PwgULskC30w6HrjKErpUOELWxMyZXmPaALFwq2+J5Qw78cqEDRLPdVsfnZzp7+lSd/sD7Uwiom8VG2wU26SnOJJNG87H6p0c6eXSsWo39dEvDywu9+eUXaqmkx4Oe6uW9ZqMrn8vaWD/ndTtQAf4uJzOtZ0ufa5hjILtAkuX8igtYCyX7Yu68W0gYkM5xNIKExLzsY4HP2KwjwUZh3irU7uznAYDpp5C1Zou1z7Y8b1hXkHiq9brqrbbyWl1z8nzbDfVOj/UXP/+ZieXdFnbXfR8uIXUxl+LYRD4t9QiinHBXMAeD+kcNEBj3BvBhMm2JL6irQgSADlblQ4DLyrioNf3sTJY+SHfjkRX8GeMSNyHI2Uusnjci7369XGu92Gq9hCgd62Os5WXHCoR7BmvMXrmz7Inh2WpONAUTV1IEm0RxD/7G3Jem0SCqJtI2P9TstuLAiLtAo2GXn+liqSG25cvYH0PiZ8/QbLXd9sS6jCYjq3vny43Jxc8+fOw9ROFqAckM++2do8rKGpye6fjs1MD4T/7kT9TESprz0XKp548eabtYmLyw33E+nWk8H2syHxsI/uiT7yvL6vru1aVevXrrdQMgGSXwf/8nDwrgd7vEh68eWuChBR5a4NdrgQcA+Ndrv4fffmiBhxZ4aIH/qAX+5d/pH8L+LKk+OIAD7qKaIkuJgghgnOnjHACC3cqmnyI8mb5IIzkAYAMGAPz02XO1W129ubzWm7tbrbKyrldLvRoN9Wo80uSw1xhGJ4VZ3helQiA1LmI3qrVg5a42Pph9/PKlXjx/ppOTgW3tprOxrao4wFEsqSUAuKaD5jdXml1faTW6VaO8V7tWUSuvqAZ44yIqB7RMj548UaPV8WFitd+rwUGhUPzs95oMyQOe2IKXwysHMEBVwLpOIwHA86UVOI6Tc2EoVX9cQYiMuUPloEOeqTkY6OnHnyjL67q+Huq7b15rcj1SZb1VfX9QDctIiskHLC2xxNpruSOzkYJH1GYAhyLzjQIFtoZVAzPO38OyEBAWQBhVEgCwVbgorACJAgBG6U2xEPACkM1Zg0VBDbVpra4dRcx+V92Pnuv1fKxvh7e6XSysmM6ocGGvuNoq54zn/MFUxHL7waZGlbR1QbrwcsvKHIoPsi0xzG8Y8M4CrqjRJQN4rQ19rwS5gIMsajsOuYl84Byy6KQGmVGq8D62WI0idxRmo6+6jHmf/xuX4T8FGuzKWPLSS8BYoZh0odwi6lDP2M4v5aZFASCsKynokVlbZLS1GxWdnDScj4UKkZy929FUd9O1VjzXinS7ctRy4A/UD7YyY/1pt64fPDvV025XTUbjZuViGT/JoRz1DoUJwEGKGrVDWRsA1zHqqIkmqzGQetguUpd2fiSZWxTYKGBRHc9MKhjB+q5WIqd40NcHH76wfdVoeKc//ff/PhTRKB8o3q1DXVavldTt0MZ7VepS3iyr1qrq6YfPdHR2aiuu2fWthhc3Wg0nKs23mt4urBAm2grV8Nmzc1tPXt8MXcCvN9oqlypaLlYajVBU8CyxG6xq5SI/RfaURf6uJhjFvaQqCufCwt6QjMd4ZvEqvk520PfP/x7LD4IB4DjjAqs02OsFwJiUpBQom5UQTQFekP+bpEVW6TDUKdREoZu8trIW2L8xjwAupIxSMix77bbW44Vz31DzA06aIJHs2uuVsLbHKpGCKQUlCvgUC+ntLtQ4awtr47DbdGEVy8UEAHMjAMKhpgmrVMBF/7GtZxTl+R4F6HeSmwDbQgGZQI8EAOdkANuDEgAY5RLW01W7EpQA69YACGtNDXpFB6co28hjjsKtYI+atFtT9+UT/fDv/C29/vd/qqvPv9T86ka1zV61XcyDdZSb9RoTnscMYx15HaQS1iOesQFgunUetpJVVH2Ae/aiC+W/C10uJia3CopvjbrJGRSUWbP4g9q0sG68B4CtJoQAkKz2aaY0D1D4xO8BcCqA3oqLUc7a3e/vLSLDOjOs/VzwSir0AiJw36UdDQah9iuHysNEhr2z2fEMxbaOglXebqnabFnFXKnVTFxCbcU8Xqnk6pEzP5lpuVg6CxgnDduIs4Bwn3lN1XZbeW+gSqut4SRs7KaTmer0fxQWs6nWy7nW25Xag7bOXzxRe9DXdxdv9fbiyuPy9OhUdYrB5O22qlpMp9qMJjqMZlaxlpcr2+KfDvrqDXq6vrnS6zevXWSuQMQCqASs4LkkRaoJMVko07xseM9REIBC6RaZe0lZaYDjnaqPARlTe2TP0fa2GMYOerXWcoFF5j6tn4HMBPDwTvlaKBc9Buw8GnSrsEFNFszk1Pv5o3CNZ+p+kSzTcQip7bFwx43iYKeTdZ5pP2hLR21t27km2uj40ZnBE2wGh5dXOsfiMq9rO5tpfHuj7WJl68f5lGeZ+zlC2qE43mzWVYdVsz+EYtzqwOjrrrneM56Syi715VC0xlgIgCTAvvvDdSJIRUO+A9re/fu77WParv3qfjIVeMNyOtwanGNrC9f4bOzNY7cSQI8xKQBDMmo7HXX7PTuTXF1cmlxEZXhtJSoWx+8sR7F4DuJPgC8MZc9ZzoeNQjXPjA+ez/lZCHKZARv2ru5pGDlAMCG3nXlig7X0PQ72bo0u8uNTn3DOYcqgNenH5AB+N7LDC9tXPp89WRA8ap4frAb0/BrzS5BMUFtWvCcrlIUAKia1YTVcCVvzsBoOMK3IDLfbQCJH+WcTycvWm94LkUWM1lPOfAwSXlwnwI1jMqza3poASTGd+QgresAE2/bmud14Yqyk/OHEBfCWLK2rxdcGrUtlF9MzwIqkhmWMbJP9LaQoA8CMe4OSgNuZaliHk5mecicdMZLcbFhrIaXFxJByOIve68zhWO/oVMZu33e9SOB0EpyGtXB0njQWIvqmIIUUmwwDo0nhXjg7FABjkEPS6Lj/2zroewX5vWOJXe7jsyKrOsBpwFxbtacMWc4azrsvQODkfMH3jCGl7GF/nN8gbWtTjAvrl0ktaQ3na6ua33N099qY7KAB3lHB8rLLBSC4Mwtiv+52TtblgEK4E8zn9I29CRicx5jHaAeAMLKAsQyezOaaTGeazRdpbMb9JhfptM8oTLeLPvTes0jPlXUwXL8DoGa3BWGDtRvlvqNrTIIrHA/ezWjvz90FiGvyqwHLUMhbWZ9yR03uMkEm9Yr0aBkTYbUbAPBoNNJsMvfejX1RTEFhQR650O/2rI5VShnszH+F/QpjzqS0Ihu1IKWxR8cBp1LRnNtud9R98kTN03N9/7d/Rx/+8C8ra3X0y69eOXOcKIZ+/1hf/PIzffbzn+jtd5/p7LRvUman29XzFy9UbzT005/+hX7v934vwG1AtlZT/T5uC0OvIYCZ5Md+9+pbn99wmXj86JHB/uForOlsqXqj5fM+r7yKY0muuR0LJh5wz589Vbvd0GI+tuNCDaLkfqvx3Z1G7FPmC6tuT45OTO4+bDeqs6nWQcePzvXh9z7RD370l20t7ddqqwUOEACfZIyXD7q4vdRaG8/lAN19cpNvbjV+/Van1Zoe93uqZQfNpjeWwzcglGe5KqwDw4nW04WVnhUihlzngGy89RqLAwFzD7WP2WRiMBYiZr0a5Af2WawdEK05K3qspXmVPsJ4IbYCVSrrCe5m2JXbfYhxVqV2AshaV63ZMgCMJX+101DnZKA/++lPfC29VlvHvZ4B4Fo5U93q5bXm47FBYJwCPF9A8A1OlXN+2SOZfCBqA4zFuvs445Cu531utZ7U+VFzuRneek2GuMR6mNdYH1lvySKvGmyeTXdaznaqQ5rimUJyZUHHth4XI/blh4PrP6Ws4v3Fgs5576AVB4L7GCcTbt4BwD7Ls09l7snKanJ+toV+SRnngErmnOLb0djvy3zTajfVJZLKBFOcpHYaT8e6HY1MZmq0W/r+Dz5JttgQ1CueuxbURSpVdQcDj50T4rnymr764iuTqllrFpOJjrtdLaZj78UmozvP15PpUKPJUJU807PnH6qat3Rzt9DV1a3G2N6Xyzo/P9d/+wefPuAVD7XWhxZ4aIGHFvgNtcDDhPobasiHt3logYcWeGiBogX+5e82IyIzFQ1dZHFebJExFgWEVGOy4ohfwAKIVj0srQAAIABJREFU0g45hBQLUM3l9YYGR8c6f/TI2bzD8USj5UK7Wk0366W+urnWlzfXGmMJjY3l7qAVRSUXBaOASymkyDHkgEUR+3uffKIPPnihk9Mjh2INh7eajicu4JKbWc8yNSikcwi4fKvZ9YU2k6Ha1bJa1bItoOsGTwGI7A1ooLrZbqvSaKqU59piI91sqtFsWIV8c3Gh2WhkpjJHVBe5lyuzgrGV2q3WVt9s5gsr4AoVUeGQR1WAA1neDPUbSq7T5y90KFV0dXGr19++0XI0V0tltbOqmth1AuFtN1rvtwalEa441hImOY6oFMaooKTKOMogsjkj7zSACMAWFxy2G4OBVQ5Rzg/LoigHSMqhDeY2GaSpKBWH1LLKlVyHek3N8xOd/+BjfX71Vt9cX+puPlej2VF+yFQC4Vls1DhUVLJFX6jPAmBPynGsqJLVGw82q9QjH3VHRs9clVrVyg/UwN2jge5gWANMZbnKlZoPqaidUCqH1XgqDiUFsDOoD2HtCogSRdcoxCZB433+YfFMKNy5kOr3S8FN93qDoiidlH6o0KwiDZWEgWsKBtxrHuAC4DTMaJRatszLsO/KnD3E4XW53mo0W2kBiIkKtlGy9fMKwGyDqlFqlkp63Knq49Oefuv5C51ihYbqczmz5TQ5TuW84vw+WxFjkY66jHyst7fO4F0upprtFypXKEChvAFApuKIYoaSC4AX4G/Z6szxenOfUXxyfqbHj85NqPjum6/1+c8+NaECW9YA3CK/rpod1G5gXyhV6iVVGiWVaiU9++SFTp488oF7fjvU3eu3zu0qTVdaTTbKDgc5KrRV0qOXz7TabXV1daPtpqJGvSOIAcvlWrc3o1BUGcbMDDSRgwnI7ty794u596rfyIsKYkCodbE6C0vDeI626IQQkVQ4RWG0mPNCRZjy6sgndz5sUpgmcIee1cAWuZxICAWTveB5JPA2UDYjq1qVDraAnpIhh+IpkWVajZaWk4XKMPJhy6NwsmI7lOAUMnPAvqRuomhIERTQidah72GpzBwMIGT7Zr7PNSWrX6onrQZy20BxwgoRd4IoTO7JsMVFwJlhQdGntYo5LICUohiLigWCB2AGtvTkYQdwSaEL8kd5fXBRDdXGPCmALTqnOJZTqCMnsKJyM9e6UVbr6al++Dd/VzdffKnLL7/W+OJSDQBjwDOscG1hVzFYsBZ29VuVcRSw0tGZA47Ng0ACGG4VFU4EjCkuu1JJAHDI9wGAKbbaPh1AGrWE7eui2MtYBpw3YcR9MBwdUAbZTSGpgG2fmQq9BgUSCFSANGEBHSSjmGOiEWwNHsarybK/sCSNwjGKwcgv5RmmhqP/lsta7TdaQgKgJ2OT2uuqf3KiNtbQ+72+ffWdhuOxSqWKzk/PrPDBLhfwJ3Jzwz4WcIeiIwN4W66qfXSs6SIUKs7crVStPp5PJpqMhxqOblVr5Hr87JH6RwNd3dzo9u7OXarX7ZvwUalXVW3mtnlc3420ux0rm69U2+7ULJfVsdKoqdHoTlfX186argEYUADE+p5cOp4LY6Za0iYL8oBtd23RnPYeqd0M2iRgwKrW5PwQWXJF4b9kMN+g436vlTMKscklyiLGSQp/DpDEO4/Age6VwAUBIqkDg1iFxj9AWIrAXCPRrLb1Tna2BiLovybdYLEqW3ru2w3tBi2tm1UtKtJ4u9LL732sRrPuAvw3X36ps25Px52OVdizmzurTyj6rmZLk+BwGlksovALYERBE+tYwH6vv6hL7yMOaLtk3ZgAo8KG1AAgAHaBWxUAcJHvWoDH7ykt34OIAwzzvFJYHL+3l057HhMZDMrGmsiz4lcYRwAv4dKxt/KIgrkVyc7927uwy7MEOII8EOv6QVWK4Im4hhIL1VZh9cr+APC2WOfNm8gZTwFEL5fkWZbVaKLQaVphjJKYa8jrABpBHINQQw49ym67fFLktwVEUoMG1nz/4tnbAjZlhZqsVuStJ6IYxA4UzoAwVdT7bpui7YLAYCUrz3K59H3bzhxAznhkkKJC9ZtydlOTh/1wIkKk8RBjIp4R7Vw8dy6a9gZgRgEJmI7it2h7uxsQfWHFZy3cfyAQlsOCGmAixlhkFd9HaRh4BfAM9WbhngAhgRxsQGAGsnNnE+C7KR+0ocCPGhhnBWe6k9uNm0IA0OxleQ8DpKbbRDQNgDAWqO/WgsLZpcgdjodk2DZNpUXx6H7td5unMN33wDuvwUbOo4FNKjToGM/B91jYDqQBVJBni1Hgf0/20kFETIpWg4AxfRm3Tf3aIGW61sgXjv1O4UbgPO+E87JfKFTN7vvsT5KduvsC46pQLyd1dmSdR5+18p6+ep/7G3a1KPkAbU084j6xrycmBFLmeh2qQvZQ7Es3nBsip/d+/vP+vqxWu23Qkb4O6DRiLSHzO83P3CbXUxA1ivmXvhSAfSIiO9s5rpP5ygriFKvDwDQ5k7mgmMtSFEaRCO0Hn9whTC5JSnp/Pn3R/ZyxGPsoCCcmSaTxFD/D807PK4G6rAFHg4HHKVbK5K+zN4q9QKjyI9M4BS97HxHgsR0uiCVIcSQF+cVzS8oe8H2xEytXrARegcg1mqqfnKr37Ll++Df+tj7+8V/VodHSF6/eajxbqZo3bZn8pQHgP9Ob736us5OeXVt4Hi8//ljNRlO/+Owz/eEf/pFVvwBhjDHAL/aCPGNcr1D+joa3Xlv6vZ73jKvVynETRMVUqlCsI6cXNWWn07M9NGv7ZrOyYrjRzHVzfakXz5+o32v7HPrqm29M6JmMxp4rBr2BQda8XNGg2/F81+x29OLjj/T3/v4/UJ43ks3+XuPJVDPmrP1Wu/JeF7cXenv9VsPxne15K4ulpq8vtHxzqeetrp4O+mrmRCVMtFnN7aqTQ8eCTD2caMt6iVqTugWW8ez39qg3WV9YG7eqMJfyLDZrbQtLdsbGFmBz6/2aFcDeF4YCmM0be3RU7/RRAGB+lt1k5LFXlHF4Ym9ShRBUVxXCV+mgaqeuvN/WT37253ZwMgDc7Wm3WLq+0azkquwPWkymBoBxRjDpwGTOsEKv1yN73orbfahxAYGrZFaTLe45jbWqYuIEQC19/240dJ/kniC0ca2Av45rsuV/SfMZ8RkH9dqZQWWyeWdYLXNWWm3dLqyBEIw8j9j2PeVdm5AVUR1BPgvngJiLC/eCncnfhHTtyhWro1co8kGtiW6oVjSZLzSazOxi0GrXNOh3bdeNJT19mrVtvlzo9ds3JsSfnp/qL//2jy0WYO0f9Du6uHij0XjqGtbxyanyWlNHx6fez86mMzVqKJ5XGt3eqpaVNRneanR7rcVsokYNd52xptOR7baPjs+U5S3NVrJ71cXFldv9ww8+1H/zr/7oAa94KLE+tMBDCzy0wG+oBR4m1N9QQz68zUMLPLTAQwsULfAvfgBs8KsAsAuh72R0BY4QohAKNyjltqGMJKcFayM28OVqzaDq4OhIx4O+C6MUrnd5VZfTqT5781qfvX6j4WavGeDmQQaAXXJ3hk4c/CmUURJAkYulzsuXL/Xs+TMrQjb7tQ+YE6yLSpmaFMWrVdUBvrYb3b1+pdn1pQ7zqfqNqhrlgxnB5GRy9obdyn2Qndjq9NTq9VTv9ZxP3Oh0rELBUvW7r7+yCtgsYg5Rs5kPixwOyeVBocNrAxseqzwOQVadJhs1n7f2qtfLLpTX2y21BgONJ3NdX440uZuplWXqZFXVdiWVsRNLNoCAZEuULylPk/YBfKEI6hxfqwRQ12BfRvESlWAoWmDoUnRE8UJtiOIZhTQrFClwWFULSIuSLrBkO5xhZ1nJnFeqZkPNR6c6/vgD/eK7b/VmeOcMnk67q+q+bAvbzWSuXt4MtakLvaHC5eAIg5yDtPOIk5IIuzIOnTC5p/NxAkn3OlTK6h0NdHl7q/lqo6xaU63RshX0vb0ULG1ICQZtUXgFOEUn3R4oqiQlmAHglJtmW9+whi5AAwqpFJQo9vB6Zx0aatH7AhBANfeJtSoFGReJwoY3skQjm4+fR11HMWNBpiuKdATYXA+qAX4GBRjKAop1gE4lGZDYLcPy9rxV1geDnj46OdFH52c6bTXVJPtrt9JiPddqv7ZamowmGPTV3UE5AMlspWy6xmdMm/VCw+VEpUooMzNyWcmQXKXinyq+F5Kn9zDij4508vhcg5NjNTttj4vvvvpK3/zyl5re3KlLHikFDhRAFIGW2HrvnUGHqLDZzVTvZirVM508P1dr0HGfI79ufHmt5c1QpelSpXXYY9dqJdXbmU4/CgD45vJWWdZSXm0bAAY4vL25tbUnwLiJCeudlou9NqsAkN8X2twrv+6Vqu8UwFbFhqzCldYAf1NBr1CJue4QfSUKEQEA27ZtAwAMMMWYiPmOgl6T/NsEKQeoF6o72gTg1nl9hfIYMCMracmzhixDMb4cxReKaOv5KlT55ITZYQBFZMy51BMttGU+S4VHK79SQdLkAwpQ7wHAheKHiS0ihUvqNCq+7iLLFjAkQpRDVkl5lc+I3MPCxj5cEgIQSwPXAETcLxbYjQYgcFmlKsoxJAcHlZd7lVZhGc69Usw3/wAlXhXiChbVVeXNmpaVgxrHXX3/Rz8w2Hj1+rVu375Vkzx3immlzKoHikRz8su2G602B+UHqV6R6gCIBm9xoMBar2y1WGV9UJkseSuDI8/Z6gisCgH0KZZxW5CFOm0raMkLC1VXAhOtPE2Z7lbvJjv9922gE9ABGOVsTttK7l0o5Wu+10RJwFxOri1qIwNMqLVDmkV7O3Myfd95g3Z2iCBHgwIoYyqZ5uulFcCsowDCrX5Px08eq3N0ZJXezd2dbu+Gms3m6nT7JuJEbHUovWs1rABzW9GjPCFjfbbY6vjskRabg8koFPvJcGTOIg9weHet19+9cg70+emxQbMblBCTsXOUO/2+2r2umq2G+8Lk5sYAcHkyV45V5GanCortzVrNBm4eKBtXms8PVpFYRAIATFQ8952XVa5XtdRec8hJmyAuGbxI6rWYxpPEM6kseT48O9qYPUOQkCC8RF/HwhZLbMSLNuRAbRimEX6Fw2vsC6KKnxTwhcAfQAgL/lrVlopFQXxJRjr9pLCVt6VqADUGgA/M36h/yzo0ayr3O9p0m5pVDprs15pt1nr64Quv1be3N/rm62/VazV01G6rkWWOhMj3Bxd9IZqxjgI2AOxzDxByAOZaDUD7cCDh/5mPCnta7j/U7GG3aEt4A6VRjAXkjHt+p74rSIBeQ1Mb8a9+z/sminkuweb3a2sBknquSKouW54msNgrt8HUyBcNIhUW9xC4IJ6VNV9ulTfY00B82kU+blIpswfjWgJICSCuUNqy50DlXUQGhJVzXHChIm82a+php9rr6e7uzsACCthqrWzQM4DZAPgBbLkfQB4yi12wTk3gnPrCKp/CfspNZW8S+eApVzptadmj1eq5i9SogCHNFM4kVvhibY4aMcs0nc41nk4MoHnuSZnT/JytnrGKLuzIi+eR1Lzvu6Dwi4VC2HNUyiWn/clXdr6vVXa0feQWs2Yy59DmzkQN/3XfN2OKOatYd+0qkUC2++zWBD5afZuUquyVAWCs0AYANggMISqpfgEkmavZwwrOGiS7wvqdcwDOIwDS1chopz8x7ugbRK1Y7RqkpoIa4mnCZI5fVcIW/TlxxcLJ496al71OUM9YX9xPEwBsAN3i+gB8wj69sAlP8RPJXvx95b3JVqmfxrkpkN9ow9gXx9gINbPXqoI/llx+CuDX63RBULHyOeYt9vt2GUpWxQbi09gNOkysTQaAAcKc0RmkiCA2wt2F3JIbBDbRkZ/nWvO6CQKQBcLpIjLX41W0T2wTOEfUG5k6nZZBR94TIgPqUObKe0V02lMUoLlBNINM7xxZius2cMs674zZIF6yfwe8sSsPFuG+Fmd4xLhI85mX0aSMZHwWUQz8YAHk236dfsdehfOFN1FxZrADU2Gl7WkynhljstlsGuT1nLNY3kcURO44cxZkrkRGKoDvpMSP80FSPvLMmcsLh6FiPNMnnXlc1R4yLnFIzZYqgyN98jt/XT/6u/+ZPv7tv6bPv36t69HU56Q8q+mbr77Qt1/9XDeXX+qwX2q9XnpN/+ijj3z93377Sl9+9ZUVzLd3t36e5+dnevL4scfy8O5OX3/1lQFtgDVyaL979Z3bhb0nYGYQLNm7VHV0fKJHjx67zYajkcbjkfpHPbsz3d1e6e/83b+ls9NjLWZT/fxnn2oxJ1ZpYYIa4SbsFWvVqj+LZ4FbEqrMf/AP/6GePn2ubq/vfglRuXHUV7VV1+6wsSPMaD7Szc2lbnAl+fQX+sm//gN99Ud/pr/29Jlenp+rWcMyGGeUhffm7ClzyK/jmXaLlUo8JwfCb+12hDNWvVaz49dsOnE/6nU6Jp+gtgVwNYCJjTr7a7s4hKsQ90+/CAIN7kGhWIeXyf4XsiTOD2Qn86L/+mWr/lxZPVfeaynr1vXnn/7UgHOn2dIZVtiLlarse7Oq6qXMmbSr2Ty5e4W/Uew9cZBIpKdqxBMwBllveDE7cu2o+5k0WOOsSM4yzRYQNLbut+xzYMnRNyAA0b9RAa+XQVg+6nfV6HS1OEgX47FuxhONZ5BCwrG51shMQPd9QmAqMho4J+Nok/bD7DGLNbRwBGDXuzmU5d5Rb2i+4vwbWb44zSyJw0C5nUn9flvHR33nQt/cXOvoaKD+oO9n8ulnPzdB9sOPX+p3/8Zf1+XlG223S/W7TU0mI81nOE1JjVpLs9lSnXZPZ6fnalJz2O10e3Ojt2/eqIYF+2SkzXKuVj1XabfRYjrScjYxQbXV7mlfqWuxA7Du6c3btyarf/Typf7rf/ZvHvCK+x3jwxcPLfDQAg8t8Ou1wMOE+uu138NvP7TAQws8tMB/1AL/4pNKUJ1TxhUgxLtiQ7ISS3gAh/DiwMoBh805RWkyVVBkAQZTSABU+vh7L9U9Hqhcy7XaH/Tm5kaffvGVPv3yW43msP2lFTa6/J4dx5CVJVtOimQoAGo1F+sfP3umcwCr4yO1Ok3dXF9peHdrAJiCKa+cEsdqqbvvXmlxd63KZqkWgEFpr7zEIY8CJAf7rYtwp4/O1Wx11Oz1VOv1NN5ubLFJ8a203RoMA6AgV4psoxVK4HLJyubbq2sDv3vyfbCBnpHdFUUoA6EcCO0yiVruoHqLDNemqo2mbm+HmmJ3u9pr0GioAfi72uqw3KhezVzUMPs1qSVQTYRNImBTFhl/250tO11o8L+HtbKLpeSB1siPQ0uNshDgLlTAfO0MX4p176m6LUaA+YvtGIVPiqHthvLTvi4mY019wquY8Z2t9gaAd7OVOtWaC/kUcGxZmLK0NttQmFg7kTAnZbkBYIpoq/Ui8omS6rjeaujy5lZTMp+zqrIaVlJh00qVCmUKhSDU22bRO885VDkUDQsA2AW4pFyyVZ5VlMlKkfIeYKxzvijgk4sXRTnOxUVhKNTUsLkBfznYR5HICkwKgIwgF33De8/KJg63KCBdHcDK6mBLvYxcTwoLFNI2K9+HgYzt3ire43pDz3ptPe129KTd1nmnpdNOSx1Ag+yg69G1lruVNgdU4RvNJ1Pn6pkwsNyoRedYktG00FrryLrlmnYl2yevN2RWoijIVIJVT0Gg09HTjz6y6hrgCQb1+OZWF998o+Hbt6ru9mpXqs60dSYbGYqo6FZbXIt9AO/0yuoNcjX7TZ2+eKS8mWu335pgML+91eJmqO1oYdCOOjx5d61OWScvHmu53ermdqRG/Uh7PgVFuUqajmcuDi0Xa03GMxdcUAzuNil3Ks1c3ggmJVL68h7Id4GqyGVMhdsokwTgUGRDFpNgAZwajGPMHigy7AMApqiYhzwHAAS7uaSd8a8D/Aa5IlwYCztZF38gDADa4JZeLmm6Qb1Z9pyGxTlgBXfNGD6s11YkFACwraAjmvJeEVOo353XZ1XSO3VMUfA12EGsWcrNbtTCDpT+H1a2MRdwnUWhuQAdDfSnvGkr9lLHLggXRXGVZ9+qlwzSlGzPTIFsq/Ji53kBsBV8jcxaXhB8GKeQbxp5pryRa13aK2vX9Pj5U7VaDQ3vbnT95o0qzFM4OgiFaAAjS+202DNedwEAZyVbBtZQsUI0ochvED5Ttt6pxBxsZTCAQtj8YlKNMg+lKYQl5mVUtOSwLVE32QY6lZ0NAHMHRZZmzFcUhA0CWQ0WOcHMb873c+44ysGVC30APd1uz0qI4vuMMYrMAVqV/LsUpcOGde2s2QAtATg2ARDwWeWSCRNrinL0Q5RajbqOHp3blvnm9tZLN1bQ5INTeKNommMRn9ejWM98xjSKMwT536udNvOtut1j7UsQUira5zUteX8sA8mWXS9NCCmt1zrrdKy+vr25drGwUs/VPhmod4ICqG1L54uvvzEA3NweVMcRgqw81sXFWo1mECdQ4BIFCPhroUoqpoaNd1mlWtXXsCDTfLPzelX05+TSHratnvhjHNwrrrFwBOjGGQGrdFSCuDWsd3YSMGAKEMD8j1I0qeT+UwCwgeICZEtgC0VNQEEAW1tBAopgq52EXmbQoQamv1GQx8oQgJs1tVlXdtTTplPXRDuNNyurXpudllixJ6iuJiMTy5p5rlalovr2oCZ7G4gpKNNMqtpou0Z5iTIJcldZjVrYxAdxIAhM7AkM2JrnkfYkyW4YEM82x6iXyb8t1NSF6vde/fsfAsAFRB72wwlnSb9fODAkNwbPTUn3WChoi7dzu6SIBtbnlL/r9ivjmEHhOgFbENggupiYZRj6XW5gAcAmMNX5ndhjW3X/Dvwx34X4DIrTtVztdkvtdtsAsFXEaT3GncAW7Ak1bjSbHjso3pervUkAWN3yB2JSAYDZxjflx1qRlUBu/p12Zr7ErrJeh9SGAjgAgNgEBEmMz0QNxu8yhiFzEM0QAHC0FwCwFYooF52DHepVE9CScjGylWNMFMroYh7jXiAKACKPR6yzq1jLAMohFGUAf7uwDLXtfSgWnV2a5jvWgsA9406tXE5AZWSeorCPZ1UAlHaeSGSeewA1zcGBLIeNaPoFlfJM80XsNQCCWVhpd/qJwX6TrQ4GleseG/GwI8P+XXxBKGoLImBYLt8bvXjTkDrxfbavcQ+vyUTFGNtOHT0AYPaIydY5WZF4T5EIPaat0h6FkvW9/N7AyQFAYv2IsVOAltGWhWo4iUPDJTjNQ8xZ3ssnklkxpt3vWKsRmKYMYI+tiKVOZNRSzIdm2AKoJ1JiOF17P8uehHWD9Yr3wcnJqSblzHspg6+7rZ/vOxA4rNLfV8PXm5kajZoVh7SuwR7m4DQm7aLBmE6KeatincG6cdvfE3LcQkFYYbywzhfvUYBnJkaYzBL/lhzt35nZp72euxiESO+DooQYYHQoFgtld+z5U060bWtT/EDaGbhPp1gB3gMVMNdnUNPgYABxEBkLADgmg7DYLxTAnp+LPHRIYIB1pSD6QpiLqGHypkMXXq42kJdqU61pVqmq+fSpXv7O7+rv/aN/pFfXQ81Zy8q57q7v9OUvP9ft5StpSyTMSKvlwuPqaHDk9ep2OHSe7/HJsSaTiZ2msHnGWQs18HQytlKXeIF+r+v58stf/jKAOgDvvQzK4TTSand0dv7YYDjPYIx702puABEl8Hgy1N/6239D/V7HmdHffP21cL5h3SXLfUIWr8FgyKsrk+awDIeA8oMf/pYenT3S0dGxydjMZ08+fKEnn3yokw+eeuyudyut13NtVgstLy71+//sn+v3/7d/rt86eaS2rRs2Wu0h76wM9GIB3cRBArL2bBkgMPs89r0AxKy7jbqvZTqZajpZqNduGPhjfZ2Mx3YrccyASXux9KXHlMZSMaZSPAkdhbFLVEOcxH1mdIRWUrBTh2Av2n10ouZpV3/8kz/R8G6iepbr+fmJCWBV5uiD1ChXbE1MFJUjqTg3pCWcsyfdLauiNA4A2OdPIgc8tvMgXfEws8ykDO6Dmst2h8PWRmWUyCa/QMgIUg2AJqRzDuqHA3WFuuqdrpZZVW8XS3355kJ3k40jqrjNcAUKdwVAWMaUI30cYQDhHLA49nfFPsK1B8azzXoCBC5Vc5PBlzBLDACHyxl9sF6DoNAyCRSlMq8nTx7r5PjIc9XPfv65KrVMH33yQj/+q7+t9RYQW+q2a64Zzcczq5r7nYFuL2+1mK+UlSpWArMuz+bspe+idoOVdp6p32rqkroSVtD7vc4HA6uq8YYrtXo6On+im9s7u7GcHB/rH/+Tf/WAVxSH7Ie/H1rgoQUeWuDXbIGHCfXXbMCHX39ogYcWeGiB/7AF/s/vtX3aNdhjv1cy+t4DClKZLw7dsVE3uJnsx2CLc3jdUNyzhU/ZoO+Tjx7r8Yun6gxQ7R50fXOnz7/4Wp998a0mM1iyFM5ResBMz12QB6iarpbOSN1Xq8rIsem0XfAenB6rfzzwZv/q8lLXl5cuimBXC06Dbe5+Mdfw9SttxkPVDxu1MqleTgAwwFwCEKt5zRnA1VpDtVZb1W5bUywJmw1bgxFQ+u2XX1idRzYQB+LFauGifavR0OXrt1b/EsK0nSy0GKMCRqqUcgE58Fg1EL6u9WZdebPuDKDRcKT1YqPKvqxetabqamfwgvxKgFqKLtg/b0CVqoB3SSVlY9xSync9qOYScCrhAsTsAxDhbFpD1UL1kYLQZntvA41K0UrFov5V2DAZyMeCM9MiyzTa7zQFgG7ktuUkxxBAFpZsiWtfH5Tvyz6cWr1IoQ8VW5VCASqOsJDiIIkSKqzvqr5/21OT3VuiIBbKYwqBlzd3tiTFXqqECqXWsKU4ACq/HpnFK7+QS7geiFJon6wJAY1cCQv7UFSBFJCwdqVYE8ps8NK1CyLOLTIhOgp8zvh1rjAHZdRnFGBRAIY1pYuiPvQXMGA6fSdAAltQg8o+yEZhrULrWmciAAAgAElEQVTmpgHgKBRhKYYypZmVdNxo6Fl/oGf9vs7qdQ3yinrVTL1mTa161QX65W6p0WKs4WSk4WSs7Xplu/M6+ZLThTqlqkrYZFMUcFtwyEYZEezzNSpq/qGaq9Hrq9kbqIv698ljW2atlwuNbgDgXmt2faP9bK4WQMnmoIpVogWTfWdm+5yC3k5qtkvqH9d0dDbQ849fqNGua71Zaks+3N2tZjdDLW+nqtPkjImy1O6UdPr0zODHzXCqRvtECxdVSsopUKD6XW00myx1cz1Oio4oxoYvQNoCuu8WCvDi73gW/B8KFnMAEnEiirdpzko5ii5cJqKAS22puEfBogCAbd2G8tgWpqhfGX2hfLLNZcrdpDgTxr8xrlxYBQCmzzKmymUNl0h7AeHLWjvLM2zm6lnFtvUZFdrw/4v8wvSeoaRKJJxEVijuPoZxsr5NihPnBG9izFFXDwvgsBcOP12KGmFzaVvtQCxsqWnrcAo3/ECysAzdUMqpC5deNVBltSoqkedbzbRarFWebVVdUZiHNBEAMEpgFND8P9gJVvwuEDqgGNV/T49fPNN8PtXlm9far5futLQnAHC1nmuHQhCSB4U6QNM9lv8U6SkMpyxTgGssnMmqhk0EccAAMLdWUg7A+R4ADDkD8DRvYoW4ctEoRF1h22urU4A8LPFS4epXAeBk/YyNdpExngATwFcA4GarFZbBrI2o4im4bgLYZQ0pAGCeJZasVii5CsYCS8Zy9GUAQuZlIgEAg/NWw2Bw7/hY7cFAt8M7z6mL1Uqj8VhlHCJou7ymdrsbxIrlQrPNSnm35UIuqvzDgs/JVM4bypptlTsdXa2X2gBWddrqDwb6+rPPtBtNNCCPm+Lx8M4F1VqnocZpT93jvhWVzXKmL3/6M61vh+qWK6pR1J/OtJnNnGFbb0TBFCt3uqCJE+C4CeBlTkUBuK9mWtvyG4JSOFXcZ1fyfFBO2WWCRSMU/yZDUKbbH6zgYa4BdF5MVwY+ijgLZ7TTt7NyUhgG6GLCVnKCLRR5BfBihV1SCPK1rWnzyJoz+SDZKHsccj9V7MNR7crqRAgIS9blVk3lAQBwQ5P9VtP1MhSstluF7LXx2k1BkXlk0GqoJ9rx4LmBOXS7XLlvMBcAbB9QbhqsKju7naIt/QxQGgcIX3si8KBiCnvxzGo7fsbWwAxK/1ACkN8DzQLZCYCHMVEobaNomyxt7zWXyX2jQK+yIFmZ7JCAqXd7TtT4obQrrPsjdjUUotYrJ9t9F48Bk98j7jCn3YObzruNTF2Ky4D+xZ+C6FMAYqijykRg5LlzLqeTuSc/SFYGgwxGh+08+5hWq+Ui9cXljYFcbE3rjbCgXgJaJLtpX4/Bqpg7UUtxX1hiTqdLVfOSwV9iRSAWOkuUOZJ2dBtkVuUDdNCfLq+udHF1pVa75bxGfsbPAHISQG/h1JCyqU08S3taK9GY61FzFvnXzN2Qotg3LZYmt8wh75nwEw4Ytqhljt3v1O60DdKx1+JPYXsOmOcVNm15CvW1yQfJ7pY5zRbEaVz5Z60AS6SZ+zUlnlKhhA0r5gDDcSpYrJZa2W0FbhjuK+HgAYDKOKtCJiInEmDhHgCOBT0ur1DLpliWZLccxLHUQ9K1FCBE/FPsr1njCmt/t32R8eytSGI0JVtoXCiKt/XnJqJlhvU1t5+yeHkf7wlTjrjPWsZiwmr8HgBOymDWq8TJtOtGTj/ngwq1sy8DoCXAZJveJPC3iCWOvF36T1JUQ1ZzxEv0K36HZ27ldyIi8P01KkayxVkiErkxrHELC+xQ3yeH+bR2QnQIm9siUzcZ8dwTOEzkSOdGq9UTAGyyTnBpov2SDTQkBwhs7zLLg6QXluYJAAYcZr0xqeRdRrxb5b2MbkDgYg6LGQy1PsSu2J8Utsz3ZkH33BjGSEQSsBfgPciBff7siUHDOXnt43FYs3MdODOxxqYxYbCe88x9f4u4ByuzOZfVMyvil4BjrBuQX3jMKLZ3JVsEV4htaLY0LpV1y3p1dqrf+S/+vsrtjhr9Y1VrLX35y6/0xWe/0PD6raqljbISe5qwJ+Za2HMXBBn2J7b3xd69klkFDNiLaxMqYOyfO+2WVfevvv02Ed8yEyKJdML6+fmLD/XRR5+YsPLmzRtdXF7YOrjX63jfuVwt9Mn3P/Zcu1jMdXN9ox6Wxtu97m5HzkzlHIwl9GI+s+W8z06Ol+h5Tet3e854ZT45eXSmD374PX3/d39bzU7TgGCtUdXpUV/ryyv9q3/yv+j/+p/+iX50/FgNq13Xmm2Xjs/hTA142iIKA0vm2UKb6dzESyKKrP7Nc9WIKMFVx3E0dyYsAgozpw9veMbJPog9fbGGJfIFZJXizMEYd6yF16/Yi5nMatU8RNK6xxJzKmtS/+xEZx881eDZmf7gj/+d3nx3aSLlh0/PTHJBraz11tE/K7J8AX4PBy1m7BtjT2NrdjuABanKUQsmRwXwXG8EUI+lMmQP9otW/zMfMMcCAFP/YL0tmOHen3HOhkyOXTpq/L0q7Z7WjYau9tJffPlKN5OV93f1lDjjuzShP/ZazJ/kCsf0FUQJ1rrCDr9wS/dcw74JkntW1YI+a6tqHIeChM1/fi7Nus8l29XSQPDx0UDtTpC2rm9H6g06+uDlMz1++kjVHGJKVa1GxdbOo+tb7dd7HXWPNB3ONEVFv9nr/Pyxz/lLyJo79q11q9n3m5X2q6WmtzdaTyeO6Hh8dKTRdKZ1VlH95Exnzz/QdDazjTTr6X/5T//1A17xUGp9aIGHFnhogd9QCzxMqL+hhnx4m4cWeGiBhxYoWuCf/qVTV2a98aeoDQPUar5QcEbJKv7Y3q6oeCT7sbBuC9YrL8DgFcWHTqbHHz7Vyfm5DyMwf9++vdLb11e2lC0dyOgrGwBqt/vKseAplZ01O4MpClsdRUKrodbxQJ2jvq2Cnz9/ppvra11fXpkJW9qQD7lRab3SYTHX5OKtDvOJ2tlB/VpmC+gq7FZUSJt1yn+qW1WcVXKrIkuAAdWSyvXcoAlgw8Wrb7XfbAz4dnsdzZYzH2aajYZuL6+0X20c0LsdzTW7m2g9hyUfADCUU0pDG4BKbAJrWKzBsC/ZthOgA/C0viupstw6+5JDKmCtc+g4MBKlUwsECCtti4woGu2xi5YyPiAVPbKcA/pOa+fiYk0aGYHOqJ1vDMD4cUUKUMppC8auCzY8P2y9KXBUc91uNrrbbDUrS41eQ3uUTI7rraq02Kqd5eo32tpMl2ENSDEq5x6xGiabKwBgFwRdGAk5JdlRLrRicbwnizmyiwFlb0dTTZcbW1ADCuTNppqdrlq9rip57txF2OSw1ylkogLmcLhBIpoKkVbGUNSkkEd2HUAyxTODv7GFAPw1CGwFcBQpAVc4NNtW1sUklBMA6JHXZ5VBUldTdQuQOIr4qJo59BdqCQ7czj8yCzrUFS4aU1TlujcbHTdzPe339MHJiR61O+pTdNZe9cPOFqlZOayku0ddXd9d6fXFG11e3zjLqNtoqF6uaDmaqgmoDrObPERyPjeoV3daMpQBtfHfzevK+YzTM/VPTk3I4GexR8Pi/PbtG40gU6xWapDZyjjHvhmFAiQAAADnOmH7vtEMu7Ea11bXo2dn+t5f+li9Xts2W+Oba81Hd5rc3GlyPVKNAgkk7oPUakpn5z23091kqazZ1WQO+1xqkMPN3LHeGQC+vpwqrybQxrbwlmWkwmyyTEzzkAsI92VYiprJ5g8gie9T6H6viBuKEewZ31kG2m4Q8gKFmW3YuAUAjC1msNoptLgayJhOAK25/QAdqdBbXAbj1eMfABAAeL7TIQ/p4xwFOgAtSv2s7OzbCjaoqWKKk4DtIAslcFIgh5VzgF1h7xmFFhdvk4oqwCle8R73ALB9YyPrzIVliu1Fzq8/N551gF4u1SR5T8z7VsCh5C1L6Hvq7YpKzYpWeaYVdtaznfIlNs3R1vcAcBZrAp/VQr2bV7UD6kGR16rpxQ++J9wCrt++1hIrOuwFscamyN+uq9pv4R9tZcZ2urBnMEW7Wrli6/Uiv9IW0M7UjvvGftvxBPuSLetRpjGuoWfQPzpHA9VaTSvzPVatMAxbTopItFE1I4cSVXgogO/Hf1oLIXKgBqUv8Qxq9ZqLhagdeB7YL9pWfEtm/dDzIc8cskNRKKaQjoqoyD4su28llTCgHs8Flf5+YzCkTp7ubKoWVrZYQCcbbOYy5jXAJIprFO3ana7VJneTkW5mY2fMoQxulHJV12VdvblVljfUPD5R8+xcbzYLLfOqGscDvfzgQ32JbePbazVWG00vr7SeTW1n2DrqKOs31Oq31SPuoVLTL/74T7W4uVW/WlMOkWY+13o+d4EOi93F6qDlEsvH6Au4CzB26JJwH0wgAziD8EQUAVQLF/fDdtHDOIEXBrENKiUQ2MBLZBjvyaCezDUdrQ3+eilOJBS3MWsd5Jk0B0ReaTEPFIrB+B4AGc+f8RTKrcjJc3ptkbOZ5h7WK65vj502YIEVdGUtUAw3ayoNOtq2Gprut6GiKkhFjgUIktftaOK55bzf1VGlLlGkns/UyStazxbuF9gSco9lnrHdB8rqAdpRuCT7eYHdOOq2wpo25pmwh0YdjbVj2KE78iHJVu8FkUk1WQDAMbFG+967ECTVZLgwFOHsgQ7uy1iySwsUSVaQxrMrbF35m2KriSbJLeR+/0ExPueaQqnEXpO3L4AmWxUnxlsB3IWyL6kqC7vVAsBLIBDPit/D7thKPkgGazITK6rV2X+m+ZK9LvNcXrGFO0rxq+uxr75Lf2/XbM9J5iVKP1vtp/ajr+QUmuuofCsGM25QctUrznlG0Yt6ioK8CULeO1B8r6jebGpwfGK7XWwk315cqNFsJavouDfHSaRIBiwxAkSKzF6yvQsgEhUngEM4ExQRFRstseKdoxzbO0s6cmZL2q4DPDQPCJJWr2V4DFcCkx4gQ7IHYN+SSAWFOpjnF9mqgAbhiFAoRe+BVfZVCQD+FQvmhMV6ZX+PzGFFGiQ8ftgZC5nnOPrTnIgNYk8qUqNSMgDMOAvnjSAq2dGDr5OC1qDue+taoV521EciUEX/TiQwvjaQGutIkp7HASgh4LjSFGPH5CEeUGFhzGXfv4jiiF8NMk/sRQprbj4/st+TJXBSXHsftIr1GLA7r0TkgceSry0sk93vPVYA80LBXCQ8+FIjAcN/0hIXalgaEEtxzmvJIcLWx1bbRwbwcrfXwnveyMYOG+nUUd6ZMIQKMq2HRaZyYYvrPpsU5M4Cr6bYis3K66LHDvMoVsspisNzbhmwO56Uf8Tky5jPIHMWyl1fE+sf5C7Wd/ZUbqcYlAFSx+IRiSBFTEwA+at1ROCYVEA3v5dfxz2FRXhEBiAWddxOqaT5fKsPXjwRlvKL+dxre+Hu4bNHmo/sRpD+31eUBgVjhg+A8FhvVrUtE5ux8xrIHEL/3ZFXvwZUr5mQVR8caVmr6edXV/p6NlXzyWO9/PFv64Pv/UDt/pF+9tNP9eXnv9To+kqZtjo5Gvicyn0ATNHnaBtb6qe4HrsHbLdqNhuh3GZtIapms/HZkbMTkQ9+xo6x2el2ONLz5y/0V378V/XjH/9Yf/Hpp/rTP/1Tff7557b/fkbu76BrYu7JyZHbeQkpdEFmbVmj0USvX1/o6vJGN9e3mnGWww2jjmMJalvW0J12q42aeV2tRtMgO0ex0+eP9Vu/+2OdPH+kWreho9OB/sqPfqjx19/q3/yv/4d+/5/9C/349JlOOh2TRm4WEy03K+8DauTosp+jXReogNlLrh3BkuMowzmJ81cNu/yD7u5uY/9Af1Km4e1S1WrEJrDyLiF7e+8dRD3WChMJ7BQBCbqwio99IXuIQvXabnbcJwHkmWMGZyd6/NEHOnn5RH/4J3+kr7/8zms8ADDXjVp5O18aACYOAjcQZv/ZlBxnAGbOo7hqkT0coC7tbrJRUhpzvuLfIWZxlgbk5Iq5fkhtHNL4LcDyqAW97/QRRATOscPxHPavVs22rstV/fSr7zScB1moUYuxUhDi+HhKJLQPiQrheBPXZgeyRBSy8Y3nIs79Ro4dLWO1MMRHiF45c1M4EHA2AKznPML1YlWeY7vOXLPfqdPv6PHTx3aM4x4ZU02iwPJM47s7Xb2+0Gq6UK/VIxna6yHP+PzssccKbVSt5VbyjsdDvf3ulV5/87VjkYg0OaxW6jcbdmkrNZtqPXqksxfPfU+T8cRq8f/qf3/IAE7LwsNfDy3w0AIPLfBrt8ADAPxrN+HDGzy0wEMLPLTAr7bAf/e0d7A9ImxVDgQUwgB/9xv/XRRR2YIv5mvXZWJzH8owO+E6O4pDeGR7bXNpRmQXhSiUMyl/NztgZZaptMU6FIUOqom6KtWGStWaAeDpbqcl1pcVwMhMi/JBJYpoPYreAxfQKWSihAEkubu81BzLnsVCLQqq82nYP5cOOus0VCvtlO03BrUpMLigWyrp+PTMAGOl3tAur2hetSjKxZZura7L7ziIkWFYVx8Fz2Hrg5aLB/OF83l206W2w7nmw4lWU+yIsNQjZzXTiuI+hbOqTz+hjNuunXuUcQjfbFVZ79QpofaRyuuN7wfWrPMeEZDlkT9bHJZQv1UA5Ph5gtQMAGfOGJ6hMOUgVymrXq+qwcFzs9V0NBdoFCTcGjnCZBivQ/6IvR75dM7aJQsLC6RSSbODND3sNdNWOVaVtr06GAAur/ZWoLYqHIgi1xLAyxa3FHkMWNMXdi7io2aI/CEK76Gs6wDqt+qazae6vb3T3WipUmVv0Gy+DUs0+gIgDezv8ydPXLyHbf/qu1dazmcuDpHdhwKmaJ9C5UR+JDaxgPcoo2gHCjJhRRV5RKhlrTpK6tDIik3KAap1dORdKHBcIHU3D0UL/Z0CWqhMKZpF4Bit6rakYuSCUxRwsdyisAF4Rb98+ehUz4+PdNJs6KhWVweVB4fdxUy1ykFZCeXAzgql+WKm2Wyq+WJu608Kt7kz4UraYbuLgisVJbB0pd2WZHZR5G231Tk51cnTp6q32mGxnoKfV7OpFqOhLZthNpfXK1XI1qN4wNhyUY5Cfa4lihyKptWyprSnDmr3Gvr44yc6PztWC2Rnt9ZyMtJuvXRO0mR4Z8KB1QwQFlC3dSkYS/P1XkPmAIC7am771tFwqg05Y5uDC9MUN8LOtKxalRxRVF6JWJCK/S5KU4BOyt4ip8tKk0KtTdHVzxj9bsp5LuwdRbZiFO2w6pzO1qFMr7wjtVC4JDuPvrNdrwNsh7zBXMnngxsVoG3qHnZHgChAJjZFOEgd5EsaFCYHMQpHBjtRVKPqTkDuYoabAHbKwaov6pJRLA81X6Ew8RjjuSQQy4L8ZJlqZd//z96b9ciSpudhT2TskVtlbWfp08vMNGeGMyOS5iZCi0XJVwb8I2zAF760ZcD/wr/BsA34Qpe6ECzAkmGClAkaNndyZnrvPlutuceaEWE8z/tFnhoaAilg6BtWNRKnT52qzIgvvvV9NmcHq2LqoHgUAGxFZaqQWZJRxp+QNrOQNSWKjQUCHSQj0Aot41zO3MzEQ5f4qGLL6PP3LcK8M1IKi6YsGFIJEpIMYeB2TKJPYlZwPUk5Waix3XotNszWKnNbg6RWJOvfx+I7HyGaT3D/8iVWb+8xIiEnYFsFjlhCZRjtszsE7GNUjbENlAFsVooky/AuWWRi0YYZs/OzE2SzCSpnIalBymKZbOtZhB6pGGnFKRarjFgzEE30404JSlA+4Tg+O5M7Accpn8nZk6dS2lHlwjmIEQLKCA5jK+If/2MxsNLnhuwDVI+zn6n45dSltG9W8bHHptgjShPMz04xmc+x2m2l/mDmGwHtURAJVMrGEwOi1mssiy38WSoA+DSb4zSc4vOffom8YnhjhuTiHNkHL3D6Sz/C+PlzLD/7DFdffIPi+hbeaod6tVaKeJZGGC8mKIID0kmKeZYhLVt89Rc/Rn57L1DmdDzGycWZVIdf/vjP0UrB5/YGXIdGdOXwVNwk4M90AbV6RCtqU4hzbmb/k2pFBX4D7qgwC2JmlHJxNFLIAC+SPNWUtMOvNS9yjDoTjXcOAiyoOpW6ftNlnIoH5CSvlkfp9jaucK/ivaUFGGjqQIVhbRDMICMLEoc4FfbouP+ZpuhnE/TzCRoqT+sKe9rvEjykipDPNKDTQ419Vah/nE6mOI9ShGWDUVkgQYt6t5PjCJW/RmazSAfNEcyXFdlgpMxarjXKbxUPzdRnAsQcKKbrc7bgUlA7cplAbc75zrbUrEhdIVg3bTeu7zkp6AMjEZtjuWT6tNs3koqRdhxA5hpu6PfDLtTBNabI1kc4hfG7j9SPDuvtUAgw3NDlqT7MVh2+92CbSzXckF0qRaRyakmosWdNtwxTe7q4AWf1zrmFgBlVvOx7BHoI3CiXlAp1B/AJOB6AOimyOuyKCuNJijiNjtbPBGgFzPJT6VASJxhPp1gsTvH26hpvr6+xXK+dlXusnx3md877JIhwfSVAw8ai8ks5qyQ/kqRAkCeKzfpT6ngq2iqUOXMsa+0XH0YADDwf4fgk+ZEAlibIxlQ/MSu8EFgd0Qo1sLgIqoPNWtcXaENQiaARFW2c70i24Zo65NPKE4VgN1+DRbL7c8h+HfoZ16uj04ojbrFPaf5wDi3a67HdWyrgua+1jFf1I6fEJHgz5F6r3QQkcq9qfWvoO0dJsFs/OX41TrThewciqs86sqSyjJ1iXeRMB0BzH6Z1g/MOwUju8akEdntARpXYdDX0YGc5PDh8OFtzjZlDpzWQwAbPC1wTtd6w79W8D+eabcjisafrfx8Y/PCfxQ077llNRcf+bntyzmfyEbF100XyaH9CK1ll7RrZ8RgZY7wbu43BqYKkF9rHan5kPwwF5A8ELbrSEBik68Dtcmn9R33CZSETLNUAt++LhEsrc6dg1bNw1vFD+9mYJmHWwF9THppCeGhiU1rzOb4Dgo+gNd2AzFgB46mHsjLHASqZi8qiWrQfUR42x7q9F28yTRMBpJx/OCeICEa1orteA38tf53KYTlJsP9qf+H4BJKAezpzcg3guUkDlI5KJBJzP0BCWZxglGXIwwBXhwZvDyXuuw6z997DB9/7Pi6fv48//qM/xXq5htf2GMcJZpOprpvEkC3XjkOLOEkwmUw1VrhPIQDJr4vzM8xmE42X9fJe1tEcx4OiPptkAoD3Za7cWFozP3/+Ah9+9BHevHmLl6++wdu3b0UozcYpThZTnJ2f4od/70dqQ4JqbL8///O/xE9+8im+/uY1iqJCXVao8wqHosbpfHyMKSLwy3icSZwiDQmy77ErcvSRh/Rsij7x0UXAeDbGd771IYqrG+Sv3wJ3G3yQzjCNE7S+h1VXYZvvdQYN6RzTeRiPAhGvedbuigIRXQTklNEiDs0th2s8+xXboKkaRUiUpZGIZO8dBnLwMX21OQ4pdsXtAQ4tyaJGlOf/T2epxm1ZGeD77NkzEV55Jl0uVyK5jM9PMH/vAm+v3+Lq7S3ausF7T84QkbRVNQKBxUJQzcPcP0TmdOw1XitJgJw/wzgUgKm51IHpnKu512V/EIGOpDMpaqkC516XWdw9mqoXkMuvgRjEvS2ZfyTFrmjdHUS4aUf4Ij9gxfd07JeBH6tpwVlBsyYkgiTP41xDGGugHGlmipOoxnOVKeY5R3RO/Usbeo4Nnm82uxyzeWbkMLqc1aViEDjvj+MY77/3TISHcWJr1unZiUUZhBaJ0DSFSIBZFOD+6lrjhM8j5R7LJ+kgUF0jSzLVlkiW41yzvL/H7fUVlne3KPZbERclkOg7pHGEdDZBfDJHcrbAyZNLRUvwmTI/+L/8X37vEa94LLQ+tsBjCzy2wM+pBR4n1J9TQz6+zWMLPLbAYwsMLfDfPT/rVRyh9WTfIQk8y1qk4svrVKzl32Me9skgVagrs/UOOizRNogFsMGqj5lGTeihzgI0LHDqsO+p2MvjVjyKEHqxWM6jnkzjFH7EDXuMgx8IAF7VFda0S/Q6VDwYZwmS2URqUN/zdUAiGNPVjQDgQ75D3HU44cGn3CNsKkx84HKaGQDcsvh10IFeFojwcMo8YWY1EiQMR9gTeEtCMUrPsgm++exzFLudbEsvLs/hp6EATh71CADXuxz1ao/mfoditUO1J9Boit8Dc3YIALMwESbo/VBF7aLMpeIxy+oOIcEIP0TEglnVSNHDQpfUa8zooyLKqU1Z9NK3pFJgkYoqOAMleOirDsyANRsoHgxp4UVgqtjXKhZTgBgRaAxpq+YKZM62mUVjAnzdKEDeeShoTer1KDzaYidi5spWioBg0yPufSQjgn5WGOH1Mg9UADAZyCwED3IEOc8ye9GKOCxMTMcJkjjEZr3C7e0dtlQQZg4sqzscqNJhQSyOZdd6+fSZLBQJaNzf32G/M0tVflEBw4OiwBVmrNLmSmCKqcJ42CO4ZTVrA2ml4HUKUQNx7e9S/6ojs42d97bq2K7AJNWZAcAD+Curb14IQScHALMwa0UzFn0sT4lg4SQKcTnJ8MHFKS6nE2SjEcajEabhCOPAQ9i3CLwWXV2g2G+w3+3Ub/nOZuXY2L2oZEcmulmps+h16AIUTYea1xjHGJ+fYXJ2hvTkBH4SDzHf6JsDis0GjWxat2jIwi8LjFqqK1sDn12RVQUsL0ZJe2b2/MjHnkVwsuXHMV68d4anVBuQjt0QoCgIqaKpmfO1suI6LWcJ/JDFTyCkbnG/LWWP6kWxrLLZcKvlHm1D9wErYlrW4QAAR7JNI0Bn9nVGxLBKpP28gbuqsLrMPrP3oyqN410AxQMlxoDq8/mw2BgnAXa7WipH2m+b1b0nwIkW9Sz+KUeRdpjMYRZY6VnmrFSCzsZQtnAmk+G4oeK0OLQC5UvZQpvaUaoWFqaIwamgwQIUQebGbFIJaiq31yn3ZdbbQbcAACAASURBVJ3LIjOLVFbct4xXpzbge7qsYyuGDjqaAfx9p4wSyOuTmGNt3MlG1PoVa8W0neQt/H8A4MBHSnIQAfLIQx6OVFwM8k4K4JAKAAcA08K+inj/tGa2+8xYxJEMD4gzXzmyBIB31R4H2vVR5WkYEIIkwOX3P0ZyOsfNV1/i7uUdembKaj0iZ98VqlhmpSKStrgcaxzbyjq0IjIVwGXRqABGMIJzFcHfbDaVK8NqRZWf2Z2y/5kNpbWLKYnYvvYaKsvWL6lmbFRo49xE2+SyKrEnANx1OL24VGGYigCOf7NVNbvzodg9APoshvL9ZDPOfsYCmXIKWWA8CJwxq3oIKKQqeHIyx8Wzp7IOzutKCg8WAaMkQ0oLR9r+HVr9G22HC+8g4DQZxYg7H/t1ITC0DSK0aYpv/cavYfHrv47gyRNs//TP8Kd/8H9j/foKKXOViwp+f0CaBJifzlB4teWqMt97X+Pmi69RrTZIfR/nixNZzJNe8+UnP8am2FlWM+dGFtaZF9cxw9NTkVvGI4yPYP9l5qN4TQYGWv4kFdjvcuWk8iK5wuUukmCkfEoqwvkSC41KPANJ5XjhFC0E3UCl8DGj1tnEst87C1KzTn3nDjBkNnKAc15XP9A4cXseKTodCYPEoAN/zuOgBuZj9LMxukmKQxwhbxrZjjObWFgNVVfcK9EC+lDpQ2dJirMwVZZyyHzErkG92+CQV7Q3cHsAAmAmK4ylcCGJLkTV1Hp/Pne+v8bxAJi5PHbNlS6n3Ag0NpeYtYsTOrrsWcv9HLr9kF9q6+hAitJw5ZjjuCe5hQDwICmmIwB/0M3pwy8Nc6Wlpjr4aVAEDeD7XwWAHQlruMafBfIegMF6flb8lcWu7JJpc0kimvUnKTwHgO8YUWE3LwHfoDSWIMk3AJf2uJybuQ4NriYkJggo4tgl2BPq87iH2+4rzBcTpONUIBD7sqnwLBaC2YxUANNBhO3JjM71ZislMNVb/Dn+u5pvsDeWvQFJmKYkZcGZlskDCc6iDAg4vcsB5txCYhVJVWxSuVYM/dswet0vQYGaGd5Zguks07xG4IXjjKpmWgdzLuKcRnIK2zSKQu2xCEDw/oYwVqrMRcwimYXrigPozX3G5k41schrA8lgQEAd4W4gcT3IaqXLjUWKuPxirtVyp+B8bQ4hUgPLfnwgkDmVsUNHDa91i7U601EXrA/m3poku2EdUr6wi1oYSH6czxjlwPiaIHJnIM4tJOLIAYBEWnsZyM4xMUBGbpy59WUgYOgzHJ3lnZv6QEbiPNkZmZJ7A+cOIlzXjc8BlH1oka625r2QSCBlt4Gy5mAzkFls32AqPOarknxpzgQyGXLOK7ItH76covbhPpi3L5cNni14BjI5ttn2+yO5KPFscr+kkbEpmI0UYOC2qa4N3KJKVkQ311e0EgsAdkCuuw5T79tncjpUvx/IILon23sfQXKnWObjpy0t4z5Iho0SBwRPMpwsJtjlpUW28EzMM4PeYgCASRIxlw8pVglEH3j9OgXYfkp91J6T4h3UOam4NYKZVOnapxr4yzWAGxoB1RwvrblkKC+ZkRGcP9IEm2CElQ/sQh8f/ejv4fnHHyNIx/h3/+cfyNbeR4AsHuPy4ok+i25Ju32O2WymuUTOI2HgcsW5Fwkxm00N9FSe6gHbzVr3IrI0yX5xKDtf9l8+R+ajj8dTZGmGfZ5rJeU8u99vUTNzl5mpp3N87/vfw2w+EzGE5Jbf/d3fxyeffo775QZVZVn2dMsgKfZ0OpHzGF21RocO0yDGLM4wjiI0dGkheYLtFI+Q9zWKvlIDLU6mItCGRYVgV+DD8QniUYi8bXB3KLXHY3zCIS+QkKDB9bPrEbDzl7Xbv9MVgTnEJJY5UoLrO9zvlwSrOXfKMpluOwYAD8PBokhs7eD3iNNySte+YRQKNOa6Qetw9rtzOq7Q1hvAdrND0dS0NEA0H2ObM384F6n32eWpFMpUQ9d5gb4mid3ch2Tt7hwD1LdI6ua8TAcZnnuTyKzIhwioMNS/c51QXAX7FOdS2oCzXqBoCSrPbf3X9dP5iKQOZieP6ELjYZNXuMo7vCo7vD6QIG6qZ1msc3/qztm27vpuzbVxoDimwf5cCuAhCsLmAc0/JMBzrMve/l00U+/JEx2ec6V7dnmO55cXuDw7xel8ipPpRGvAbrvWWY2NpHxzknbQISQZmi4pux2Yl8zPMoU0wW9fa9gkGWOSZCLa3V/dYHlzK0JEQQLDgTnH1jgcD4xK8NMI6WKG6ZNzpNOxAGDe//X1Nf7z//F3H/GKxxLrYws8tsBjC/ycWuBxQv05NeTj2zy2wGMLPLbA0AL//X/2n/ZUGG6pBtys0NcVfIJBbYOwOwiYmkYhZnEIprESJKJshwcSX1ZyZutoxQsD0lj8908z+QJ5zIXCCLvNHk3JQwzBjhQjL0AUJEjTCUIyYvkzzQH3eYGbfIfVoUbOYjDtqWYTRJOxlE88HBW7PcrdHoeyxPb+HkF7wJy2PeMMHe0uDyVmoY/zcYyIZe6WoA3tEa3I1fYjLM7mGE9nGCWxAOA69ZFMxzpMnKdjfPoXfynLIDLbn714hmwxQ5jFOkDxs4v1DuXdBvXdFvUmR72v0dBSj2xWqnF6IOd5PsiIZggI2ecbHeJir0dKnK7rMaMCmACwckGd5SgbMzamroqWZJczOtPZZ7INKLGgWphgUyglXn20gBIAzIM+7WyZ2etyF6UeJUgriyhm9gY6bJkVKu0bCSQDFcFGthULyDGtq80mmgccgjwRfGMnu/ytlgcuAr9SABsArAwkYT0W6pcXzBkiSBsii1kaa7FerbBabpT3lk5Cgb7rohEATBvxlodYKmQXC0xncyRJohzn3W4nW8OK4EeRqyjJJuN7O3NQZ13OIoYVK5Xn6bKZBAzyoMlizRHMfQcA0zpWqZxWfT2qPFS+VKXNwJjhd9mGptQ2MMCKsw3qiizyHlHoYZolAkBfnC1k8zljwYGEiu6ASTDClAfLhOrwBvl2hdXNNTb3a9nuZmGAmIUHKnlYbBJG7WFXUS1H8IRtniJvOrR+gPRkhmcffYT5xbnyuMmEz2kpKgvqFru7O3R5AVQFelmSM5uYxS4WOoaMRxZDaWPIvkV1OGTLXrS1lF5xHOBkluL98zNkfOZVLtcAYm/Ucpc1i8cEgy04PA1HOMtmKIsWd+s9uixAOKbxNbDf5thuavUnK44ZAGzaZmbgUZdsmVTHIr57Lg7zNfBisEkmEOPmogHoVyas1eGOXywq0kGchXPmZhclLXdZ1LXiHItvtPKlFSZVE3ymBNC9Q2tKVRWyrch4LJA6ZdqQ9chxVR5o89erT+vF4pqzW6Uigcp+AbICw6mGYaHfioEsSBPIYo2QxXtTyJqaytRsZk/O69W9qjbuLKsHQEdojRVCZS0tq0VzfTBrSbO5FbAlddcArJuSQcoYl704U8GpR+n32NLi+dAhqnokNRDSOl0qZ6BhFmhsmeAEgMOmFyamHyBomo0wWcxAWDavc3rbm30dn+uhRzQJ8fT73zEA+OuvsHxzj8OuQthSQcp2oCWkZcJK8UVHCqnyDADmuhP4IRIvwGa5R0HFi7PbJSEiO5nj9OlTvPr6GxU+mUPHdn9oP2kZsK7wS5XEoBzns6BNnSOhsOg0nk6cvXyptpzMZiKslLQ/VG6cA03YlwVSsO/Ys6RCmEU9Pg9eCwvP5q7hoZJdnxXVWbxlwZBzDe2gnzx/Jnv2bV7gdrWUUiPOMoRJqnahbSOBVeYMroqdHBM4FtuSat6xiFcVC3vNAb/y27+N+a//BvrzC3R//pf4nf/t3+L+zTVOkwxgZlxTIo0DXFwsQN1HU+6V9RvuKuze3qDd54h8H4uTE5w+vZAV8OvXL3GzuVcsgOywCcIXrUhELMhm9N6kkwHdQ9h3CYi6wh/BgwGkU9GS9p+cE4b8SiqvarM0JnBv/qcGiLCb2a6DqkmTttncT1abA4Bdfx8UsqZKszzXI0DFNSWKVMTn2GG2oRwUnC06dzws9A8KNBGAZGntwZ/GwHyCbmrgbxdHlv9dse1qy8EjcY5ZeYxBIIFLBLwAJ0GMjOt92yDpGxz2W3RFrf6dcNxKAdmbIjgwdQ0BYGUK17XloFMRyj7kFI3WJo4v03sifJlLxQOLZqlnrQguq2gCTgOA95D8NJBsBhDVEarYzwwAduCSJlybeI/qRAeISSlkuwMDgaVscv//QIHNttZbuBySYfo+YniuMjDAeINKn8/MXgbWcFUTCCywicVvI6+RRHdcE4brtoszYFQ5ra5ATYWrRakflc3OqVhqa32Wiuu9FMAEQpjny+I3wXl+DhW6tHj2o0hrRlk32O72R4tOs3AfSUVp4LD1MdqzsgDOdaBlxAbVVxwDJES5Ocraxu3ElbHam/sJ94kEqx9myruM5+OvEABue/Wl8SQxpVtTa/7WNThAnp9l1vedtS9BaqeOfEiMsSdpsQ7qOiLNuL72QKVtbhZHLe6DxVkQ/zs1p5YwkkFcxIPe0ynzB/KGE9gamcOUoAOPQGDaMRPXrXfDWu3meRHLCL4RVNbabkCLdRBn1ax4hx7Vgc8YSMce4tjXekqFHslIYT+SwwGBYM09fD5uX2XvZO3h4Pd31+nAHdkIE8CQIt8UyZoLqTQ0XFVjm33P1nNncSyw1+XdCtg2pTk/kfsEqhAHsNfB2vZsBQobWZGPiyBM53OpsGc4OB1oLOoGDKwX0c0mTv0cVYJ0bCBBTLEbGj9c6xP1K7YlgULrpQRCjcym/ZMDuAfwXvchAHsgqDgw9yiitrVZ+apSLpvSXJm7w/blqAAe3AXcXNIDaRajqlsUBCOpkvaB07MFLp9cYJfvsV6vsafT08FyfPWl52CZ4da/bPJR/3fkgyGmw0gi5ihga4qpqQeikbSnPCexrXhA0xJjOdp87or7IfmBz4H9YZKhiEMUSYhuOsGv/Mf/GOcffIBNVePf/f4fYLur0LWcT2O89+x9xc5sNlvNMe+9eKF5fLlcYjyZ6Jo5J03GY82NBH0Zr5PEMXabte6NttAiPPYkoAFBHKBuKs1LBEFJaOPcc0Ii2sW53Jz2+VZzU5xFeP+D9/H0+TPtQ37yk0/wf/zO7+H12xtuqhVExJzfiOt5U8r9ho3VFCXq7R5JP0LmBYpFGrWtbPRH/HzvgEPQI+8r1KAVvofvf/ghgqpGdX2HF9lcY3DXNNj0LT749rcVc7O5vkPGiKV9gfDQCgTWeZtTD0ktdWXqXjfXD3bhJJvWJEfXth8jRYORVTUHieuHygZ2g1qkNbqAkTCfhLL953rPcyrPbezR2XgsBTDJQnzvDZ2YqGwNfDSM+uiZcxvh8myhM2hdkAycK/aBC4+Nfe6ZDhobspGnOwMBYDqj0SGEe18S5TgkSFaNY5HXGOEjMpGcCyz2i/Ub9WLuCxuVdmSJHiUjBEmEknEVI57NR1gXFT67r/Eqb7Ek+drlCFvbWcSEAGSRr0he4ri2tZYklCGbftjDDbboIsH4NC/vUfFnWbvgKYZ1jCRCnu/QtbQm93E2n+GHv/g9fPv9FzidTdEfaiRhiL5tcHtzbeRgzrW0x+9b2XvHnGtEDCR5NVREF/cojJXi2E7CSMpxugjtbpe4+vIl9ssVqn2ubGx+7ZsSXhyoDnT27AkqtIgmiUisbE+2MecB1jT+i//p9x/xiscS62MLPLbAYwv8nFrgcUL9OTXk49s8tsBjCzy2wNACn/7r/7W/vb3Bq6+/wteffYbrl9/g/s1rbG6v0Ww2sqc9Gye4nIyRsejeVAgODRJ0CJhRyIMIN/5UrDnlBFnN0ekc6WIuG9+RHyrb7P5+jSKvEMYpsmyC2ewE88UZkskcd5stXl7f4JvrGyyrEgVrIFT+ni2QMAc2S7VZ5yFxT6XEdoeWlpvrNcb+CBfTia7xsF0iaiss4gDz2JeqckT2pjIYFSMJakQXZxMkk4lUpofIR3g+QzYbY5ZlOAkT/PRP/wzr+ztl+rz34QvMnp4iyGIx24vtHvlyIwC4udvisC3R5CxIH1T8rZyN8r7zcPAnGMWZGOrb3QpVXiIZ9ZiFHpIemBJMZWGAtm9OactiJ4FXHixkR9U0AoJSAh+uuMHP6ZnBRivXMMCeOYG010x5sE+Vq8R8pf12Z8xhVySTTTIBCDLTeXDyPeyrUkVslogJ2PG9OzJ4k1B2rmw4KSCLWjmfBICZjsTDnZSzUgBbfiN/XsVCHgQJapCVjxH2u1KHUh7IaMlUF3ts13vkOdnXQDYfK/v4dpsLOG9YkPQ8qaj9OMLJ4hSL01OkaYo8z5UNle9zsdBZ7CCb2SxUCW451QeLQ8yIZtYTC+RSjlr5icUr5rm9UzE4a0xXbDtaYB6t33j8t/dVlpGzjlaNe8QsQbOUtgI61W61wPe6BGaTEBeLKZ5fnuPFxSkW41Sqeo8q9rJAhA6TKMDJJJWV8vr2GrevX6PdVUipEma7eQHKXWmWYyza+T5W5QH7A62FCb4nQJgimsxwcnGOJ+89QzIZq7DHTKvN/VLFFVql1+sN/KbR+CWhQ3pXr5U1L/senye/qDILDj66g6eiYBUAJcd8RMXTSG4AHz9/hilV5flOCmBZN5O8EHooCJqyItKxzwSIOuZct1IqNnGIbD5D07a4vrpGkVsxk31DpBJnASgVhcuFUxFfSjynDJQq5CjKVsGAhRWzQrZiMXO4BxBYRH2Tgh8LdwcCwARgQ9rYm4Lf5yCTDXEoAJjgyp5Zaq7AqwxO2oPqx4bCsBVHeX3KnHb2p6aq6USqqLweJfu01+vvvHYqPQjqUv3Pwq8KzrI1phWgFQKPL5ePO4DPvAlZZjorc4Fo+vs7APhYXOd7SmFjQAAB9iF/kCx5K+Ha17GJBsE724KEFdp4u+LM3uuw4efRhrYBspbP2N6pptqIgigWK6lKaFu5HJCJrwI2iSjpCOk0U85XwX6TEHinioCWyB3SeYin3/0I8ckUV69eIb9d4rCt4FVA7PqJqSx8kYKUoywckA4UI5EiONcxJ3u7yVWsHMU+Shb1CNBeXuA7v/qrePnjH6PYbN+NbQdGWI17QJcMHB/yG60IRyt9Kw7Jmpj2xcwkbM26mVlrg+qQIKJIPHImYMXXQDGWa9nPCYyq4E1yUUkA2ZQcBJOoKibpgUrENEs1nmUx74+wOD8TOWZbFHh9dSX1b5imRg6hiqluLH+e9sPFHsnY1lBO9YvTcwHGm7zEzXqD3/hH/wSLX/tNeOdP0P/lT/B7v/O7yjS7OD1Dvt2gzrcYxz4+eP4UXltjd3eL/dUN/F2Odpujq0gi6TEeZ8jmEzno326XuGPBX1l1kWIbmn2FUd0i6UYYU+XIdUQcEYKHtn6YW/C7/mgqRSvCC7SjzT6BVGaxOnBL6j33MlLaYDnrrBBJDCBBx7mS2CpgGd5GNBmwjHf/z3HMGAGqgzi4WSQ3JQ/zAA2cMFDRlGkU55UdyVMjBMyvno9xSGPFWYyi2Jw0CJLw2gmGk1RAq0POC4daShPapU/9ABk8ZOgwHrXo8lyZhezjqc951BMY3DIPWNaUAXxm+ZFowIK2U7oOWagCiThm3B6Ad167DHu1tMBXAzoFlGFkACPVTURXjvJCjjejWNmIcGsmnwkBJALAIxerMJCs5Oz6AFk9WkEPttSDGrQHYVq+uz0TA7/ccm12s244DoXjf98unv2JJBYWprnn4Mu+DAQe7FwNAB6K+27+dkQhC4Y1S9shh9i5/R4j0tV/hvVKGdEknRDYIcDeyqKdgAuzPKXAInmAZCOtKRa9scsLLFdrI+T9TL61vHuPADD7BmfXLPJR5rkISZY96ix+ByW2Cu5UKdPa3+yChzWA+1/Bgk7VqX/TTVDtZQAw97tJGqk/mVtKi5rgQVNrPpKyy+WHao8n709b8wblJgEVAfJUkyoP+ohLm3O7HDIsouBo4+3sgE3Ba+4YRiA0W2at2k5pL6U5LdYf5HELEBWBY3AOMYKUWTlTxUzgynJpuSfhPK05wAGmUnJqbulN0c29RD/S3tkcGwxEFNmP4McBWO+omOae27ccSge4kKAhFTDH6QDOCwB+sMY+6LymgndkDTlBGKjOxVW27IOC3mHRg5075znulxTL48Yun49l7No41b5UamXmxBMAtvEoPbhb6OUcwlgUzqt8ZvwZRbnYvRro6+y53f5Yew5HohSgpLnHrLq5P1SmsHE/MT+Zqc3ZLwQSuQ6hOcftlTQu6VxAAHQwdxncOFwm8EA0sOloIAdYzASBZwOAh/2dOQ4NVt62r3k3bzHDl4rooqKLhykeT8/P8OTpE50vmO272e5Qlo32tAKitWcbMuCtPxhY7wB6OhyRVKsMc4s3IHdI2csuqkTEL92XtY/Ac/I8RI5zSmLah7u5ZUQSbuiLCM0YgSZL0E8n+I1/9s8weXKJt6s1/vynP8U2r5HnLfJ9h7PTp0YU7XpZNjO3l05JNzd3eO/Fe4oK4P2cnZ6hKHLZ1q6WSzlJMLqBWbjz2UxW8zsqe9sKfjTCar3UvoRg3p4k6LLEfD4TAFzVhcAyOrnQiYoOWy8+/ABxmuIvf/wJ/uD/+kOU1QEXl88wnZ/h/PRUbkHL2zfYr5dGdji02C/XaDY7dLsCo/qg7N6L81MpL/eHAidPztAnIzQjrn09fvgLv4B2u8P151/gRGekHOSchicn+M53v4dvvvgSrz77AoskQ7PZwq8PiNi/eKZmx1aUB91nOG5sTpK6m2PQzXNyemHtgdeXl+TDDdOmuQaIEGgkDO5H+F5sSyp9Obdzn8g4EgGgfiBgOE5Sjas7kqD3OYqDYePjLMRsmqn9id7rnLvd62x7PBtoTHZ2nXrRieeBOwnHvyO+cf4aZ5mdhVoHAKvLWnC44rlEugR4FhKAHfEoGcBPU5Sej8oLsO+Am80en9zXeFu2yLnf4d6XJFna1Dv3La0FdBhix3fW+2YpbusU97tqW0eekxU0CRUcN6wfcDwwAqwuFb0yZt5uXYgceXoyxfc+/g5+/Vd+CRd03NlucHf1VvsGAsTLuzuN9yAKtF/Oy0rOShM/wngUqk3CSQZ/TLc5EqgLtR+txlmDWb56i82raxQ3SzTrPdrSSHl0qdocSvizMRYvnuK97/8Cdk2BzjuYk0BZHM9u+W6H/+pf/PEjXvHv25w9fv+xBR5b4LEF/gNb4HFC/Q9ssMcff2yBxxZ4bIG/rgWK2/teLNPtBnseRm5vcPPyG7z+4nO8/PQTrN+8Qr1aImgqPDuZAfkeKHaYUhVG0I0sUh7qDzWYvcpdtrJVCfCcnGB8Mpcq6e3NLW7v7rHeEelh/lkqC2YCwPF4ipdvr/DFqytcrQr4Yx/BdIxoPkVEq07m0AS+Djmr2zs0tERi0bzrUG23yHyC1CnOedDZrRC3Nc6yECcp2Z+mAO5ZXJUSS8k3OHEAMNHHlmrGD57Di5jh1SHrPLz58itUtJZOIly+eIrkbCYL3KKukFOxsd7jsNqjW+YGABemSKLJF8HrXdtje/BwCKaIspmuP8+3UlrHXodZHCDpeqTKASV4QYa/FWLITqVns2w/CdC1BwG/tAtm/iu/CgJQBKiYRxVHKAoD33hgmjCbkffVUE26lWW2CliuM9AOlSdWP44FDuyZCUWlSOvhULJgpABBeCySyIrUZdnucsS0TKKZN0FiFpodAEzVNw9vBkJZkZWlZB34PNqP9VLoEpylypwgfrnndQEnJ6EsvrdVg9d3G2x4skwDHAJP+ak80I9nU5ycLmS11DA/qrbsLbL0WbBhbqYOn+5QymIkVRk6vDtAjIUwk6NYWKtl+h5NKJ161/qvAF7zNT9mIwo8c7m0ApCHShWtxQX+mNpFxR4WYFj8PDD7doLzkzkuT08EBM+zGOMwQMRDec6D5l6gShoFYjTvliusb+6RolduVUqVeO+j2BUqdPGOqNBe1R32VG+w8DxeYLK4wHRxiunJXIUa2oIzQ4t9gCBXzb6Q5/CrRmCeFOW6B9p/t7LuVOae1XThdR7iA0G5kUCznCVXWoknkfoayRg/+s4HOM0itMVeIBFVAixsBWmIXVEijBIkUSq12urtXgW+KPHR+D0W56dSwr16+Vb2Yyxk0qpcBU0W81zhk8Uyq99b0VGqV+U1u2d0rGVakUW1j8HW+5jZZ4XnQe3FooOpOC3HWo5grmuoKKeihC/wl+OQYJMKr65QpTwu96xZGGfuNYssg42huwjLBCUoBE+M+QI9duhQOOUKi80soMjWTfakLIKy6MusTz4jgpum+JPlrp6ZKXhl0zzYX/O5uXt+pwRzxX89YhsbbEkVi6WgdTotZzesAreziDUFKi1QOUas+E618gnB/r5Djg47KlhITOk8pMxz92g1SUDLWV2HBIw8FdwSqhY5t9GGjrZscaB+RAC46WrEGYERqvQ7xQsk0whnHz1HMElxfX2Fw2aPbl/DqwiKjQSOS9VJ8BfMlPURshTkeeqnVBKws0zoalDU6jd+HGJbVMibXsXTH/zj38Td559jR3IEAUyBI0515Wyeh0xBXrOs3WV1SgA9MHKDA4DN9l4zx9GumfduiIcBT1JHsFEHUEYWdFSZOSIBFRAkhZBk4Zvil44HfF8W2QkA8z0r2fkdNP8zC5jQ8nq3k6LXI7BEBWJeyPaaBdgwjbHdb7VW0OUiGY/l1LDZ57hfb7Fa73D55D08+fBjTE4vsLq+w/XtvVSK89OFstB2qzukwQjfeu8ZwvaA/fUV8usbpBwHzDivahW9lbNO5XLfYneoEM3o8JFovG5XG/RU3jBGgEo7AiT8j3MqrWRDDxXXFKoLqSBx7WYZjPw+C33miME8dCoc1f6SVzlygU1nTsBpulC5ONCekYpLpybl+DfgxJRmKpiqIGz2snpWI5qYuAxX5akWqKUYNZBINtByADBFN5Xvcv7gHtc6QQAAIABJREFU96cJDlksokvD8Ua7e8rMqPpmjAXHP4EskiU6AmwG6HltK8VKAvZdYJH66PZ7qbA5D2S08eZ7cK9QNwJUeLMEXKiSMjCnFbGG84jWQ94LQWCXWStFoMOi1BVd4B/7ul4cxw7YluWxU0Bq/hxMm4e5xykyNd9yDqQrgDJbzcTAOaEeAT+CB3xJ/yjFvbu2YW6iTltOBQ7tOkomB6nSUQN83NoORA1TeJorgWGngyLSKZ0H5ek7jMiencAym09kV+5AUb4JAVDlExLUI3djEIQ6BHx4K7UzgR5aQUeBiI+0emYeN0lrfK+cY5JgAK/Lp4NLp7FMYI7KOraLgDYH0mnH9k7OKOAs8DpFYFRFeRxvBAfY0zk3cQzKRYEAMNe2ATx185kV5e3fj2shsWa5zdjcxfx1FtBJYtHa1x5kB83/55zEa5czAYkqmr8sO17xBHI0qA245fMnonjMm3VKbrlvDiDwO5tu7VEd4Ml1li9lXQ+Z1yQ9st9xr0nCFmyusDXXAIZ39v3aMFjuL6M1nDpbBAap9gcbUgOB+TKQhPm7BuBqvPB6uB67xtJjJ4GxA/YWq6xnHkUjjJNQts8kZ6A+aIySrKU2csbz1vENMBxIV0MfGkhHXBOGOWxQAAvI5JrHLab2ZgY6JTyzuH7Oe9PYGoiNYLbmQU4Q3JtyTrD9ggNCXc69TXsk1nVmPML9k8Bb56czuOS4/dZRMcz3cipfridDNjLJA76bi7gvOrs4k5Uqo3O4f+He2M4jBEOt71qftf3PkA2t8etcd9j+D+2cLePZLOy5v9KZxqmdbavowpAfWr48yBcnIUD3S8V2ZHsakv3G47EySkXYqOniQ6WpWVJr7Ih8aO4UwzQxqNj5PeZiCzhUvr3tK7XGCCi2MWdrD8e6KaTp9MQ+1PckS9h+lF8il0Q+Yp7D6OQRhbKC7tIE7//wB/BnM9yXJZZ5jk3RYJe3KAq680xFpSHQ+Pz5c5Fny7JWHvBHH31L4DZVqdPpBHVpZwQCwdwD8QKVupSm+PDDD6Tq3Zc7tD2tnN9oW8sYC7YHz128BwLFTcMonhpRHGK+mGF+Msd0Pldfe/XmCm+v73F2/hTf/d4PkWRT3WO+W+Pu5iW++uJTtVE48u3s8/Ya1WoLr6yRUo0c0T54JKD8+YfvofFbVH2NdBzj6fkZ2t0Om7dXGLd058oxOTnFd37wI0Rxij/7wz/Clz/+KS4mM/R5CZ+kOK6ZHJ+azLme8znZPpfzLddS7vttrrSzLOcPztfbbY6C+0ktbrYe0PWI8UocjwKA5SgUyVVmt9trjiLwS9IP1xq6QHBtYOMx831FQnlt0Srz+QRz5suSmH44KAaIIDD/PuwjOYEoJ5udi+cbnt1ZhwkCI6uxPrAv0da15gYqvbkvIADMNULbEO752ecZLyInJEbc0Bqd5A/OsT76mH1tgn3v4Xpf4aubDa6KDpvW4mx4DqXSl9FLAnydXb4B4uZiwC/j8w3jxda+QVV/dBeQ45fNJyMeAuVENAKJGifzGbI0wiRL8NGL93SebosSt29eY3V7qzxgOp61Ta31KcsyREks0hKfUeyFmPgE5FPVFFir6CIP4/nUwPOytD53t0J9t8bhfgOvOMh+m9dHx6B81MNfzHDy/nO894PvougYu1KgbQqdr3mvBLr3+xz/9b/8ySNe8dcVHh///bEFHlvgsQX+hi3wOKH+DRvq8cceW+CxBR5b4G/aAgdJxlrZwzJTty5y7O9XuH/zBq8+/wyvP/sUdy+/RnF3i0USYv32DXZXbxDUZOjygNZjTMY8WtColUU9MmUPzGQdZ0inE/253G6x3u+xK0upT5ougBfGAoejNMbdaoO7zR41fEzP5oinY3hJjFaqIObDdrLK3C2Xoqmy0EILp2a/k53yIo1xlibKAE76AxaJj8UAAHeU/ZLFSwtongl8LM5nSMYT5Q4SAL74+ENUPCAVJbIW2N/fuwPFCNnJBOHpBF0SyEaJAHCzLdBtCmBJReU7C+g+CFCSXdr2AjKb0QTxZIGQVtNtieXtldpqGgUIWKBnkYiZhXIoorqrFdjGIjqzH1mCCWgNOfIw9X3ELrOn5ooYEkiPdODh2ZXM7SQK9Sx1xqPSgcV5gbuWC8gDLgs8I2Y7JVSNBtgUe6nFyAJuc7Oz9aiYIPuW33TsdxZxaKlKo2XZ0kmNaoVsKf6YWUklELMSCQawiMYDr88spFhAF8HscrfFblWqOJjEAZ48GSPMMtzvSnx1vcSeRb9xjDbyZU+aN60yLafzGZIkFbBtOX5Q8ZTsduVmsu81BHJYkDTVLxXU5nbpFCECHAie8ZDJ6pUVdtg2El04O0sWGWV7zYOrUyUMKhPlgw5Bejyw0i6xtgK+igUs+AjA85BFCU5nc5xMxpiNUyxmKbLQRxYwR3mEek9wdoU638FnozJfOy9QbgvEHZCNfIFY2ShCmdfK480PnXKadyzUJQmi2QyTkydIZydIMmc5WRWydjNr942Uxn1VY9TUpsCjbRVzbGXfx+doz5LkA7t3A4DDlgWCkexL8/YgK7hskoqRvV2u8Uvf+wjn8xRdlWN5e61ia5hGiMYJlus9nwQ8j3ZnHYqNFYNZSG8OJS4uT/Vs3ry8VpGAqhsWU5RFy3zAY5HdbCIH1Zme1c/83UCBI/Apdbblwimb0hzOfiYDmAUIFi5o56aiiPKdWAk3pY5KF/JQNVuDobjMorDHuZIFR8d2J0jKwoUBVK4YLbDYw6jV3ahYwmeW9y3WXaf5gfpRql5pzcvrsew1K8hI/VM3yrylNZl/MNt4KYZFrHDZXe5a9fmyPjOLABaKzWr4ISA2WEfa7+r2XNavasbO6ZDg0KCK4fPWwyFI3naag1gsLb0ee/08nQxGSDpfan+q0zn3N1Q5O4CN4GxKxn9txA0y+2mtH0YBvFEPb9TJEjqKTVHJoms0TTB7fiG2/t3yHt22kAJ4VHaYUe3INabhXGMAVzIKELKCJveFFgXtWltgxvyzgqtHLwVwrvmkR7Y4xXd/9QfY391hT4JEUb5THx1VHVRssKhudpMsprMox3mPqnTlcfP5sPhENZrkzVbUNRWwqc6o1htUeOrTrnCoDEwpgZ1jgVRWNn/yfVh45pqlOYyOG1R6Br7AXwJHfA7pZIIgSdCTzEDcgXNi26Eg0MQicJZqjdgXOyGa2ckUk7MF6q7FeruT/Swzkmn/N50ukE1OsC9bWe+TwDU5PZEK6P76LWhn8Oxkjonnobq7RXlzg5TWtHWN9ggAh6jYPziPoccH3/0YQRJLTXX15sqsFxtGCZD0RPDGCEYEDNqI84wBvbEfm+W7QK2DipyWtUiQwIG0ziZT6hiBIwYGDTap77T+Ru4gXM8xSACHap+jYtCBv1KYESU+Ek9Y3DUikQ0BEgCGIr4TaA4FTq4dvi9SxNrrUFIZwvw/kqJYECY4T8tT2nQTDKaSkkV9dKhp6St7YQM/SfCI+g6TcITLeYrDdi2LbbYdbTFTzxe4RBIcCRXytWA/jQPtGdgv2Fep3uUeSXmSvEcu5e7eTNRnx2oVYQWEDtamZnlsCnYCyrxnAyb/6muYkwcXAjlICEgzAFju3E4ALLDjqFA0wssRoOacxvmQAIQDgaleMuDN2c0eZ/kHSsqjja+7H0dgUWH/3aJgOKoDjWTxyZeAJz5HIw1p7HEvbNI+/Qz/LiU0wUhzAv8rC5ED5AQAGxgYp7EyunmvVPsSAOb/00WCrhjc5xEQIPhkoJybcO0i3TpmGYj2LQcikixT0f1kB2b7si8SCOCL84qyeAVM2OLI5z+oNwelrQgCyjF2q+W7Jc7J2sz2mv0oo311wuCXHuv9Tv9OcIR/ck6Tk4zWD7PON6tbU6ORlMP9HyWlilpww0qqalfol123y4scgGTLrLYX++oAAmsvqQug2pQOMU4BfJRlG1BsY34oFz24R4Hu7vOc047li1u+p+6LZw0NdNvzyZWHe3MB0faug/KVJCc65RSN7ZfpCDDJAiS0yOU3aC2s8WfuGeZF/0AD/DDz2nXnAfhUDq5zBZHDiPbapo4d5j6+HfcASUgbZaeGderXwZpZlvQEgKlGlTrX9jXqHs7S9ujSPriJuCxO5QAPalrnADD8rpwUlPLuxrasike292d7hjafdxZYiifMqmef3e8R6aJIXLEQYnPMGRxTBpDXKb4H4fiR8+Gslp2LiZS1UqTTSl0pwDZXOFRJMPe7qeJd9jPbi4C/NrmeCLQ812mmGRHos/0gUXauKWZda+QSArQaO4NKeThoO6IFgT/+qimALUvXSKN2XQMAPJBqtQ45ANhjTrTLZtXb0lUg9BGlkfZUPKsiTRHMZpg+f44mjrBqGpSM8WmBvPZQVh78MBPRKIpinJ1fIEkzOU4Q9OXfCQDzLE0yLe+DoCHPaYUj0hJw5Fr0ox/+AHVTIi/3ykC9vn0rtyXuhVMHUA4Z2ewRtOrlXvjs4hQZ45i45y1rne3jdIpf/KVfxS//+m+h2OS4evsG2+0SbbvHp5/8pYhu3GPd39yiXG/QF5XAWoLAbV1pQ0sV8uJigW2do+pqnJ7NdK5ijA7yAlk/Qr7a4vLyOX7t7/8D3N8v8eM//lO8+eIrLNIxQOWzA4BpCSwFMJ8JKwKKnnhHTBEA7IhBfBRsS/YtOoBst27+rVt03MuIuGp78ramMxDPMRYJoHVd8xz3bsxTtrgGZTL3vKRCOc27faHue7KYKy+bbUwSAu3I6QrD+COdTKSktZxs2+fTDaXSHEaQOCVo23XYrLY41LWAUbqyiNxCMqGcD8yeiOsrgetBAcx/ilPWW4Da81EHEZpkjPu6xcv1Hl+tKux5buFZZeRrn2nRJczRNXaUHDwcuU5nBp3DuRrYRmMYm8r/5rgiIUeEsYPOL5w7QkZaUFkcBRhnCS4vz5DEocjvfN6sH+SrldzfCN5mUSiinoiAjEdJUqR0u+HcQMJMx70FVcGhRWvFAYIs1Ocw9uhQFiiXK7SK9VqhuF6qJtNzQ815eEwnlwjebIr48gynH72Pw4iAb42+LlDstjof8fzP3O1//q8+fcQr/qYFyMefe2yBxxZ4bIG/pgUeJ9THLvLYAo8t8NgCP+cWKNt+wAyMAMtTMNnL+xLrmxu8/epLZTCu3r5GeKjx8pMf49UnP0V+e4X87g5xf8BJEmAcjo7s7qY66HDDHEaqlJhDmjc1ivaAom1lw7ktLG+K7OcoCVVMYRE7nWRSMXrM3exaU6eKvc4icIO2IovcQ8SNOQ9EVYmENmNRgEUSCfyl4fLE72UBHXutskmJbgoApnLIC3B6cYI4G6MjezkM8PR730Zel6h2e8xZoWL+EVU5XY3aaxGdT+FPU9kUFbsch12Jbl2gv89R3G9RbQkA9vCiEFXoY9cDm5oF+RTJZKH7GgU9bq5eYdTVAgC9qlI2Ji3j/M7yhZhVWRIEVr6Os171PGS+j3kQCLiTco9gycjsjiaTMZIoQhbHKqJulit0VGE4ZQRtd1kAUKEqCqTIIsA+SpkB2eKOGVBkf/MaWEmgMouHVFqCCQA2AI5K8RhU2jl1h8tkMwDYwEMVTFnUbA5SUDDHiAAwCwJkCRMo2K/WyDfMs+sxn4R49uxUfeR6nePLt3coaXs2SXEgON3Q5viAgErSzLKTpHxyllI8cg65uyzOMB+4ZsGALOkwFDPabLqsAKOCkwqqA+LFA6jdn5QNrsjNHGLp+QjyKYfVmPECDQZVjisqB3GIqmImMXO4aDDOcyZzfRNcLE5xMVsgiyPl+Y7TQIA+bZ8T2sgSDF/fo9htnBWzVbC7pkdfdlKCjYMQkyCVPXdRH7BvzIKrTiJEiwXmF08xO73EaBSajWFd61C6XS+xXd5L3T86NCJo8Nl1FbORejGnCeSqKKyCnllAE5hQ4Zj33ZpBKgv51aFFNkkwmWYqONxe3eGH33uBi9MxuqbCm9cvMSVwdzJDlKa4vSe7vcQ+ZyZwj8XJEzBfeb+hpewaT85masvb66XY82Sjs40HG0CrmQ45kkfnXCvyOUtQh92YWlCKQVNvDxbdtDEcQGCzM7QiLO+KhS8qe6UYI1OeuZ0uO0pqXpIbpDT1lIlGgJP9wCPwUlOZaYAf1VNSTjtLaqlsCXQTQO8J4jHfirngPbZtg1XrWPTsT8lIc4aK4byGbCzQxuztt0hoG3wAwrZHRrXFYAnt7Kct78oKsbwGNqBsfh8AAYOaaMhXHsBfZyYg4oPiJnnhTgU8qH+p6NBDIRhzaHU97Cc1bWt5oSw0dj6ijqSQkQqVB5c7y/RatmviAGDOH8whpE0kP4/qpST2kSQESljMZQGYYEuLcJJifHkKf5KoCFavd6iXBZDbetMr+9UAYIJbsqV3yn7aU7M4RRBhGoRoSs59/CGzpy6aXqSkD771QnNHXtBFgHl/zFo3pYKs5J293pAdSQWFrPZYGNKjJ6hgVs0GDFj+mClaB6tXAj+52kFZqC4zjoAlAWoCHlS72nxk6hMqkOSg4LOIa3MYs/UIVrCoyH5HEJhWv1wzs8kU05MFNkWBfdmgoH0vf5+kmyQWQYXKfCrm4mmG2cWpim370nLU+4OHzT1tsGllPUbrRbKSTxcnGJ8uZB19d/VGts90/bhkvMB6her+Fml/QFcU6q8EJ6IkFQhdEtwaefjhr/2q7Livr25w/fYKXUkCCkFgrsum7CVZgxYXLTOj1f9oJ07LaLN7Jvh7EEHJVK1sexfRqgIjwRJls0opTJDgyAY57pYETLKw6QAkAzsH9a9DDYV6PgCX3WA4jp8hCtLZt0ulMmSbEgCOQmxGPW76Bhu6gFA1LMCZRKDY8im5fsaxgEHuj/gcGmawS8k8EpjHvU3odRhHPp6fTVGu71GtNzjsCmUnJ3wPAbpUQ7NfcN72MEp87bc4l9cHcyRh0TQm8Mn2qUzeR/Ug22gAJwzzGpASG9PDXKq1dVAFao49iqRdLuygJjw665uaULmcBMkMeFcuMHEeMk1EwDLQSmCXUymzTEwAmC+uSlRoDQSWd/4ljpT1oCIgIHsQy7p5dMgHHfDBwcVaeycHyHD8cm6XOk+2uKYAHoBJgpNUACtyQAp+u//ho0WCc5ms6sK0OqezS5YoA5wFaJIvopAgaie3EhJg2NJUykuVSZDWWWkbbuWux12T885U0Z85wPl+gzLfg3tsqc/4mZR0ubgLjkFhV8pdNqBKWlPXRiK4CdS353WMMOBe0QTqpoD2PTmJcN9K5Hu92xjRQESnzpTMTl4sANiRZjiPEYimQwKJgtw4cC0SmYCjUX3ArVfK9h6Zel126qa0FQHqCAK73HqRCY28x7WuYWSFbvQduGYInbtn158FvnF+HtZqAW7O3lVKYJJt7GdGXIfputAc5FQwag5S3Uc9zxpmVW57RLM551lgX1vuLZ9hEnna53FfJ6JYwygHegL1Wu8eopHHyIUjWOngS+deoPbj+qOg2MEe2cB0Iw25+YJgvYO8tQY5kNeU5GYJXx9IyHB7W4G3R47L0VZdb+iukP/O8as9ljhe75T/w++a4n8Y1wSAzVa+Zo4teXSycqGLykgAcF2WlhNPVTqziDmXq8/YXlzwulNGi24zgOJCqwfWiu3xHhjvCCiiCwiJfMMcYSSNBxbyA/hkfDV3P47MITeqSGsux6KcC0hOIvjqXNiHHGI9KinHj28zYGmG13J/FkU2VmUnzvgZ53Lh4ktsrrK1nr9MHI/OAQGVmKNhF2F9+0hUYp4rzzIjAldjzJ88RXx2hnw0wl1dYs/3SjKUfYAVZeleKCA7ihLM5idynuC1E7imYnOz2ei6GanDtqcSeJxmGreb9Qb3t3coixzf+9530ZJ0QqBr1GGzXWO72UjhT6WzkTYsmDobJ9jtNmi7RuCbXGKKEtt9gc2uwPsffYzf+if/Cf6j3/pH+Ponn+Orr79E0+Q4OUnx2ec/wZrvne+U4xrSPp1rQN2gWm3QVSW6pkYrm6Ae62JH7T+ePjvDNEvkpkSi7MwPsbld4fz0Er/2a7+Jb776Bm+/eond3dIIiNyH1Y3emzD9EQAmcEmF8ZHQwD196Ei+NuckzIhlZBLP9auVcnlrujCUJKND6yzniEM1xC3Z3EoSsp1VONkRzGcdwOz1SQBiP6jKUu3Kc4gpp2f6bLqN0Wab5IQ4Tez8yv0OY1ikRCc5jnnwjfaqvEbm2fL7AoAPjZzA6BzDPTefo4jgLv+XJBcOU4vO4HrMSClP+7bK85F7IVb9CK/zCi93Ja6qXrbPtEQeBRFKpxiX4pkgr2fW5TpncD5pLZYp5R6U31DWt+3nSLri+VzW0X1val1a2scB4iQWQZR7XwLAs9nYWVW3OjvfX12h3u20T2J+dCIVsq/6AkFYEmpJXmL8Ap8GSf+cA3kWZOxMOk0QxD6KYguvOyDyesRdj+J+id3NHXY3S8QcM7J3iBCSKDEdo81S9OMM0dmJYql83i/3WXTHIMDeNMoO/2/+9SMA/HMuUz6+3WMLPLbA3+EWeASA/w4//Mdbf2yBxxb422mBVdkzStbZgTq1mKN6t1WP3f09dve3yJd3iLsDvv7pj/H5X/wJ3n7xKT754/8H1XqJSehhnoTImIXoGPQ8vbLmwuIfS17bspCCkMVhFgWL2goRQTzCeDKWVSUzDOOUuaW9AMldYTaWKjaw2E17xMAOWwRi+qZG6o+UATwJRpiFI2X/Zl6L4FBh4ncIQSCSsl+zBayIBXsBzi4JAGc4+AGaKJCtT8lDZlHiLEwQHFrkuw3uV3e426+RPT/F5MmpFM20yqIFdH27RXO1QX63MQCY6iGCSnGIHB62DdVYsdjPPJCkkwhXb1+ia0rZ71KVGdAyquVhdIR+FCCvGuzrg/JwyQ4nMEYb2GkYYu4bAByOesSTEGFM1VyAhPZQZPPSgo/qwtVGLHtZ2LG9qxplYQW4ZBLg9PIC07NTeGmMdZHj9d2N8nJ4hO1KAsD0HguUQ0ztmayOWfxtmJ9k2WZ8Xx40pTZygBCLYrKw5iGTCmCCM84GWlmU/PeywX7FzEhgkgBnixhPn16gD0Jcr7f46voOVTjCIY5RjnysqXbjfUSRQGCWUwhwsqgoO60kM6UdD6WjEVarJba0SKxKFXoF4DrGtP5fBUOzoTyGlA11QycYYA5lw/xlpyAYVCjs26zjCcyRBMAUMATV67oU8ExGPBnh0zjG+fwEHz17gcuTBWIWLpmfPWpxYJ4snz3tH/c7VPstmooZzgoXtUxRP0C1L9FX7B8jWdx2LRUqPtogwiGK0c8mGF9eYHHxBGGYonT52Lv1GuV+q/duih0ORYFRT1WOHc6bqmOdE1FIkMvlWDpgVAf1Qa0gC0+VpFUwpmJmsZhjMk70jF+/vsVHHy1wdpph5FmW7/vvP8HF5ZnQxLvlFl+/vsU1c7L7CH//H/5TVPUBP/2zP0O1vMbZhKC4h/021wE/ckqLA3PZjjaurqZrkjW7tuFPV6A0kMKy2aTQcyo/AaMqNhsI/BAAZgmPBQOqSHlfBJLOzlh4cUx5lew75cTxPWmrTgBYlpBNoz5IcMqUwqZ+l3hQ+X8GAHOsEKzxRyEOvYeczPxDgyUBYM5xLKZHzM6m3bvZzj29uEDM7NfdHjev3kgFzhctlMdUFnQuF9hZ1L4Duk1ZRZUdi3pDbuEg+Rmyf12N/+gsOkzXLFAPILBZYVNJQgDDssgNpegEfrMIyyJRzQHB7EfOX5zoWWgm+EtbRqduZGGEYFXMbPS8Ql7R/cFU4JMYOJnGOJnFCALa2BFUoI2wj2iaIbs4RTQ3+7rdzT3ymzUOm0JAuJSMzmJWgCCdcDvLH2fmKh0UOPew3finFKAjDyUdCKhciGOcXZ4hzcYCgDfrrbMCNhBCUJ1ykgcFMMkApgBum1bZlppHqGBTAJypdzkfcr5MshhJmuheaM9Py0f2aWWOCoAzS0++TB3qiu1UUkmpQWNnYDxOLVOcSp+qMGtCOR73su2nc8P45AQXz55jsy+w2uXYVzUa9pMwsoWdake2yajHKKHdfqqcXoJRJK0QSO9q3jMtXxM0CLDMS7RBiOnFOb7z3Y+xW93j+ptvsHzzGu8R3Npt0W6WOE0DNDsqMSp4vYHRnKNK5jL2wHd+8AO5flxf30pFV6xpQ19gdDhovFNVSzVP1R/QkgxBlwgvQJebGpevjqA7kX5OQgJA3qnah/9/eECU07/7cviK+gVz3zqBzJYLOoDJAvMfzDeyS3YqvEPtIgCovB9sn7X2mbqSqhPFHPQjNKGP+1GL112N+w4igbEN2PcI5rJfcS5hFjD3A1wTOSET2IsDqlhiFUupmKEyZ5IEeHY2xX55h5w25eut1NNcBTm3sIDNgirHhyx16SaQMvTCADo+3zTknsEiG9q8EqjOKm5TknDDcWi5v+8INM4J282lUv+aw7ZesojlPOemBP5pWa7W4LJqdY4LmhJIunN7Pu4TuPeT+JQEi8hymjknHZ0NCADL9cRlAjulJEGvd8/UPeCHmLUDd6Q+kp3qoO5y1zWAPw+30Y7k9DMuIFLwj/TShpHrByMtFGvB4rkDWB0RzAgjvFYSPvj8ErNdj0m+4PgPNF/uqeSiEwCfHYl6AV1DGin5+Q5mSWyyQsuqNWXUoFI1QJtEiFJW5JyDWKCWUpRXQICvoULebP7F2XN8Bv3puFSKUHAqUGX/sk+zTZTF6AhAbt2czKZIJmNFIaz3W81tUp3Rqr6ivt8AXLO3tzmT7c8+GYeRQGAj6jQGAhvrQEo2uwbbmz1Ugmln5S5c7gAPXCw4zrSnU972wZSZzrZc65izih8sdC3f1wBfy8i0vkyVIufbIftW7c5nHQUYJbH29wSAfTrPMAYDjD0xsojiJxz4SQCY+vuKud6MlqFFe8S9X4RJnEqlz5iMjgBOxN82FfDw9dACWttJw8cFxrDt+Gypr/4xAAAgAElEQVQ5D2n+k5TegeF85rJR1YbbERhMiS3lv+YcQ2EE/PA6eBZz/WB4/oMS2AlnndmJrZWD3fug+jXbZ+em4oiSJOsoNoQXTuCcZBY+WWWe++ipLgx9zE7m6GlvX1SI6xbeEQC2vaUAYCmdrQMOts9me83518ad+a+/G892bjXyBol6R/zf9Z+/WjQ0TsCRKWLzplPYq2+4p0PlrsPmtE8+OiU4Msyg/j2OMTYo1wxaAZP0zD7uLKv1u25/yu+xLyoz2X0at1Z0vokUtcHrMTcertXKCNbljpAkPBd7Ou+8+NbHmD5/hr03wuvtBm+LPWbPnqGEjx9/8Q12+wppNsHZ2TkuLp+YYtlZ73NNWC6XCMMIH3zwofV1KUFDTCcT3N3eYrvZagwTGGYWKxdHkj45BxGoJMmWZ3ERTYu91q8PPnghxSZtcZere7x8/Qp5VaFqOmx2Jb718ffxD/7xb+OXf+U38Ed//OcCJ+fzDBcXM3z+1Sd4+eYVru9usdmtMR1nGLUtKsbWrNd4crKQc9TrV19ju1uj9Vrtry4vTjEdp0gJAsLDaTrG+vYegRfg2ZMXuOOe40CHrR7Nlu+1xaihq46PjA5X7A4urkhkHxdfRZISQVqL+eFzNScHthmf51bnqxx1XqApKkWjkJSuNXYAgJ3V92SS6j1q2at3Ip2z4GIxCZ3cu3hW3i43KPISk9lEAPAoCrAnqZh7QRdfwj7K/R+vZbvdSBnMtufe0pxKSBixKICChEbam4eRFO4iBjv174j7HyqTD41I+yIsh6EA5H1ZoxkFqIIQ3BF/erfDN3mDm7ZXtJXS3ek6EcYoi8LccHxPzmNyO2DpwLkLcdxyDiM5nWct7X/oSFBVGvO6tojgMKO5av2ZUf0bcj/SKjubkVZluZcrCEnVqvuUpdp7RqUvCZGMTWG9g6rpukYYRZhMp5gvTiihR0G7fp6hJhMsTucine73a9xfvVI95Ww6xjgI8M3nn2Fzd+8IaFSE++jDGB7zmrMxDnQT4uclJEFPdE7zmlp1KD4DAvFU1/+3//bzR7zib6dc+fiujy3w2AJ/B1vgcUL9O/jQH2/5sQUeW+BvtwXy6p0CWIAtsVKReq2g43XMpatkocxcts3VFa6/+gKvP/8p/s2/+pd4/cUn8JoCJ1mMeZao4MjfM9WV2Q2XhwY39/dSKJElTjbzyA+PmUvMFBrycQi4bLZ7MV+p/BV7WaCU6NcY9Y2Uo3zRQvLZ+anslENaSBU7PJmkyAhbFltMAjJ9aUXskAIexOjcSgXw5RyRAGBfCuAXP/q+Pq8tK5z6kZjCVFDere6wKndYfPQM8+eXSAhI8MB2s8LuzR2qN0sc1iUO+UGZT7XnoQiYQzlC3hE4i+GHVK+mmMxTAcCHOleRs+XhURZzhliN/FhZQASAS5e9S9COh51pGOCESloCZSNaInuYzVMdgMmi3SyXsq2LWDhkphxrdSyI8b3yBmVp9m9RNsL8fI7J+QLhZIx92+Dt8l5gO9UwCjKk/oYHGro6DSoAFWSpRKSy0YBlZal1zOhlJlNnKsSh6sjDp5Szljd66Jnt1aOjYmJLu3Bgno1wehJjcbpQ5tD9Pser5QpbWnWOyED2sCM7mIdpPxTrWBaDVISRGEC8PSUAHJnSJoqQF7myqQiWsODIg6UwOleUUR4wgRtKHJ0Fq0ko3ykdqFgzANgVdgimDFmKah0HIJiEz+zkaDEOgjmBLKmo/j2bzPDh02c4n52Idd7kO1Xe6+0Gh/0Oo7LCId/rIM4LGIUslh90+GdOFNV5Ne1ZWVSgFbMXIkgmCCYzjJiFTHvX2RQpQZeyRrXLUbBAs1rJJouWuxy/PhGnjgAbLT3tGZHgHlJhTvWcimyu8Mi2oXpIto2dnqvqcuxPnYfL84XymAgwvHxzj4unEU7PaLlFRvgeZ4sTWZHv9wXysjNbuo65oBl+6R/+U9n7fvInf4j15z/ROI1ZQKQdGwvjKhJ4yiUTqDfYFCsHzqkmHACsQrYAN1M0SfmroptT//KSnZqJ4KwKmQLZBhtGs1lkkYSVQypJLp+cq8+UdaF+zY8kyMaCYJZmKvAwi1cKYBa1pWqy3GTmVx37C9VgLAp1LEyRFBOo+Fq0HVaHGmsW0rweOw/YSDpEJMZy5s5PT5UbWOc5Vld3mLC4xfc6dEipXGB26qCYk4ezA2h4fwMAzMI3+7ar3qqI7lStalMVWYdyp1VU6Z5sFpkEUa0aLWCHyhSCnEMhs6TikBZxkL2tVJAkhGjdoDKYQOtIiiAWoFkoDGjpS1Vo0aFk1hiBC5+gGHC5SHC+SBCOCK6WKvqkWQKP9mzzDOHUwJTt1S3K+w26HXPcWjdnmlqUF+RRyGXCXNSRLwBYNplNh5TrTTCS+jdnth/bMUtx/vRS1vK09Fut1iq6y3J2UKI5OzsrAFs+u2yCBbaYNaSABM8Kc21/kOKKqsHpfCrwnL2NADALrGxyKlltKXMZtm2HNCGBgnaznazWhxxXtt1kkslej9Z9eb4XcCQVXN/LTpZWz/F4isXlE82PBH/3VSMAmHaDnL9Z2FRVjkA1C9qhh+lsgt1+p2Ivx2QYJFp/4nSGs6fv45urO+wIIM5m+OhbH6kN9yzsfvop5lSZbpY4bO5xmnhodsz2bajBNgIXVReM2es9ZCcLZYFXZY3nT55iv1yjZIGZ7he0R+4NAC76Go1CyUMN3Gpdw+NaJLTRUEcB81KrWCY1n7fjJg3CLlOwu9PiALUI5yNBg3N65IuwJMIIQQOilE5RzPXNipdGHpDCieo+Bzor49VZwg92ngIwaSfvBaDy/Ko74GV/wNqHMr85s3NOyjiWZIlM5xMP8TgSwUKIDxVUYSS1jgCEkGqeAJM0kENGuV6h3mzR7ktFRmQenU1YcGb/d/MzK6+0T8wSAcBFVcqucsKICK6PBEnyUpa8RGEPpYsqOCpmHQAi5agBXXQ0kAOC5loTR8tO3wHAA6ho4lKzyCVBRngiwSeRQEx1T+izImmBgJQDoqg20vN08xmv0VwqhjnOKYoGcfHP4mc/uzG2qeho9SzAyH0N6t/h78oldu9lKYpOJTsYTrh8WlPgmRW0SBcCoizLe1CPG2BnQBRzM7PxWFacnHGTMZ0y6DrTKH+TBXgSzwgA8w2VM0rAzuUQD2uc9V8SSggqti6P1BX7OWbq6ujwoL7q5sCH6ngt2W7b60TtBtpzrRoUoM4SW/m9DriVTbGzsGdmOBXl/PuexX7FXZCsNBKYbeQ6k47K+nMAgAl0cE9P8JvAhwBgKpbNZlxjh3Po4LbAwr58kh346NSSBrwfRb0GVktRaWQkAh5cw02hyT2L5XPzGakF9dxs7pai3e0XBLLTpjj0pYjkPoJ7/5oWxsyEpBMEXSJaxi6MROIyxaDLTx7WfNlZ07aee4ZWe2wq6qZJiBPuzWD5kgQICCS+62UO2HuQz3zMvXVzm+7N2T8T/B3yvM1e1tecwztj/+A9WJOwrxwse1sPhfOrs2N3RBSRNB8ogI9mCQ+s1E0Bb6QQgb6cBwR8G4isPRffR7ET3HfQfj5EO7I4GFnRsyG03tBO3FN8RFi1SMpG67ciLpwC2HwAnJreKbpNEWx7w0G1eBzfbmibmYCRT3h2EYnFWH6uAdzjd/t4AcSa7wxw5v9Lc+uIF3ImUKawOU8QwOJ7c3zoLRwhcgCABx7oIFBWpjzB78HhwNn1ai9NdgDPXwnt/z3Z/vMN+eRCLntSABP07dCOOrlVcLxZrjMJoRH6jtmyYzx7/yOML59g53l4vdviTZnj9IMP0Gcpvnxzha9JHExSPH36DO9/8KGshzmnk2RCQgn3O3RSurx4irY5SBFMFep0OsXy7l7z2Pn5mXLGb+9ucGgJ1tKW2KzfqXw16+FShFtmCH/4wQs8eXKuMXp9c40//tM/0d6Ee4H1tsDzF9/CL/7ol/Htj38Rb6/ucLo4xeXZDOPYw08++Qt8/vIr3Kzvzfaaqm7OGWUhB6SPnj2D3x7w5Wefyjaa4C9VoVwjuV53ZQmvqnE5naGraJPvVO9ljUkUI6X7zv1SCnSCwQSAk4CmwFqp7Pm7856cKjQ/ULlr7kjsKzxjco4nCajMc3OhogtQVcGXVXyvfXBHwi77geZED9kk01rAMzLnGDpdkQDGccmxOMkmcnCQ49pyrZpINpuIyEXbfRJMPO4TnBydlvwkGlFpagBwq98XOUYbHc6tBFnpVsOdgCelrYiJ6BFxzqOF84GxHZWRreDJOno8nshxrehH2HbAddXgp6sCr+sWa2+Ehq5sIpuNEPkjVAycJsEzIMhLAJj3Tacsc8tixjBJahw/VEJz7lLNQA5epkbn9wnYqr2YxUx3LALuMQHpCEkSYbW81T0p/qqjc5aHLAgxZhY198x5KTKCuXx1Il5S/av3pQp4PEY7neHp++/D7w/Y39/i9puvkHodprRY9zrslne4vx0U7COUtO9ntFaa4TAKUXBP5Ifogwi9H2I6nek6W6rT6a7lB9pTEpj/5//7Z494xd9u2fLx3R9b4LEF/g61wOOE+nfoYT/e6mMLPLbA/z8tUOa9Ee6dLRxBWxXHXO2E547j+YMFgLzA7uYGV19+in/xP/8P+OTP/ggtAdJpitk4RswCUUfmO3OUeBzwpKx9c32NTb5XAYEWUWSQMtcmjmlt24Bcd15DWVTKJaRlsQ7rOoQN+W0sCBRSAfMAx9cvfufbmMUhmu0a67ev8HQ2FrDUbJYYBx1ij4cKpx4aAOCRA4DTFA3BlsDH+z/4PiraauYFpt0IHQvp+y22xQ71qMPlL3yI+bNzBKmpbZevr3H/zVsUb+7hE1ylPRLB2+aAbU+LXhY+qVjgATBQ3sx0Mcbbq1c4VLkOMoeykaUr1Ww9VXRBrEyx3OUA88TNohNZumM/xCKMMPFHiEcHBH6N89MJTudkooZY3t4y8AshixvMnmKBherG6oCqoNWgwzgjICBQv5ggOZlIBXy322Cd56jrg1RctIJilmfF47vsqqwKx3yzYy6aK9CwgKlMSmb4qDBjCi1eN5XCPFyyUFI2VIjxmpgzDGQBMMsCzKexiqZUDK7LCle7HdaHTrZmhXuVKjizGmIFOxZUlLFF4DCORRLgAT2jRRNtHHkAbhop6fIyt+ILgSmqhgWEEdAi0DlyObMGAEs5yf5G8JvqNFfUZqYbD8o63KpgbcUhspT1p5mH6RA8Z9ZvmqigP48TPF2cYjGeSPFW7Tb00VZudZ/n8JnPnBc6LIshHY6wrUt0VGURRCUbuyEAQZCB6rwI8XiGaDrHaDxBTrAuDK3QuitQb3cCgPniwZT2VspTlFrLsgaVJioVDJXGTi3KgqeA/RHIi6d1sbK8maVKNYIDgPnvz56cIY0DFGWF12/vMTn1sLgYY3aSoW5yJCxwUe3K62lHiLIF/OwEeevjO7/ym4jGEyxfv8QXv/tvgO0aEfNg+WypQqAVLnO2cstMFVgpAaNT+ph/p+YD2t/SarxhUUvg7zsL0kHYZcUcZ1Mom2QDgFUcFlvd1Ei8PQIvT589VZ9hXir/JGhI5RDHRRwmAsAtG9Ay0xWfzpbl5TvZld6X/YXKoc4HTdl9AsC0GKM1W1Nji05ZoRvPw9uigz+NBcoRPMwSA5pZXDrscpxnCRKSccra8sJp++mKhswdU9HQgTK8DrkgyyWAWcIuz9Ap34fMUxWWfwYAJonB1MMCbZ0SQgVztpVTPsoCs2pVYCatQjnkLHbxWbkplt/nWJYVNVUVTYeAgABzgeseFbNB3bNNfeDpaYan5xli3wBgEigm8wmqvkWlcN/w/2XvvXpky9LssBXHn/CR/pqyXdVd1W6myR5wJEGCBOqnSIBAmf+jB73xSRIEiIJADCkKIjEz1Ez3tK3uLu+uS5/hj48jrPXtk5k91BuBme5m3kLi3romMmKfbb79LYd00Mfq/ArNOoPPbEUSIgTMsd/FZ0IykIHeBPqYwc5GND9/WNm84nuhYmnn7dSwjgcDOSEwm43WrOv1ViQRbmJa09wzpGxzwJJ2Npsr+r7cY5U/yOY4CTmxLF2LutDPU9rEhb6bP6XIKdwX6cbQAcBSAO92GKYDNaU5nxmPQIUFAd+6KqWAoN0iG4+bDXPCrUnNTZVNeUYGcL+K+kOMZ3tSo9E9gxbYAYEoqaE9IPGlEO9QU77uerVULin3lyAgaBUiSsd4/RvfwouLayy2ud7LaDzGa0+eqlH9/JOP0KM14fUF6uUVJvRIzTfosWHmhQjCBPWuh4rNUC/AmmB0s0MS9/HG09exWSyU3VZutiJ0VW2FEhVKr0EZ2txpSBJY0IK1A4Cd8k1ie1OM8pl38/t27XfAbwcC3/5slvEN7Q0FOjswvwsmdYQmTn+pWJzdqymDDXjmRmIqehch0Nnk6897CHshbuoKLxsCwDtsY+aUOvv5qlXTks1ZinAIgNKCUBwknZWtiHNs5Oq7iAQRoZ/6CHsN6iwH8kKKRKrfh8yPp82sACSHInGNRpwHBIAbbJlrlzcY9SOMGBXAbMttJgYcwa1eZVNBIIvcHRzpw1mU8n1xzxJgTfWmA42MSNMRau70jLJDVy1jDXO5LpBIxZqLqnzuFyJzUQXs8tk7YooU1+auITCEYmYHxstxw0wW7kAdw0ftdL4P/DoZMvctV4qYSrXDAbv50Vk3U+XN9+rIQzrnbs8J+3ZyYWHOKvcy2pXfRkq4zFkHYHNdMmuRuZpUNVGJSSUwR4hkKRIaNUa0GmbjmNbmTrFJJTD/DdWB3IgFNBvMqfefF7nlc1aFzimBqY60Zdm4Dni/VcZ3drqWc2oRGZ0Ft7kkqGpx4D+JDbHv65zj5kQFNQHAXkDyJdcLiTsl/ChAkDASwFd2pSl4CabZWMgOXaDkDjEBgSC0s5rOOqznXVYwwb+dlP12FotYobPMTqXu/RG0EODofk+59B25qd6p1uW4q57rrkvdg++Una4etGxsAzI5p6PEF9GIsSIE/GiHv8kL1d+sL+leQ/Cpz7zTni8baK7TLkJCjgIi1viqk4qqQZYZ8JFGvtZd7IfokVFL8uyOUJgDprs5q+nW5RY7a3HeBRgL4xwseJfiOPFbqU5ktqgDvDlYnLus/6SCJRGz5H5rwK1qH0v00c8euTUCPQ3k6tZ095nuRPZWB4iA4O6FqnVI1qPCkM+Jf876k89NdjKB7J9L1psCgAP7OfRV+/P8T3kWLzOEVAGLKOKIfS6L27yVTQGsmlX7Jd0fjLHheBlWvzmyhwmAzaJa69jlX2vvdutd563DhfX67vw0m2wbw071bO/JgcmtxVHozHXKdJGGOgDauAVmBuTeD+en4gUcMUF3Cs5j2kFzLvX7AsRJ0FGuLcmH5O64Wo7KX9YolbNsUWY6HTEkrOaZMML04Bi9/hCrdofzPMf1rsb4yWOMHp2gN+jjw08/Q16WGA6GePT4CQ72D3VXur6ZW9wJ70tBKOeRAV9ntdIX65n59RxPnjzB+++/h+urGzz7+itZP7Mu4+fg8+AXz0TmHRP83axXmE5HODzc1zo+vzjDT376U9UhjKiYL7d4/NpbUgG//uY78IIE08kEkzRCsCvxwQc/xWcvvsLNdoVk1EdZl5rn436Ko/EYM97TtxucPn+GfLvCbDaWExHzW6vtFpubG+TzBSYRCeixYl3mi6Xq9T7VqlSvkuBX7xCTmOPOToGUOpZ3t8QYZYBTYU93DpIBXLSMyH7c22i5LLIbo4Fa1ekta7qqQY97WiEelp4pn30cJ1Z78txjlAdf0zkg8PX7/QH6YSyr+YvzC33PeJCKoHi5XKhmZe+AdRyjPGLWgylrt/Vt5JDesqtPRIIUOE8HECMX8VwhKVFO4bRXZg0kcnEmQivv6P04EahZ9TzM6x1eZQW+nK/xdVHjummxYZ8kilA7F4bAa1HmmfbdMPSR0oVLd38SvZl9bgCwuemQGOPLtUAOEYyukMMN684AaZpiEMe614AKXrQYj0fo9xO0uwrLxTWaqnTOILxLeALx+dXyXBFBhg4WZr0exYmIFuxLDA4PMHn9NYzfeE17dcH68/Ic2eU50qZG2NDuv8B2fY2Cbi88+1IPy7LBkFnWswmK1sPNaoumFyAIeab7GKS0pfYFTJPgRBI+f/Cc/h/+1YcPeMXfTfvy4bs8jMDDCPwHMAIPG+p/AA/54SM+jMDDCPzdjsBmuVOMj1QRhCp50XBdt64h0CnxdOlpe8gXC5x/8jH+6f/0P+LjX/8cqHPsTfqIE4KHVHlW8BqyUkM1R9kAOLu8lNUmEZ3BaOzs2yybaH69MHUAQVOyap29Ly/MvLiyMc7LSxjSXi5DGvsYpgmmwyF++Effx4jZexdnePbJhzgZ9h0AfI2Bv0PUdhbQ9hrscdECenY0NgUwc1h7wONvvCU7zYzsaIIcaqLXqL0W/iDB8TuvY3y8r3wZNnUunr3E5dcvkJ3PEe0Cda2Y0cqm+ZL5ncrcChDGIzU+2SQZToc4O38p5nSPAHBR3+aFNcyd8nwpwPKmle0xx4pjH9BK1vMxjRKMAl58CPCucDjtY38yxDBOZPvMjE6CT1SDIq90MWKWLAWmanQwko1gLJW5gxCDgyEmJ4fY1CXm6zWW640D2yyjKCeAyOwpNV9bWTlRvsemY8hJwoZuWarZkFeVLtLWQzV1EtXIAoCp/qv4ma2bx0sy1X9D2oankS6o1M+uqwo3eSEAeMumMbOIPM+axlLGeWpcyG6poe1ebYCB7LIDAcBU3/ih2XfxArjcrpCXBGWo0qD6jk06vi+aNhpopGxONnHUKaavXGBsX6eyUC4hlQ1SoCt12IFEtSy4BF6GbPqlOFBjg7ZkdkmdJKmaELxk0uq5VxdAkcuKLKIUsiwRscEoVbyP62wjlvUuCDEnEMpMyKSPpD+SRbgf95UD5qcp5mUudT29BwPavrIpsFqrKUKCAUFrvl/lYsqjzmyCqS7wImaXOntbAsC1KTnDHS19zU5RjU02C9RpNID48ck+Ejb18hxnl3MkI2D/aIzZwQTz5bVtXrK6ZaPVw/TwCeLxPs7maxy+/jaevPtNjIYD/PR/+afYvHgBryqQ8HnVxmTn3CozgmTW8JM6KaCtHskUBOgJLhn4XzZUXDqlU2fn1+X/OlBU/bkuf7KLlpPCxQHAytXqqZl1dHSk5tOaFuJVrvWozCquq17k8jN3GlvlWck20NDMnd8KMFazkGqAhmo2A4C5VmgBlxFcrmusSRDxe1i2Hr5e1gimCXYRsCGbXB1bU9oPPeAJbTjZMN9mUtKyYSgAmI6VUiQ6xd2t6kduf2Lls/FiFrluzisvlUpjW5Odjbk1QO1zdNnKzJAlcMeGOcdPVppc3LXlRxLEItirpjx/dgpBYXbqSFlDv66sURYbxm95oE6dlnjA8d4Ajw9HGERG7qGlPW3w1mWOVZOjYj5XmiC7WcArasSth0i5Ajvtbdw31YdXhhnzIT1k4Ny1NxTxs3GJ8vMGPSTDEH4cau8fT/e0r7B5T9CWz9vcBQhYkJRkFpRSMrgx0EVETXmSSjz9OypkCCTUtDOm9W5dyV6a/4iWdJwnVMRpXXQAsLOA5msNUibUUTVLN4Wd5bhSMVLkmpfKkaNl+Hbjmt8GrlPhQHCOqt+8qjE7OJTlLn9dUBkWR7LxRxqhN4plLcmFzDlE0hBtDAlkswncNPx3LXpBgpM33sZym+t1mfu92W7xrfffx+FshqtnX0sJvDx7hfLmHONeiaiptG4DP4TvxwKhmYTuxynOrm7INsF0MsPxwRHybYZ8vUbGry2t4Wu0fitwtvBIJmpQ5Q3arJWqnMQUjpGpc0koMlvULie08/3UGnf9+A6kNAWVqdgFaPA8karQVIKm9r7FxC2/zil6+fu01GUjWkCCcxnoiCOy8nQNR84tNunP8wLPywYvecz14TKNe8qWpA26vWfuR1S/2JlDQEHOGk4hzPXCMy1JA8SxJ3tDrjm6biQ9YMxzMwxke8l9QAA1SW5c8zHJEiQiVHpmedFiNAgx7EdSkdOOlgUQwS2SU8jkkJ051zSdUdT7tvxqEW24FzecX7VzULizEu5MM2SA7Gx6BQJqX3EgI0kf3K9tSzN3AAJy/Jl1DjNSHZjTgbwEf9k8lsuB21v0XG6zd41QZn367te213R4DM/kDgfqeEG3sZv3gELukATGpTLkfu7eDJ9LB5oqC5SqKRIpFDPQyYcdsGyuyNr3CSgOBgMprhh1wCY0f4jMwTP6Vr2/U4NeikqO73YrIIDrmZs3CWx63yJ7+AKASdSgSs9sSx3QZQYkt9EOwsK037vcURL55PpBp4zuHDTQq6Ot8c1zHAksl0Wt+p1kNMZQmLDYXF74zKJBYhbjHrBiDrEj1tn9wIBJ1nuMCuFnVWYmgQPup87CnSAxs6uZo06ih40dMWXLU5fSWgCJkdWUR+vmU3cOkWjAD8Q5odxoBxh2CmSz0zdbdLoflLva8rZZ/zK/mOBuP8SAd4XBQHXkdrMRCWi7qY10Se6RB/R9UwBTnd4RLkSf4sdwrjcG7tAK2sBBKd4iD2lMG2zWU6zzCgeQOAtxR0LTlOvyk2VjDTQl600jPrgt2+4BUmybbbrjZFqtrewGU+0XZaE7jpHTHADM+pb/ntxVjQ3PSfs9U0a7LweSSvnrSHW3qn+ZFDHrl+iWKRL1a5IjaDHr0+Gk1p2Bv9dG/P1AbjbbMscoijHk3eFijqhkHd2B3+ZFon2x20f0GQ0AJrgiANjcw40AoEP4jsRm9Z0p5qXGNZzdxk9roYsRcQCzbMg7BJmqRDdeshDnHZiRMqRO7lBUhYhhckBxjgtOzGt7r9tPunvP3d5k1vrKAyZwKqW2r/2B81x3YVmc71TDcUgtf5sW0DwDjFygmpdK8tpIVIP+GEHSx6beYUUnKpLAuF5nEzx9/z1890//EWUxkYMAACAASURBVD74+GM8f/lSziOz2R7eeedd1etffPGVlPsHB0ciX2fbAo8fP1E9t9lskecFrq5v8M477+CHP/wTzOdLfPrJJzh99RJFtjHlKy2HmeuaJnj69LEISKvlXINOkJg5s5eXF/jlLz9QrBB3+MUmw1vvfAvvvv9dvPPNb+Pg5LEUtLt8i91mhb/5m7/C84tXyFCjPx1hk2+kQP7W22/h8f4e5mfnWJyfo1hbZuv+/hR7s4nWyOr6Etenp5ifXcAva0xItmX80nLFCkR3YsY6VasN+j7PzQARKzuC2JoD5gzA+6LZmbcWx8J7vptTJLQQzOXi5udXXcm/o72On6PEjpnoZQPGZpnZihFiuAfyXqfXx87qXzkR8JpJpWuCYdJHP0pwdnom4jL3qqgf42q1Vi3NepUuDCR3pcMBkv5ABHnGggjoZRYva6SeKYG5boqsUC/FcoY51bi3Q0RFnmkV7bk3OXollHebkgwwGKFNB3hR5PhkscRHVyssCGryLk5CuEdiR2RODNz76tL6MtwjY2epvSM5qVKtppnrMt0JOvOMkXU97w8uQ57KWa6JyXCoHodflYoF2t+fIU1DLJc3KPMN6iJDWxWqCzzWZYzGEaubkUvMSzfyVFE2ugOQ2MleyvEbT/Dat7+J47ffxG8++g2y6yuEZY4BgPXZGYr5SnOh3ydhsUVOlyAAy8bHwevHGB3NUOx6OL+6Qcu7R5jCI1E6CCHnusBXnc7zjnOECvl/8me/fMAr/m7bmA/f7WEEHkbgD3gEHjbUP+CH+/DRHkbgYQT+fkZgebNtfQJLna1Yp5pxHbmusaobS1Gr0bM4O8Mv/uW/xP/xv/7PmF++koozjHqofTKmKzU6R+FAoFKRF1htNlht1maB5PuyObLmV6NLCr8EwvHiwga5Mq4C8H0RfFHuFpmlVKT6tbJLBymtQ2f44+9+B8MoxOL8FJ/9+peYEohjRm5TYi8J0Su2aMvMLg5sALHB0vMxmqXKTqRVYVYWODg6kHIh22TIVxmyokJL5VUSY9NWCAYJTp48wltvvi715vzVGRbnFyiXtPBlO8FXRlOW01KLFta0SvURDEYoaYnNEywKcL240SVZgElZYcisNCrXmItF0Mv3Bf7OtzX8mI0ky4NtigqjqI9JHGMSAkmzwiz2ME6oNAiQ8SLDpiM8pEGIJqPFEwFKA16INRIARgxsqUTjhWzSx5N3Xlfe5s1qiWfPXwjwYEOJl2COON+PFMEEUJnzSDvLpI/xaKwmzHq1EXucSttbmr0AJ6qiaDdFsImWqZWx82kvXhO8giy8+PnYRiFgQaCXGUMEftdNgy1BECrd2Mjr7NvcXGWjjQAVrbV48ZMyy+kpCFoL/Iho3VRjU5bY5Dm2bIArY9AsO5Xp6hrYbNCwKabbsReg0WAZQEp2PkUOzLmlioNgMC+5uvwTyPWAPTLVh0PZUtHJdBRFIiYw+5dWZjsqe2taVW2JjuoSG5RUcwVqyPNSGcUpVnmJdVVjQxKAHyAcjZFOpkgmUyypAqJ9bRpjuj9TE3a1XEjx22OuJgOu2VipKjVZCfQI0GDjrteqYckGBBeDF/sCytmMYsOcZAFepqmkVBNfig+uad8AHSluejjcnwh45AWeTWmqSh49OcaTp480t0kGkCK8pBqyxf7RIyTDCb56eYadH+Ldf/AP8e3vfxdf/Nn/iVe8kM9v1ICgAomqzh4b5epMsuliOb0kXUjxKKVNrVwx5TM7i06pjJxSjUCDlHVqvBtAyXw1Ni243/BjEuAIaBOMFptsJ1XWZJoijAjq8PFUAtvKwjKjaZXt9ZgNaPa9BKzVwOps/SJTzbKhwwYtQT46/FHZTFX4oD9AXpTKRGMjaFlW2NAurO3hsmyxYjZt2ENNhQ67kTkQV8Be6OEk7iMmw11goKlJOktariHONToEyJL9PppCAIW5vg4sMetI2+fVbNV7N8UVm04doMPmSWcTaXavpo5Rr4zrl0QVp5yQwtrhyF3HVQ17l/OpPqyz8NTjcl6vBJaKskUa93CyP8bjwymGYYNdvUXdFGrCDWg5mIYiIWxonc6udlEp020cJmi5t7HhVrIRZWpgKlnZ1qPKgkgJwQw25bqGsMDqkPZ+dGRIZZ3OrjjnDvO+9g4OZIe4pL1etsWIzgQV88Xo5dDKolzAv8tSEzguAoE606YGZozArsHB8ZH+n41eAT/qwjnguPM1vZc9a+Cl5asJWHBKdc7brkEvBV2XDeoyr2mPzX2QFv5c22E/RZAQ7O1p7Ha0yxgnwF4fVY/21Q28msC4h3K1hc9G1/RAububrMK2rBGwiRonaPVemF+6xWw6wZh5oCSGbDe4fPY11q+e48DfYUyLEK6taofJ/gG2eY2SKrv+UFZ6PEsJKAyHI2fbSgVkha+/+kJ2hlEcIisyZd4xG5DA/i7v3BZMkWsWgXf2zwKBOpTPqf3M3pb7nFmUcvJTNaMvNv2pwuc+6axqBQM4IJ7nmlwrnDOArOjLGgPakfcs81TYn5xJ+UzYTCXARbU551yA822O51mNV9xjUihaouLZ7bI6zcKayuVKBA4Bmw6wMPtGrjeCpzyDePayZGgt/7O28RjQvjuOMWAWIJvQzMoDyTM8lwOMhwmqKseCLhANkKYkCtypXAmo+zWQ0kregdICnYzHZCCwFKD8bL4IEss8twzRTvB2q7oz0IYGK7YdW262rFgdDkOVpLJCuS6dbWwHTJG8cLu33FPaGzjkAByn/mUDWSonp1q1t3CnAL6V5ckK14xt+doCf+6jNNqoTBLIeArWXrLLd+vttgoXScCQKeWTOrKL02neOQN09tdseEvFx7PGMiQHw5EIaWYDXUgBK3Ugc76V6V2KMEIglQQSZXZLdWYEGoEGnLM5m/klqpyqrVwN8o6IYjnAd+pbfQ+Xq8pmu/FgLCLBgAcjQHT5r7dnBt+7JQrcWquLDMrPEvrmGjMewO8nyHs7XMyvsdhsBXTT3Z4uNqw7h3GMpigNpKSamecBwV8B+lTrUuFfSRFM8oObSnquQeBsr13tYRmcpibvlrtlrFsuKj+cyIj8Q4IC+h4G1oskRjCNLII4wIb5yTwT4gA+LUJH5rqw3mQ4P1vD31VICH6XjI2xM1VKPr5m21ONQgeciM+HDiAipfIcq2+BYP4Dgg784prvjy0XkySklPsLVYKam52FuCNwCOKz3zPiyV3OufYFBxB3x7vZI7v4AzotOBW/1mKXza1S2+xaxQ5xtt7aG92XKYFtzcsK2ZFcOo5Dt071M/+eFL/OUYIAaff/qtEZg0FHGuZm+sh2lQBhqoK9JML+YIAZ58jVEsGmMKcAqXbNZ8dceWyPll0sFc1unii3nAAwax3lj/JuaM+BZKtK1t22YXQkCO0VjJ8RidOsZ1Xj85RVrreRAFnfCzx3yu9ey7sn603ud7yTVNqHdT9mji7rI569UjGakt2srG0ddtbzcmJxBJVOMUySA51AeJ8zGbYDHzlGYtc5sgUfAO9HdJvyetjmpXKUWRuUO17DG+R8D9yjwxArgoBBgMfvv48/+cf/JX7y61/jsy+/UEbrG2+8jsePH0uZ+Oz5c2WRH588xmQ61TnGLxJM42QALwhxdnGNvf0DfOPdb8k6+pOPPsHpi+eoswynL18IAJ3tz/Det9/Dm2+/icvLc3zy8Yc4OT5EHAbYbtZ4+eIF/uZHP8ZqvdV9iuTeb377O/hP/vP/An/6n/5nIoYxsujm1Sucf/EF/vX/83+j8lsMDia6GBL8/N73voMf/uAHqFZL/OJHP8L58+eKMxj3+0iSUE5jzGC9PjvF1atXWJ5fAlmBaX+IoAW2qzUGSSoAmNE4q+u5Ean9EAlBWd376IrkKi2tD+fo4w40kR65Z3FP5zzieOki6twf+As6MVAVTTKy7l4EQM0pgN+DTgjKcSeIzPNc8QBm165s4SgWAMov3jkurhZYb7eIBz7CNEFeNVjx3hoAg/EIo8kEw/EESTrQ2UGQ/uLySt+T85agpEvRFrmL50WebfRZWeDsWAPKecRq+aACDsd76IcDlGUPp3mBD/M1PioyPGdck4gfVt9yv7ToBCOd9lPWGqUyytOE95xEhURV5loLMete7jW0Z8YO/cTcbEj2VQ4w7+FRhIT1TJoi5l27Bd54+giz2RCez8zpK92b14srrK6v5VzCOwAjZVK+Lboy7XhPDxFEqQj4i20NLxngh3/6D/H6W6+JRXh6+gyLqzPlBwd1haCucfPqRmdVEnuY7Q8x32wxLypkBLT3xkj2p+gxg5gK8pyRB4wN8kUaU60T0PEmFKlCNb5cjkr89//igwe84u+nnfnwXR9G4GEE/gBH4GFD/QN8qA8f6WEEHkbg73cE1stNS4tVNovI+lfL6zZ2b3dn/8mav96hnC/w7De/wZ//s3+Gj37xM5TZCmlKwHCHgmlvUqYFiBvmX5UCVNebrfIKqdjrsqRuidqyGnQMWwKlVF7RosoBwLq0y4KRjR+2IGmn6Ytdn8Yx3mE+YeBjO7/G6ZefY+QBA7TotzVe25vInnKXbWQrSMtb9qIIEvQnCcZ7+7K5I2t+Oh6KFUvr2u22xJZ5vrxwM1eW7cs4xP7BHl5/dIKorrA6v8D66lo5OmpGeQSA2dhrUSxzlEWj/29pB0gVhCwoPVwvl7owSPnTQgpRMlkJAPNSRNYx1XULZvTFxCcMtKnyCmmYYhon2EsC9KsFhr0Gg8ATAFytc9lQxT0fgyg2gISXUin2WuS0nuTDpTUlxT+0AB6lOHnzCaLRAEte3E9fmRpBVpS0pLUMNgLA7IjQXo4gC5uaVI2FQYT12nIkyTa3ZpVZZnaqGDWt2OTpustSlzo7OylraKNKRSFZ7x4aMmrZ9GhqZASAOT+kApFEV2phqn3ZrNJ8EsPZmjxmZ0nmPJv+IXpxJEYvlZdb2TA6a2Fe3nRxdMCWayiaUkxBqjKktNcUVUFgWhz2BH4SZuLFkYA7mw0H4yFGSYJBGAvQH7D5S7suNo6bClW2RcNM4poKz8zspKlarlqkbOKU1kQPwwSbssG2blGyUbF3gGRvH9FojF6S4GoxR0W1HS+oSYTl4kaWquVmjR7VQbJyZqfeMjMFMLCxKht1y3TkOHsR4FOhoTw/l53nFDoCQpzIiZ+8lDWt5ZXyUn+4N5Eyi5nHbAaxkfr09ad4/NoTXM0tS5pW6uyT8CX7QxIFfHz59XOstznefucdfOfb7+Psg5/h9PPPkM3nAskTkg5o6c0ca9pkqqnmAAU2J5XBSjtSy/cS5UL2nLSmY7TlDjmbPXyWFKdzKrLnIecAyxikaphDo4Z2HKhJTHCbzfr+MNHn4T4oO242kTaZlNBirYN2d5a5xcYGbRMEqtKOlRb0JQEiU7Tx7xe5WV7K0ng0EsmF84/vYVtyr2yReT3cNMBl1WJBln3MpmSLsOmh33jY830c9CIkyiQs9dwMWqFbAJn7tKnkO3OgfZfn6bHJywaTqWa6fEE1x12TlYB+B2ZQdWmqSWu2m00k6TYdkOO0dZyzJIg4ANgJsUyE6YB3rRabfmYf3dnFctxdRjH/jOpE4vp70wFO9kfYHwQIKPmkItQDRrOxchqpwFksbkzlRnWOGj9cM43y3ggC17S64z53a31J5YwBwEr5u3W4kLhfyjySkPwoRdV6arL1ghCvv/mWrHPn8zmWizkGtDOncoLzgkoMfVCq/7kvEkwRDcEUj/rJQA+qc/nMuc9nWa7mHjvtUuI3/PddznD3bKyJrNdytoMCALkOSCiQgshU/Gqaq6FooAqzwvkuqLZZMzNvOEDE3DnfwzLbwhvGCA/GaPYSrJk/npfo5Y0UoGz+RS1Bm6HSV/kaRdNicnQkMo6svAPL+2Q29f7eDGkY4friAjcvXmD76gX8+RX2+4nloVGNF6fISiqQqYiP0VKJIbcGy6Njg3LInNQowueffap1xHVOe1vaZFLZQsBTQGUHKro8PYEkzpb5vsTTxo3qdZtztwAwiRva5wgYEKTeoaCNuLOrNfWdsRW07zmVMRu+fBhS/nOt61zZIaSlKa2AqfirG5FIqNKS6rrt4WKd4yxvcM0tOIQaiYXiBDzVOFSLUOmLyrL3RNBxgFtnU0DXCfNu4FSyTFHZoBJwojIx8NEPQ4FtrHuoUmTMRUwFltdiOozRNoUa8TxyAyJZgY0J3y8BKboLhFkNn81U97ktP4+Ao6kk+T6I7PGZrvJcwENnxytFdAeudnbKbr9Wk5j/SexscQMiksha2b5MWWoq21uC4b0y2Jka3KrrtLTc63dN+Q4ItsaAA/L1S9uzDAC21an/E9DVBQB0ZAI2nJ2y08SBd8Cu+54dWGwAsCGkDn61v3v7jwxA1Q+CBmGIxDmSELASsUdqbfs3Fi1gZCnODdp6sq7huBAQlv2u+zWznPn3CTKwpuZaM4WksysmYVK5ptyebF9XRrGbx1aWuQzczrmis8UlGOZcG3heCHx3ymIqu0RqYp3WjxGPhrLkXzUFNlUhlwaeHcNhiny9hdc06AcRmowWqfb9lXfJ80vntamEBQBzTku15mowZ7fdkQfMmMWs7rlvOH6Ey85UZoY+P5W5Ef9yVVs8Cb8P1yRoR9yq1t0lAdo0Qk2AOfQQc4+MYykgz8+vsZ6XGCc+JmEPYV7JAcVyWUlitBgWVoORR0t2bjJOOV/RBtfX86NbkEcSLPcCAgZcLAFVwB76fg8J66cux7yzyxZxyy0gZ0evctONf0eC0L7nrIXdFLdpKfC3Z0Cks6fm+dPN9Y5IwCKgs/LWyztw2BxMnDuQAGUjBtjm4zK/761fngd0UVDkhVxPSOowhxhZQZN0yTMzDrFpSGQsVHv3khB7SR8H8DBb5/BXnCvOKp6EJLo6CGQze1jaqfLXTWlW550CmMuZ9Rb3QO7n3JMZm1HR9N4EgLYmeUYI7zIQuFPvmrU6FZ7OEUQkG7NsNgCYZ4A5V3HvojtFKWscfl+qDGlrTleYnWKL+KUas7OI1hlt+0iHu9/tQK5eJeGzx/rSQG/LIOZ+a2ww5V677OE4iXQ/5X5MS2Bm12fcN0iU5rOjxXgQag0GozEmT1/D3tvfwM8/+hinF+ciCz55/MiicZx6lRbUfRJVB0MkaR8385Xqe4Jnk9kB5ss1/CjGdLaPME7x4tkLzC8uGf6Lm5sr1fuPnj7GW994S/XZV19/gS+/+BzvfuMtKUEX19f46osv8eUXXyq7eDgeI0oH2H/0CN/+4z/GH/3JD5FOJljezPH1R5/gwx//DZ5//ZUpNb/5NqJxH3mdC7h+96038dVHH+OTDz7A+uYa00Efs9FQoKpIuV4Pp8++xuXLl1hfXKHdFlKaE0SsiwJ93oNJRF1v5ZBFsght2Vl7CG53ubg6yxxBgs/BnKzM9YX3BqMJG/jLeXLrsNCxG0UKbAwElkU2yYyWcc0+hXoX3KvkrBDqz9nn4D2BebX9QV/W4Jtsg5v5UkTROKV6PlQttckKRcT0hwMMRiPdqdLBEHXTqrdydT2Xe4P2fRKk5fJjDh9VliHfMuaDJE9a6u9EyOJnVvYvAuyNaN3dx3xT48vVGr/ON/i0KnDhYgNIauJc5bjeKuFJkolCkSGVQxx4GA76iFgoc/w4Z7lOObaWMWF57bw9U5lcVVoHfBYEgZX7y7o5jfHu229gMknh+7RO38Dv1Si3S2yYNz1foliU6JWseUjOoQI5kfMMnd0W2wL92QGevv0OvvXd97HeLPDq6y/w8otPMEk8EWmrdYE6axB5NdIoQJJGqhPndG/jHZJubYf78IZDVL6Hte5ttUgAvEORJCgCGQnatEEnMf6e7ft/92e/eMAr/n7bmg/f/WEEHkbgD2gEHjbUP6CH+fBRHkbgYQR+N0agyHKRQXmJpe0Rf7C3TCCT4BoLe1621PzeNTj95GP86i//Av/mn/9z7JhlS7NHdSio9GBTNEAaxdhczVGsaBuVS31ZUPFAEK4o9DOZ/QRemAXMhiovLMoAU66YAdKC2ph31uU/+czwKhDHgd4XL1uPjo4EtDFfdXN1gX5L8HeHYQ945/EBPNoHbdcCENisUfOWKr5hgunhobJ+6qqQHXG23mC9oqphh6wBNrQTZfOOtsJphOFwgBktmBwAzOwhZt7wAkO1TE2GcN1DsyUwwYu8p4zWmg0p97XMMqy3GYq8UjOJF9aY7TxaOlEhSKCOyjF2aajgI0hHEKBsEPUiTJMUh4MEw90aUZUhYv4k2ae0VatpD9vDgHmluoRaNg47IwSdmEFKpvwuBNqYAHCCydGBGPpUX93M52blR5SECijZTLG9Q4atAbUip5NpzIt2GGG73mKzXkvpbTCxa+h1l0XZqLLJc5dxJtEu/9zZ/lnPy5p6iCI1N7Id7eQIALcoBbaYhJAqGWXoOQtoyy+71yCkikFWdRw8WktTkbFTE4WAtvXbCBZR1WogCptPshmmws/libGRLUUCjbuakuJtDFKyx3mxLlFtC/hNK7D96eGhmpB8jiPadEcxaBsNsqOp/KUFYpGhKbfw2hJJYIo2Ah1sOMn2k2MSBMhqoGajaTDG/mtvYLh/iF6cYltVuJ7fyJ62pZqlyLG4vpKtdEuGNYkTBOg6W9N76l81Ylv7/JpWFBbI6p0WkwYAy46OqgynStSdncCqQAHLieR6PDqYCAxnc4lKm/3jAzx+7SkOTg5xtVpgxSxpgjqUBanJFYi8cP7qDDdXc+yPJ3jt+AibizPcnJ6i2KyRsKlHezE2vmgXTMUe9wdn5UimO5+ymuLOgtiAVg9REOp5EpAhYSBnE1By/zsrQKrH1HR3n58Wu7ImpHUaG0m0BE5ikRjYXBr1Bxj2+1hTRccMv9ZDllXItwR5G9l9c53wfRL8JYOdeVps6sgqPQ6x3RqgxXysPu2Ba1PQbzMqvsyGm0r3+Y6s+xaXbOYEACOmBkGIUS/AqPUwrXtICUIzj07BnXQJoE0nVUk9JFRA7XoCxjh3BVLI6pJEAVPrOsz4NiuRYD7HsVutJAaYGugeAOzy8aQWurV5JWDlAGCnWL3NlzTs02wn7yuAu9/j/OHycmp+KoDZJB30Q8zGCWaDCP24h5gN+jjEdDrW65XFVkQHNvuYa6yMVgfacSBJcilz5rJxvzMLSBFyuCvIatdZTzsQmGSAhBn0caqGERWvbKoGcYK33nlHjfLlcoGrywsH+nLsTfXfq0gdst2GjWcDlGzv4X5C1wQqcuOEWeQQOYbZn9PpzDAqWUxSbulk0beZnQ6kcg14qZQIvlCpwnPD2biauogNf+5JVKBRoecLsKeKe8G1NBogIVAT+rhazhGMB+g/3kMzS5Sxt1ltsFuXSAj8+iniNlB+feDHAsK5bz55+y1cr1fad7lWqMCmPTrP2vFgiOdffYX8+hr11SVuPv0Ye4kpOGi7Z5nEgb64u3XnIpuVXH98z8z/Y8bbl59/jtViKfKEKf7NOl7Wy84C1XwYXC6kszO3Ab/LYlST/R7AyPNddr4EgKn+d4oxATcbO6esurgDDKTqcfatneKTSlK+bz5j5qIm/UjqcT4bUydyHtDavRFxZ1nWWDXAuu1h3jRYkejAOiXyNJbc3wmCkVDApqjt1w50c5+S74xWgx1Uyaw9NlmlfJTC1lf2HBumCeM0fA99qn8JAjcVJv0QQUuCUuZscJmrzLxSqsNDRKznmCW+LuFx+yNILGWd2T5TCUxLdCqRudEz8IAOGgQduE8IVHIg5h3hy7JfjTDl7HcdAMzfkkBY9pq2x9yCTmKXObJOVzf8/5TFBoS6fHNGArAhLUXS3TMUGOoALYFkHdx7+/o2oh0go/rDWcd39tJdxihftVMSah/pMj61mTrKhwqdToF8F0RsiloLryc5ibUhbdxpC235oJY5yjVMQMrm2M7sokm2omKeDWdZy9ufiRQhsJe2941UkHonIpTsXMPf5ZQ6RaWh3g6sdm+bI8Dvd5v56oBxgvMkB7L8sRxnOz6532qcWYsnIYJhil3kY1Fl+n/a/XIX3N/bw/zyEuV6KweaJqtNSU9SV89X85zjpjpLyk1+nua2rheOcquwdopUN1f4TjolsGzJuUcIhKQSkyErVncpE95FfBCkY5Yj11zJe0nsI5mOUPv2e5GymYHVYovLsxs5FU2SEOOoh7AiU5JuJ7YmaJVvdZGtVX4uzgeen2XeYDob6jlu8xwtB06AHbDJa2QlXW48DAgCk0/R5XTKGtU5AGh/swNT5xfP5XuZ5ARQZHtMQMdV18qgv1XymvWznDqUY3JvfbkpSgWfLKudzbnl/3bWz47w2xGQ7nXaOHuk2v8tFX+n6DdSh774dFlPJhE8AcCR6ndGy3COeHGIWZJiHz72twW81UZEMpUmIpS5XHWn+jXVrnMpkbMH90CrYxQJwrOR81LHAJ17mN1ptYU5QzBH2eXEd64BOqftwGUdwjuWFMOKquCcNAsVVuasWbUu+Z/XOMt+As9UWIZaiwSxSOoTcdMp7Zk96/gfRr5z9iu2Y5jymACSDK7571gja/z4/Gr9+d1u2Fr2uLPb5l7MMaWqmopaukrxrKZTA/eMwd4+/MkUaz/EJ8+f645NkijP2qLMtf9MpxMcn5xY3IVPYuIY88VKACPJWo+fvo41rYPNJgf94Qjb9Ub3eObc0up2ujfF4ckhJnsTXM2v8NXXX+L8/BTvvP2W3G42iyVePnuOxXwpW/vD4xM8fu01DGYzzI6PMTs+QtBPMb++wVcffowPf/xT2WC/90ffxTd/8F0M9id4dfFKMTH7swk++vkvcPniBXZ5jkk/VfQTSZWaA22Ll19+gZvTMxSLpRyQEsYE6e5Vi7DR5BWKTaa7PWN/9Ax1gekAYLOY6Opmzg/ebZzo1Rys+OykzN+hoaOMnqCjAYkTZAQxndMOBK55htYt+lwTrNnZfyDwzFrN2TYTEObdJOop1AAAIABJREFUgEQh5quv1itlQ3MtdwTVXE5KDbywJ5IQa0sqtiOqm3m/bRgNkmO7yXVfJ4lLwCTnBs8O3kvoQLVjFIkRi+gwxrmW+D4m0QBxMsa2DfBineOzxRqfFjleNDXWqqHsnOUZGe5axfTwPtmRioxkaY2B4SDVF+8/VP1y+tt91N3/nXKea4e9CZ4HHJMkio1M6/UwTCO89+7bGI1i+AHrxQpRyO9rLkjLi3PcnC5QLgsRatIgUjxP03jIyx0aP8A33v8OvvW972u//81vPsCzTz9CdnmGJ3sj7PIC+SpXDNXxAW2vzXVjQ9en3Q4594IkQbq/j10UIW92WGUcPxKg2RuhsbgjCyrmIBJBkrENHBdaq/+3DwDw70Zz8+FdPIzAwwj8QYzAAwD8B/EYHz7Ewwg8jMDv0gi0ddOyycTGPcFbKbjYAyl5AW+RECBhx4NNm3KDn//lv8b/+6/+BX7+1/8Wjw4PMOjHupTzJsvmd5okskn77NcfIluuBIoY+MtcukwAkZSYytlhszwxMJjsUGe3xMYZL+ZscNGKk00CAilxwmxEKoCtAUYL2v3pVMoD5gNR6UumfdoC48DH+68fwC+3qGlVu9uhn4ZqpBJUjAcp9k9OkPQT1HUpFc16sZClcd34yOFhjR7yKMLg8ADxiBltIXxaUa/WuHl1iu38RmpIKrzYYKGlIe2IkLdoK7YbPIRpih0tY2mnSTsoz8ditcFisVJWKIFDMmulbiNYwgt+26AiECwJgLNgZn5W08O038fj6RjToMZufYNdnkkBHJLpzmYKLZqDSJc/2QGShZymAuGp5KG6lABwL/HgsVncT2XdVtS0JCzUlIhDPlM27hpZcktVq4sf1VCWtUnVOK/AtNRkNpQYzWL4Wn6XWPBSFfFyTMDCgVFOmalejFMSCnwii575QlRm7BqXJ2a20AQUOwCYijc2w9hAZQOGLGLT6NI+2uXGqcHlGodOYCH1cBQ7tUaDnApWZ2WleXcvr5gdpIrZ0VSOSkFZiSk87ifo81nmOXZZicQLsDcY48n+kRjJzGkcRanUrMydKtZrgb9ssO+oEM3XCHcl+lSlcZqUhcgIzKRjA5YqClqGBv0hRvvHePLWNzCc7ktReXV1g8ViIcU5L/SLyyus5td6XbUGnfq0G3tTIZj6QQ6kZH6zyUjrUgLABN87xahyTq3RLSthw4PR7JzCQ8vfciJPTibKt2MTLUwjHD09wez4AMlkgEW+tRzbXosoTtRw6XEd5DV2WYWrl2eoNhkiEjrKXPvDrq6QxqEu1gKi0apZZYJuvucGGTuprhHfZbx1ihwCx2yecq6y2ZgT/GUvnQ1BR1joDD7NztgTs57kgOtlJlCH6l/a0DL7t58k2JtMMR2PsV2tTFHWtLJHr0rmONJ9IJQNIRtezMVOSCKhIpwovhgGrTLX2OjmXOVaYYOoKGqsN4XZC/aAjPlorYeX2x1OyxY3HpCOgNmoj0kYIy53SLMKfWWAs6eVoeeRlEOglOo/Y+X7Un2b3aNyI+XIW9rcVZPVNZWdqk0YJAGVDjjr8iFd0522+J1Dw61dpFP3K9urU/+xQSxA4c5+uvt33c9S+8nyzuElsjblZ7G5SNtPKuvZBBz1A0xJzBkNcbQ3ldq+KXNs1wvtjQTy+ZmaurRcPn422sllBWpaHNAml01i7lFqaDPT1lqqpjjsKWM4GYzgR4nU3+uyFFBJVdij154oE3KbbXBx9krrzCPI0FJpRjtprmU7q2jf6mTG9vrcv6nMHAwwnkwwXywwny/kLsEcPqpGBNzawtKbMmCp0xM6O12XxyjVhcBGkpZM4aW/TbUSwaN7Ft5mtdpivl4iHg7Rn4wQpDHOb64RTQYYPj5AO0txs1liSQXFfIO4DTFNRvAbD4vLJdJ0qDURpCkev/UWLuY3Is4EcYhXZ6/USH58fIKjvX08++ILRE2DKM/wxY/+GgO/p3VDS7zr5Qrj2T4G46lUozz3adlOpRrz7kjmGA1H2JvN8Pzrr3H26hSb1VrNQs5rWqdzvpJwc2cF7EwNO5l0l/V4i+Y5haeba3IMdREWPYLAVFLzuRHMzWuRwdRrV07d3fjreTgZp4HKLUrasYok4ssOl4oPKnFGk7H2bz5jqqg22wa9qIeWRDIvwJdXOa7pIhL14I18bFsSsHg+mQW5bCId4UZvtYswcAQlLg5L6zQokyA/z2keHGrIcrx6PQHAI7+HYa+HYdtgRAIFZ3RDJ5VWBCi6PpBw4g+4z3qIGttXQiqAuQadSwT3KeVh3lPSk/zBTGmquAUgSSLI9dUhq2Z1aSopCvgN2OkaxKbkvMsO7mSyZqV9T6HbgfH3JHP2OgTtgDVRNQKUEl0bEN6dbVrr3T7kANoOAO7IAbdTpxM4duQLw4FuaxbbMw0Avof36jNZ9ujdGzT17515tMhUclIwu2X+msQyNoUJaPBc01lM1a+zEBYARAVVFGs/ZL212WSW36hs4s7S2m4NXBs8e5RzKyIIIztc1IazurW6y77PrVKaNZEDCQ0Id4C4WzNcq4oMcHnL8kBRzWe58LT2pQq4CT0pgNPJSPns3HeOT45xwXV8Mxcpri2oYTegnjUjc9X53djkl3UvXRB0kBMUNjt17W/35sqtPbFITXSKIUEv0JvknF5XpeUqUxXPqBGu+ZKwGF0RAmUV0xqYu3tDx49BXzUiFdesX+u8QrbOUaxKKXR5x4l8KnZ9OUpwj0hDH2lIFwgCs0a6MavizpJ6h+lszwDg7VY28SKD0qY3K7DdGtGKxNPZjECFudSoTuBrtQQ2TFnM+wnXTkslau3ICQIMDdDh2hS5gs+V+7+IrC0qAtz3VN0iwnScr+5c5hi7OAdzSrjL/+3IfeJiuMx0zXJnd9+pw2Xjzn1EtbY7T++RbowxQI/bEC1dlTjWBDb9HuJhH/v9IaZtDwPee1ZrEVSNxMB5YQpgrjsSSc0+t1Pju6x0xSd06lqOiZ3DpK5xn6Nrs8XNGLhKAq6B6bY/SQ3vSGqc5HI58Gxv5/wy2+tuJyPpitbeJETZvqd5JcteA/FYd2he8/U5H/jMGZFkcfOmHBV4ZuSXbq+zOcB9kkTB2HJmedfjfs2aRiwUng1mX0NXIhLBerSa1RlSu7HlARCjRxemrEA4HKEMIlzkJa7WayRpivF4qDzjy6sLvfb+/j4ODg+xWCx1Dqf9gUBEns1J0sdrb76lu/lqkwlUPjo50fxvGbuy3ug8Yj1AUnKDBtfza1xcXWC9XuLoYB+z8VhOBARbWf+SKHz86BF++I/+FI9ee13v++XlJV5enOP8/BzXL06xeHkmdfV7f/xdvPv9byOeDvH5V59Lxj1MErz84nOUqxV83t+pDIeR0rku+OtXX34tFyHm/8bcw3iX4XMpK533VVag2GaqESMSl1njKCfXiDBGSjIPb5v/nCYkDhLss/gcxX643HLuv5xjUnw6BwjNY7euRW6hwreoNB9SOnhpHXvqjfDvFbTy114RqnfAPYNqc8Y28EX1vD0P6yKTultOOoqtiUSa75EsSyA7TkWgZ8G/Wm/kaMAzIwgixLxDMZZju8Wu5u+Xll/M2pvnvtfDII6wN9xD1ovwoqzwm+UKn682OK8YT2P7CGOUdFaThMo+DPs2Ygp5IrTqWTDSoCzRTyPsz6aYTcaoeA+sKxTZVgrkPkn0XOOORc4xMkeTEMPhUOrxltFIuxrf/+57BsxyBxHhH9ibDDEZJNhc3+Di+SusLufY5Q32R/vI1iUWiy022xIHj5/gez/4AU5eex1/8eMf4ZNPPkK2uMY46GGWhGhzEuUbDKMeDvamOpdWvE+TZJxE9LWGNxgioGsTIIIoFdmBZ/PG7j4kKVO5HOrs5b5f5LnOZwL6/+T/esgA/l3qcT68l4cReBiB3+8ReACAf7+f38O7fxiBhxH4HRyBdte2yn5St8qyVgkA87KtHCyq1Zjhe3GKL37zM/zyb/4Sn3/0SyznF9jfm2A8GiGNU6nkRsMJYj9CsdngFz/+a5S0oGTDZwcBv6vNFpssFxBFNQxVgmrqsIEtkNApMtXgM+ka1UFUarLp1R8wT409IHcJAVmchyi3Wywuzhk4jLDZoY8Ws8jH2yd7iJjVWmx166FymA0Psr/TyRDHT5/Kgokqs2BXCPBh862qPGzbHja8KI5GOHnnGxjOpmY3S1XnYo7L58+xur6SMowXmJrqw5y5NgGQ79AUVN+2suTkRYLWtDUBgskMi/UG5xe0j27Q5qWYrJaXu5M1UrWrsXMsdY4RQVk2XOmQOusP8PRghmnUYnt9IeUzG0hUKihDtd4JgOwyEnlJZd4Tm9WLzQaLbWbAcuzBiz3smJcmkHUnMIctkJS21HEidRnVJ2y0SQHKzFzZS1kDcrvh5S7Xe9YFUdaE1lDnBZMXewEWBHSLwqnyzOJOBHynllGGGVn/VGbGMXIqoKsS27oSWH+rMhD44hjIVNHQvtdZ1fLvFez9ELziZZImXgSCBH6pfavLM9V+WyoTjLpv6ha+MwHsOzGWZS2c8s/YoGSTrhX7fNpPZe9MOzQCCQl8TOIB9gdTJF6IpBfoZzYdtsslis32NjvUo2KwyBBRTUyArm2wKnJwVGpadAaWy0yr59HeAfaPn2Cydwg/iLFZ5zh/dY6SFsTMAtxmuLk4t6w9qvQsDs8APdc5k5rANTXU7nU5cWw+xZHLDOyUQSQL3OY4Giooa0GuyyBCxrzfokax6+HNk6lUm1TEMStyvD9BQGJFb4eC9r2yU7PGL5vIEXwMoxTH0wNcnZ7j+vQc6+sb9HjhrpiFyfkW6yItlRM/z63C26ksXANO00UdG4rjudJ8MC2OjVPlDlMlm5DcwGcniEdghtn1uj2Oz1sAsKdstcF4iPF0jP4gxdXFpdbRgGAWYwWz3Nm2Bbi8utIAcy2aAsualMJk2CNiV8WB6Mr6lKrFMuNIkmBjpqoMzOb+lTfAsmrkMnBWtHhVtThnQ2QAzKZDjDkmeQV/lWHQ9tAPPDkVsNmp7F8qEj1P9s9sggttEPhr9sdswChzVwR882PugFv2FvW8u/fulGCWlckGcQcAW3NZ4hv3PdjI6opxs4x0GcEdGCILSiqJLWuwazzbry0vl19SF3VZnVy7RYsk6smKc28Y4XA6Vb4587WpuJc5AIHi3g6b7Uoq4UhKcYiAUlOdndfK0+Z4iMjALypxQjaxaN3LORsiYAa952NLkKXnoT8ZY7w3Q0QrvmFfdsTzywtkmyWqzUZ7PttRvgAAAw1F9jFJs6lPZXEayMqPAPDp2RmWJDjsCBKYAlhWnTzjXHat0aa6/2z9dgBJN656Fp37gezvbZ1wPhEk4p+ZeoUNwxxBmkgBnI4GWJcF2thHbxSj7AfKY8y4ZzsAeBD26b2PxdUC48kMw8lUAHIbRSIgcZzokPHRxx8JoJ+Oxjg5OMD12TkOh0OMvR4+/Ms/R1DVptoPQpGbjp88xXT/UGN0PWfkQQUviKSEXi5WqgmYz3d5fi6ldbahzZ8B4r+lxBXQ2AEBpmh0yKLLonMgrvMkl8KRJCCnVCUWYI/I5iwVt7R37YBlbZdaJE696rIwBY4pDt5TljkB5DihlXUl8HY8HuPw6AibbCsL2ZurpV47GUQIBjHqKMKr1Rqn6woX5Q7LXQ9FCFTkqtBCmupo5QjfzQDLBiaKRYtwOyD12Z0NowaIa5vPX+NEslcjG8SBB4x9H3vMRtzViNAgEpGGc6cR8CUILiBQQQvoFjOvRZ/7mSOF0Lmkc/8Iad1NB5B6p8x1NqHlHqG91FSlXWYxi7tOpd3ZZN7uDw7k7UBgJx3+rSr49mJ/7znft4Dmds+zfc0zyi031haWx+lya10D3uBZZ6cuK4BOT3dnsX6rAr7//RzY1GWbd+CTc3x288PAJ5sr7kf3C2cDrdd231OuCjItYe5nIBvWjrho9ZRtwKyZGKnBvYP7Q57l2KxIqKvN9l1kLKchdNbZIoY49ST3AuVUOtWkqX4NkKBiTbhXR/TS23b5v26Od2psEtFcdLojBdwBwNr/mQudRGjjACWdKoZ0JSmQ1yWODo+wvL5BRsJUtVMMCcEXWvD6rId0NlLh70A7gb8df6ZTsNrzuk8g6iyMeUeI4kiqN+5HJMvNczr1lAJnqKwl8MQsStkE09aTdTf3u6YSoXCVmYreCEcRynUppTJr73EUoydAnlbcvlR8JO0xYztxZEoC7QImnUsM16KXMPzYcoo7hwdmjJJ8SavuoPWxWm4VYxAPAxFICZawPmDtQ9BXFtYEQAkyU0FaEzynL0xXo5FwZR4ITmgnAFgZx3R1YS3pnqnJqO/GUE/btphbEoZjZpqq2qmIBV65f2sEGEcWcACv2bfT6tl9Lyvh72IPuKd1du+MsCF040gnzFweTMY4GI0w3gHh1Q2tMZQP0vEpBCopdgbIM973zCqdhCDVI12GtV0PnXNQl0Nh9W/CSBuRaHxTa9KBiWpNqdnvsn476XVJEoJk2Izd4P3TxTf0aL9vJAUCs7wDUMEuG2qSdanElJqfgDxJFlR6mtsS75ayDXbW0nLZ6cbfEUcMLCaY7ayuO5YeQccOMBbhixkIdnYpf5V2u4zHocU43UUIynKP3vVwvcoQj8do4wRLEgjCEMPRUApcLoibxVx28x0ZRnc63vV8H/10IGXpYDDC/sHBrUsHAeTDwyPVKuvFElenZ2ZzzBqfWca0p3aHNp8VVZ8Hsz3VzjwThkOqixfI8hJHjx7hez/8E9UWBH9/9sEHePXyJZqsxDTqK/v28LXH2H/tBHlbiXBGwvfR/h6GUYirVy9Rb7fK/yWhlvd4OvXw7vPFhx9hfXUFv2qQMs+Y2wgB4KIScM0MXJIxdmUt8FcKVmVPW91kee2mkDcGrIvNIbDJPoOel9k7E9StCyOQ6D9HWBew6ZTAsixn1ATJ1uuNy/U294M+1fEEYGWBXCNlFnm/bznPGQHMzOz2Q18OELR/7tYVpx+divh+ebYwBocxJv3+EP3BENusUP+BymOCwnQFEwC7Icm21B7M98Y6mgQT2pkzR3gw2sML5v4u1/gFa5Zih60cgXrah6jmF4GLdSsBWmW1m5U1QX4CwATL6UzF73mwP9OXT7vyzRrr1Qr5ZoMhzz9FYPhaP3wvIlA0DZI4kdtCnRdSDv/wH3wb40mKusmxWl3D9xsc7c/w6HBfDhPLy2ssLm6wvl6h2pKsEyEMSEBMMF8tsXd8jOnBIT764nMRDJt8gyHjm1j71C2GYYDjvYHex2qb43K1QRnuMDyi7fMABXPOgwhlw3G2GKw4iLQWCPBzdIajge4f1rMyBTinEAlf/82f/fwBr/gd7HU+vKWHEXgYgd/PEXjYUH8/n9vDu34YgYcR+B0egbYxbrJUlOZELLstXqJTXlbmG8xfvMDzT36FX/743+D8xWcoigX6/UCK3DTtI45S9HYBhtFI2Uur6xv8/Cd/hbrMVBDzQk1WMb+ygpx8dlcp8bGOHhsjykSrePk3ICVJyI6lojhCQVsk/j6oomsRRh5Go74YzceHR1hcXeH02TMETY2w4UVwh5EPPNmboE+Wd8281sKYqrzE9noYz6Z4/MbrUvRs11QuZKiLDHlWYps3WFQ7bP0Q/t4e3v7+9zGYTS2vtizgbTe4ev4Mi8sLIj8Yj4ayX2LeIy9Wu6xGvS1lZRn3U+WDbagA9H2M949ws9rg7Pxa/mm8BDMLlk0gqtyqihaxlS7ZsoKijWAYq7nBXN9xkuLR3hSTCFheXWK7XMiqL6VdKC+19U6AsPS5AqJ6Aqj5msxn5YWHjRyCvwKACaDQbpANKGf/bbaFsakZOuBCYA0vxWxisW0FLJk/m5Ola0Bsx/AViEeLXDJkaceH1pSh8mazxqQUcGoC2udkg4ksdwLAtecJHKX1JMFp2uqpMeiUItYQM2UAX0dZrlQcsEfmVCKtUzOxCSS1lQAyHwXBaH71yO63fEhlM/Z8XS6lhgqAdBij2RVoCdj2gGk/wZjZx2xW0b6q3OkymbQBJskQ42iAxI9kw71Z2qWXOVTWEDIrLJ+WwFUlMKXcVVhVOZrIR28Qok0DZGS3D/rYOzrGwdFjoVe09iJAc312LYWxmhqbLZY3CykkpRAT+uu0Yrysy8dRnAx9dZ22LucypnqX6hwHMLDhpiZzB0hQYU07SoKXvq9cpXlRIUcP33o0xWwYix3PXCmu07ZtpHTkw2Bzhg0BNUx3BO0CqWmfPn6Cm6trXJ1dYHl9LTZ57IgLtMjkE2Wjhf+O84IX7TxjLjazskz5KBjHddiZ7WatHH6vRk06NkR7fTbLOgDYLORlp8n5rUxTqoh82YSTtMGMstn+TPZ4z79+puefMPuSuU7MZgxpdx6gqAs16KSIkn04pYomlW5p/ca8Oq4/2V4DfZIoqFbvebICZmOGXxnVGmye1C2WRYPc92X/TAD4BS3MImA8TTHsR/CqBv6mwLDnYcg88nxrIBab01QLOxCYILoakgSI2KBmA5bqVXWAqWC2rEjXRja1i8vgkyXpPetIKdqc9TabT6YAdgCwAygNRnCqBweJGMhjQKRZTLoMUHe2dHnCHQAs20Va1DHHuyb5hI1x2tzTAtvDJEkwSQKMIg/92Ec/CUQ84OPbbHn+JEjTSHs6CUfFai0QmC7ZHQDMiS/735D5YJ5UPzsignRjQE8kEyrD9k6OsX9ypL0wTAhYFFLX5+uVXB7qbOvAdtsgadUpn3G6ILicSpEteJaFoVTEr05Psd1marJSPasz1uUZcn+0HDm9w1tAieAyM3LZTOO4ECDv3BEMBOmIEq3AXzZ12cjtLGfVoCd5hZbM0zG8OMKmLrCottj6zBFM1MguqHz3IiRerE5+vskxns4wOzxC1O/jbH6DaDDAcDpBmMT49NNPUGy3aqBSnU3l/tP9fexFIX71F38OvySphaqUQHaSewdHpgCud8qnk/o36Ss3nmckgRoqcOZXV1gvV2r6sTnI89JA8Dtr3+6c6Eoo7XUOsBBmwX1BG+wdoGGZmLZVKM696+0SHLpVXpu61HJdTdJudZDNef5brveMakYCeMPIgIB2hziJRapiXvTiZoNsmSNqgckkFhmGRKSrvMBlXuO6BhY7DzktHglEUZXkRah6tseSmKA5pKBqAg0Etcxq/BZtFIBH4gSdUQg86FC2XD2+H7RaMzPuGTxjsEMaAAn3wb+VPcszIGxbDH37OyQ2cC7SMpUql0jqoVggDFXubOCrCepiADhKAlmUXSxZfdc3N1Wq2xy6/N1bwNWRSzTnOyRVNYABlrf1QFcXuJ+5Jln50dBaqm73uLT3d1bU90HZW43urQm0A4XvLKBt77r7R/ae7Ji8VR66/799X+7v3Jby9zsS7tf3AeD7n5vnIQmMsnR1e6ucAKgADUOMR2M5mbAhnm0yAQfKkOSZJU6AgbbKt+a8DFlTuf2kMcKaWZWaWk3j6+q2zonlTtnu7P6dXXanzpaxqeoUs4CWwtyprHUOEACOQ1k/K1M39LEqMuWGTyYjFFmGkiScssWESioBBjyrAmuadzEuIv/Yw+1UmSQIah9zcQG3tZ4ATFPMh8yJFCEllsJUNRxzw2n7TAIl7xkuO5lvnnU382dJIqRl9HrLuVxpPCeDVEqwalNhlzU46KdIpCqUnYYiNqgAprKYMS3KbOeAm5QPJZ0BONSRjzBNtEdSnSd9Yl6izSt41Q5Jz8eGESn5FrXfyDmgTwtb7pUEQKnQpr0rz+ei0l2Av8+6iOC55qOxshyKa04TrHdYz9RUjhoO2e0W+puC1x3w2JVM+n23Bv/2PO3O89+6pt4/w38rx5vkru57dgr4O1Ux5xFttgvWZPx7zCkf9kWeHANINltgk8m1qVPY065Wc41uA7yfEACWkts+e1f333cR6dT2nFe8YbIWovMUSYGsDXlG0y5d+e7OOeN2gXstCACrThaxpnMMYg1l/hAkaRgZkVOZ1r7mYsR3RAtiWkFzv+zygC0q5E6h3KlJpeiVit09RTE3DEjSPUaKYQc28q4k1xsSu3ju2P2ENTwt+KnCJzlrF0a4yUssywrLosLNtsLhkycY7h2g9khwS5Xvy7sjSRLr7Qab7UYq9XW21R1OJEvuP0GIGe2ZZ1MBcYzz4Q+qVXlvpCJ7eXOD6/ML2dzyNfujAfb2Z1JI0zln0E9FZBkNhwIBWR+fHJ/g+maOs4tLEa6/84N/gP54goubG/zsVx9on6NTC32C8iJHOhujvzdWljPjSxi3dHJ0gDdOTvDs889wdfrqlpk+owPWdCSS5oc//wWuX52hlxcCgGUBLTJFJdCXAHCVlSKJMjaB99KORKZ8cxHRuZ+y1tKhprOA9YjsflXv13IFIADMuBGRO6Va9zWO3d8TwcUdLlTEUgnNn5XPy34KXURI6HMkQJKC6A7BubZcr8ya20UxEPyVctztidscSPqsZXtSZ682jODxMRz2MZlNtWYE7ItYELl6ikTkue4qlbKLgWFMBxC+74gviGowwm/mc/xiscJvtiWW2gx6CGWl7SzIOYfpaMG+BPdxqqNZr8n22JykWL/wDOKzOSRwn6ZYLW6wWi50NsQCf83yecx5EkZaAyXd4EjiUQ53IbLnH33/W9jb527RYL64RNuWspY+nM2wNx6j2ZZY36wwP5+j2BQY9ycY9fn3Pfz8g480ZpO9sep9umZlq7X213HkI6aSvNfDdJiK3LvMC9yQdDLoYfr0MXqDPtas83z2pMyWn4pv1rda64xzwg6DIdcXN9+dkVHlTMY7TY3/6n//6we84ne45/nw1h5G4GEEfr9G4GFD/f16Xg/v9mEEHkbg92AEWt7OHNObEA6FmuxF8hJFm8erL5/h2a9/hU9+8Vf46uOfIuhlmM4S7B2OpYhR/7n14bcR/CZSY2U9X+CjD3+GqmQD3JO1FtV2bCbvjlgNAAAgAElEQVRmRa2MLEKGgnp6PuI0xm7HvNkSNe2KqhrTyQBPnhziyeNjrFYL3Fxf4vr6BtdXFdLUx6NHe3j3m9/EdDzB6YuX+Orzz5BSEceMzoZ2UDWOR0OMaAfHkr3I1XBjY53gz+zgAE/efFNN3vnVGaKWps8NmOO0WBe4yiqs2RA9PMJ7P/wh4slEjGcCwHFd4ublSywuz5TxOhoNlMFIBm4/TlGvCpSbXLawbF7lTW35Mr6P4d4hLudrnJ5fI/Ri2Ri1ZSPrPFrQ8fLPizbVLmwSEhynzSwvZGwQ0QbrYDzSRY6qC4KNoRjwzPxprRnGfCR3GWXzg1ZFBOmoksxLfn7mwNKCm01oyOKxswFv+BtsujGfOYoE6vJebNnMni6XvPTyQrtZrQSwCfSS/TN711SusLnT0/tmw4A39VKWaqZc40Wac6xr4KrpziYJL+Ns8JGZW2TY0O6YDUk2QZgPxqYSc3NvMwDJ3N+pmUN+e8WLKu2zqJhmc4ZNstwu79ZgZDacL6VtjkZgMNWBvIhPJ1OM4lTPgCpLWn6W5Qa7MkPY7jBglmuvJ3txNhriGvD53KoWw4C5vwM1DKn82K7WjshAIMLAQgLAbCZ6BVnPtJhmXm0Nbxghmg3gDxNsd5XZ5R0eYbZ3gJuLOS5PL3Fzfo3tzQaDKEFb0fI208U3pQKFn7uqlelFII/85MbbqblFFXkHAHc2l2xvJWxwsIHh5CJUUu92rgnGBi3tv6mQ7AFXdYPLrMS8bDS+3300weEwUe72Lt8KbACBKCpeCESkVEeQyMB5bPNsOB7g4PgQi/VaYChzqagS4udJpKagdNtADVotElTgz3nGBgHVhZZVbBmTlj+lbrG6agR52RAlW36nnEupf82v0xRsnN/c5thcCWnDbhlwXAdUStAW7/BgH59/+qmUQLT2phqHpIrOdthPPBFe2LwuclrKmcVzZ/e206Zmqj0CtGyGpVTRw1MTzRqFDVarrQBl9iY3dYus52MB4FW1w1dZjRXVFOMQ/WGghnJcNRgHEYYEjZcL2yuY9c0c8wDoS5FijgiWCeeUz8yF1nhZ3qSyIh2ILgWKy4o0hb7zZ+76zB1IofxfAx+sB05nBu7n9wHgO9tTazwTQO5AYCN23AeGOwWSbDibRhbBnL9ch1ynHBjfuU8MA2CceNgbxJiMIkzHiYDgotxgNEwwHCSIQgOA89US5TpDW94BwNqvopSIifLZORcMJPUEpFAxPtib4ej1p9h//AjNzpGM8i3WqwWaPMPq6hLVZq19N2YWu+z7KkTRQOeatKNc1wEzKalcYvZniKurK30u7t/DwfBWxWRgvIE0d9pfp/7teUjCSE3Dik07nlX8e2wyhlRspAIATf1LVQcVOVRoG7nBZ/ZiVckBoT8dY7K/h6vVHM8uTrHeFZju7UlpVWcVEj9G5IXKO6S9aJz2MT04kAX0ly9fShU9mk0EOp+dnyFbr0U+YROvzjI8PTjAfhzjox/9NXza/6uT7WsvjuIBgigx54/1RoqUNB04+1o+50rZv8wBpOqD+1AaR1onUtWrqWiohoNBtZY721qRGvQb1nG3OW8Zj5zXVKoaOGyglqEIRmrj/tcpTA0csbDhLhfTSA+2b9LhoKyZ/ZtgNKYihQSOrX4mOaqisiYneGOxEwezPryoh3VTYVk3WDStXEQYI7HxY5yuS5xtSuRehILZqLSGp7pLpAmuUdo05rcAsOxJqU7ameUyd2wlSPLs5OBStajGK2sHjqEnECzyWgziHtLQEzBNulZMQpYXImXeOn2fmxxBr3GWv2bhHPZChB4rDU9Na6rx8rySXXuHl0oBRIUnASoHAItI5AAngkNmfmw/7gOttmt3ubn2TG4B178F/HbAq7JLCQKzEX7rOm1Emw64vbU5ds/8350zfxsMdvuXe70O/L2zY7dX+C1gWgCpm5TdZ+s+pHsdm6P30Gipb++QY+4RrDcDgUw2VwkeCABGT3URyRj8Uu7sPYKWAX4Q8OhFRqrTuU2hoESCzspce5D92vajOwWwLQPnBuIGSQCwe/9aK3wmzi2CgAk/M90cSA41ADiC14+0dypSpCikjudFoM751WJvbIpanVXwdUbq2Ysk47JYHfDFc12kTNrt6qzoiBjuZ4Fn3F+5B0aqBVkj+gMSKyvtGdxPCCzwB0ldjAwhmXBV5qrxSGahxfb1zQY312vFDAh4WpRYXG3xaEh3F9YiVL5y7A0AlgJOILw5VzA6og49bHYVNrwrhD5ee+dtDGYT1V8Ema5enqJZZ+gTiKMFfF4gYy3bkGQzxmQ4xCBOpPgFM2RJoMzN1aXeZMyREYGTRFoSON1GJ0W+9r37Xx2o24lh781HLTPzub8lt6jcc7W8abCdwrQjwHQ5wnpWJF2aa4dcFRxJ08x0bie2YWkkl8k/3M79sqkFvhfci3mXiANFp4w8DxOSn7JC9tfCRpkr6gcCWFgHFlvWVQa0kiNs4LbtyaYI7zZ2ZytPAgTBNWWaMkeUM46obU/Po2MCWTXoFhTvIw4A5j2rJWGRc4/3Gs/iQVQzcR45G36pX5kBS4U2bfRJyOJdQ7nFtVTAd0vdNjPR4DqVqZv75gLOM6oyojU5ib4BYyRLE0AiEZqLn+dOmESqU+ebDRquxzSFPxhiwfOFd9Wyxrxo8Ma738Tx0zcQJQPZQpOQwHew3m5FVNpkmUDgpeyhWTdFcmaiFfGjk2M8OjnR0J6dvtS9jiQI1ow5iR107aKbSNtiMBpitjfD/tE+FsuFQLDxmGAsIx5i7Vlcj4eHh9hmOS5vbrBYrvH0rbcETF8tl/j4s89kP836I19tjXgc9BCMUhw8OsTe4b7sq8fDPl47PsLLr77C159/hvNXL1VbP3p8jOPjAwG6v/rpz3D94iXabY6Embse7/s8NBo0rC0ZD8K4DtbMjmRgFhrQ3ZR1lWo3uQTdWdPzDi1HKz4vWvZTAcx7ZEng3px95Lxw74vnUFdjKxe4bnTf2awy7e2d85LmNuMb+n09c9ZyrJMYy6N4lAbI8hZhSscamQJguW51J4hiKoCB6zmN8Fuk/Qh7+1N4Pbvvsvbh/ZzKXBLaN8sbzVuCmazRpmmEPjOgvAibIMKr2MdPrq7xwXKLr2lAEJprU7yjLb3VYXKX0B7jIkyYaSwnHwOGZQ1O9TqJZYzWmk0F1i5urrFazlEyH133D6BP2+npFJPx2KJyKArYbOUeH/QI0u/w1htPsH8wQxB52NCFp7amFMm4jw6PVLuW6wKr6yWiXoRhMtSaXy3X+OnPfoNNtsJgFGO2t6ee0mqxwWaxxdE4QsK4BYLk6nH4yJodNlynsxijJyfYJQnmJP/SU77xlA9P5zWOgdWWNeoeo1ECtD3emxsMBn2RPFkTUhX9X/9v//YBr7itAB9+8TACDyPwMAL/fiPwsKH++43fw79+GIGHEXgYgX9nBJqspVhSl8xCOUZmEdQrapQ3S3z5y5/g05/+Fb769U8wiiucHA2xdzCA3+9htVnh5maJNRUwXopq3TC2BX67w6uXnyPLVlLNsP+zaz3ZFuVFgw2bilQ1qHFOxSABDNp08c7aoC5znJzs4/333sV3v/MeLi9P8fnnn+KTjz7Fi2c5ppMI77zzGN/7/h+pKP/y88/x5WefYdofIKbVXJGjV+Q44mW1T7AKqPOtGu8Erdks3zs8wpM33lBX+Pz0OUZhjdgnmLTDfJnjYltg0fMRHBzie//Rf4yAKlpemLMN0l2F9cU5VteXqPONAGCCtmz4TwYjlIstitVWzR9aZtW0TwsiNGmKcDjB6eUCL0+vEAV9AcAEi6tNLtaupVqxqW/WQswXZX4OVW1UFkS9HkZUeMWhLuo5baMsNsqFbVLd+dtqFnb4KBzy2PiVgoSZhma/TfAnK/g87Duy8VPUrcaBbRhantkl1xfLlQBCByqpAewsIZXhSlsnARNUMbVSALNBQFWin0am1KWqiE2e6v9j782aLUvTu77/WnsNex7OnHkqM2vqrpZ6EBoAISQIMGAiEGAIjPwJfOnwjcN8AH8DR/jCEcaBbbAj8BQ22MYILFkStKSW1N1V1V1dU86ZJ8+057X3Grfj97xrnUwhcwN9ebLj9MnKzLP32u/8Pv/JYXT0ueWM0fUGAEcGAAP+otCj8OQD2lUu5zUja9eI+s6OmmIf4C5qAwci1wAwypPK5S3Z58Maqx2bNSC2VhQwF8nKCovjvYkePHigw8m+5boC2K7Wc3zk1KIYSHbSJrGvVpqpJzIXQ3V2vtlpAgKbFXFemu0zxaMogl1OVuhGq2RjRTIKe9WGVkV9HSroR4pHHXX3BwoHbW2rTO1u1yxje52uHn/xWC8eP9f8wuUdDbsDA0Yp2pAVjXKWfqJIjyrbFEIUJplDtGujAqbIxBfqBQBGcHJAe8tKdQUFclDJpy74Qh3pSdPdTl+uEsuy3JjI2NM3jwY66cTq0V+bRB0jXJQKACOKSp0IRjxOAsCxVkV1bx56pnqlKImVL+BonwwrLE1RVxRYtqEawsacfDzmLGQBMq2a0rwDF810FCa9WQ07EgBjgAs5IK1T87liaZpnlkFK21CIxAMNhcrWmNxSt9/V0fGR7t65oy9+9KllLJOhPYjbmvT7KnOIK0tF3UCDUc+sr7F0TtZrK2ykm1xb8j8BWqyIYaYA6ndiKxKaChp7dgOCc11dLp2VMfbqammelVr4LZ0VlR6SkwxQ1SUL2GVHAv7ud3saBKEW2H6vN0ay8TJn0c/HjannUINnDtZAOWONYqgpwQqKma8BYNZMgEhToAAAm61Z88upHxsrVQMMmsIxI5f3sGzlxv75tfLSVNY1qAbJhqpRA2BarhlWi3UBm79jb9hscrPZBSg1FTW27k4cZ0MHe9u9CMa+tD+KNe7Hanmlhv1Y/W5sKscyTUxx7yzSbaiZm4JTaHRVoMDMS23zXCXPhQU4efeBr+Hhvvbvn2p8cuwcJrZrrVcLJUtsfUunADYAOFSH9cYyzzOFUd+tkRaP7pQgzkrTATDkgvF3llUKwGe5tfVX/W9em8nWbg2QdQzghTxROnttKyBD1oksV5ufMfUvTgJma+3GvpEfUF1sN9pWpdqDng7vnuj8+koPnz9V7rm8SpQXzDGAvrAVqR1h/9hXiiK/1zUAeL5J5EWBrbv0GWsNRdRiuzXAlsiFk/FE+51YZ599KrHPNRaYFM9RlKKeQ0lakjneMYvb2XRmyiDUVC+fv9D8emo2nawBPZw+NjguYOnpmSWgA3VrpXkzJhv1eX0jdJFyzj7WSvx1hnntSO4y/GqQwhwQjLD2WiFngGXzxQio96Mmg7TTb2s0HmowGCjZbEzVRPSBKY/ZdLFTJPvdlw4PJgZQkU+6LCtNs1xJK9KuP9a09PRylerlcqtptrOIiRQSBBugbdgUn8k15QCW20Oi9Iw6To0La45CZFD5apUu2sBAQr+SZ7JNQBKX8YcAEwAYQASyUs8LNAxiTeKuDsZD9dqBFqsLpRkZ9blaO1+dqKMI+9O8MgAyWafKcSTg7FajRQ5o9F0OoIFjDsCxtzfwjlxSRuINVH+TfenAkdo6um5+8/H4V6yf/7DltyOd0Cco261PbuZRbSNs+L2zFnZLjgMZa7in/u4g6dcwcAMu1qYXDRhWA6duEDVWynVWt51V3ihDeHWkwBsn6kas2Qi0A7aiOoqB9RJCAWohABhbR809wtnUAqCw/qWbTPmmdFum5Vw6AJW1FTLchs8YOhIUSneOJq5f6inAGDewybVV0xbN9wZAfFOh3IDW1nYW2E4uK1slude0+06FC2yU344sC3hTZtoUmYF9Bo6yj2SV0qTUZBCbqrVRYDY5qQ1oYPa2tXKfnzUXiBoNM0KGgb7OhriJbnAZ6Ibr2Ro1PD4wIicFd0Bg9kr2GM6YuM3gCLPYJiLPHkvQr339m3r+8kwffvixWpWv/f5Y6TzX2ZMLnYy66sehuqjmif2omBM7O4OQ1WprfNAy8DtrSfMi1QYXlclAf+Vv/U3tnRxptlzq7PlLffLdD1WsNjoeTrQ6n5oTR1ZkSpWrN+hp2OupF8UGWjrwN1WF6pW9C6vaNHfqYFzgG+Xxm4yG2ta5bg4bB2/gsW401oCwU5+6HAhzQzA1s8uTt8zfmjzTzBk7F9RrKeu1c0Oo7AyO2vgmW7jOZb6ZZ+zVAGmMafY+9nXOXZzNmcGQTsgcbXkaQVTKcncs5PkAVM0JBnveQDmKwHr+NTEIDoh2ALDNMSPs1P8NWaGU2BnbRBA3dtI4itjmUG8YRnozVF2t0H9DAewAYEgmxEKIs1pAHjcEC1SkaX0v84zA5M7ebr0DZMPxqWHEmRLSCBaO+AnplnFsGd0QS42oxN87wkNJvrwZHJEPS0Yqe3+hNN/avOuP+op7bVVepcv5XCmfH6VhbyCvz9dQRdzR+Xqrg9N7OrpzT4PhnrIcElbHyMcAwIvV2uUYk1fK3ayO4qD5Ly/P9fa9t/SV995RJ4r06IvP9eTRl3r54qkWs5mRjFBsnp6cWL6p2c/bxc3T+fkrA5HbtkeV6nK/Nevh0tamFkrjMDJCadTpapWmOru41KNnTzWZ7Kvf6dsawdw/n13L64T6+T/zp/XVr33V7NinV5fmcEHUwasXz/XR978r39vp5AQA+FDtKNCXn3yi5GqqkPtdWihGvQpZCjA0zy37F9IebDRIBnbmrScP4Ktl6rLG0Wc4ELF/1bb6LmfYkZoBgG0Nr//XkINsDTc3B8dNsJxzz7O2gARKG86nC7P2N15qDf4SpcK/4b04z3GHi9pkT++0ZR1Npd6AuzMkVhS/O3X6gTodyM0tXc0SZXllzhLDMXbGhEE4kJIFAAC7zDdKljOcm20eMMcmnY7aVay0aulsV+njXarfn2/0xTbXjG5t+0aOCbEWyCA1MD99I/4xTtn0HS3EKYFpM9oCpzYmBvdnHNGOD/a1ms+1mE3N0YL7fgRhtR0YsD8ZjW2852mq1XKlYa+tUb+tYTc0pTQK27gDiQG7+1zLxUJZutXx/rEmg7H8yleR5Hpw94HmlzM9ffRYTx49tj2PvGOzvKYfurgwSUWam4tSG6I9cVWAz9wJWON6odp3J/InQ208T7PtVkGrLTwdgsLTLsWlwc15L2ypaO2UlpkWq4Vmy5mp1SE89Hs9u9P8p//kNgP4ttR62wK3LXDbAj+uFrgFgH9cLXn7OrctcNsCty1Qt0C62IGp2D0ZAZZZZ3Ehmc304vPP9OV3f1cvPv1I68tnOj3oajiANYt6MtF8udB0ttBqtVXod1QkpUKFZv+zXl1qu12bBRUXlZ0XWCEeN6TttrB8FbM/xG6WKhYXc/CZEEb1RifH+/raB+/pm9/8QPPppZ4/f6rnz55pfp0Yw/TBg3t69733dfbylT7/7DM9e/pUw05XPso3LCWrUsfDgSawnSlMblweD8oqikjDyUR37t1TWRW6OHuio2GogMtGXmiZlLpOS11ReJ1M9NN/5s8qJkc3T43V2iN7aznXdjlTvl2r1+vY68ASnwzH2lwvlS7WytLM7K0o8nq9nqK9A8XDPT0/v9aXj18qS3cG7HGRKTapqURh0hoQkW/tMoOytxeFxliNsLjyWuoEgSkTKS4BuPKrSMmicgUP6skmjqodzhrSPsBcFHlqt2tlLn2e8YylUwA7OrpSMlVzLsQ1kFzn/nQ7WP86q0LALLO0ovjK39cgB+xvQDMuxMYKxkKLgn6/YwpgLruAsmRMm31UPfYoMvHeKDcAstKqcLnEFEbJKC7IDOKCDtDmVCEUhvk39tzGHqhVoSh9sdiUryRLjXCwoUAQB+oPhoo6bRvvq2RphQz+7PTeqfYO9tVux1bxBugZdbrqYnWVLLV89UpK1oqKXB3yHstKHbXUAYSheIfyzljiqRXCAdkhVqTkDdfPTTmh2MLi7pv18HB/oCD2FGFtG0GQ2FohqNvpGuP4xeNnOnv+SsvpqgbU2wYoUnRxSksHtGYZBePQ2oZCHQBw2XIK16YoTUHZAEO+KFRY8R7wjgxoT0UrUN4KlHqelmWpaVnqrCr16bbUos5V7MvT18YdvRXH2pevXlaoneWWJdmliJKnlplsuKO9N3PcFXFZW1hnmONB5Jl1XMcUjZ5ybBPzwkANsgMBklFLYydZoiKqlSyuAOmyiSnskvcM6G81a4paZr1MvhR5bHwxj1AEoYj2FVJQCFsuB5p1IkTd19Hx8bEe3Luns+fPtbi8sgyxw9HE+n+boFqeaXzY18HxnoHuG6zUFwtT3y8X2MCWBjgCxIIxg8NYjjBqmG1uYD79mW4Lza5XlsNl5Asv0Gxbaul5elVUerwtdF5JeVvyuzxvqFG7o/3+QOO4rWw+U7lcq1yn2iWl9SHva67PqJqxU68LTF3Uf7XiAbCXBYFnoABmBUrLq3Nzl+Ldjdam9lVvbDobcMCBwgALZJC+ViLRqU2hnmx3e6UaBGbe0/f4KFIgBkwE2DSwvlZsAv5mqcuxZGyzjpgdcJGZyhGr62GI0lkadXxNOoH6cUsDsgVjMhpBhzJTqFjBltcwl2c+a6AyQ8nP+CutkE3jo2RznRVqeLSvvTvHGh7uOavFPFWyXmo9n1uROl0sVKwTxSj/KeRiL4mNbw7ImxsIzK83wSFn+Rq5rF5Ux6wNb1gXN1X6NwvoFllKHxlIzH7ZqKmZS44o5QBg1uzccuQosNKSgB6W6RfHtt6Rbx50Yo0O9o3kcjm9tnUOBTEWv4BNBcBrGJstM2vRHGtOVHadjuUIs/66WEQH+LHPWEYbxJzFQnu9nva7XaXXl0oXS20SMjlzKzyzpgRRrNFooqAV1dnXW/s3d0/umuLj0edfOhU9im+IKahwANSZ/zgsgOLXY8SazkDahpxQ1/WdKM5UL42rcJ0y4MhFdR6jWUYbglArgU351qxRDlSynEsat1m7auBub39Pg0HfiviLxVzz+cpAANYkFGAQFlA6xqXUxf0gRiUYKGtFVphf490x2NOjq4Vm8IgUalV5WuSF1jhyABQYY4H1GiAs5RTi9hDsU7ttI/142U5B7llBMij9GyAbBZsJ3lqVNkQW+JURTMjTjnY7DbyWxn6ocRBrP+rq9PBAhwdD+e1S17MLU+ika9TATnWIOnyzSpVuavVcbcHqzhDs8xSXMVqtVckGFkISc2A9URP0kwM6ahCyAVjf+O5wHCf3rMXDN2Bw82fNId3UefXrNwCw69DXP+tsOetM4D8CADsEzfYj97sbpWmjOH3ztdz7u+c3SKf+zpnL/bT79Rrmrte8RlXLGp6b2UTjKOvygLGpJb8S22D+EmAV55hkY+0P2JjjWJI6m39AM4v+AOjFaIMoDT5zDQAzXxoA2OybjehQn6verJjctEdN2mmU9Y1ksQGL+VA1ymfvDzgCEMuZgnHKea4dKuiS/7tVSh6oEQodiZPnRyHHXGbMMreZH+YQw15U59Pb+YXPYYCCc3YxALj51Uiy6yxa2184n9KufL44Um9/oFYcO2Xjem0gFC4GAI7LTWJxIOsiVzTo650PPtBf+Nu/ou5obBEU85fnevn4uT767sf63u99T4Mo1tFwoD3AeWJrOMegzgZ+R+2HSh+FK24+/s4A4MSr5A97+nf/+l+1eJhXl5d6+OVDffrRjzj06WRvoiXOLcuNnUXiAYSYwLLScT+x81dWvP7CxQV3m/r80wCXDdDbKLmti2p7cvaLxnGkjqJvxI312dqxAhrHDmc//mZ0gwOFDXCv/9zZ4Dqix2v1r3OZaHJ/DaSvUWZHhIHsCDDlCElb7G/z3MYMCyVrIs46MarWIrP4D7Nr5nlyzq6egXNYY3OGdsSQnZFqjTxVn++M6MQVp0kCcXirrYXEozTRJpwhcKXCpcAstM3ZF9Kb+wSQ+Oy+YxbQEOd8U9dz7/BQmUdunzXgL93YvYwxbI4UPAOEuhqNdmvfayUoHeLOVy7Hl6ZyVsPERTTERKc0tT3f7NadotjsgW0vL9SKWhqMB4p7sfXDPEm0LStlnq+sFap/51T7b7+r3smpnkznUtxV3BupE/eNaD0e72k4HhvQveE+3G6rNxzYfQFSKk9CPMujLz/XsNfR3eNDTYZ9rWZTvXr+VM8ef6nry3MjZo4HA927e2qKVbJqV+uV9Y19x/raXIhy7e+xVw7tc+CGxd0eJybOXsxV7mScu5+fndmYHA5HOjk8NvLEs4uXpgL+mZ//43rr3qlevXqpjz78nvIk0bv376kdtnT28rk8b6e9vbFlsGabRA9/9InS+VId1oUkVcDdgfMHhNYsM0W5kQqwVg9dZIiLD+Ke4ua2Iy64frMdAtC5JrUYIZszXB3xgvrXORFxTSTWxZ3FzOWgdv8xO+xeT5Px2O4I6xVkURcHxFrOLGQ9xGbb3F5S58BFtBVn6MZxI2w7m24AYKK5gthXu+OIgMRpcd5iHnJGcABwPa6ryhHoqkxFuuZ4bBFHnTBSL+4jt9Z1VunzdKvfThP9KC10zvvWxGrIzC1Tv7J2O3tm5ivnchPJW262Z3UbgHPmALbozLEIpyyIq2TpblD3rrRNEluneh0Ih+TXVxqgAK+zgJfLhQ4nIx3tD7U37KisCRCQ1ON2ZAQhrMkh+oyHE436I7V2LeVJbqTos6cv9OzhM82ulhoPiUnh3J1rC5EqbCnGqj8EMC7U2+00jgKNej0t1istcVzrxxq9d6rwcKLVbqfz2cKIx3HZUrsKFVW+OUI1AHCJMrnYaraaa7qc2dwej8caT8ZGpvxP/udbC+jXm/nt725b4LYFblvg364FbgHgf7v2u/3p2xa4bYHbFvgjLZBcu0A9Yzdnhamnym2i2dkLffydb+vhh7+v1aunau+2GndReSbKsqXSgkzfleXEcWlpeZExmuNWbJefPF0qy7cO8IPlW/oqdlxoUGZSKAAcuEm6U1FmqppVcoYAACAASURBVHYUtXfK043293p6551T/eTX3jNAON0mygFTt7km44kOD4+1t3+oH/zgh/rs08/16uWZYgrVawoMhUaxr6PBQKN2rEgAegAvLWcjvKvU7fd1fHqqosoNAH5w1AdFtYzOTSYr1r5CgTgY6U/+hT+v/uGBVttEr16+1IDicsazrJRtVgIY5dLOpX9vONb6YqbNYm2Xxm2ZK+PK2OtrcOdU/f1jPX11rU8+e6zr66W8zDNFAuqbfqdtit+qzDSdXyndbuWTMUMxuNqp54dqo+xDWVdRhHCFBC5XmyRTQc4P2VmoAR3Z3QCixrmQAman7RlT1Qo8hbO0zPM6F8737Flz2NNgRhWxS061xsV50Hf2zwBZm3WmXo9MJcd4tqILRXSUn9hC1wVjK95Ro+6EzkqQYiZKz8Y22kCiyt4TRYcXBgbsAdjx33wiCkpbrMNz1L8w710uFsDHBma7XUwt/cvsMk01BADs+1rnuZZWkCoURORK99Rpu8wqwFqu/FhdDyZDy83kMg1IMgy6Oj04VJfC//mZLp48MvB3FLbUASCezdXKC7UpoGUA2uTLuf4odi6PtqSoEJRm42nq3AqGf1/9wYH29g50eDhWkSfyqky7KjUyASx82NYUHaaXU11dTrXG2tZUa9hOOWSDdkLRSHta0bdqWZ+ZXZ9PvjHtWSs/wL3+EADsFGQIcYrKU+4FysJQaRCIBLDLbaqzPNezqtJjxhYgIxmXlad3e7HuRbFO/FD7FFrWifqS+iFKJWzWKdo5lXnDFHdqCqlNhQ6QANVwp6V2L3ZqyQ22pztjZZvqhkxsXqQA24OBXiu2LAcRkNNzYCd2tACYtYIPEKLfRo2QO+ANxXlB8Rq5ScuKaWQXrjPysLdWSEcxfPfOib76lfe1Xa119uSpkulcd/YONGi3HQC8nmq439PRnQMjTwAAr5crY7avllvNpts6M5FCpgOahj0KLTuzH+t3oQo40C1ZoQSAwIDFYqCklBY76VVR6lmW6xUZ6oGURZ4BQ71OrL1+T3vdrmIKj9iLLzeq1uQFugi7BswyFXwNimDRTdGV9zULS2zaLNPM9YHldtcAsFMw0EioVprfv0ZXrHB542/orI7rUpm9eQMA4+rQFGitRgZJxex4fVPdMDDIL8sZqHVh1GzaLZ/MdTKqDFRyRe6sOEPsbEPfisa9ljRpt3Rn1FEPtRa2jwZ8uNzGygAJp7Sj2E4ReLNwrgEmjAAUxlIRsBG5dhxocLiv0dG++pOxjQcalMLVGnvDaqeMbOHVWl6Wq4eVcbevVtjRdk6m3tYcDUxBjRLCiuGuGDwaDY1MtKZISvWuzq11G/DrArrrC4cyURzUzdrpO/Vt06fY+kWxuQdQbEVp0Ki0nDqQSnJLKesPDRkFinGmgHSTZ06Jid1mEBo4vZyvFKPCHwzVG440JYPOVPKRWp3YLPtZV1HWYVmL7Xy+3VohdX51rX4U2pgMyGqfzbXCjWKLHWzHEMl221nZ9zo9zWYLTaczU/0fTPZ1fTHVjz75TG1QJiumm6bf9jVTvRmJqbny1Rbkzv29BoJrukJjF2veoPWvWvHlrAudIsdAQ7YcU9W95go1OelGIKnXEBQ3oG8U9WxfwN4Sa1JzrsDVg/6GWoSyGZtABwCjEAkg/WATG8Vas9bHfbXvvaf9n/rj+vz7P9TDJy90zrmgFWq2SUyhuM63qixwFABip9wDOMlN0U2hFRcNiBDYoqPKCUsUwL48LE75XBBvIM21KqVepsJj/UXhLQUAAa2WJkGosRdp5Ed66/BA77xzVw++eldn5891dvZC168uzYoRxwVzXdhi/+najrnP+a5R8LJ2odhr8uNdXiz5qU6Byxx04G+dTU+3NChW3UWNyhfQ9o3Z4H7/Rlfy+xtV7U2+sFPnNgrd1z/vlL8NmNyAvI0FroNemtd78/duLL3+udfWzw7xcSCTATk1AGwfyZ72jVzhGmhziyuuCy5u3n7GSG5OImZWxnFglv1mh2yAEuucy86k7fOtc8Cg8E65HLCJIZ57KMclL3I2/AYAWz/V+b18CIsEry3U6/Z2gN0fzv51jV1nYNf7gc24BgCG4AAAzP7KGmIkKsDXQGG/owXKVjt7+Wp3Y1u3XVwI53cIOdlNbqo5MUBapEFYz3A3MBWi6zPO5AYKQ35p5vEbLgnOccLZXZsVMW3YixX1OlquUs3mKwPWu4OunbmWWNZi3w4pazjQ6Xvv6hd++Zf1/k9+XaPxxPbhF0+e6cM/+J5+57e+rZdPXygqSo1UaZRv1UoSBcSv+C21cSmxWJFAlUWHVFoWmRKUgu1I7/7EB0ZavF4sdHl5qYuXF3a2MvcQ7hKrrYFlcc+dj+lPLGqDnWf7C3EOLRRpzHHmUq2qBxhshh+N5trK9ZnT+O1M5ejX+ZnNctkopU0RX/vfm5L2TSS5sUuoB/If+ata7W5DAQJfDcA2JBnnRu3ubi6DHQcnbEhwk8FRKLXzNmREAOAgjhSyJ+8qRXlq8RWQBFjvIfgB3kJW4/7GZ6LdzUo4z1zcjKl9XXyPxfrW8xiCpQHjNQhsax77L2QQZ5bv/t+ONsSKsA+zrrr87F0DAHMuYX7w/qiz446z5WecZpzLnTMFqwtkKD64xY5kDgiGFMN8tvH9hgKYO5oRkbB+B1y2z1Grg+k/2o79yJYGlwVvpBIP+99Q/XHf5hbklxXOHlgyE6tQ7DS697ZOvvaT2nv7PT2azZX5kcJ2X73OSMT4HBwemcsVc5/bWHswUG88UpmlSpK1nVcA7R5+/pmKNDH78y4Z5WWh5fRCl2cvtFkvjIjSDgIDDyG24XyDuwkuBoDBnIVT7lFlpf39fcsT7kCcTLnPO9Ig572425MfRjY+zi+v7DuZw4PBSOvtRot0rV3k6879UyNlfvrpJ/q93/1tI2L8zE99U3dPjrTdJup022YPzN57fnamT773XW2up+bG5K+3CrF6Jr+WOJ40M0cmiGYQUjpxbKAj7d4o3RtXCbtT1ZuAWTnX2bZGx87IgOaM5yI+bN8y4lnhojhS54Bi5xbswYkVAnDvdOy9IYzx8+ynAJOWW10DwNzxsYc2K38cyJyY2CKIWCOzfGd3GM4CzAOccjq9rjnAAABDcuUcGEex7QkuB7gwIDZoVe5umVXqBG11465aQU9J6enZJtVHq6V+c73R84qoinou1dm/zBvnELXD28plopv1ua+oHRqBN9lAR3KfhTnAisD8gORiWyXEniw1pyT+G+UvADC1HFTlKKTZY3CGOToY63DcV7/DPTK1+gbEov6wb6p16kjYr3firqKgbXfDLMkMCD5//lKXLy+UrjMNe4Ej4eLes8SdQooginZaFg8DeX8UhpoMB0qyjWb5VuvIV+/dOxo/uKc8ivTqeqar86nCVBoo1ijqmoqcfZr9pWyTQZ9rlW203K7N4h/7Z0Dg45MT/Z1/+Nu3eMUfqTTe/sFtC9y2wG0L/Ju1wO2C+m/Wbrc/ddsCty1w2wL/2hZIznc7Li8ufzE1C7Tt/FovvvxM3/nNf64Xn/9A2iy034+VJzPNr8+VrOZmPbjZbsx2rd3pmjKMogDFZUCsLF3VWUeVki3Zs1hVki8aK4x6Bv6aDVkrMAud1Xqh5Wqmqky13STqdX2dHA/13jv31OtFGg162hsNFXqBet2eup2e/CDSd7/7PX3++Ze6OL9ADqnNohBc2KNhoEMuGVGgAOvmZOXAVcA7bH1h/d85MeD5+uKFvnJvz9iyZPFsM1+LyteLpFLaHeoX/vKf1/jusebJSs8eP9KQYjwS1pyc343ZMrn84kKT4UiL86k287VTLQSB1lT4O31N7j3Q5M49PT+f6cMffq6nT8/U9joa90Y63jvQ6fGxuu1YabrWixdPNJ1earNcqEgS7bap+kFoCmAKwlwkTfVSF3k269QKaVxiUQCh5GbTNDUcQGoNFvWxsu2h5eTxMyW8tllJesaEX9FPDciIYpXco4Jiha/RAMBuZ8za9SpXr1sXH2vLKbOIosJeZ88x6My6GUC5Vlw1BVuKNM7G2RWNjN1vRX7fFWIoumH9LCkhay7JLEO1HftWbOJybNnKgAdhy6zYIg/1pwOvDSgMWlqVpVZFpk1JHmdkF2UKAYA5pogwwJaCZCm/G6s/HGh/cqC3D+7qrb1DA3nPHj3U+ZNHGgWQCnpqV6WmL16qWK0Uku1rVmHO3pgi77bYaJUWSlFwD331x7F9pk0WqPD2NRqd6GDv0C68yfRS2Wqmgqyj9VIxr0V7AHpvUi1XiTbb3ArAKQAGoF5EoSrUCstALugonnOnTGwygA2xBQDmucCDvNf2zyTTVrljmmeof4NQmyDUqtXStKr0crPV86zQi510HUg54hdA3sLTnSjUnTDWnSDSMWrC5dpY1UOsvslqKnJTAcO6xjrW2O6mKIEB3jYwbrVOFXekTi80sDhFCWP2abWKqagBYGziLbuLfnJKP+vb2u4bEBjRO+MVRjpFuF4MEQXL78zGVEbR2FRTLcX9tlmJrtNciyS1P49iz3LGv/6TP2FFiSeffqbzJ890NJoYAFxmW7OAjvst7R2MFEaBFb2wgaYAT2FiOV9a1cbGNIOgkEZ97Lp3ml3NzRYNdR1ZXBAkHCjlrKzLVqRFtdNFket5lhkAfOlJC09KeL5IGpLz1evpsN2Vv060WyVSkhoAbEWrem6RD2m6OIrIKNBqEKyxvHUAsFPKmQKiBiwpjtbaIAcC156vjsRxE7Vc24k6y20rKlsB2JEbKNAafmngcA3W+dhBuv+mWEsnp7lhfvbMFO1NBVvnyPPoFgcQB8pzyAS5AcAdGADbSnG10yRu6d3jgQYt3BBQe5TyTWlTygM1qRWRpkgrPa2ut7b2uQzHQGG3bXmifHmoiA8mlpdL9jZ/h+qAYh2Zt5BussXKvrDn7EdtdUZ7Cjp9ZZdTK3KiSqDAxXgDGKNIymDdm0zMsm6xWDjFSW3N51S/tUenKdwcuOHw98py66z4WCtTjDhiEkTPZWCaY0ZpBWgDA8wm1Y1xmxcoJVn0AbgpxEWhtSmvy7MC5gJqXF5dKW63Tf3b7g+0SBJnjx3inODWEVRDAKAoPleLhVKAEc/T4ura1r1+FJlF93I6M0IERUnUKYxtbJ8P9g9M5cPefH011Vunp5b79+LphT790SMdjGIjOEF2YZ5j543aioFUi0htjDU25BTCzdXAxlczYmtwowHq3A/cWC0y16z4z7ZUi1pN9GZ+ja+tRG3vQQETeWa9zF6BYppf22Sr1XLt1qh6fjGmXKYfVsy1TXDgKQ9CrRXralvprW/+nL72V/6G3vsbv6Knv/5b+pf//Nf0+9/9vuWmztcLLZKF1ih0/MqK3wDBGNOjvrZABrLm4CQAilQtRbtArV0gr8COtB47gBkBIDAKHuwSAftzU+60cmkSAgC3NFSgdiEdjUb64KsP9Kf/3B/X9exSTx491KPPvtD1xbWypDT7egAJs7Ov88Q5uzUKRFPB8L/GXtVylcnexHGA784W2gAnWyMauekbyK6JDBtQ6zVwewNS/StAcN21ryHX2m7T5lItbzRQuZlWdrCsUd0bEPQPK3ZfQ7j1P60rDK9zgF8D1w6wrvPPa0S4AaYdTlcDwW+8rYE6RvRpxphbB12GqsVlO0eMFiBjbIABZ5csSZWsNpZZWTt7GzhgKkhP2tZ7mUUc1ABwo3Y3OL2x9q2bpllubFrUJBRnB+zWRJfj6AAts7A1tNWNc4h2tDEqLyziIZR5UUtRN9Zim2lbo8+DUUdRHFkRnD2GNQ/LUxxb2B94H85sgBcWA1A6MKUBoN16xhrg7ERtyNiEdbabTVSB5QyjDAVICXHI6GixyjWdJUa+6PUja981pBzOwFhWd9qKxwPt372vD771LX3j535Wdz74mp0DsaD//Aef6Ff/6T/Xw48/1u7yUveJolmvFOLyEsWWzwwAzGkaMg3RITiI8NmzGmy2qBIDYqBbOTAv8gN1othATFwlXMCKm1suisN3QBVtDYgIGMz2ZWrVOv+3AWrr8zggVa2tt35CLeyTadnYnjfzrf5vU/fattKoUut86DrT06kYX4PDRqBosmrrcevWXAiVdcJMTQazsWw/y1jGoYKznNs7knSrTeZIkBzq3B5E7AiqutJiSGKAYQDg1DmZQFhrA6Li/oAaln0vy2y/siUcFxnaElKgNaQ7Uziba6dq5pxodyJjXEBKgaBqicBmNb3DCxdgya4p9aJtZycAYKcE5sAVYJ9sz+DJKwrb+wDpOOWbCxKfE+cdspuz2l2l5Zmi1jKzGzthGxOQidw9jWcEAHb0BwxIAufkAAHXGLe1/XnoKR601R12FWNhG/hakcWLo03laZ7t1Dm5q4Ov/IT23vmKXqC27Y3UH+1rNDiQ54faOzjSeP/A3oe+CYZDBYO+qtXK7tdVmXML0KsXuGqda4NV8Hpp+fElzl2rue0BXaI5thtdnZ/bOYc5Grdj3b1zV/PFTPPFws7DjP3+YGAg2HA0truvy/ZmfATqDcfmYgJouViSQ9wxgiaRChAr+nsjdUZ9i6qYTq/00Ucf6gcffV+Tfk8/+9N/TPffOrU1c7w30vGdIwOAnz15rN/5jd/Q4tW5uvTWaqt2Rd49gKSzE4fUCaEPJwLclZwKuGUAoxFbUIpmqSOw1PfRhhjp8nzhtOJm0ADA7s5qXBuih2oAuFm7AH95Dxe/wnm/XtcAfbE8ziD7ojBGARwbyZs7BIPauJfWXy11epHSPNcGQlYhRR1HnmRcdvsdW1dxVwPwZd6yRnE/MqC0LAyojSG4tnamsu9DRmsPlfuxzrJCn6/W+t5iqd9ZZ5r5O+H4bISrEnJKywB0SBlGp4YsusOVCWeWlrrdtj3Dar20eoARf+qIGQjazDcUz06FTG0ps3YcD3vqxIGpgskBPtjft8zg+XSm/clQg26ocMecd+sVAHBvMDBCCZO81bIVE/qM3aUAgJP5WvPLayWzubnTtHalIvZViAdbCNlY0EtR29ew2zX3LsZKrw0Z2NNVmuiK2I07Y939iQ8UkV283ujxF0/krwqNvLb2O0NzaNsaCSNXGbcsCiD3XS3panptaxMW6advvaX/7B/dWkDfllxvW+C2BW5b4MfVArcA8I+rJW9f57YFblvgtgXqFigud7tkmarcZhqAGKRLPf3sI334u7+lH/zBbyuZn8srNoq8SlW6VZ6sVXDQ9mTM1iAM1O111e53laHirbPDuGxzGaoqT9fThal/s5IrZ6hOf6T5Yq2o3dX9B2/r7ukdPX/+RI8ff6FkPddms1bQKrU3buu9d+9qNOxaRsyg21UvarscWnipXkuXV9d68gR76BdOTYQdozyN4pb2uh11yWAi2yfb2mWDCwGHdQALbKBRHgBof+P9I5XZWrP5UosEmzfpikvZeKKf+XN/VpO37pqd5qMvv7D804o82CrXoIeNZlsJap71Wr24a+owbBXNyilua0PpoD/U4TvvGwD8arrWDz99pM8/e6SjybHev/+uvvbuV0w1AJyyXi90fv5cV5ev9OzRlzp7/Fg5r02Wkvn+UtB2xZe6KupABAMS6hLRGxbQFNYpMMDO5RKGRTeX49UCe6bcisxmIWuFtVCbojTbKbNktaIKoHKg0XCgdJNYPmC2JX+oUVm9ttt09RgHOta1PCsCYFTdCLWos1BcdgXSGsQOWmblbC7WFmrXssJTXpHr2tFyidpybW3NZRwQCsUjGT6AHwDAg7hnVm1clFOU3iiAUQmTt4V1JQBwTVAgh40ClCvYkEu9Vthr673339e3vv5NdfKWNtdzzc7OdPX8qYrVQlFVmN0x9uLYjKNoABhF/YvygILGcrNShYqdSl/UUn/S1sn9E3lxR8vU07YaK44nxsiOy9wsVD0u0pu1qvVSOcVHLLPDUFfTpbampKDo6frHlNH23dk/o85CGgcwQE2LImUJ2ljnPdf15tf2z1jB+qG2m8LAOUDystuz/KdXaa6n663Oq51m2mnlSRtY6VYkdpaiXYBgkXnpa9zytR9G2of9jAo7pQCzU5vsasBHim0UPjyKH6ggHBgD4ENRAjtybM9aKJr4PLU9sFOxOxWIZUmzjlBQSsmQdupRy5/yPG0yV1qNO7HlPSFdyzLIEM7C1lQIZu0XGAC4SjMlFHCLndZbCVfdo8OB3n33vr7+J/6knnz8Az38/e8qrCodDEeOPFGl6gxDhW0UTDtTQKyWSV3w9bReOouzKIws77dIC0Vkw5U7WwcA0Mh1zLaAlVjvURDntQIDqFfVTtfknJWFXhaVXpbS1U7Gym/FZHr6GkShDqK2wjRXsMkU4tbQWNkyNiB01EVaU9JC+LCSJb/e8IGsQQqXv+1QEtQt7Ti0TDsKL1jaGUBc20ubopt11PowdEocy25zpAfqV0DI7W5Lm7S0fHdT6dT27lbXNGtdiv/YMaPmce9PcRTgnkItilSKcGSZbrZrIxCQ+UZx2Cdnu5T6vqe7Q1/3D/bM3cHLU22Wc7N46/ZidXttbQuKapnyba5sVVghn2VxWxQa7o9M+UuOZX9/rPZooG2VG0FkuDfRerM2xS4W5LHf0vJiqmyxVg/wNasMDEwgD1QyNRmEJxQgrIv9XtfW2MV8buOXdsV2EiCF56E3WIMAPCiWs/ah4CdblqIk6lxs/U29hVUhwC2KtwbZerOgj/rL8jMhz9QqLQOATbqnFlb2gLmsB5arTCZeYXsnz5Bs0LLJVDlht2PrJXOkOxzo6PSOrmdTrdYoPKS9vYmBJWS6MabIpN8s3Vp1Mh5rcX2t7WZjSrBef2CKbuYrmfFYQrJu0253T040u5rq8vxKi+uFFfytyFpnI0Oi4fcNuNjsIWb5SaHeVDDODtiUVDcazBqAbYDDBpCtgcLazdmpkcyLt54SNZhcL6E2RnElQN3EOKTASiarKbhrW0VzToDUQFEWhaeByZ6pzpNip6UCrfyukmigX/wP/yN946/+LUV7Jzannn/4sb7zz/6Z/rf/9X9SnqPCwtQ3U14VQvNr4FJZKqEvsBHHMhiWR4FNKrEPbVOWEs8AXoC/sIEzWEB77Hlbeb7zSKAQCqjUb7U0bAUatEJTBPtFqb1RTz/7sx/ordNjvXz6TL//u79v56aaO+EUdTVyyPts08oiClDVU7imbzMcOVLcPlzkBHnD3cDXACeO2lHAgcB/+KhtL1tb+wISoCRqVH6AkK8zSGurebOLd3bBll9av7YjW7CoOBvlRkHFecVpkWoV8o1Wt9Hrvn6eBiN+/d2VGWy6NfhxA+ra2gfJqs7mxmmgtsk1LLwmxNg6yYuA39dLr6Um1gpzU082469eg4k9eXD/ge0Z89lSz59ivepygDmbFdnrLGFGTJOT66zNa3vzup0NK6zloKy17LkOJKvJIjXgxz93a69T5QJwsb4bsFEAXNQEIQr6qMzZY+xs4RTIENBMkVjkavciA394LfLLOV+zvnA+wf4Xghd9BXCEA0uzHTmg19nH4gIC8M35jjUU0AUQ2QBTbOhxfamJgpxHdjHn1MLy4wHOGUcAzHwuy6Dl/IfjTOCbJfvZ3JPXjXR070Bf/9mf1oP33tO7X/2q7py+pe99+JH+9//hf9Sj3/s9fWOvI2+xUj+ODKTYG+8Z2StZJZY3bPvINrXPxvo9X6B0LC3WolnTG7Uz4AyfFchvW6SmuDRQ39xOXP4tB16Oax3Az9r6GOVpM/9c5q0DfhvXDZsRBhbvTE3LazZ26ww5xqmpTdmHjSdEX7rBCCGT+eHiV5ybhxvzjohh9wioaXZAgDhHFjxxFZ71NUROyJkcDpKtI50CPgHshe3YXHaW2BUXAMCAL77l2HIuC+z8jKORRZ6b0wsHly5mHJzPOWOSjQpIx1qdZjcZuUYeI3/XNi1HkMLe2PYAwCts7ztYN3tGFGXdJnqDdYKxRHsDEOGwEdsa0TCG3OtxrjY3GVrHyD89t4cDwq0Tdyai31h3blTGvhEneC9AN2InAIGYA/asO2nQbysIOfeUNi9cULmzox/2h/I4C60zA5MhcDLPfCIuDoamAg4gRYWeluzFPkzMtlIvVN4ba3DvXe29/4E2vYH27r+j4d6JghZkjJ66xA31+mahzHO0eh2L4ckWiQGixDNtkpVlxELc9MvUCKhVmsgrttrlW21Wc1XpRsUmUbpaOXKa2f3GRtq+vLo08JdxgwqV80q317NzUUb/2+BDMcozudgdzjv82/3DQ1vTzy8vdTm/1p37b+ne+++oPRnqX/zGr+lHn/xAV+evVGWZ5RPfuXNke+w6WWu8P9Ye57iq0q/+43+s7fVch92+1i/P1QLsjLAgHmqzXGmzXpt7CWcfQFkiXOKYKKPA4gqS7UbrJFGv31MUx46QjEq3dvkwUiecNGoLZrKCkrsBgIldIvansYB2Tlm8j5EtPV4LJwQOyJz7ISi7MyFjKcIthJ9lvtt7VHaWYB1lLTNiNOc7U6ujDmbNQc3aVqfbtXoDaxLEG0bzJiGaqVC/j8dAaftyN2oZoaQb9eWHPS38QH8wu9aH80SfrnO9Qv3L+l+ziNi9wsp3Ocq2MkD+QgXsXFksGiAK7K7V6XaMSAAxgFpQr9tx8UmApZtco35sbmSogDkzjUc99bsQdDMjYQOAGygfRVbfIf+3H3sGANvdgLNEFGpNxJIlREUKw66OD080HODkUOif/ZNf1eWLM5XsFcxBzsXsB76v/VGg5arQNq/kR572Rh3ttzsahFjSt1QGO51vVnqZrpVPOoqPDzQ8PtFgsqezJ2fyV7mCdal8kZhDm7lbeJXyCHJRS6XFJJdarJZ2hmftpN/+3vfnt3jFbYX1tgVuW+C2BX5MLXC7oP6YGvL2ZW5b4LYFblugaYHt02pHwcErMkXZWlePP9Vn3/8dffwH/0JPPv9Y2WZhWTKAOFyEKiRcmGIW/QAAIABJREFU5KkCwHLgRVlHLk03UiosCF3xgItzhMrSDw0UWG9yZahWgC38yDJsAIBP793T/ftv6er6UpcXL7XbZWY9VRaJ2pF0enffQFayPbtxqF4Q2cE/A0TyWgbYXlxc6fp6apcs1DLRTur6vg76XXW4tJhaNzUAmQsNF3GKWf3RyA7t6Walb33trop0pevpXLNlqUUpTbmp7+3pW7/4i5qc3rFssccPv1QLAByAG3vSDpaarRubonbU1maKNTSqTV/bVqAi6ijeO9TRO+9J7b7Opys9O7vSYpbocHSoB3fe0jun9wwARlG8Wk41nZ2bJfDVq5c6e/JYl8+fK5svtdtmxpjH6tgV0FwRzdjGVhB0ZaJGQUUhqdMAwD4AcFdd8kQ3WwOA001pTO83AeCE4huFNazZQoAfZwc4Ho20TdamTIX53qg2G4Wn5dC9UTxt6r928X8DALaCvBWgXCHHLtXOL9EKTdixAdqZGhgwsd3RYrHSYrG0IhpsblMgAIAQAQonOIw06PSt6LXBrjPLlVGsQ+HLZTKONBqPrJgPCDdoY8vrrHHpv+Gor/HBRCcnJzrZO1A+XWt5fqn5q1eaX55rt00U0udkIlWlQmz7ULdaHQnbWaeMXGdbBd1QfjuUx9joBrrz4FRRf6CkDLTKe9IulpdW2i3mSi/O1UpWitKtPGwVV4kDgONQ02WiDEAOskWt7nNKDFfgpphnzokVVl1Y8dZWkwGFX5Q3jklN40dyRXoKba2KYgKqB1+p3zK16XlR6UVe6EVWaCoHPmYUHbDSxu7PCAV8ZlSXOwOUO56nURhoHAEy+Bp4nnqe1AMkkqeYf2fupvx7V1DwKwqBpTqQOMiLRDOCQiI00UatkHJ2bGaJW6LEcUqJImOuAhKQr0jOKBKQQEEcqz/oWw7g9bUrSpHJzWBsMmgpZOLJuUq3phzPKHxspW6vpf39ge6d3tU3fuZn9OrhIz368EMls4WG7bYRCgAhT94aqfKYF2SZptqmuWV4USQE4DKlcgjBIDZl/bA3sEIQ1qqbJU4BFJUAw7EwZ+3E+pJqra/U8zXf7XRRlnqeFnqW73Sxk1YWjuqsZTstT5NWqE6xU5f8aVQzte064A9ECcY6YBYFH98AYJez2awRpjBw0ZluntaWqSj8LbcWwClAmUIBq4ZRkAQaGOxs3m8y+QDk+QA1AFxWKCex+wOMdGo36rv2djXBxIC7ku3DAcAOyKfg5YAIFKkNAJymW7NxY22Bl+RhE53tFBaAwNJbB13t9SKbj5B7uu1IvW5sxalNSsE2NSvObtjWoD8wte451sXjntmHBr22qX73To9NMbvcJvZl0xmbehRMFJ4A20tPg6ij1dXMIggoanph2yyOKSZSAFvOZ+YwwfMClGIF6NZgZ5HnlujdjWqKz4oqDiBzg0UhxXLWyTxz/WLZ6UQlNHa1jixj1pu1kg8wDgCYdaBRxbMm7gDq2DwB0ykiYhdtFsgU8+jDlqleAI757CGFcwCIdtuIXJ1+X6tkrc12az9PYc9ytTOUpTsDcpfTqeYXFzqgEPzqzCygsaj+2rd+Stfnl7q+uLKxwhkgQ5GXFxr2BwYAr2YLK5qjGnWgh1M/89oOAHagxo14tMnrrYuUAGA2xhrFWw38Gmh3o6B7DQqb+Jz2NMxlJ58MVZROuFOA0aBOiwN1eh3LjEPBRZtRCAboNOts3ynTGMDY0jMtTJ0buGxXQNj1ztd0FyobHelbf/0/0Pt/+W9o7yd+ClmxzfPNfK7nn/xQ3/6//g99+//9VZ2/eKTQK9TrtQ20Wmw2miUb+e2e7W18yhjvZ4sW4OwUAO0aaSRn/XjDupq1CTcT3BfCFlEcEH18xdopZr0EvKht9vtxoLuHQx1OhmbrffXq0jLYKe7yWSlKu5zE2hEYe03yX2lDI1gB/uJC4qy1OT+wPqEG76P+Rq1u46wmmEBiaMDbGxtmZy/QWNY2ykYjPpjd8+uccX7v5lANKAOM3lhxEi/g1FkNqaVONHXzpGYR3Kh0b+ye3b8yLPZNwbDhYW4u1vit/YStf5xPzP3AUQ9sPnrOotz2GVvO2ecMLb15jSa/uiEy3GSY1m/AXsf+Y/nyyVaX59evQXg7nzpbbTuj1dCVUz+79aVRYjbP/K8FgDkzADI1YLWpE10kAGdqR6xsck7d8wP+QtBxc8dlwQIAA+xmFcBmoVada2zgSVk4ZR17LOCFZQSHdU6wywo2gCMIjUwAMGYAioEgnsUqMBZt3efvjV3kcihpf/JEDQSPA6UQBszJArVbIPI56QtnFezOfSVAoe/r1SLVChCnHWl8cqDuZKI7b9/T/Xff0dVspu//zne0ePxQPzHuylsl6nKuGQ01Ho60YQ9fJcqSjVNpbyFlQExrGZGO9uYMSXewDxthx8g7lan5LKO7yp2innWOOwqAGX0BWSaHMOaAGnPPsU6o4zvqM7JjmrjzHZ/ZhrUxKwF6iB1wvX/jJlGTY+zUZWdy9/eQLmzY1Ra3rIE2tIx05JSR/IFletdgL2enAvtx7k3s2WaJjaMN6ub8hogEUGx/nmfa5kTt7Ay4CtqBOTiNurEGAELrtd0jdwQ6Q04qOFNj3evZfa0bxYogSPGstbKQZ0SBx/nB3RucuxCOODuQrsgz8hL9zhyCnEJ8gTkCpZmG3Z52aSbh1GHxF7RhDX7bBaalgrXNbPXJ6e46BTzAbZravQHiy5v29Yw7yBIpSmDyrneexqOuEecAhCEAAP5aZqpxHzmfuTWJs9KwN7RDEgBwsYXUCgAMk9BXd68vPyZ72u1PRhqDVNiKlXqR1kFHR1/7pt75uZ/XdjhWtH+s3vhI/f6eRVQEbeyZAiWrlXY8p5FpS63mSw36PXOGWi9nLnYm8NSGS5Mm2syvtF3OTAG8nF3ZvZk2q2iDtLHCdgQhlP70C8ApH3CdbBR3Orrz1qndwSzXmzMAJGjIAoCqfkv9/sCAYsgC3MPJEz9+575O3nmgoBvrD779W3amqIpMy9lMA8DrmDt2quv5tcYHY53cOVK/29Wv/9//VLPnL9WtPHNlYa/rxR31uz1tyN7lLpBlLmLGziPYF7soI9YqsxcuCgPuA8tl5yM7y2bnEE6ONOcyt8cY6YjZ1HAqme8GDtfnF0vocZEIrKeWI23KcwcAGwEW4gLPE7Ru7MU5BxGNxDyEVG9EQchNNemFOe8AdUdk5r7DuZG7jsv2hgjl7kaDQVc73JeIUOFO1ukpbg+U+pGebrf6zcsrfbTc6lm6Uwr4C1DNd7sXAAA7MoZb0XANcPcFm3fsvRA2IpzEui4HGQvworBoKR4AMg/nO8DeOPLlceeDfD7oWqQNrDFAcfZtViXG4/6kr8NJX/ujjhFeLebEDmeOPcoyhYM7DlJ/8k/8Kd1/620tF2v9/b/33+nl46c2PiFkt63e4+6bewOchCApVe6zqaV7hxMdDrsGQi+zRLNyq4VfaTtqq4UT0Hisdm+o7XyjOPNMBby+nBlpmjbOd6W2wU5+J7K1BwIMCmUAYKzQOTf+95/Tqre/blvgtgVuW+C2BX4cLXC7oP44WvH2NW5b4LYFblvgjRZYf5ruIljG5Ub52RP96Du/pU+/9y/16NPv6ur8ifKcC0ZlBQrKtQL4M0ApUAxDMyTfEda0lIelSs8VgMjEa/mB2VFxi12sUuUVqr3QwEVUYFyyKaIfHOxrs1mZ9XGHi952qTJPFAWVjo/GalNggvwM+1Qo7lZKsGD1WprOFlos15bdC9oQUYzh+046GnTVpYDFZajILGOXMirMX4p42F+aJXSa6BsGAK9NrTxd5AYAzyn07+/rm7/4C5rcvWM5TE8fP1KxXBioRZE18Hd2YaP4gdUV1lNXLy61XmxUkPHJxaE7UOfgWIcP3tWqqDRPcm1SLKkGGkQ97fVHOhqNze5qu15otZgqzVYKvErr+bVePXuqxz/6RNcvzlSgPCSbh6xbqyzWBb2dy+9srBeb4iWXw3YYWKECNeOw2zFrOkALlIsoeQF9KDLAgE9bLSVY21KYMgDYqXwphoxHKIA3xlYvUC+YRZ9TQTUg8I0NYw1O1/UlUw44+1Pq2a+LpWaPVgPApixALdfYQddqL4AS1Gir5crlEtqPG3pkBb4KlnbN2ucyjzXyGpWGqedcBlmn19Pe/p4VRABZem2yfltqhy2NBn3de+uuXUS59MImrlaJ0vlCm/lMyXymHcAuDGOsqSggoQAx2zaXh0YxGBAGi0KszNqjvlqQIna5jk5P1BmNVPptrbJI2XanHJX4xYU252cKNxt1itwAZss1YgzHvrOR5tLZAMC1hWTtruksw5ovG9kU3FzmGAVJmNuAaBXAGVgiGU4UJkHfWpEKrF0lnW1SA3/Pyp0uJC1RVlNsxnq5Cg2sNKEIVrtmXEyqq2OFxz7Ff1QcnoZY6vq+egYE+6aU73q+gcF8R60SlqWBdmQpW75amVvxwbPaVqCQfCnsuVB4U1jbZpYVSoGkAgDGphRH9W6kwahrlt1Rp2NrCQPj6ePHlmtNoR4wge82QCnmhYESMqlQhBuIhHtBqOGga2qfBw8eaHlxqZcPH+n61ZVZD1OUpXB778G+8io123uKW8hORpORup22AcCAwi7XumVqqv3xntphpM0y0fX5tZEWKGK7gqavstg5a3WU72GoxPN1XZR6kmR6klZ6tZOW1IuorYXUNz0N5au/8zSQrwFKAMvH25mFOeqclHnTFHRNBO7misPXnFLM9eObKjcXIsx8BjzqxZ6RRChu099Fnt6AK5Z1h7LBCsU7U/2YeobCKWpnCjZ14ZgpjnXsjXqztqeuMf2brLOGRQKYH7VdzpzZsufOxtYAc8uDxt2h0i7dycuk/YGvcdc31SHEBta1XhyaVR3Wy9hCx2Sf9nsaDUdabxI9ffFCUTdUZ9QztT/Wg3feua/2sGdF6yfPn6pLdvPO03I6N2As2qG+7moQd3X5/JWp9LA4rAK+T6wtNsla68XCgH1UWclq6cD3GtSlzVDNUKBDbcI62Ok4xYkBFqj8sZbDLhCJpymEXNajywx0skTWGOf37SAqCo2oQ5y1rG8uB4xrI1TErwFg5js2o5AZzPYTiz7WGshCEHCwb+10FKFgJiOZucH8s+Ilyib3/Lw7+8b7776rfLvR/OJS8a4ypc7s+triHH7xL/0lPfvyoZ49fOyyGFFgAVJbNjy5bGuzueX3ADwun9HZDFpxnTarLWgb9WiT/euqkAC5/z8AcAPk1c4XzlbcAXxNlq2pGGk58ykGQEBdQ66eyzHtUdDcVabww5qRn2ee0o/Yi7J2mjqScW0KYIg6KLR8kSZ/BTeuv6/x139av/Qf/x313vuG1BvbaskGyR5LYf3ihx/rH/7d/0If/fZvKltc63AyMuBitkx0MV2qOz6wvSsvU4VRaQQJ9pVtjttFy84VOI9iy2vAP3uWeUgWrjgLYYSsemxWAQ6YS1nh1HVBy9bq2CvtLNUJQ3VCHApwKgCE2plVOGCHrRmou3BgqG3eGW8Z6n/iNJ2rrQHhZHF3d54RVHot33IjORc1qkKz+aWAbVt3nT3r+wYgGZBTqw+xf+dncPFwgndnj85YMkDS7ISdctxyPPkyQKd+6Xptc/bTtavqTVbva7Uj/7op8DegTpMt3ByP38wjNgCYtbq2v28AYACbxg6X53UWtJ6t98w3Awpqxd8fAoLr9bDZyyd7AwOAnboaG0yXNYqlJ44rBjDYz9xok93aXquAb5TWNkUaMLDO2W1Uh3Ukx43qs1EHsyagzDPSgcvhNkvaGtCGFEHLubWmnj8Q3rAOtTOHI6vY56uBasYlFsAbCCSjoVmXMgYg4qD4Iv/T2Za6DHCcMwa9ns5fvDLbVuYcTgOAd6bGs1hzVHvOhpmzic1li+z2zWUDAJn2MCUl3zmT1fa+Ce4sOfm9O21UKgFwZG842rdz73p6rU621Qf7XXnJxu4aWHPznOznOOaU21yezX9UZhDqAHQdOaHJY08KMrxZV1vyUbfbHACkL+zMBPjTuJpwhgdoMvU1+a911jb9YOcWlLvM4Si0M52BPAAutpY76+AdQCfnvdq+1gB1Y1c5hTft7sgXLr8UYNJNQacKN0DYonggYgaOMFi7f7jGhTjXElQ9PhtAMOcoCJspewjkCwYHz2xxBRD5nCsPJDvWrV1rp3unJ3rraF8TiI2vXpqlKudniMLpKrXPAVkQIkmnFardCgwEBvG1UbljXdqa9WuNr7s9EEJo1FIe7BSTKdpu23lmtdrY3LHM9qzQqNu1M7uPW0/p3A44K1h0C+teC3INeDqkBV9hjHoRy1l4ig78dV+l68PaFp4+Y/+GEMuaOBwytrHD9pTnnG8B9WhGd27aQnZQpagdqA9Im3HfKCySxYgkrOWhFA5jebAsyXH1K3OX8ckJV6jMj7XwYt3/uT+lb/3Fv6K029c1DR8NdHB4Ks+P5PmBAYjrzVZB5LJ3ye9dLBe6d3qq0XigNEtUbRMDf2McvrYrzc5faH75SqvrS1MHc9/hiw9XbLdm5wtBiDUKkI653O32bA28uLqy97r/ztumjDRSDOr9ONb11bX1B59jOBiZ8xZkAfJsIU/t3z/V3umJjfNHn/3IiNCcQa8uzpVnW6XkrW6WWiZLDfdGOjo50GQ01Lf/n1/X+aOnaiVbBUmmjnx1AufEs00Se15HIIEkwToBAYX+dnPBEUQ9cyvhfOXWXxSrZX0O4a4NAIwCnLFXk2Fr8qTNpZpAZHtCfYZxUQnubGNnOs4Q3EEaknZNXMEZhfeCzMkZyfa3EDeDyPZFCGtGvKFOwfmQn2u1NBhAdi5MaW4OJXWmumULdzoGsFZ5bgTlyf6hvE5fV8VOH15d6reuV/psk2ta58fvfM4UUlqvETc55awhdZwTexskAkjFkCcgi2Gj7FhizFGp26X1AdC5t22tbsMdm/MBzg4DHNnIA295Wi0XWs5XytJck3FHd072dXq8pzso31uQPZyLD3M5DGMjLq03qeaztf7qL/97eu+dr+jli1f6u//lf6WXT55a/BfrRw/7dGozAMtt2tJ9tnVeabUs9dbhSEeTrsoy1/V6obVXKOsEKvcHqiA62jiIFCpQr4rUSkotz6e2FplYoCq09Qq1OlizB27Osidl3A2JC9rov/l8c4tX3FZZb1vgtgVuW+DH1AK3C+qPqSFvX+a2BW5b4LYFmhbY/nC+C6JAxXqm6ce/p9/99f9TD3/wHU3PHipL5yrIy6UA3I5VZSh7UZe1FCs0K2G7o3uFKj8H7VHuY8u2VTfqmlIGG2QQDAMDAEOxn81K+UGs3mCo4XhsFyssqXZVoUGfS0WmqFWp34t09+TAVKj+DsY4RZitZlfXWmJJJV+X07mSDcxLlxdKMdOApqJyALCP+sUBwL12ZGC2ZZBpp16/bwWrLN3oK+8dqipSs6aeLTJNc2nJhfHoQH/sl35Jk7vHWmepnj19rM31VPBBAWhhKWN/N9rbU3cwVLbN9eUPv9D5q6nS0lcW91V0BqYA3rt3XwnISNBRbzDW3eNTC3YNsDblYtyOtJpPtd0szB438Estp5d68eihvvjBDyx3Nl+uTc3VwvcMEPgNAJjiNQUcVyKsFS6oSa1wTdHDM6UcwBQs5y021ZlT8LQCp5bYkLlLvg721WZr6y64AFujIcWw1NQilktXA8BmEVsDwU1WYKNSa3IXqbjAhufJCmx7+Qy1+s+AjVqBFrbbBgimRfa6iOB5dhm0Yk6doWqfDmY7hTNup1GkVqetJM8NAE6yzIqlABdkHqNexqp8tVqaRTBZn3ujgY4P9nXn8EAnexMls5kunj/T9cuXmnTbNmawQAPs8Irc1KtciClGVhksZgAyCuJOjEHRrxXHGuxPNDrYV9CJdTGfany0r/54rKDd0ybzlCw2Sq6mWr98qc3FueIs04CCoyhy1YW/SErJ/QX8bex9a1DdgHezEnR5l4ahmBLaZWPSl6hsDACmEJOT34TzbWiFUgMwUeb5Lc2KUs/XW52VlS48aQrwiKqT4UVhl2qUSXOdCaErBbs3djooBybWGKsRNQwQ9qWB52vsBe6rFaq38y2DqQ0IXOYKPWcvVlAwrEpFnUijyVBH2MNRcJzPtby+VoviNJ89w17M5VxPDkY6vntkOd4AXwAJKBKePnpkDHSzSDQ7YRoLJYXLlUb9i2KWwuFgNFIM6EiBvKrUIT8YZfx0oetXM3UpxLF+BL4m+4BDuamLGNOmdLhzqvFkYmSUq8up1igO0tzaezQYmcpnu040u565vD/PNzWROdm+QZDwKTK3Ai2KnZ6sNnq0rfSykuaRVOCeSH9SRClp00AjP9AoCAxkAX7IylzbPDMbXyv0WuGGoukbALApxWrA4A0AmIITuXZYtqEa6LR9TUbkvvKzgCuFtQ+/NzeBGOKEK9zDeqcYRdGPAtUURQhKPQCccqdFkpnaxQEfVsu1eWLjtLbntv/mgcEryfemEA3hgGwz8q2xHCSfrVaEl2bvCMgl659u6GnciTUBACa3D0VSWaoXRRr02ma3jTXzNtvo/OrCgLLh3ljtQUdplenw9ET9g4kpYV++fGn9ycNdnl/qyRePFVSehu2ehnFf1y/PtTfZ1/Hdt7SmwAZhBrcBVDa0HYV6AODlQjtTy6Jg9g24YDxQKKYQSg+RgUdhFPCc/1EQtRxM9iYDlcgLRKVaF1ItM5X8OfPSrq11naWn9bhlp6PqB/iAkBXaZ6JwZgCKEbKcihLltuX88vr0D9bNECm6HSPLABrwxZwiIx6LQb4oNl5fXemDDz6wPLUK+8TLC21XS00vr8wS9Bf+wl/U0y++0ItHjw3gwWoRUAyQ4+r8woqDDALoZDyPC/V2aiyDOBzSaDlujQK4sc010KIBgBmbNbDn6EAO3DZVVw0Cu2Jso3Z3ayPqQVu33PYh7HcB3nhWCvRk9KXb3MB6MvRcNqMju9gjIeYBo99R1MTyuqugHSkpM316ttHhT/6Ufv5X/rYGv/zvyx8dW8G+LD0DnbEp9ZHmFyv92j/4r/Uv/tH/os+/+x2NO7hRBFonmS6nK8X9PWcFXWzU6lbqTwYGrCzXqTY5fRY49wZyLQHFKmzXcwMKUPEDALMOQ1LDqcTPOWNUBvb2w1BdQF1UO5vSMtOHvdjWKSvO+rWNr+ULlg4Aru0oKeoDzIIvNU4CDiR0hLsYMD2VBsxLSHsRoIUDs6zYjoKutlKmL9xaCgCDurhlLjFkMLOnpFllGct0JqA7VVz2vDgmOxGlva90kxqoQIEeEqP9ZJ1tXk8Qtz+Zha4Df2/A3VoJjDVsM05uMjUaZeAbDtYOAMYy1+17TcHdgZ61C0ut/mJw4fbgbHVrK2jLVHXz+gY0rl+ft2Mckj0N2a3djs1NgrHH3pKscbSoz3X1etFoOi3LtB7z5tJROzs0rg+W8WsHwpogxj7QnCOcx+fNebEB2ekTUzvWqi/LNbcYVadgbDLnATjZR9MSm81SBeQwDhp1Dnnhy+I3hnt7NtnYLxbztcLIEUpYU/jFfoKab2841nI+13q2MPtWQCf6BxJQE2dAe0NcWRe5zWcX5Q1BDH2XVzuy1OroRiQLANTtmaMJP7fIMk03pdY4ABAvb+uRdDyM9c37Y0K/HdDFOmkKP5N42xpKZm/A2YJjGjngAHuWpYyrgGdRAlhPk48CEZCxzZpOjirPapmgxLEELtYiS4msAPh5fV7nvoU6kY7hDIPLBG0KSQi1GbiIWWMz7ktcXXaKo9A5SpSlEbMYe6xrgMeA7uYCAchZkzAaABhShrlP2Lx0+4PdIWoFMpMbolS229ln46zGWZ3zFP3AmLCxGAR2r+MMEuOAw5rh7YyYlqS5vvLu2/rq26c66Xf1/OGXKgAmOeXlueaXMwOEubexZqE+BAAmpsXZ37t+NrtcW3yc2p/PwNpbhb5Wu1xV0NLb77+vO6enenl2oSdPnxlp1CIF8txen3gg4kkYeS3ONPQlYD1tZ/bhpQHXLXJzcdJAqW2qeNYh1MDcQVwfMvEbogxEIZoWo5lOJzR7X6zBnUIagNHtqRvIs1WhuA35NDZXk2qL8wX3GBx3GJOldhygIf8BAHulKVoZ4bsdC/tAs12kt3/p39HP/s1fUe4H+v7Dp5omhY6P78trAWLB6mXM0B8d+z33HqIaHjy4p6OTQ3mwN7GWzrYqsIO+eqXz5080vzhTspipyjaOUG3OPZWRhFBOsodjiQ7YCOhnpDnP1/nVpZ3ljk5OFAPs1oRVoj2urq4NqIyCyCI5AKJzSK+d2NaN8eGeJkf7Zit8Nb20/kVlevHqpUVCJelaq+3a9tDILOdRjU7027/267p6+kxxvtOwaqldz00WOcv+LXETYE8Ma3KOWyMZUNwNLJ+cc5u5UUD4KqyPGTM+0TokSgPCQlSq50rj1sL44+eM6FYDvs16bIQnsm/rfFyWBOb1a4csV9JeL1JzPOjiImIknJaNO0BgCDfuDMie6xx3jISz89TDxYa5iQsDGdBmzRxaNjLPQh9xhoaQPjm5q3UU6+E60befPtMfbKSXqGntzumUsWhxcZuiH22vY27tpHZ912TvyshVJwee2seusrFhsRGMEe4j7PcA5OzrdSwSpFHqC2McmqLQ7liDblvLxVwX53Mtl1udHLf14N6xHtw90snBQHma2N3aZRtHRrBO01yr9Uaz6Up/7a/9TZ3evacfffKZ/v5/+w80Pb+wZ4X43wucpXyH+1Lo2Z2f9WqV55pOU7VbOw17EH/bWpdbrapCaTtU//6xtr6nrcU5tCwzua9YflJqdTm1TGQDgMtc6yqzfc9y7f3GycKBwBBN//OPL2/xitsS620L3LbAbQv8mFrgdkH9MTXk7cvctsBtC9y2QNMC5aPlrlrONX38mT75l7+mH/7eb+rq+Wcqkivtyo3BPBSqO92etkluM7KeAAAgAElEQVSpXcGFqKWgaqnX7hojtNxl8qKdomGobJdpsVqoE3RMPYNlj4HArUhB3FXcG2o42VcQYfcZWWFjPp9rsZha/iEXaG+XqxP7mgy7Or1zqHaM4sM8YC2HeDGbmd1U5bd0NV1osUrsYg0bm8IBFoRcbA4sA3hnAHCrzNXGjssUJQ5EapNhYxlkqU6O+/L9yl5nvsx0tcGC1Vd8cqCf+TO/pNGdY23yVM+fPtH07MzsFbEzisKWQoJEKYDkpS4vprp6eaWi8BR2J5pVgfK4r2jvUPv37qs32ddgvK/+YGwgebZMFBSVWZ9lq4XyzUpRsDNb2uX8So+//ExffvIDnT99qmqdqDJb0lwtrl4GALtcvKZw47x6XcHELqi1AgpVBL/vRLByQ2MIZ5ZvSNHCZXGimFhhaWQZnc76yYSAhkl6GvRD5QCfpm6pXQkpUjn8wb6aAmRjS2gAcF1lpAhCQRKQjPcFAMbK1xX4fbMibff7ll+5TNZmQ4rKAMWDKWsoaMBqvlGp8Fl9u7wWgNxkvAJa5BRxnN0pLHvUnfvjiRW2TB1aZoraoe6eHOmto0PtD/oEjOni8VPNzl4qXc407pIRDAsc6y8QXkBIFAOQEcgZq0w9vU1R6ThAIYhDe/7eeKzJ0aFZqj47e6nuqG/2dIyT1YrM0rWpi9Pra5XzudpVqb4pGX3LcGLOYf2WUrSBoED9CpCo9uQE+OXLipBW4ZapIACkrNBtBd+myutKxTeZiR4qBJTF0qrcaZoXmlU7zVueFr40rSrNyH2s+8QrI/1/7L3Jk2Tbfd/3zXsz7815qLHnNwF4AB4IECRAQbZsy1KEwoqwpYU2Wln+C7xTaOOdV17aC63tlUIhK4Jhy5JoSZQFiTBBkE+AAAJvwht6rrlynm5mOj7fc251k17qLesxit3o7srKPPcMv/P7TrvNKwvokNscHn6xC/nEgEghIzCqxWneVGTlbw+wNkk1qFXVTaqijdWgAQpxgvHCKruamDSCVV633dKdowNbl60mY00BgLGn5LPzXOeFgZv9oz3dfXRXRw+CMp8ssZOXJ5pcjG2ryFxHUE6fjjlHwxIgAwsvg+R5Tc0OKkyaFsH2MsMSk6bwfKHr80uTPOgK8cy7XVQDNPkgRwTFzIOHD3Tn7j03D6+xjr++1mg4NlGBrGmaR7awBOUstiZOzCcLoqFDxnGSaLks7B6wTapa7BI9ny30xWKrZ5udLhJp2cAxPDWTHntVVHYkhbcqqRswaP8AUiBMOCuszPg1+BXVYlG1EJdscA6IuADNMQBuGl+sYwgifNHzR4GBzRs5XTSuYfW7GZ+kBgNH47Fze3uDgcF1ngFzEKXCdLEyEaPMv7RbJW627AW2cAyZlGSyomZc24aXRmmiDKULilEsIrFa57kAXgKeRJUz6kNyBKuS+o1Ee43cduTYjndruQ57PQ26pFWzf5DHV7jxen55rma3qVa/bWVSRrb8Xk95q6HL4bUbb+w1PMOTZy81u6ZBulUzzbSYzHV8dFcP3nxLWa+v4Wis87NzXZ6f2yK4Xa+bgITlHXmDOyzuIgMGK1HmzvX10J8BwIsvZhdkDewqaURPJ6No87kNmZtR4es9ne8BJrX7QwBLSwCY+Q0byznQKPf9vwHfAoAGeIH6xjalNEVR3zlOPti1NtstP0MA4MHevu24ydu7urrSweGRgdHhaKSr6yv1ej0d7e87S+3q6ROvzeHVpc4vLvTOV77mJjM5yHxPu8W5mmo5W+jkxcuYrRebpnwWswIAt6JxL4A1ikAmY4TtyvMjgFmv52FGsDcqHoPks5S8R6V7ECGFTEyrXILbBWQk1Ls0TZ0DD5ixWlsJTx3B/gF5wJEKTN4QPX4DFrK2Wq1MXcgSTYhHC312OVbrja/qG3/tv9adv/m3Vb37ltaqGdBiV2+262q2qXmWun7/D/XD//0f6J//o39gK/1qQjY0IBnqwYbGq5Wmu6Wqg6oOHhz7jDs7H+pqNLWTir9wHKjXrebGHpNDwaqbWiWQa4qV1wNxGE0s1mlWF1vHF9RxFKg33TiF4LScLdWu527S8h9qO8ADN6AN/rHfB4cLGuXlkFvNC0AOMIbt/DI0YRu8hyyAYyFXNHwPwBcNdxq7NcDnXld7+/tq97qaTGcmZjFnIfgR1YGyfEb0Q1L1rz7/vQeFsxIymesae5iGCAyfUSWyeQMAB9D2zwPAvG/Dm6Uzgn//Z8Fiv5RJTkGVH6yl4ytFLoa3VP9ZILlxZpbfV/66q5SkhahOLl8C4gaDi+CyBqhCbmjVjX+sUwEkAKCc3Xqzr0dgOWb6vvZx/TrlUghv4nXOSNw7Xvs3oT6gvoqki2jZHbbqYH/NZ7Z9tBXhAeTFLj5rNTRbLRytAPGkBHRQwTqeo5YqI3oFJe66MKDteRVzMAFIUNlCLDJBjT1rudZqGiyXgd/Y4wEa2BdQxFJrYJlu+/DXLONRuNcqKM6CmhayIGPIyKV53WpgHFVWEHcgEJCbiTIYa+Fiq0E717sP95VsQ64l2ZOzeYxAiFm7vBfUYGTEY+EMucfZxOxhPDOkcQA4jbqa/a5BLj5LMZuaeMlaYY9hTQSb0+BogvsAqj8+E7au/J2BWMYUlWv8PtT3PCZiMZpJVfmmomKxdI1isJLzF8W/rXczj9dkCmhceL+DJOoYAIP6KICjCjKCWc7Y9lwLZAXHNjgKBKvYrX+PwwTP2hECBjdzky2X3Cm2W+VN6viWLw/82eVopKP9gd44PtSDQVcXz58Z3C8tvmfDsZ85tRcEX3JxM5EFHGygIbDiNhUYZK+cIpgP1HEAwFZ1Fxvt3zm2rff9h284h/rps2f6/NefOUu2grX4plAGAdEgFhEu0dWEsVdFizW1FDViUGJS39h+nrqQvwMEZe5Rn3A2c154DYbFzFus4gyRca4DKkaaZCRhlCvfnFUIo+uKKhzatu5JrapfJVttGjsl9YqqOfUZ97ZcVWgOlVxJ3tHpoqKHv/OX9Ft/429p3ezo/Y8/14urqXr9I3U6A9dkeb1hx5EZ0RYAdlnm2JLD/YFJf5v1QsV8quVkpOn1ha5OX2h0capiMVXKnZnoAS5qcdyXs1nYh3hO67VBadSmvC418OVoaCIiTiJ3HjwwwErUhMHMqKhlGApIc/OwD1B0TuZTR1a0+x11+z3NFzOrTNmPhlcXjokBAL4aX6l30BcYeL1Z1ztvvaF/9y/+pa6evlAL2+LZWkmMSAIcXcxnni/EcUBGCmrV6JQViYnO687RjIb9ApAaS/qESBPcoyphDgJIsmfdPM+SOMO6ie4UwZY//AzmCE5TnHfegiMhlTPEjgHRbn98NQ7kB/6NSdE4quEmlnrMIMaGGBDA/ODw46m2SzzHMIqwfb5t6AElcVBb+X6KAxvW1pVuV8/Wa/1qNNH7ZxM93gaS7w4C9pZ9LNzv7Bvggy7cmYj6aXCm85Eq0gwAOIWUGQhfEKLZRRhr7K0Be6NHjf8N+zB3iAbRXY16cArBWr/b8Z367PRC49FIb791X288vKODQVuNKhbSU5/xtRRSS9V782Kx0mK+0mJZ6Hvf+4FPhJ/80fv6o//3Z46AwcactZ0T/5VK3TxRr1E3CSYj4iTPdXp+oatL8qC36vUTNQZ1TXeFppWdWvf2tXQOuAPFlW4SZZuq0tVOxQRHoUDm4q473wWXO3ocdqao5X6fdlTYbvQ//vjTW7ziptK6/c3tCNyOwO0I/MeNwO2G+h83frfffTsCtyNwOwL/vxHYPTnfjR9/pic//WP99N/9vp598gvNr1+qsp6qAvAFgJpnzmFd+aKKjRHZSFyqyPg1PViNdq72oKnVdqmLiwttljC1Az+/QI1WzdTs9nVwfFcP3nhbaS3TZDbXydmZzk5PNRpda7mYqbIrpM1KtXSrVr2mg/2eem2yY1CuJpqNh84bXKxWVhOPAWtGU00mM7i6yiqJc2CcAYzdcbKz2jDdrGxXiwLYNrZcYmCPA2QVK/UHQc1Mg2U8XWu44sJTU3a4r69//3vqHO1b6XB+dqLRyakzUGmWohyi6TGcznU+HOvqcqx0W1WrOVC9e6gX042q/QP17j3UwRtv6OjeA7X7e6qmmZbTuXbzpfLtzlaap0+/UJ7u1O/U1es39eLZ5/r1h7/UZx9/qPH5uUTzYbrQZrZ0MwBM3M2Hm3w9GhFBeVIykkObJ/w7/gw1HTZYNDC46G7W5H0F22CaHtMiAMAAZzxbbC5RPHFBbDcTXyxLqzq7/d3kA5WN9mg/6HvwK7UJbRBsz7gA21LPADBNlgBscvms1XM1um1lzZbG86nGs4mfM3bUAGpZrerGtC0W3eCj2YsSQaGxRzMBBUTMxAQpbGV1HfQGOtjb06Yga25t4LndruvO4b76jbpqWJNeXmh2eq71aGhGfJ1I4iRkhQWf5dCQsHqTJttyp8VCms+NS7qhBqGg3Ruo3u6of3DgxsKTF89tq4pilKb15fmlVrOZtnzjYm4VHc8eu+E6l3cUpAwsoChNp5ilahFKbHaanR6VKH6+nszIuKMNo+1beZVgIYiaIYBBweJuzufd7AwAD7lcVytaZqlmaarRdqvReqNFtM/WDiUSjcKgDAG4swKoEmxHAVQNAEe1TSTXB0Y2l/EKma0VdWqJWmlVDVTZEDU2G9uR0sjEgQCEhd4pBIVBq6k28xQAjee9WCpj/JmzVlBs1Rm0tXf3QAf3jjVcTPXy9Fynz8+lRaEK+ZwMSYjcCmCnGytpGNs0MYPbiit+5X87K7tmgBNbwsUE5QgWhRAANmo2UIAxV4M6jV/vPbinu/fvKXNG9dggMGQWGhUorW03V4Eo09B0NNb4euRGEqqhADqz94ScNFAprF0v1xs9WRZ6vNrqxUaaEVveACDM1K5UVd/slDsDONiw0erf7Mg8RGFXSsoiqFF2/0voA7V8zJAsD4Kgmgs2rjRqOjT1sRDeoSpKtdfveZ8jS206HgciRIV5urL1fqNV1+HRkckNL89OPS6olCbkky2LaE9r/NvZpX4czp4MqjKsbrGuRo1AVCqqD5Qx/EMAc+wXg7gzqIppgiW1nZ0LNuwhG5o90l49ta14m+yvRkvH/b6tdVvNTNPZ0MHI5Go/e/FEeaOmVg/lZmpFSd6q28b3cnTt52FANs+1nq80uhhpPprabnM93+rw8EgP33pLew/e0HA81eXlpfNwaWyRYeiYApRgo7HWy4Wbp4AYjXrD++GcJqpt48Iei+qHhl6v17dS+eLizOvsRgEMqG9WDXPUCy/sqwZKgzoEuNJZkzTLIMkg2KczSPOevZAx21ReAcDbjfcqgzLbjbMcAXz5Odja7R8cOKMPEO78/EIPHz0yqIC6AXB/Np+p32qpk9V09fixLfcmw5HHYm9vT61WywAHhIi9wZ4b5ePRWMPLqwiuhuaq3QuspCJjOqxBWyxbIReswA36x8kaFJVhvKz+LZWaN2jkKwC4tMaPfXeTRgx+s5xaufJ6zSQMK6+x+KSpH9lKrEurfv26rwBl6gOamn4PAB1ZTS1IJCjoN0tdLNfa9g7Ve/c39ZX/6m+q+53fUbp3rMVkpouTl+rs9zW4ewDspNmf/KF+9I//oX7vH/8jdSBGYQe7SVRsq9oldY0gUVQL5Xfb6t09sIru2bMTXVxMtN6wFipeT7VGI1qxrlTFyrpRc52UJTuT3iCWsZfyhZMCOZjkb9JsHrTb3u+w2YWo4jnsjvJOzuCOY7+k+c3+HpXTr2StESstQThIGetgB82WDnHD+ZfOEQyNb0Auaiarw2s1z5fju3d0cHhgQKC/v++G7QKlI6Ssly91fXahWrHT88ePdXVBnYhFcpgrPCsaz+wbroNoht+Asa+sbktQNOZHvMryjDbhpWr8zwOpYeoFVk2cDYGwFudkybEJKHJooLMeUWmZaOPm/w31xo4XYQaH98YX9chiGZr7uHew1weFWjgfnNnLGEfXj7jtv/Ym4rv5c7j1zXu8eW6xVojngVdXJPcxhmVERyATvv4eA0GqJPM5p7laUaPTUr3VdHb6ZDVXJauq0Wk7YmGOgwu7WHQicA5wtea6BOIQai6Ur4BkABXUd00sk6lRU9wtMOGsaIP1MrV+gYVyyFHlGZdZtmYjxEY8DhsGZzlPWbZxL/H4sbc46xIwkz0y0ToCm9T17G8o/u/sdwxaAOAAvs/n2JDGbcADgF111cAC9x9qOogK7KFGY4iNAIip52p22ibDcBZQt3ca9aDOQ0kKWGrwlzzYqnr9voG0FYS86ysDwOEzhvkR6vxQb7fbDe33umoR4zGaaQbBBMeMSBJij2YeWsFaq5nUip0/Zy6vybS0MhHSnhWFoZC3CtIAa8wAjhnjBn1Zb8R28CvjRt1h9X5qNwusjr1tsj8C+kDkpG7YbnQ9HgmvEpw67nVaWk8nJvjhkOIsUPJWGQfcM4Zj7VaAj+R4mnniOwtuJ6X7jmteyE+oa6l5qzxLlNwb7aoNDY6O9e3f+g0NHj20OvLk8WMtxmNdPH/he9RuPrNFLACwCQaoLiMADPi74D3x5wCmjaafiwHg5doEUs6sAP6GOxTncAkAO3GEUtx8rBjFwlpGPYjbE0r/aiCRMAbVTUUJ6DoKYEfaSOvqVuv6VtVWqnqzZgI0ESB5kitL69olLT0drTR499t676/+dbW/+nU9uZ5aAdxodNXp9n3HhFALaDsZQcZahn0YVwjWwnqp+eRau/VKmwVki7HmY5TYUyVkx3InRF06Q42J30Qg7loZCnGt2Krb6Zi8gUqdumE4nXgvYL688fbbBg3ny0UgYPIKDBLxQouQJQyIxryZLGa+RyTMm1bDBG0ibCA9zqYTbXZrLYulpqup4zuW26XyRq73vvF1/ehf/b4unzxTfbVVdbpUlUzsuGZca21CRjZnddjDWHMcVIGIGABgyFcx8sLWySjDUbcSeuWN2K8T7P/LauTmWCi3ff9a3ru5a+JaBTAaaZi+q3LXQC1rhybidq5GWk3mrmNNWgUcBkyM8QhW2DvtiBXEr8Fufjic+X5KfIVz52NEAe+ByADWYi1vKG937er00WSmX45m+mhWaOo5BomDPgBrKTwbkxWZisxPXL1KAJi1Vqloxv3HZl0Vk9aYO9RxfB7Gl72RewPzi7s6pEjs0E2UZ45gfZ7iyNMwUe3iDAB4rG//xrt6cP9IzTzRZjH2XcRp9BBr1hsDwdS76xW3t0THx/d1fj7Uj//wfZ2+vFKO4xSEC6zdi61J/71GVcf9nsem2e2qtTfQ5198oZcnI02IWapJvePcxcqqlirttVRghW2lb6LVdKUqIPCuKqi8rHWf14xbLTGxgfuJCapViCK5o4vYK/7uv/zpLV5x22u9HYHbEbgdgS9pBG431C9pIG9f5nYEbkfgdgTKEdh9/MHuxS9/oY/+8A/0sx//W41On9kOOtksnZFkxipACTlwlZrzUdBdYWtIQ4cLTZ5XNdjra7DXVbFd6fzsTNcXQzcvqlWyUnJfNvaPjvXwzbd17+GbtgwD/P3gw490cnKi6XSsYrWwvyJWzLvNip9i4He/39XBXl/ddlOX5/xbmqDYH2LblbgRPxxNfFEgn5V32K6mOmxhAR0B4AKWLTbIXFACkMXnskJtV6jTa7gxQrNzNi+0Tmta1utKBgPd+9rXlPc7tj+aT6daXmOPtbItKp9xOJvr9HqkMzJtVtJR/1id7gFBTjqZ7zR48LbuvPNVHT58pKP795VjR7cqNDy/COAvirD5TM8++1h7nYYGPZTJC33x2cd68tknOnn2xFm0q9FUm8lcuyW6IpjJIWPIjXIzg0PjOih/A2PVeXD8mXs8sGoD+5jLMI0XLli+oLrJk2heYHMEqBRAIVRQWODxUVuNxJbH/CyrYaJqpVRYcQktpTeBCB2z2EIfx/OEZlZQWgUAmOeA0g01AbmV9VZDtWbDmZxzLlk0IZZkTeVuBM2nkAQCeGYlcoIF4VYLGiywlOkxmN3MdZOmSVV73Z6ODg4McAG+0Sxu1mtq0XhfLLQeDjUnv2qxdA5vFcvwHdZtQQVdNo9tdR3Z0avVDjzeXzR7WR9YoXX6B1a3t3s9kxxenp74Mg8zmyYCQAAqB5orNVjoxcp2WljuAkjQADQohH0wz8fK3wDkOLvPF3UAYJpXr+xNabrRQGH8y2YTDRj+rFpvWGk5WxeaLNcarzeao/LdVWx7ta5VVGD5miSaA+ABotMQwYq3ghVZAN6cS8ekCDiUrSyDmWxoFkczWv+lbTW3Mbcb5rdtjGGVK9iRopSgAYeCBLvErOrxQJkBg3svy9XHslQVZatCDdYtICcZviiCm1U1B23ba4/XC6vjLk5HatKAi8pQlHA36gwAxlrM1rOFIfNjazDSNsYobJtYsRppVxWSiJG6wioI7NhRDdqetECZWdHR3WMdHh8qgcwymWo8mWo6nVnVQ2OYpjbg797Boc6ePfcXjQ0aJoAXNHkNBBsfMJdeU6V6ti70BSDwYqcxFtCtqjNKezDN+eyrwuC4VQM8iyQoigIg8kqZH11xw+s7hzKq02gDWlXwCtwC7G236s7Dtv0z1v+JrMhGQbEgg3s48kLG1pfm/XS2NJi2fxjIDmfn555nWIw7g5s5E3MBEfOC5XpO2nEABWxY+1jPhSbzzo2xPCOrHcVYUEgx11AezpYb7895AyLKTptVUB52ahX1MqmbytnT/byuvWZLh/2e7t850GI+NrDS6TZ1dn6ivFFVs5PZbhbLUlbZdDHV2eWFwWuaV/1eV11cL6ZzTcnrniy0nGxsEf3grTd1951vaLYsNEfRtlqGJvh47C/s4kdXV1YB0zAly/JVDu7WDTzWOV8saYAGgLB+v6+L85MIfLKvBAKNVZaoTLC8j7aT7H0GgDkHGS1sLGuZ1b8063BzoFlv+13n2KKaZFYHa+lGuxlsL1Hp0MijGU9DP0n8GQGAybZG1fvGW28FC2/Wa1bTy9PTYCm/3ejy009VxTZxvtB0OjVwfnh4aPXZ8Hqo4zvHtkY/OzkLjd8SyHKnMahXrI7hXKL5FhutEDaAfg3exCxlq4SjtPN1ANjAeAnIGdQK51XZlI/4udc6GbPtbssADtN/OploMQ8NaQOWnGsoHQGPIsGpXCb0ZbFY5Hy1RSvAfrNuN4nNdq15JdE0bWjTPdT93/i+7v9nf1WDd99zDfTpL36u1v5AB4/uKd3O9fT3f08//b//mX7+4x9r0K5blYIKlJ0HEGOGSrGZqv5ooEq7oYvhUF98/kLX13M3KItNxZar1Sw3iA8hBzvqPGPfqZjAlFdQ/4ZmLSsqRXEVz3wIFLx/GrJkiKJystUqc47n6fy9QFBgzZU27kFNGkle5Ri7vogqafbeSJQysayMh4Ds5X22epMjzlwjP5K5v3ewpzSt6c79e+oN+iFXtih0dX6u8cWVauudPv3wY718fqLpZOa6JJCNQsM5nK9hHwxARwmwRlXTn9H/htOqzIgOIxHdNMrv+zNXhFJ1FYBglqSzzeNrlpaiJVHFedy7SLYpG+uO5gjKcsbFWv6YhcyvgEMBUIPHQZ5qqJ289qN1e6l+DAYcr/ypS0D4BvAtf1OeLTGHOLzPV+h4iAwJiQ5lvfgK5n4FUHu0ouLpBgQGqG43rPgdA3JuVkobmVq9jm3oZ8XSWb2wsAABifbARYgfd3J2YdLmar0zgMH+RE2612/aIcB20L2euo2mZuOJltOpQWCeM1m8fFH7Wp0cnQOCU0fI+wbwsS2r95ho3QuwwxOIylUsjVEEcw+BDIZN8mZbGJhotSDrVQy+Q0IwsQ4wPuZYA2xiVYttPs9ntlxotpgbFPWNwOrRquoQGaZzLUZTab629amzYYtg07zCZYc6oV5Tp9838AOx6vrqKgD/kdAVyGKBfFjPUh3sD3T/6EjNpKbRi3MNLy6d2817BIjj9dnnHd1DriXEFxw8+DxFEUlDYdJTlxsQhpTF54w5xFZRGwAOkQLIUJN6zXaqfE6cIwzHQHTLcu8XAKa4RQHqQeJIAU6TOD7jkSrLhQYAQFYFZrEOwha4ZjUsz286HGrr3OfC5Dutd3YuyDkfuHfwVshzxYWHZxPHO9gnVzRe7rSt1fXO19/UO3/h+zq+d89uULPZVH/6k5/o8a9+pWI0skMNlrHUYxAHqrhjQOyEIGkAGDV+5nMQFTBnCkp8lKu2x44Kc+elW9EdzhwDv5FsxHbb7TVM6ODZXF7PVK1ulcKONADMe2BfJgs6RMigIF9nOwPAWaemZrumJpv5ulArratebWqzq+vJcKXq8Rt69P3/VO/8lb+moj3QOslUTcitbqhCzcEbwbJ5PtNiNtV0NNLw+tJOW8vZRHOeCSTvYmW3iGRHVFKIuuGLu/hsMvXzJIeVGgFyHsrtYrlWsx5yvCEBQEDDiWc4mzgqiRxgSBB8L+vKRC++mHDR6phdGoU49QdraMV7iG5UKJTJjcVKeLFeaLlZqUg2KhKyqOeOi/naO+/oj3/4b3Xx+Klqi7Way60a3MW8YQW3J+oJzjVqOoic2LFbBV9eWql1UX6S/Wxld7zfYv+8C25PkG3tBFLWzGU3Ou7DgSwT7t3U/WHvKExWLm3uvfVGkhtnIHcA/vf4amgAmGQI3jcqXsaZScReQM1FbWc1v/eKulXXT568MHEdBy2ctdhX+Lm8l/lsZRJG0miqyDv6YjzVnw5n+ni60gk1TU59WNVKKPQDoROwl3xsq1zhgKXhfMyJXjAALC2cqQ5InZhYhn07/YSQ6Y5LEPkYwX0pkMkC8M69m5qAG1dKP6aWqtXMdXU5EhnIP/gL39bd430lu5Wmw3P1O81g+e54lalajbZrV+5I1WqmxWKtzz5/rl/8/GMfwg32k2piUkeyLkxI7DcyPTza93Nr93vqHx3rw08+0fnllUZTIqJ2agwS1fu58l5Tabulhct8lk0AACAASURBVN2dUPpDaJwq2aRq1Rrqtjom8vCUqX8h/Hm/h8Ue5wAkgkaz6Wzm//7//MNbvOK2xXo7ArcjcDsCX9II3G6oX9JA3r7M7QjcjsDtCNw0TH//d3ef/OqX+sX7f6yP/vQ/aDm50mY2UWVN85qMKy40IR9nB20yzXx5oKGPZBZFR6fd1t07Rxr0ur4ADK+udEXG6YyiuaJmp+fmy72Hb+jRW+/4cl2pZS7GP/zoI52dnTqfiMxEtx025NeQjUPTZ+esVmyret2WXrx4amtKLOaSWl3VvKHpfKnxdOZ8IcC1tCjUTBPd6bbVwsp0u1ZaLK0CxhoR0AkgMgiqyECsqNNv2QpzvoC5u1O9vydhVQTL+XCfzouSDHu5iq2YaVTQPKaRM10VmsJsFiDgQAe9I63XiV5ezqT2sR598zt68NV31T48VKcf7FIBX7Ga7TC245GuXjzV8PS5jvc7qiUb/frTX+n50881GaIYnRgAvnpxoc10boUz1k1czAADX1dsGCAswd/YzLR98uu/j7lEsNjNYC8BIppTVuoF4AFRWc7F2dayO7UbWHkBSdITw4IxgH8xmvF1X8g/48RJIxMQEcDdagZb8wXVFyAQzSSAI0DbhPBCq9lCzhiNBQASGoQ0TWlIlFKULaopGjObnRXAaxo4gKfIj7Djix3aXrerh3fv6mvvvG3lBPZm44szDU9PDP5WZjMl87lq67WqBWrxImTyBb/F2AgPYBsNChqygIDL5U5L3wFT1WoN1ZsdtToDA8JZVvc3YKEalDYbNzFn11cB9K2gsKxqu127ueRX4eId11UFAHhZqEDxF9VEQQmEQiOoNG7U11a4hrw4xpOXAKBzFiiWtihQ12tdz7E2X+sK4jIbALmJ9ZptY7n8AvxbnpCmHtM5INUuMRgc7EABTIPS+CZb0JbQoTyj0eOGXAw+NLDjpkhsLvKMAU5QfCxf2RVbrQsQjAIY0LEmHeS5baMHaVX7tVyN7cbPhgbVZrP2WszadbUGXTebL64mGl5M1aW57mYKTR+ay6g1QkecJifzzGoXniPNttJWbVdRs5lot6bxUVG/U7VtGY0MaCIoJFBvlaAI47R3eKh2r2/AE7tBg/excQhjnCYP1r97b7+t019/ppcffRzVFCEL0LbLVYkeHB6LrNJVWtfLzUZfLNf6bLrRZU0qAIJamQb1ppLlWslypXQFKB3AAquyadCjKIKU4byxCNKXWIGVacyNYPfGenb+JuAQDRqAoJwsxobqNcCUtYFv0yggaJAjiE3jjjy13N+PUgb7xzp5sJWKLq+vPZ6sDeYPm45tYwF/4xc4N/MlrCNePYLCzpJcx4ZXzWA1zUO+n/3S5JTVyj+T9+mMYBqTlYraZNGhNiDrEYCY9bdDGZw7VwwFTbfT1MF+X1meqL/XVr0BwWKiWiPR5fWFHj9/qucvL60u55nQdL17tGfrxR2kIFwmhlOra+48fFvHb39Tcz4UDah6XZXDA40//1zXn3yiq9NTja+v1MpzHfQHajcaGg9HWswX3ptbNJQWy5Bdv9nq6upanU5Hg35P08kwCM5KpWsEf71XAgDjzsD+aRv+AJKzZ1gZQqM6TZzlTvOXZp2JG7Y0BjwOimGeVY4lH+NqQAR1QwA5aD52uj2rGsbjia6ur3X3wX1V42sDzE7mM9vhb8djPfnpz5SuV0riGcEeRD2AChhb6wcPH+rl8xf69NefGmhyBmW0U6a5WgLCtj7E+htgBmDKseOcQ+Hs8dKLOXveYzzNX1lA36gXozL4Jue0xLwgM9UzDQ4GVsKxjwLucIavcSuBUOPmPSdlAJEtiDGhJnwxLwBrIBMEIGWnRhOVGGDyWiOyg7OWdu2BTqYbvfmd7+lrv/l93X34lv70T//U+8h+p6lWstGP/sU/09NPPtBuOVczA4jnNXFn2Kqgzmq1lOx3VL3b08Vypicn53r89MzOE0lK5nZFs8VKlSRk/tGAPT7aVyUS53ASaWepajxb0N7VSnXWSQNAoqlK1tDPP3gishju7rWCcseEl63XvRWI2OV74yz3jtLpIewdoe8d7JYD4BoJStEImW3JIHB0JOEsCP82nBeuIRh7N8dRQEu9ftugOv8EcAFlMnv5UXegs+cvNcEudrPx5/We5300ZKj69f0WsLmNPyueRTf1rkHRUjEb9r9QM8Vz688BwNGY3HMiALJhXzU4Fusm/szgqjkNgYCBksh/Hy1TtYV8WAJOZMsHoID3G1Rp4TVLkNb2unwGkxKw7g3W6BC/ypzrKNwsRc3+iOXrBGDsFUj92kO6AbEtUI5W8hjvhPiO+BWV7gapIZRAMog20M6gBQvEdaSauP5dozhv1tToNly7rbSxbXAlzzRdLqxEzRoN768vTq81mS28jprthua2Wa7o6LBnhT0Zoc6jBkhHAYylsa3YN1oCSE0X9nIHFHSuJmAlewVkrRKAyFDoZiYbcBYDNPDh2N84VzhHIBVRzwBOT+crryfOUqzdOVd5dhA92Ft5Nrbkr+wcUQKwmrWbBkEBsFA6olpHJcp7sCodgs1io80CRSsOGyFjF9DF4jGekaMPEmX1uvdhbIYBraLoPGYcB/k9OxPq5L1+V0d7+6onVU3OcKAIdvsByE2D+wtAeFazpS4gJuN+jsvNItQpnMnOPI11EeQ21luwsA1guud4zJTHahlba2ydGTcsuAGpXG9ud/7sECBbrbbBPP4OoBwQmF85D+cXl6qM57p30FYbm3NUkD4/8wCIAVQDqPJsGE9qfeooiMScFetAegMsRulNTVJagKO2d1Z5kmiGhfyy0N23Huibv/Pb+uZf/Iva9br649/9XX3yB39g5x0s8CEiBlAZAgkAcGI3pwVAIGu1FkAdVMB+bgBS05kVsIwTbi4QwLjLUWNyRph0yFwpGBPpwYOBjo76Bu6ePnuqmR1AAFRDlnQNoLFAXbsJpFVsuhuJlvlGWaeqOuS/mgwSNiuZ2lXs1Fu6KGpad47U+9q39N2/9beVv/EVqdmR4O0w38djLaeTQBpo1rWcz3T+8oVOnj+3wwuES2b1cjo2GLxbL12DrxeQ3SYGjNmvbN2MArvd08HBgTqtjmvA4dW1c2YN+EUVLSre6+lE58Mr7d85spsDTiPEhUCcpj4FjG3UMPiOFuQoi4vCNcUCtTB3TurQVsNuNACIkPOmy6lmxULj1VTb6k5pzrhU9fM/+omun75QfbXRcdZyZm0F++XNWkscllCF2qaYtRfyow3WmmBG1FFhlykT6W6ueyh/uW/ihBPmXnkOBNrkq/OjBH/DGRZ6JdQynJ8LAGAedNxnXz/3mPuO/CAyZrJQShSTzzyyonkyWLmXSv6a5w+vy/rqdrv65JOPNZ3Ovf4yiIz0BACYESxzR683NU9znRbSx9cjfTwt9GwtzdkjsqrWu0SLTVDNEw1C3A11gkclgfQRzjOiQ/i4nGusLfaV8r7Gfky2MvUvXwbXHXuCajcNFuc4XjDfTXBmfHixwmS7yZjspJr+87/0LR0d9KTNUpPrc3WbIYoC62nI4hCJs2puF7p63tQvfvGBPv30qa6uY2QYRGPq6lriOC3conCneXS0F5xaWi01ewM9eflC43kgKEwWa83Yk3uZjh4M9PArX9GL0zNdXY/tcjafUXdwB2xp0NvT6HroswCSDiR1Ijc89nnmbHvOZ8Bh6t6/98//5BavuG2x3o7A7QjcjsCXNAK3G+qXNJC3L3M7ArcjcDsC5Qh88ff/h92TLx7r1x9/pCePP1OxmKsCELYlJ6kicrUAGZ296IyUita2T0vd6Mryurrtru4cHqlbb7lZVyxWGsE2Hg59ucMODCDr8M5dDQ6P9PT5C6V5buDk9OxMi8Xct4wA/nKBoDtC9hBWhRuzxbERIi90OhubEYyiuN7qujE9X65tKedvR10JSFCRjjsttaMCuIqiGcYsVqDVcBnxVY4LSg2boHaww1wWZoB2j+6o2h8ggVOl09aS/DawL1SmF5fOw6R5AQBNs2+GIgdQttrU8f497Xa5rlCMPXhX+w/fUfvwjqqtpvI2uaMhMwaLsCoA8svnOv/kI+2WY/VbmabjC/3kj/+dJsMLzadDX+SxTZtdTqTFOgLAFV+QSjXsjVXlTQpdaLSGRmhgJpdN8rLpGVS0WF9GpUma+DlhuQxQQPMWxUGpRGg3a27C0RTk8jpHOWUQKXaAX2lvQlZenGR26eP52gosqg9jE9bKMgBgnh3NJJoQADjNTHkzCxZ2yGwjmLuEVBCt8Wj6LFZkZZJDi1oVi6pEFey+alxy6bBUtbe/p3feeVv/ye98X61qVdcvnuuTn/5MF48fq7ZYqE2TZLcNFlJ8PhjwMYOqlAZxKbZI04pLlIvuTVnpU8taTqpLq1iLNoNK2javsUG0A5gr3NhyM97W1awdlEIBDGeMDAaGkFRVKmnMhws/lM8a1Or+/wF4N5gWramj/VjZoHZsJY3jatUX9xHWgqtC18utLsBgYZuj2Om3jBY6726KogKAL7Mie7omH0laAgDSIKHZA5kgglFWmsP+j9bTNEKdhehGRJhvzDtb7FlZFxv2eGbT0GMuQMDYYcMamklYz3WrUr+aqLVL1KmkeqffUrNYK2cvgZRia73EeZFZM9eiYL/B6m6uNiSCDZB8EqzOsQWMFn2MOSCL17wjtIP9eGnqlmfBWhzlUKtBAzfkV5HruisA74IiEZBztUnU7ratgkIxQvOQdU3uGk0CwD4ai1j7Hr7zVV0+eaKTjz7SeDiM6qQAx+5IB6WhXkDqSLVO6zrfSU9Wa302X+o0lRY0iJuZDjt9Z1XvZgtVloFEUALAVoWhmimzJLOQlRgUlBFQBECMALCzxCyTDFncBo2tWqYBT/PL8kyPB00cp9Xawo9mTGbAMKgTIFrQ1C7cQMeW1jmhJvmEnEDbl7vZzPNGhRWRjiido5GCDeYKwDcEhdLH1GS1tLI/IZu01TIQxTnUyCD6LH1OZbutrcUz/p0z4pfaLQk23bm52q/n2munOhi0dHS0r+Ojge48OFSrXdN0cmm2wPnVqV6ePbfjQN5AaUGfcKPDvYE6rbZqSdVnGrnA9Xpbnf17atx5W8MR6l+sczM19/f0/KMP9PzDDzW9utZutdTdw0PdP75jG+iLs3NNRmPvtQf7h5rNFlaMcz6ORhNbKdLwBHwLRINXqFLIC2ZNAWag6AWks+7XyisAXggjqLBZy87/ZS8nt9F2qey9qVZY/sfcxmDJSiZ7UPTbutJWiXV1ez0D+2Qco+o+unvXRBKIOqw1SA+VzVrjFy/1+E9+puauUB4tZNmfkkpq0OHo6ED37t3T8wgA87FQ+1kJaVAwOFE4nsC2jQFoQZlvq9GYRRoIMhFkfE2tGfE4/4XPlSiFLM+dyEaJRCO5WTfY72u9XropjaLLFuPhgApApBu5rwA9XpvtKuR+S/UWGbZYNaOyA6dt2E1is5wZRJoXiVaVXEU1V601UGfvWPv7x7qiZpjNlWzWqmurl0+fOGuxkaEILGDamYgzXq6cT5p020oGbRWdXKezqV5ej3VyNcXh3gQ8qHLbDfaLmV0uOnld9/YG2kFmWi+Uq1ADlexmZaUc6ut6PXXW7t1Hb+i93/q+/uW//gM9f/pUBGEYkLSFY6hxbLML2SaqpcLZE2xfvWeGTSUCwNQZATSya0ZUupbxE4FHFcfYaqow1xp5NVjgx7OLMwYiCgcbamj2Jao05katktn9ITSTUT1lPlOxvsXFBA4S3xu4MKEmKS2WX1UigfBn3oDVXJEdEOsUQzc3IHVZIbt7/6rpH8XmBs/iEJQK8wCYsUVCRPMOegMAs3ei8PIX4ByNdBMZAC4BrMP7DcSPUA+wf5eT0UBDBOaox0t5ewlN+N3eEHvCozHZLto/h/IproxSvRzV9HaRCY8hvA8IOlYex5rRZ0iZdRreG8Q89nGgMubttlrRDtVZvepc4LSRK8EWtFrV1Xjkfc6kFPLCJ3PvJSipyB63MtVExI0zKyH6AfwviVKwbWgAN6g9yXFNsHldQFiIDjcQFJJAbrFLSczvRuUPUYB6hr0X8iLDuIJ8Fmv/cG5nWqwKLb3IAfGqwf7dqs5AVPTZw7MnsgKCQlbTsoJTCmAqa2WjJZn3S+rIne8feWRAeU3VQu4uQOzKCl1U3uGsBGQF9IEkWdbd3g9xTMFiNbJQAMF5LYCvBpajkCaIU4GcVeZsx2fOsyNSpYP9aaftcT+9ODdYYWcZO0dE9W8NAiP1a7RRL6iBQx335wFgQEruSfw8FL+sY9Yf2c6AVCj6w2ckPijxmQR4zL1yidrxYqhHxz11Wg2POxmpkCMBV9hzGHuePfcrvhJqQrE37VRQU/H5oyU0/44cZkCqKiSoas11A7fJdZpqtk3Uv3Oor/7G1/St739Pf/Kvf1+fvP++nw0AsGt91h7P2Fmt1CtwCza2C6e2Rd3c6XT9d5y1C3KpOY95dtQ8k6Ay9V0qqqeZW2xr86V0725Hd+8dqNft6PmLF7oejlQUS2FAASkgA7jm32JdlFWUtmpSO9OstlK1RY0L4LZWMd0oW1dUr2SqZQ0VjX0tWwdK772t9/76f6PG/Te0qTW0mpGNsXV2+vXlhVbLhc8oQDmy3jlhca3pddsm/0zOT3V1eqLp8Nr3HvJXcXsBgEeJn1YzOwjl3b72D47UyBsG4oeX115T3B8hkjHXkrymyXKuk6sL1Tst9ff3lNdzXV5dGYTNUuIJagbvHf+Aw5CJT9SOcy0hxuJixF2smjineH+vr2JX6Ho61Mn1uTbpVgf3j9Qd9DQdD/WTH/5Ql188Vb7aaq+SKV2sHOHCD8D2msLGebQQV4PffdgqKxH8BdQHqY+26FbDJlWlO87OQLDmafPMufuE+0pYOzd78GtnTThzqHOweQ8W0L73xoxtE3j5Pyt2U83HUwPAuzngeDjDIKGUmb/sPayzUkkMqY498unTZyYR8l8NMqXBY+q3EC8zT6p6sdrpozFOQoVOi53GlMW8N9S/u4qWW9xvInmQm8FmbTcqxqt0ulgBKPucQBENoBvOWO7HJro4xicPJEjuM3YuKPy8IavYx6VYB/ct3KjsPF/4vbN+u522fvCD72rQbWm7nms8PDdBu92oq9tsqpnVdUkERAopgOzgin7841/q6bMTJUlwbbFrwRY354od1VjfnVpVB51WqO3M3Ms1W680Wc3sVkF9eTXDoaKiw3sD/db3fluPnz7X+cW1I4+I6AoR1TW12x3NyHGnN8UzYo9CzcxZ0Mg0mo5NrCFOhBr2f/6jx7d4xW2L9XYEbkfgdgS+pBG43VC/pIG8fZnbEbgdgdsRKEfgD//e395hwfz06VOdnLzw5ZG8oTrqXhjyIXw0NMzIJaXZzyUCtjWXDy7Ira5zVhuVzKx0LLW49NFsoIFARuZitVaj03FW5CeffWZ2NU0ImuAU1dgY0djD+ovLarLDGhLFQ2j4ubnne+NGq12hJM/V2z9WpVrza8+mcy1RWAFeoxDRTnvNXC2Ullv+DMAAlvM2ZORh/0zThN4Odm3thi86AEQw9NuHR6oOBqp0O6q0W5qsFr6g0nScX3FZ3voyjKJ3V6trvJauFxuc3vTo4dfU692xBfT+w3eVNPvaoprLqsqbdSujyIxBPb0FKH/8mc5+/ZFatZ3qtZ0uTp/pxz/+oSrblYYXJ7rGFhTZBf0pLJthwsNM9n02qKPcvHvV33sl+IigbACAQ+Pzxh6RnqItN0OTi8sLSiQaYQUKMzfDUEuFpmm7VfPll2YcF2qAWYPH8b/QZHyVMxoAvvCX7hWHW3OJFoeGMqoKFMK+Fu4MBC9h5rZRFua26jUAHK1Dzba3b10AtVDhBWApMsqZpyjbMlQoqFJyW/V+/d2v6vvf/o7tu59/+JE+/w8/12Y4srKUjFqAJBRSNNk2a+y9Y56Tm7Co3wNZANvjoFoMjWosqPN625bWgLQoCWiIoax2U9PZaADAG89tLJC3qEz5mY1ofx174yhinO1pf8mQvcwEpQ3OtbmEfrl8biMhwapkLqX806jc9phjcYwapBIUEaNN4czfyVa6xL4a1nQj195BT812W7PJXKOrkVWe9WruZzLbFJrWKs4DRgH8yoIyctkN8AIAB9+7JVZvpRzclrXh72me0Mzk+2n4s+5lEIOPGT4LdmZrwC/WLjl3NOmw91Wit7q5msVGrd3WOa+wu53FbNU0jWiyogoVCwBBuSloAJiGJuMeG+bMcdvuGvWMzXZbWUdVWAQxbixMsZLHnrFZ81qENMJg08CdzjcGn2v1mhY0PLKalbD1RtPzA3swPjfKzv179zV88VJnX3yh6XDk7Ds3WWgj7ABtXwHARSXXlSp6UWz0ZLXUSWXnzC5A0Dv7B9oulirIZZvPQ25etK11UybmqXrusm6Zq2UssMGFAKcEYVpQ8dk6Oja6w5wPud/GYWwHW2aTYa0ZZG9YQJfqfYBgLNqxicUif4ULHB8NS8kaDe8IGLHrAMjHeWwgMto3lqQCAAI+Z9puar7b6Gwy1hAVR7WqLhmJ7JlJqnZe12oycY429sMN5hdgNYDVamE7XXLcyCOtFVIP1W8n0/6graPDvh69cUeDflPL+bVW66mms2vNlmMl1Z16e11nQ6+Llbrdji0P3fxjyphQk2mXdVTpHmsyXTkHDKIBqtfPP/xQJ1984fMTFc5hv28FcLFc6vL8wpbIxWqje/fuazqbaTgaBTVWEVQYNPWJXfATeg0ANsmC9wAAHK0ng1VnauvPsJ6Cki2ALmmwkwS8RC2M0on9mqYbe73XTACVAZcBc5y1Vq3ZthTF02Cw5wzgp8+f6/D4jtVJNP5x3rj38JEml5d69uGHOv/gE3WSkGHOnID0wntETdYf9LQ3GOjy4lonL8/C+e33HQhYCZbUBhpZo4CCYU16PTpvOzZbSwV/qdBh7UdC0M1xckNCCmdNUGUGEAvgxRaJWBLWczsIsD6ttgOQfs2pIEQqBNIEKkc6mZxJEBtQrTc7DVXzkB3MPuI8u1pV06srW9MXG4gXVX8VW/L8Gmo1uhpfj21taotNwJEItFaSACLt8lQ0W0er8PttPdMmr2mRJRoWa12vNrpabXS9KKxc2VSqylCc1Bq2gu1WMx2g7J3NlK6Xqu3WyhnDTQC7Iclhd17vNPX2e9/Q3/hv/zv96N/8UD9//6c6efbMmatW/BNJQdO6tP21Q0IRQN8y0uGVZUhQRgVLAe8dNKGtsLqxhQ7ApUk4PtuC5TCN5Bb76mvAPkBoWWuEM9BZD8F+mLOVOjBaXZr9hE0pL1gqyt2YDo35GwDYEyE2/WP9UT5fz5PoXhGqkrjuXqujQt0SM4AjOMr2FsDwCC2XxDAsdZ1rLjtnlJURoBXq6gAAV6xidJZmBIDZU8v4jIDzBveEQBEKPWzXdz6fXo13UIkC1vpv/bnDvh7+PZn1N04CEcB/fdmUxAn/49eiLX2EUwtFdXRwiygB4LA1ES0BeLliP6kn2mWJwTeslZv9ljqDnoFgaroTbLyxyue5Qyh0ViyW9TXnJvIsmaMQRpMkD58aNwis67UxaEAmKOc595I6eebzjdeT3RD49NHxosythohApAYAcLvZCgDwCrcErHwDcMF/ayINMtZziLlgHINjDvavwRrbzyaSEyvkFDdybaqJJsVCk8UiPC9Av/layQoyYWIiWhV71XJKsRbJsae+ZK3E8YPAuFgDAJfoe7A19xFKBqktrVEhBgKWwf+SCMAJYDA/1qSxtC4jFgwckUuJOq8iTWYz38mw3eVcNtDP3ogzj8lAFddRECz52YDSJmgCYKEYxeaV+oe9D+Vuk3zcEG8wHk08XzKsgmtV/xyAYNShvIbDB2YzrS+GenDUVa/TspUttuDj0Uij0dgK20G/o/VyYdIKnxcAHBIygPRyRj7tznsVQKLVhuttUP051hXlPS4qiTa1VFcL7olVHRzv6evfek+//tUHOnvyRL16pjwCwIE0F5xtWG8cNXYjKs9GIhFwbaJ2XK5M7KulIb+VGh9gyPuWlfyBnMWY8m4ms41a7Vz7+x31+y1dX19rZlviNRw3z69Qr0rzuZTCK+jmSrt1TdOFkgY1FPvbWul6p2QuVdfBrjrt3tGyua/13h299Z//FWWHd0Uw0AwwcbPVaHitIVnSy4W6EKGbQVVPznajUbezE7XG6PREZy+ea3R1GeJPbP0c7nic3bWsrrTeVK3dNbmV2mrJHJotgqretriZa4haM3f+9/Vs4hqEuy41/Weff2bF+l5/oFajYfcW5hcOJha7s/7JDOd+vds44okxwlnj0YP73gtH87FOr8+1qyV64xtf0fGDOxpfXuhf/ZN/opeffKZsUaiNXThr1oSSpTa2tcZePvQPXpP4+vxGcYyDl+dpvP9WiZECoCaOgcxZyBB2wwrRBVYO2w46KoYjcBxyjiE3B5IoZJOiWFuFXyqDIX1zHyzv4PycBZExZPYuNt4rAv8pOm5QC1LXEbXFWsQBooLrQU3D4cifwXux/z19lsyRLMy/s+VKn4xX+sVoo1OUvnA32SvSxGcTWt8NJCVqNrs7hJ4LScP0fVzqAyTXZMI/e2J9Uw1kDMcIhDxl1jzrgX22JOl4XXKfxpqad7bBLjxzDjDznv38+mqsWrrT3TsDffc3vxNIdOt5zKVemuTRoQ7tdHXy9LnJA61m27Xkz3/+WBeXI9WyAH57t6YEhkBCn8J3RM6KwGwMrhzk+zIOa62SjXOOh8utimSn7qCtb337W7q8HGo8mvr+3evuOf+dmg43Lz/XG3eZrfsSzHdiD4bTscbTieaAwJtC/+vPL27xitsW6+0I3I7A7Qh8SSNwu6F+SQN5+zK3I3A7ArcjUI7A//F3/ovd1eWVTs9OdXF+biUImYWtWt1gzI6GJJ2bgAaaQboCNOH3sGvTqhqooZJMHQAAIABJREFUhupN5duK6mnNCrHnZ6dWb+ZmEVc1GofcXti+z188t5yGxjdKKOzHWliPZgAtMLKDFbTtY/mVy7gZ+1ulqCZRBLRaGty5H5oq5O3M55pdD60Eq+92zoHp1mqqAwDvCtW2S2k1V1YJADD2u26zwGitVa1GoKhHNTotCmX9ntJ+T0mvp6TV1nA603g61YpL73yuPK2q3Wqrv3+gTTXX9Wqns+laV7OtvvaN39Yb73xLe8dvqrV3T5PlRpPlQptkp2arabUXqgSA8vXpC109+UxXzx9rr1vXrpjr7OUzffDBz1VPt3r5xa+dDWw77nrDDYbFZOaLLgAwLHI3UV+5FQeGsS8rUThrEmwA5JyRx6WY3CsaQAYOuVgGezyah8vVxgAw44NlE32xYF0aLtEhyy+ADyF7OPwXeruvWc2GruWNqsZgU8woDs2WkCXG96HgpXFK84Vf681MtXqwBKU5yM81AGMHqVcA8BKAKQJbvBFUhORobaupbQnzTkP3H9zTu++8rQd7ezr99DO9/PgTzU5OddhshtwgLqybQp1m02oEcttK1rZBBHqF3CVDKmVoCBv4rBrwpUmyZsxo5HKp5hktyKpdx1ymoJ6lA8rzQtxui8s6F1MUksHuEYACsMaKa3feeK5cb+OzI7+TLwPRKNKDmtJAK83nYhcitni7NDUTwFtpUhSaYtmLRXZS0Wi11Wi1UyXLdHjQ1dHRHa3mS12fX2lyPVKW1PycAOEWjZoWChbQUfLsz1E+d787Bz2GL9TRAeQLcy80PwCAg6Uin8/2lim2p0FVnZgWjgp46TxVgDsIHKzjtqTDPFFjs1OnUtF+PbWKGxUC1pDOm2qkZpfbWG4JQYIGJmB8ULQE2+zwXtzgLC3gjJwDlAZ7R5TvVXJoGd9VsJLuNFL12qgH1lYkmP1N42y2DDlbtdRZh5BIas69q7nByvwB0Os0W25kjM4vdH12rs1ipWYt8z6HTZ2V5TxnWOdke1YyjZXqfLvTi+VSF5WtxrDts5oODw60RRk1m2k1nzu7K9jahax2mqShaf0qq/KGgFGSJJzth/IiKO9peq/t5x+xFF4jAimMGUoWQGAery1y498B5jkzlXzgRWie542K3RPchwYArobGul8dQgC+1Kx7FP8oBdgLolqc5ha5gfV+V429nufc88sLnY6Gzgju9gfBaq6W+axZDEdaYxG5wtWBnDKeM+BjVC1G8tJ2VrF6CEvcRl5Rp1HVo/uHOt5rK9kutJ6PlKYbqyOreUV7R3uqNqpabQvbk9qOk++v1tSoZv588/VORda2ggLSB2dmu17X88+faHI11PHevorFMoA9NKTnC42vhxpej7VYFHr06L6m86mb3pyB5AejFKFdxpkLQYA1zfoIuHnIhXNGI+s75kPyZ9gAQkgAyMViNckyW+c7A9hZtYwJIEolEHZ8FmR2emBj45mkkKjIP8fOu1E3SPLmW2867/CzL77Q4Z3juJ4rarSaunv/oT7/+GP96ic/0e7iXJ1qRQ3s5zlfolOArWV3OwME2FuulgXlQwBWUadhD5hWraoAfGb+WFxJbcEcZQ+PVswl+aec3zegYRRCBiJB6c4QEcVoTQ/wTdM25GhubdFqlQ3qOcCgVdgbID1gfc7P4s/IggMATrKQiVeYsFNTs9tyUxflE1/USpzN5y/P/b0odfiaTBYmC2RpQ9Uk09nLC88F3ARYux1sWTcbjWZT/Au1TnFakDPY806mpbZ2YFhT3+RVLbKaRpVET0czXS5wY0nVbmfq11tqV2p2S2ijWDEBrlC1svFett6utHCOYlC1QWR687139Xf+3t/V+ReP9Sd/8CP98Y9+5BzO1XzmWg9FDwCBoz822wBalBmI0Yo7CQaZwd3SUthIasqrwaWC886gLy4CIa+arcoYWyRXseaY69QecUMKoE+SKo/kHc5QxinJgiIvNNc5K6g9aQCHuXQTgxHjFNyjDgjnDZAZNrmYD+16MiixSivkoJf9M/G6N1m/1DGuCUyMCf/INrq2zKSxHhrmVnX6qA/KYbuv2MI2ZCOzJ9iS1I4KUXHuxn+0MS5rJFuRM16BQBMUaqFG4FmU6rPSXtuEOBN6ojW3AeBwtoXaLIDDpRC7rNkCX6tUcpe3Aj6rpVoxTxsbeRr+4TExBpB7AH8h6+VtFFapFtudJstCrX5dg8OB8nZT09Xc1prD8cJuKe0ue0zTew/3AZu0kF1ebHR5eaHJhFoUa3XsThtWkjpvO5XanbY6ea7mLlVjsdFyFPK72f9SFJXUuNGS2Ge8VWhVNesNk0NNNKH+ACjKM38e8iT9UT1hQiRBICgE1Z/JPwZYIlGMWoX1n8qKstEM+0/es7Rb7VTbSM0k9d2jsiz8jHkvkMQgBwTVeMW54RBqZgvWF/ahOBREC1fvoa8Ei/6RtngN9bozZ6ObrcXJQVB5Q/biPuU4EM4B15ZBSc5Zi1U1rhCu7bFkdcxKcCPiczgSBpCVuxgkIvZJzh1cUIgswfnJn2OrbqdnVR5jdHF+6RqS3/d6XY0m0/CzcFVaAegkyiC+jMe6M2ir12mr3e6aIPfy5UudnV5qOlnqYK+jDfE/m8LOGuwDPEPuLNgS+yzGdjavhziB1Vq11UZ1ahhYmADOtZr3zy3v2XMiZDJPrifSeq29dt0AsGMLvJfguhEIchBNqMfDpAh71YB8Ziynbeu7jPsNtc5a82mwfzV2Gs+OLOdMTUwQW652yvJUrRaEYxSE3GeDgpKHZk6hmIcQMqV6j0xSMuAXAR1OmQtr57hXpjvt5tT6qdL2keb1npbdfd35nR+oMjjUYpdqNgpuSSusvhfs52sNei0d7PW138e+eaOLk5e2fQZEB/i9Qhk+GbsGISKAL5xPDvYPlDAxq7kqWV3TGSSNsW2vuePzzq3+hcjMfpbXfIfmnosddLEtdHZ+pvf//ft65+239cbDRwaBF5CU2BVxASp2arRaJtYuCmIxpjo/P9NyOfMcfPPRI48l8SDsJbz2o2+9q3tvPXJ00u/+w3+ox7/6QNX5Svmi0F6jqRQA/PraC4i9DWCyzMe16QxE42Kt6XzmfY33b6UtQCuLiflN/A5nD4xGSI8Asf6stRvFt/f3eG9jjrHOmZP0IwB/ObfoLYR4i/TGjj7E9wS7aGrDYr6SuLdEskhQ34bJx/dBZOGkhWxIrUQ9Huq4EKXiuBTcgLClb4U4li+GQ30wXOiDmTSOZ4AjB9KUH6Wtw+aJAEk1Xy38rCDN8CmqVj2TA1zRrCoVdtaoqrmthjuW9xM+69r1Ab0E+hnUEMHRgje4CTbO/Fuy1U3wh/gXXMXOT0dqN6t6681DvfeNb4Q+w3qhYjWzMh0CJT2Wfqujy9Nz5WlNtaSmTz7+tU5PJ5pOQ9xOnocIG8aTSC3u1516pk4jC6R51++BxQ3RboN7S1WaQTmHYF7P7FIAKQLXLTthbCo6Prqj6XjmGBTus9TF9LP4mWtHEOEEkSut13Q5vNZkOrXlN8D///Yfzm/xitsW6+0I3I7A7Qh8SSNwu6F+SQN5+zK3I3A7ArcjUI7A3/8vv7FbzGeajMeajK5tewpTGJtNNzTTzM1lhMDLYqes2VSNLK9KRUsYtFyilgvnd3brNEMrmi9WupzN1envqbe/rzzLdXl5qTms4cXS7OTQXISNv/RVhyKevB+aeQaB3dEKigeaiW4Ua6fWoK60XdeuXtca+2WKc94vzY3rS9XXa+UoZDcbtaqZGqh+sH2urLWZ0wAobKnWbafK6y1VKoBEO1uS8RNg9V9vFqoOeqruDaROV/Ndotkc4GXtPK+s2Drfsd1qqdVt62q+1lg1ret95fsP9eDd39bhw3fV6t9RWmvaHnWxmmm5ntq+qZE3lSe5m7WXn32kyYvHKmbX6nZyg7/XF+duFF6fPNXJpx/o+sUXqterGm+3Gi2WZqG3yJ2lUQXoeKMKwC6MBkFo5mBJZgWepEYjZBcu5iszzhHqNGqp+q26wQpY2VyUwFppCnHptgp0VrjBQSxhlqMoAgAGQOf5wRwuG6YoHILiEFDev4+Wr8ajogrTahL/fQR76dswGR0YGK1LrWgLDVerLwK93s1kLuPO0vO/rWq+3rgRaWMtVKibQqtkpwKwwRlzKCf3dH9voGQ40vZ6pAo5XswTXiMaIwaWOAA4alSyfnxzDQ3jGyC9VE/z9kpgFuAjftHUYOwBsVEBR5AAwIvGo0HIrTU7oeGIvZYbJUEVEv4L9ovOx0SZENCz0A4o1aoMiZvOAMDB+pr1GZpzwdZrTdMRy1by7rDkczZoqiJN/WfDaWGwvdWiyfKmGxyoZM5enrkBDyA63260qmOrhwosZg+iCEN1HUH4Un0UHSQjWB6VfDSM3YCneR8UJnGq+nkFUCs0WGmO0TRAlcDQo5KrYPW4k47bddUgZaC653OvtrZ5BqglfhNcsVXL1KtlapGBBmkF4AurZ+csBkDCOYc0OACfquSYb60o2LppxXujWbAxCFelMQURARt0CCN1GqWxUVyOOeA9+cAw55u5MwGreU3jxdT7Vafd0r2jY+0WS00vrjS/HCpZFurmdW3JmVqslLakxcp9SVWYG1h21+oabaQnVxMtUGCnAbjHgtKKGqvPCt25e9cNCuz2syrAEsx7xiU07mkYB2F8ALuCTik0utkX1ptgZ12qwkzE4JlFNZib3mSCr0OGrzMdyxzL1H1wg8KlkO4GdClVfTE/sgRVgqosAB2lHXFoQKdu9MOor7XqVlhB4IA0wxekjna77QYTYEqdfE0PWuG9D/KPVQy0IVEtLDd+TRqaxbJi0I/8ucpmq2Za0V4j1X4jUT+raJCn6uRko0ICwsIUG+6NVulW+3ePoq8qpKFMm+kigJTVqrPUUH+xtuu1uu4cHntf3S43qu5SK2R2ZD3Ol3rx7Lmm46nGo7WmU2n/EICXfQYyhLR/0LVDwHxM/IJ0/85xyL6bTv25cIwAVGQXoOG6XK0MgvUHezo5O3OWcA2r02bLe6IV6M63tC+A53S6pVmHGphnjK4uVS1vKW+0HaNwdnllC89Gu6nRZGQAeLVe6umzZ3r08IHPbdQxD+4/8Pv+1c9+pg9/9r6am6W6eVUZXW3mlNdezOz11HMwarAFDt7a5TZ3A7bdqBajNa2t2ePvrexwjmogOxkEDjto+H7n+JEvn9hyHCDOnhBVrBOrthl1Y5ZMWwLbQVkt9Au2CXapiHtbac0bcoh3zlDGZHGTEbuYqrPXNYGL/WOzXKqYzk1EwdlhyXyMr+szYBOgPyNXW+Yg+1sADnnWXgeoBiEt0PwEPISI4gUWoUjIP7tUmzzTuFbRWWWjJ9O5zlc7k/DqeeKs9F6aqa2qmj5U2fnxRAVZq2iOswKOKYD0jbpz5Tu9vv7yX/vLeuc3v6unn3+uH/3e71l1NUaFR32wq6hFRic278xLSG8RObxRS8c6I56CwREAoCilhlj6/GMeBNAqjDGgrbNP4xTA6pJ87mANiXU/ar6dbVHRgVLboKix+hhCk3HiQCIzqSd6TIeoizCtLAimRog23lHEGlTeVg9H0NpCykBGCtyBAK657Ixgn89VpqwZB5xX4Vx2Az9aSG9YxzzHRFZwcw7zfnKHMQbELxDugqUvc4yfRY3L5uoYEd5TefxH1Xssf6PTSXgPzgPOUJYH9I8aBHDAbiHY5zMXI1ez/NzxIwVSTsmcKAW/ccyCipvP9arNErGvG3U3dV/pJoHalgFeATT5DK0ob9eV5JnHgXOXxvgm3Wm0nGg0LeysAxDS7kB2wb5bnmuAmYAL/GxsytlbGAyIVXkLSSQuJjiWrLSubD1X+nldd/OmVsOxFXQmCL4efQIpJ634vACABcQJ6vNYy3HOQkgqI0vKvPWAogcfm1gPYo1s9xUD/ptAWosuBc7sBRjHJj2qhau7JID9KNa9RkL9ugIsidaxdl4w4Brqc8gvMYXFda/JPyYCRBJdPHf9IaPq/IakxZqIfABPIcB5AF3ndQbLad5nKdo3kSMSxBxBgxNDGgiGqNw4b9jfUPfOIORhxY+FM2ceVvHku/cHBgIPD4+cj4lL1ONPH2s+nhg4/NZ779k94vzqUhdXlwYDE6tY56rNhmrXEvW7ffW6A2d7np9e6PL8WtMRubOp2o0s2MdytuaZ1x1qw5ARmzi/vt5shQCN2UzVxVLdYuPYIn8OO1xwHlRdBziuYl0YFK0UW5PIqP1t5Mz4rHk2gdnA6zuugteKqn2Uix7PuL94bdwAvsHBwzV+zP4tiSXMG9ykIGYCLCeQ0Oqo0tkLtppMdsoAfVvhPsS9gYiBTr+uTXWr1XbpvRsnlwQ3k7WUF4lqSV3rpKlFra3N3qHu/uAHqh4day3ig9aqZ3UDX+T5zqdjNapSp5mpVa+pmE91efZSq8VczXquOcpF6ifqaxPAmiYaEwXBrxBccYWCuDaZzHzW5nlTB0fHzvHmMxMDlTXrruEgyHLukpEKSeTq6lL/zw//jWuYr3z1a/rme9/0pL6iHh6PXcfv7+/ZgWtXJeFoodmM9zS1ChzSFG5ZqIwhNLDX3nnzgfaPDzSbDPVv/9Xv68nHH2s7maqf1tTg/jNfano9NJHJdu5JIAiFRRCIaQC07Bu2XGcuGOAF1N5pOp35PVYr2ClXXF96r8WxgEzfSLgueyjBaSSsVe58tj/nOptBrFsElX2lYvtw9qFWXre9NsU2NsjYdi8my+AwVAm1B9sgWzvuIoCnkBjX88L1pfPAzSLgPld1HNc6y/w1Tyq6mM/1ZDzV88VaZ5CqqdHZF4JfRCTyBJJuuC+GzF/A9QXuOQDA1cSRW9z9whmZqFNruNbZ2ZrK9lSBxFBJ1chyExMgSnKXXC0hCTD2bKl0aVC9syfz77eajVfqtWt6+81D/dZ3vq2kAhF1odVqbgvyDMC5FoQIy8mCg0bzyVwf/PIjzaZrR0T4npJITWoVCEnUZCvOiEStBnbVZkWrtqWeqDrrucgSzRPpar3Rb/zFb+vt977qev7/+qf/1HEajVpusPlgsB+U+dOZrq6u1cK9rgHgm3muG37mPi3pgw8/tDsA863dbul/+YNPb/GK2xbr7QjcjsDtCHxJI3C7oX5JA3n7MrcjcDsCtyNQjsD/9L03d+RvYhVVLOdWwcC6pqFLUwmLW1AdGKO7pKZGu6NavWEWOaxhcnhW07EtvnqNzI2QyWKtbZ7p8N4DK2S5eKEynk2mWi4WmmHfaQVfyHBztBYKPlR0zuoJQFvJgzUo51wmaf/+QBk2YWQUbkMTHoZ4l+yb+UwtCn7o1POlWlndartGNeQoradD7WCMCwCYC07HWgyaUL1WXevdWtPdQuN0o12nqQ35ZHlds7W0mHGhDrai7bSmbrOldrtp1Rr2jNv2QPnxm+o+/LoO3/5NNfYeaJu2QmMLhm0xF/5wNFdqaa7qrqpksdTLD36u4vpErYyL6UKnL59pPpmo1+joxa8/1uXnH2l6/swWcZe7jUY0m5drZVh20mClwQi4aGA0qE0MrjtXKzSYGLesHmx4adBjNYVqDtvOXqOmHc1pB9oaUwlgnRshW80WACsBAOY9AFRxmYUfwOUvCCcC+Br7nVHpEHJ53ZSiQQkwEEGoKG7lTmdgiUYik4ALPpcqWNm+ZFv1EBjHNEytJsJizYIGbthYhwXLxQAAo0JZG7wpatjWocKs6rDb0d12S9XrkWqzuWrMAVuDATSQG8wUR4kUGgXO8gFMoMVkVWFQXJSyVn4+l8vQQqR5FiyyAhAc8npLdSVgsoHgEIKqxJbOoclnQJem22vqnJL0YEW2G1ShcRHsN6MKJeaoAnY4V49suQR1fuKxpylLjpmBX1TWNCyjLewWxWZRaDheabHa+OJ8/+6RVRVk2NGYsXUySn/tNEsY36DS9juPAAbAgO/AJT7v/ln4XLZLpHke1d38nmdDBzpiIAZeSmVwUCDRKAfwDha4zqOMdvRdsuIAhndb51USygkoZLuyqEztYDlby9RBhQPAwnuOsvhgR8prh/cfxj9kpJKXagCYJiOAMSD0hrW1NQCMQpxmMgAwecvO7irVNc7H2qmobFXrNG2vmjYiALzdON/q3tGRNrOFRidnmp5daTdbifcKkMW8QKXO/LedKE14sqfSTNP1Ti+HE63TxJl2c4BOPo8/cMXNzTfffksTGhSXV56jCzKc3ZAJagFY9cGujWlEgzc6AlhdikoNhWDYIzwX3eiOuchlZCf/rsDqM9jgLqyOchSi6lm08g3yF4N0LGGrO2Nmo59ttCf1OrHSjX0k2swDamCPmWwNGghrfsa4ntkilD2BvQibOZ8Xy5WzfVFCl3segOhqvQ4ZwjgGoErIMlWzXEWB6js02jbLldJia3vxflU6yCo6qqfqZYk6rUwHh31t0o0mm7kmu4V6h3sqosK6Wa9rN1/axg5gIm2jog3ECFrJB4MDZWmuZJvY4n18NVGxLDQZzvSrX3walMlWW0utdngOUVys/f2Wga7VdKW8UtPhYM/q8bAPhvzRQExZGwgGSKfJT1Pq4upaUyzybQHd8K/hu7CPDA3NXbHSZjELjU4ITwJEQu1WVVprKG+2NcbaksZ6u+U53e11NZmN9fLFC/W6XdtYD/p7+s5vflfPP/tCv/z37+uLD3+pdrpVm9xPnivzyUBnAIBLQK0kCARL2fITxbn4muLS7dk4Dw0AmzgUQF9yEoOVbgThYlYrU8sWsABPCY3MMuMbsBx3DzxEAIA53LbKyB2keRiBVu9VdlwIxCLIYW7us2yyxEr0FSyURqp6t2nloGlDy5VE3qIBYJ7rKycM1rHPr2AbERqugVsSPlP8nAYa2U9R+JfHi7G4sEcxl3AhUL2uaZ7qIt3o+XKmC1ToMdpur15Tt5arm2bqoFBfLLQgOxubiRoqnp3dIOqNXK1GPbh27KR7D+7qm9/9rkajocF8zheUXeRcwi5invOmAAbYSwCt+QrjBAgR8wBLS+Lo+lCg5GKtRYIQ6njODavjsA8NHK6YFR8sHDPUgSkODhXlxPIRT0BtY1ZTOB+t3DHHoMzjjQPpoX4NIYtnpbc95khU/PJZguFDadUZz9OotbLFO/uvn004v6gNDIDFLSwQs4KdM1/8ZwC4sjUgv4yYL5+3ST3A8/bcirmPMes4xBcEJXEUrt+ACsE/JfTWS/JZUIQFwlclSwMAbAw2xBwEjscmPCdqjMDxCWut3PPLYSpB4BswOCAXIZs7/BeUaHEOR2C6fB0riQOa7tpiAbBaQwXc8P6NamxZrP1eAWyn64Utjp0bXKnYeYeajkW7WQVSFvtnsIQNz9fAqhWciRIsTZsZxaqWrG8ytLc7HeJiMJ5qu4KwgCoUAEJWdJroYfJBmHsh57vEsgPY7WrGcu4w4iU9KlibhvgTExCjFXYZmRDswMPgBZA2ILKme5gUGFw42Lf8Z8GT3PV4qUoO1vtRMUi9CTGnJGjFZ+26PT67Elwqn4HfvXOaw/Mq62rvGq7BAvhroCsCzNSfDINPBkqIKsprLJuDWpVn41oUcIfSmhoFwBBXJACodsvAUq3d0t7x3ajkZ45TKG40tcX9Wp16Q195+x2PDQrg2XKu+XqlxXSo9fhSGl8oq+xsy91ocBAmmk7mWnFnBHwqyCOv+P7JvgARKqSHBACYecedK280wn1jPlN1Pld3vTZB0KDP/8fem8RalmXXYevdd/vX/ja6jMjIrjKrKllVKlKUTFkU1ZGASEiGIdiAJ4Y98dwDAwYMA5oasDkwNPHUQ4EWREKCDcssg5TYVYpg9VnZVGZG//vX3nf7a6y1z/0RRXjGHP4qfETGj9+8d+45+5yzV+dcRZRzz+fn5gDjTbgWQ8/umXxeHGRlQ0vN2QPABgpzMfGexJ9py8Gee08eYF3nOaasDADWXmQl0lyP6DijusffYeMe8U4SD5HGQ7kycI20ficLc35+PI4wGodovFrKTBEH+GtrIGk9xK0Pr+E6GyEbxigmUxz90rcxffgmvHiK3YauFGORANsqx269QFtScVtz10db7pCtl2irUmTvXrXI90QgtxvQ4cbOhoxoCILIuRoZ4MY+QBATAL6NkmtfERJ2X6SNs+5OJMI0pfacbbbBn333z/Di7BTvfOVd/Mrf+lsC4pjrenV6iu1igddfv4+9o30EowhlWyq3mADwLtuiKxukSYo4TvR7aD8+P9rHbH8uotMf/+Ef4PEnn6BarTAb+ohIVNzmilqhMxnro86czra5P3+wXlLBzTVCIqo5YFGl3SHbbmW9zLMW7+s5AWBnBW+W+7aH9PWydxnhM1ft4n1PjDWLxNA+QbezzUZ7zJgK63SkezuJiSTCENzk7+Leryxz1S86GHiISUDg+uVdnM5NOtsF6Oja4fnIOg9rb4D1YIBl2+Iiz3FKEn7bYMtSK+ceulDwTmkuMi+JTka2475Npx3eGXVfIzkkGGpucxMhyEvgmkQ6knWZv8vPc3UxnzcNCQ63iPxQBB8+QxEPeXcK+VXMSGIsTosktP1+FHm4dTDG17/6rkBubgpUFZPUQ8tnnoV5Zis3BYptjs3VGk++eCq3LWmVncON1ruicHhXIYGFdU3Is74/IqGNkSeMQUGDNRrshh7+s//mv8Thvdv49IvP8Dv/x7/E3nSmvo5PC+hkpPdTl6XWON2eeHeOp2M8/Mrbume8OD3DJ5/+DM+enui8NB2PRYD57X//yQ1ecdNivRmBmxG4GYEvaQRuCuqXNJA3P+ZmBG5G4GYE+hH4Z+/f6whykZI/7GpdunkBZ9uUTemWt0/Ph8eLYMCL91iXj7wosVktka0WKHcbBIMWkzjQmXtbNIj3prj94CFme/sCfdfLlayfxPJnJh3zoKg8pX2by3WTMs8pNHqrJmtiCYqTwuf4/jGSgznqOMGi6XCxWim7ZkRFWllgxks7m5zbHZIg1qUa/iEaAAAgAElEQVSFCj4fZNou0BUEgIHJyEMYsgEx1CVsTru5rsBuUKMaBSiSEBltvLoBdiVVZi26coAQAaZRgjEvpbQNikI0cYrx3Tew98ZXMbn3LsZ33wWSA+zKgQBnWht1gxIBLb3UYBOqhmazwfOffh9+vsLxPMH55TMsL8/0PXvJBJ//6AdYPv4M5fIMdVfjquuwoU0bAV+qvjh2VAA7EJiXSylMpEJlM8fZ7YosbE0MKSBpKUdL6cFACmlaZvFnKHpN/SyCA6Z6KJSPxYYQsVmqe+w9SBjBprwwW1rJETQ0JSovRwQNDTO1jhbBENkTus+xuUrlrn2YolU2dQSAXegdm1zKG3YqTr44yxfqO5UcRrLnreHFZh0b34VvADBtI5mDuJfEuJ0mGGcFIgIdtMmE5T7R2pMffCMesxuVo0dLQa0Ay0hW89ssLAV6OxWkGsKuISRdUZ8L7EAEjgNtwCzn0ylQXb6vnoTr9Jq1tPtfD56wWSoLYwN/CAb1ztACSWhLKNY2LfqoWoyUwUdLbDZJCABTC0alPu1C+1xQ2qvShn21yZHlVFcNsD9PZdfF37XbZLJOVi7oAFjXlRSufL1S63I9OltZw1Bc9qBiSPvmoykapD7R2uWzNWDKcpSsmWZtWGs+qqnCf5BlaCNAiSoqKjVof8hGHAFgn8+GlsdsULHY1FT0MvfJx9z3MS5pAW+ZyJwotEiWAkt2auzQWSNL85z2aSS66MPZhfJrmYHWsnHAPCyz6QtoQappQmCJwBmbXvYM2OwOp6kAIiqBi85siNM0weHeXAr7xfMTLE/OUa9zJGy2yYYWyNREM2BcrHaBc0Ps6g5rZhx6vmy8t02DLa3VQvlBKuv1zv3XZOu7oB1yUaMsTOnE9dGUtWwGeyDkZRakgYPGRzC7Q+b38gtlgeis2aW6c+Acx0qNzJZAtI0DmyxsZjKffdBZVhrXCF10Schhg4fNIsseNwWgpkGf1e3yoKVs48MKqX4mKG+1I52OMd+fYzQZa11XRYlsvdH8ZA4ZCSXWY7N6kanZXMoRgLaPBIBpX1hVbIR7qhsNLdp2bBR3mA6AQx84jgeYBsAsjXDvzhFqlFhVmT7SeYqSe2DXIokjKcvZzBrPU+zfO5BKTZbmZYNxMrkGgOuixeXZFeq8xnZd4Cc/fIzQZ+6kASs+gTkB8gS/aQ/J/LMKddFgEqVI/AhxSGt57lRmgV+Vlo9nFsORFL+chzu+56JEwcYXWTmu+c86Sktn7p0VAcFsi4g/06eJH+cYVT1UPg0RjyZomX2XJIjGY6TzmRqA6+0aFxcXsuOsdzluHx3hV/6jX8EP/+y7+PB738PZ00eYRlS0mIKTc6+ileG1qtIajT0A3Je4XnH+6p99/dPcfMl7EYHK1L8E3Qz8FVjkmvI6J7CGd1TnWZ647MfZ9DTOidkDi3zDpUNVq9nh9mo77kt8zbJ9dbWbapghQSeCez4dJUx9KeIPv57kGSrNf27fvMbtbJ/vwW3WG4tW1DOXlXcP6v0cIO4GSxm6fN8EVzp4SYQy8rEJgIs6x2XVyNKfBKA08pGGoc450zhRrcmyDLt8p/fPjPIkjZCkVHVRkbTTB+fJvXt31aymOwvzOEmi4Hxm89vEkGb1z/fBc1uZlwLTuIYJosgelzVd9sB21hDhSH83ZW2vbjW31lYkEj5fbZdOoM4xZT1MmfHaDRAK/G2VoSoAl43dwIBYgY8OQHZ4jAPkjFjQW5JYJqNTTDokrcf8DWi0Z2UsBacsFyBrOe8CgEmYcwCw46iJhMA8Vqo8jSJGALgTkSd/BQBOqN4WY8sBdD1652KHe0Ww1NEuL1nY1TXM1IPAfHWuFrNGu2xsfq4HgPm++AxIpuRR3qVuXKtF9RP6Mf85ANhgDL5MKqd64NnBXLZ3OLKaAGGRLfh8G+1ZJC7xvEHlXkigNvL1bPOqlEJKX8szVH9ccwveSB12drI/+X+ev2xdUDHKWIWsrdElAYJpimR/jDbyUXDu7nYYaTMq9BySKMSMCi2SurRPbFHtzFnISGsv154xD14CwAb+9mQUgnQEmc1NQnO0l5a7tWz8NntKsuLuLccd8bK3B++R92uL7j5LWmQVR4TiGMnd6KWCVMQgly/dK+XJOLl+jQ5/7iNKrh0V/pKaWVPP2Yfr+dbcR5yVuKzTzT6VOeIvLfEJwNDTxDIu072pAOA6DDC5fQtnm7WUwNO9Q8z3DrC4WOLy5ALZ1UaxDHTmYEzC0f4BqJzmGYn7W1YWWC0ukC1OUS5PlYHCXFPuzwSYuBdSfUmlJ51ySDrhuWI6TkUG5N7NTFeedbRWfV9OGKpMZYGwKDAhMUCKXbMvF+AlBaIBwARzRATgmY7RLapdtvZ6kE7ALs/TdAYoSykX6TLjSoSp5MU7pYOHET0FAJccN7sY9FPCwHjLu5YTk+zO7TxG14PpJMQw9LCuSqxpQc2zyOFInw9DD1Vb6EyjfHjyFFpgBB9xG6DJuRdNsR0E2MQxDr79Ldz52vtIZofI1rTbTYzIRPLFZoXdivbca3TVDoOWxDmSrhmTQgDb8mgI9pIwRlKogGkSbX26csVGKCbhOKLKl/VuKHevMBkhSFJ9HYFqut7Q/re3uk7pLlWX+PiTj/DBn/8H3H/wOn7t7/993fN2my1ePHmKRx9/jPsP7uPwzhFG87FqCb+/qkqplJu8krKU5x6eZ3IC/eME49kEk0mK7/7JH+HRJ58gX1xhQgIR99qMCuC1XFsI7sqExGXvWilyym85cZAMYVFDrAp8jgR8aQutXFufNcfmnZzICAa6+4rd/UgIJYniJWlaIDAJ2B3tpQMRDJiXnG0yRUCMkxhpxIgtTo4O5a5UlrTVFbvvycWCREveN7iXkahQsja5e3IQoh4G2A2GWDcdLusGi6bVx7KusGpabAcdCvKDnAsH1wY/RIR17iwkEPMuyftiVle6M+oQ7xwKSOQi+EuCMOMaeJbkM6aDjbkMDU35Gqeo8kpgMAFgEiio6OWdi1nOJHp1DV1kWszHEfZowz7sMI4DvPn6fWVT827FTYvK73gYYth5yDc7FOscq8sVrs6vsLhYaT29StZgBAD/FzF+gnER7p4mABpDJIMhUlkVDbCsKhQkfN45wH/93/23yOoS3/n9/wf/7t/9exwdHGCejtVTiT3f8p/ZI0kS2f3ntLKeTfCNX/428rLGT37yMf70jz5AU5WYTyb64Jz5X/7oBgDuz/o3f96MwM0I3IzAX3UEbgDgv+oI3nz/zQjcjMDNCPylEfgfvnq7I1BgOVNUjxFYcXIVgYiMiomQjCaoqV4cMh8U2NHWdL2WhVRT7hAPgVEUqB+xzRv4kxS379+X3SCVv7Q/okUPL+FsOPB7CQizudyDvmoWO6s8gQbKADRPO4GBsY/923sYHx1gOJ1hOwxwtV6jyjMMih2wXWMPLVLayhU1hrRFpK1VwKZxiXq3xqAyAHgUsxHLvMOhLg0EgIumULM3OJxj63u4JFN5V8j6us7ZgA4wChPM0rGapFJfBgEOHr6J+1/7a7j97jfhTe/Am95DPRwh3zWot1sMB7TFonrD8k7Z5GCW8Ob8FJdffIS0K3BrL8Wnn/4IZbZG5AFTP8aPP/gu1s+f0ocIZUVGb4usB9RoySnbM+aHEgRu1SBXA0TNCQOABaayMemsAaOIIsKBgWq8BJK1SwBe2bqW96scWdfbIqDLfDXaPwfMOyULWc1yNg0NAKaSQFZ5tFpzClQ2CR2v3nK1SnstApadwkbgLy/AyvF9BQAWRdmxlh0AbHdDAsAEuV4ymPWfzmKYl/0dAeAhMzoH8KgAGzSYBD6OoggHtC9jhhfnABWhQ1P/GgDMBE7a8pkqlxltbITxskv1GJUJymp1Wct8Pc7F2SkCXGPBNZEExCgvyBjhVIgRv6Pi5VVljvDxV043snB0Nqe0v+P8N0a4Uwr34K9e+0AAL5W/ZIGzv0f1Lz/MwpS2wczT9AVy6rJP0I/zqMixzStQNJoEQBrzkm7NCja42NBgY2C52wlQlhqbjQ42KRxIqwa/PL7MXpGNTSlqXH4pLZalknGgf59TJ/DFNVDVlNczZiaY2aOy4RdT4RiFGNH6rW1EWCAAzElHECegSo7raMdmIS2gh5j4QyRVg5QNC5cf3jKP19ki+2xCEKCoTc1qVpZmo92DQdfgPhXIsqCnQqmT4lUu5Vw3vuWBEcghUDbwB4gmqfKm+WcwojqllU0bQTfmGl8xB/HsHCXzpatO7y/hHOOvDgKBv8wNZfZoXlKZy3rBpnokBTebMxebDbyY0h2C87QPTGT/yw9TpRiZhc9QYLqz/VTvXpaQvQV3vw5tPlCx15MvROJwYI5AEgFitKUzMgdfK9ev1qeJkW1dap3UGiOq/jgvaBdHUk9v+yxwyamApaDiPCJIz2kTeFJNUIVAw7jjOwe4+9pdzAig1zWuLi6xvLwSAEzwic0ZrRPa9Pk+1tlOOe0bWvSPQ2sQ04p518L36PnAqVNgt841bxK6SfjAUQxMgwEmoY/D+QRdV2FXFWoMxRPmpVFF1YLOf22l2DRMD2I8eOcBfOY4lpXUG8EwREDFQg0psc9PLmTz3TUeLk43AsupSmBzmmuC4xLGIZIklWqGVnPMndsbz6RWlg1nErvcwZ3W2GiUmk1hD2pybgaBCB3bbCfFs0gozLzzAwHFBOWouMmKAlHEZi4DbUmKoPKK+0ojUlc8ncOLU/ijCQ7u3sNAP7dR/utmuUS2uMTBZIxf/sY38Eff+X18/tOPkC0XmI+ANDS7PYFQRW+HautFOIqrlbbsHeDSEwx6INQ1Zq1WGAhib9TVXDb9NMNN1de7DWhuDz1UdakmuzUCqRgnSGz2g3oNfXYtlYkOAHZbjstidWQjEhc4B9ngDH00dL0YApX2UHOgEOmkBgKqF1lH+EpNiHlNmrCO8TUe6SxDDQAmUcbgQwdOX9v/m/rXdhJTJlK9PuAzZ/a4TzeAFpu2xBaNKU5DQ3PYaGZ2I1W0LYkOm63AMaqN0iSWFTbB8V2x01wpqGB26Dz3zfFkovfH30xygRweHIjCWrddb7DdZMpc5asniKK4DlfH+fWs99rL3XhbqgPDcQmAmBKOjh9OgKkxE/6gLMwBJlTGeabi8qpGan0NlfY5s3fvgcze89m4RL36uh+7Xv3rxt9ZLfcZiy5+06lq7WuUx+tUmxbSabEAfO7KBHVgNpW/ARvfTjEudblcIDqUQ4vb4Is0tZWBj3LwcBm6qpuKsHDgONcDCX0Ol7wGLd053UgEvUODAeCmMHR7Ua9QFXDWCIDqjxPu6GxApvvFL8evvwgQyDQF8PVae0UFbEpTA9Xk8iLCUKl9i49O7it8LzxEkBBD15CilFUsf6mybUmeEAgDVEWnOiq1PcENxXCYClmZ8HTkkHq4w6osdN71RiFGhxNE01Q1vF5lGCx3GJYtEgKS49RAR6qSdzmWi4XAFo5rD9KYUNdG14h6NuD8nMg4yoS2Mx3VulL2GkXg5/5n49HbiJNgZhJ/nhV4Nuqja3RG7smBIkFZNIiVQFOHmgW5AcD8085ONg79+VvEA2cv26v2enVyf0eyvOb+vfB7e8cYl3PtfjcJGPb7qXrkmd3O9DrDaRuna5Cd9cKRL7VbSVJfGuPeO+9gkedYbDOt4bfffhdXZ1f4/KPP8Oinn+ONu/cwT0YCTni2YSYoCXDMjKczxzZbYru6RLY6R55vVWM5d7Kyhh+HGBHQm8/krlITzI1C3Do+kBsS1ZzZaq29n8Q21mCOL3cCEvRGzCNGi9g5OPTuPDxX9lEtXDRcH1KhR5HFEbh4IX6+B/UUU6K1xCxknkReiYFxKnZGxVhWLB2VGpQlHX5sDYvkozXbE0KN6CUwnkA/9w5/gOl0iP2jOZZ5gYvtRrXwtXt7GI8CtMxtrzLsysoiOri+eGf1QkRtgGLbIEj3sGmHWAYhbv/1b+PNX/wlTPZvY7XYmcsQz2OlAcCbq3NkqytUuy3CYYc0JJhHMqcj5RHQpp0wM7FJ1O1IoIuQjqeybiaYR7J3lKa4XK5xtdrCC2Mc3Lojh694NFLOM985CQR1VSjSicAfD2m0gf69f/17GI0n+NW/83fw+htviOD29IvH+O4f/QnScYrpwUwf6XQk5SkJhqzJFd1zFkuN33g61TmGd7ZknODO3Vv4/p//Bzz65GNkF+cYYyByX7MtsFvxvQbOccZU3nIZcrEkRgoxZwYS6RSPwfuKAP1S75sfVBDz77o3MPOZamBHMLA5Y/nSvBuRdMe7BAFgEgf552Q6UZTHcsF+R4W9aYJxHCHUOczqE8mNm/XWTjZ8jawTfdSRaq+RObjuKp4JaPnMu+7AExFsVbW4LCosa54NAMLV3N0ZSVARUOd58DqL3hFvdE+1+ws3IxKnF7QCJ/FN+d8eKvZmCJ7GCeiAw6JEVTYJiaqRdOoY8t9jzMYzOUjxp/NswH8naYNAcRj6cuKi7XnK2Ir5GPOUVsus3x7uHR/qDse1ZtnYVAnHoJ1+ts6QrTKcPDvFi2dnyHe8C9v+R3M61i+eLVgzQ4HMlscuoyTP1NYE233Px+VqiUVRYXR8iG//x7+IX/sv/nP86Cc/wu/+i3+Bs9NTzCdTTOJUdtHMICZ5jerz+XyOy+0a27pAME7x1vtfxeVigR/94BN8/4OfYH8a4NbBvhTAXPz/8x/fAMA3jdabEbgZgZsR+LJG4AYA/rJG8ubn3IzAzQjcjIAbgX/2zQedQA02BHj4Z0OD9oFNpUYVLXVoDTWd7dF5FbuyNvB32wO6tGBrENEeJzDbMX7Ntukw2dvDaDzWBYesbn7wIs4Lgy4ItCvcmfWRXcCYVWUZnbyIS/lLS1YCClSVJSFmBxNEkxG60QhlnKIl67/coVxdYXPyArOmwcwbYjQMMGhMqRIM+b4KDJocAWpEBE8IUICXbbt0kYm6Y0ZMMMT4tSNsOuBsm+FinQn47uoBEj/GJJ0o50Y5t2QOpyle//q3cP+bfx37b34dVRuji/b4WwROVaulrKKDNEDe7JDOeEloka9WWLx4inp5Br/cYNhs8eTxx4gGNVI2r3cFvv8nf4rVixNZ0rKhf0YlNVUeBCg5Ti7/VwpgMnVl/2r2jGo6OhCYlyMCXmxejcds1tM6lzowPuAKMVnSvFxSVUcGvJQD1mwlWEYFcEC1X8A8JGb5mbKFzVkSa825+aUNdG8ryz+pMO2bWY7wbOpDApe84DsbWjZbrxuvymqzdh1/Lp+VZefxYkyWORtA1p8TIZqMfuaD+j62ZYndoFHTnrJRzs2x7+EwjHBrMERclPDLkk/egHEBwAYEygJaDewOQWSscCmAXX7vNZDQK4B7G75X+4Rq7pmakuNnKmyXA8bpby50rygFXmbz9XmZslB1ihK9BvcsBOCSmS3raorDWhS0YWw7LJkLySaey3zl10rd2tsxv6qsk1K7wy6vsdqWGuc0DZHEoTViXSAdfwbHU5aTetYvc9P4BqSY41xV09vskWWf2mdoOgWKzA97a1WR3p3hogN5ZL/Wd8+chCIJSbaIkBBopS6WX1tXaMpC2dVUB9MuuswqZdEmzC4naNZ1SOAhHgxk842ylEpPAnPXa+7noes7qxL2Sh1r7ri5pexgmY05cozZK/eN65f252yAR8qwjScjzG8dSAGQVwUKMeYJ8G3VnCaAkK8LgcppEijbluqLLCtwfrFU3m5ecIw8JJNQCosuoH9Bi02ZY8AMyEEnVQ2Bv11OggEburS0p2LGU7OL+a0kH1w3ndX35jsxgNc4FGy58O/Mi6X9nGfW3VKbW1NF7949T37NeDY3QJ+qXyocZM/MmkJleKtMeOahUikRqcFMC0eCva3qi7I0ewvMfh4ws3vA10QFJwSsvvHWQ9y7/xqiOMLZ2SlOn78QkYi/I2BBojOdWxgDP8Aqy7DY0G6ywXhvooZmWdQoNqXsQQna0+mCpKPWZUtPAmA/8jANPYw4fsR9qCJ1WY/pZKgGLGsUfyUdJPnnaB7gtTcOBFxTqULlA3OAu5o2fbSwK7C+qlRTk3CIcBi6pqGRQqQwUYN8hHQ0woZNboYDNx0OZ3soOE885rAmlh23y7Q3CuALAjUh+RFGkRqMJJgsV2uko7F7phxm7pmBXntes054SEYjqeuLzUY5iFIds+tL++jxHF0Qw0snOLr/BqaHR7KUliVrvsPq7ATtdo1pMMRH3/tznD15jGq7AWM6aVPIpcXmdlORQGZ7g9aRQHojcPU45zXI0ZOZnEJRtUNz6yWY+oo8z0Bcp7qRxWYPmnHO1nZ24O/k62GGpKw7XbHtiWRDqggJlLGm99Hzbv2zcUm1OeehOSi0YsXJJl7rwsAHZl7Kkppl0RxT5ZDRQ0Y/BxsJBDawt8/q7MFLFR5lvrrv+Ev7CL+O7hZ6pXq/fC2eCE7bQYvNoMHKa5Vpx7pARdStvX2MOMDrHVq6oMhtwIK6i7ZCRltRknwGQ2y2tOykMn0AP6RazUxqRf5hE5UqqCTGKB1hsVxitdxiuzULaSp61KR3BJEetJLjgxsI21aNIMSmLUlQbGILpudL8lWe9fX82iQYmAqYZxgqbXnGcBOgEfvKcQKcGlXA6HWdenmk7/NR+Rnbm35eWWugqtl80x5Tr9dZjV+TZWjfyVxfqlidCprOBgGb3jwf8LUJVTTgsPY6VASARc4wp4neElhgviNJ6VyjtWFrQv8mIMLOZwIo+tftED99r96GgapOdOrUay7LlqCf2bdc29VyvKWCd3infoYjXLhhMYjTERWkOhdobS4S/fjJncM5ORgALN9m7SHC7zX/hnLC4F7PHEkSmfh7k5RRAVSZDlUPafVL62eCHGzQEzhxUlu9NsZTmI2ELxB4kZcoOCvjIaJJZK9tV8HbMFO2Q8w9KY0xn021DzHvV+TSXe7GtW8dOXNtgazOgllz19w3zPnlZU5o/+b1LBwZtYeQHSfBPi8ynM0DexLkI7izq9yInbIZJP70e6o9y1czgF+1Rdczcip198j7UmEvqycf0kVEYde9Qthce65jNl4B7mV3TQDfubdw/zY1q5uHIssQAG5FnEymEUb7UwziCB2z4ff3lId+tlhhsd7ir33z25gkE1y+OMcPP/geZmEi8DeifbzOiUb+YC3h66uaEhXvacUWm2wju37Wsl1dae74VAmmEfwoEEFmb2+Chw/u4+L0FFdnF9hcLlBuc7QEKPMGDa1wWyDmPjkAxgSAqZjUWdIIHXKMcPEsug8RlB8ORYTiWVXj5oBZO3PbuhRYrLMT2ZoWddKvE/sas4+2bGFaCTsFsLFR3LOyZ/Gqzbi5hVgGcxx7uHv/QASjrClAuuzefATf71CUO+zy3M5Dslw3QCsZ+AhbHxWdsKMZ1t0QWZzg3b/3a7j/C99ENJ7j6nyFIiuQbzco+cEs3d1GERBoSJ60XFmeY3kf93lPHhBEa1Xbee5MJzMcHB5jtn9g1v1lrmcXpynOrhY4ubhC3gCzvUPMDg6RTqaoCJbLArtGVeaYjFNFkFiVaPG7v/uvcHp2hvuvP8Bv/MZv4PDWbdn6Pvn0M5xfnkv5y2iNeBwjL3Od16ZpinGUYrVYyKqacVRlW6OkU1kcKsbgkw9/jMeffIzlixfYp2Uzld58/+sdAgLbr6i8eV69djTQfmx/55nfVLcuz5ln1zgWeZNn1YpkAN5Vmxp5UZhb0XWdNhcXuSM5AFgEMsXmdCJWXV6ucHmxlHL13q25iPI8Q4joN/BQFRXW643cTUQkcRniOr/I3cqA39IbKA5m3VLl22JRA2v2ZEjIb1s5BSlOxo06yUuliwkSPdStCYtVMsesPs6GrjtZQwcdzkXbJ1jrx6MUs8kUoyRRH4f3GGYkk3Qakvjn0ao9xHg0kQuR3FQ05iREGHgtPtWgxSjxlUU9oVI33+BwOsKDO8e4c7iveVpTMSwBAiNmAvi0Iy9rrK5WePbkDM+fnWuvpmU990ASWnzdMUyNX5AMrPk9QELQOQxwcHAg15tNtsP5eokmGOLhV9/FP/qn/wmqOMC//X//EP/2//4O9uYEiiOkwwgRTx1VjRGB79EIYRwj72q5wTCGJ0OD5y9e4PLkEtWqwN3DfexNp1JI0ynltz/4/AavuOmw3ozAzQjcjMCXNAI3BfVLGsibH3MzAjcjcDMC/Qj891+73bGpHNE2kxaTBPPYHGjJgCTDmbmDEfb2DzAMYyxXW1xeLbBabVwD3gASqT145enY/GmwLi2HkcoTXhKMgU1GNdTIJjucNlvL5VIsWzZXyTQmaKlMHdd04UWcTYSQjOKUr2NqShjPQx7ESGdTeF2NcnmF5bMnGJW1AOBZlGAIgkcGAnpdjtjvkBIsYlOstTxG2oPyMp9EHra7Qsza6WvHYtKerzNcrLbqVpJVPYp5GZpZjl8cw5/OEB4c4e677+P43W9gfPdN5AWBtzHqZiiVb7deYTwdK99oUxsA3LUlivUCxfICyJbIFydYnT9Btj7FPAmQMDvt9BTf/9MPsDy7QuCFmO0f4mS1xhUZ+HWNhM0zNp3YyGZTWrmoVEkSyDcLtB5AtxwwuzhNpgT5qIqjrS4b5A1iqvrqBruMrTa7/LGxRCY2rcDYOwqYIxgHKPJawDYbHw5Ps6aX64rZld8AZDGWXeafgCb3OSmMXfNQdtH8nWwwEkkWE53NF7NMs7zRobMllw+XmMhqmjtlIsFfAiq+H2Kd59i2FXL5hqrDI3DnKApxN4wRlyX8qpSVMJUQbNwKAOZFVWoms2zjWPVgJht6fbabdXdMwdLnsBlg6laUU3EYuGaNPgGgstRkD8YyKKW0dpmQrr9vlovX3qAv1QQmNea8Girvt2Izv2uw4zOrO9kIr6kw5vD5fUatf20t3D+PPsZYXWHPk/XvapMJdOSzJQjMhiXVYcIkmC0s9TF/gil1+QuMNFAAACAASURBVL4p5VEDl+CfMrZM6dQz1U15brl2vaLPCaGcwtrZQrtGikbOAb8cRs5NAr8kWgj857/XlXJfeTFPmSHFxqW4Ko2yaFm/Im+ozN4IAyTdAAnZ/bQEI/ogCzg5vruH555XnzPq7CJ7NY25r5qFNV90xCaccQoEfIiQ8MpjZ84mwaUgjTE93JNt9rbYYbPbmbpIdW0g8gsbGlQasBE3G49NjbktcHGx0YtSVF03QJT48KPQ2Xeb/SdV9WyC5bWpdpuWICXtHUtl6rFWczGud2spP6nw5DM0d3JTAfO5sCa8BMLd/OqtoR2Ir5aoVMNsiLZaowlfr1NXskYz0zGJ2CwLBLit1yusFispsAgs6fMkIqiRaI20XoXRK9v4a2Q8qWzJAaI0xFvvvIXbd27rdT95/Bjnp6caM5Fb3EQ2a0VOvCGWWYH1rhBgM9vf02vOtzm6nEB0hJAKDQG2hUCCrmqkXh77AxFERj5zwiBnABFqSCRIjLxCVSPnTcHJHADx2MP+ceKAFWaY0tZvLICfamDa3RcZ1eytiFF78z01jdVs9YZYLddquFJp7wchVuu1QHs2vebjsYBZ/szpdILZdOLGdCErQu6dVGAURa7mIvN5qVBZLJbY2983wolTb/IFsoVddEPkXoCDo2Op65dnJyJQcC5zvZGkg2iExo/hjWbYv/cQ08NbSCYz1VV+XXZxisWzRzh//DnOPvsY2SUVzjmSiDaFlt8plwKqpHsujzrsprqRvaHJz65VbqzzAj446e2IYH93Cse+Zly75/aZmA4A7MEQqx/2j6zT1xmSrE9sdAp8MyVVkIZSMMr206k49X3KALRupZGSqFDjGaYHWdgwb6T+VdY13xuVJ4wG4N97BXBvT/wSC9CG+up7ud4s+k/K8vlakGuFSTnvJPpYs1OABiEmf4hiCGwGLZaDGhcEgplNnoS4fWcfb9y5izmV6Fcb7E7OMaQq36EXbGKybhAA5gvKdyST2aDZM7A9i/OB5AY22dNRgnQ8xnK1wopqnEwmkY705Tb+nqDkHoOAbvc8lGPvLHhpQ9ufB6T6pwK4NrcREcoIcvieyDwkpVG3z2fHM4qs/F/ZY6U2Y9NeakcHKjvwU5iYA8mc5tPZGb8cY5EQBNzanBO5ywHRsr90JKtcKk1WQk922wR+aVEtm2pnc63cRp4lCAD3JKhedf7KVcNwfrce1BQ35WVPdjNCw8tsSZ0e3OS/zo/tweRra3X7evvRvaLPfi6nuBMqGomnz5V96YJsc9PFrBiAaQox98Kck4R7TY7ERUWnbIm5BFS7qQJ2kRT8O2s9P8lmfGouGIyz0PmKakkCBS5PWoQr7uUEUUIfi22usaTTxTAJsKalOSM0uO9GROsBr+wQVa0IGMqKDeimEZkNPdctSWvM97wO0XVvx7mT9C4JfSyCpl+vmuWzdvWln2/XdvM2yjrIGcmAalECwLZfOEzREVWc0tupf6kH5n4lZxaBQ5x3Nrc4//sc81dJaXqcvQOCgGUDnizWwc7oHDPemeyjzw12hBFlY9pZj+c6qWuZ6U11qOxoejKC/TyOHX9OkASYHU4RThL6FdNSAcPxGMM0xflyhecn53jt3gP8wlffRwgff/EnH2B1eoV2V+jsRRWdCH19DaQqkvayJKWVVLfmCOJQcRl5W5jt77BDO2wxjAikAbPZBK/dvY3FxQUWZ5fYXi5RZwWG9QDDhvbqQ2VsM6ojaGqETS0Cl5xieMRjvdQVwNxlbOWZnJrEKNZROdZo2dCpgw/B1JfmaMI7SCPXhOvC4+o1LXRtrVjuvSmG+T1GWJWy2Fk/Wyk35w+z4jawmAD07XtTJPMUg2goy2fFrncVyorxLAU835FLWHMIkDK8gYhxF6IZpNh0QzTTGX7xt/4R5vdfR+MFWF4ssWWdXq9QbLfoqkKOXoy88XlPF6WItY5kWr6Ooe7APCdutjkGwxDzvSMc37kr16/1Zo3tdo22LaTA5XpcbDJF7wyjEdLpTKRAKUkJVougW2GUxujIdu1qpEmE73zn9/HRRx9qLH/zN38Td+7ek11wvs5wtbjS8x/GvmKeLi7PZQNMws3BZK61xbNjwTWt9KRGufYHB3M8f/SFAOCLp49xm2fTokK9LRT1QZJTX03teb5KkHnFmt/VaNYknQuoJnX5v9Kl8r7Ds5R6G2QBup/q6q1cy9izEImSa9ncKvh3kvROT5e4uFjLZe3h/WMpsJuiUH+Ac5PZ7WuqqrmvkmBEFw7NLmPv8AyQD4CdN8Cia3FaljgvW1zWEFGdQK/2s34LEMOKLgpA7i5mPQDMe4uISQPPRTcNZfeuiCCf94atbLZZm/hMp5MxJuMxkjCSgxs/dlmuCLD9gz3Nf7qUUBFPNbzOgNpnWt0No5jW7j7qYqd7GklepM9vLzd487VjfOurb8h9jep0KtbZQ9L8JBju7KpPT87w4vkFLi+3uqfy93LPPr9cosgLfY7PYLXIMR8zDsNHHAyRhCHu3runvsMXz19gUxciEz34ylv4rX/6n+Kz50/xwV98Dz/96BMcH+1Lbc7+yTRMdb6jgpy1gg/OH6covQ6X2QYfPfkCFxdLeFWLwzjB7b0DESpFgM1z/K/fe3KDV7xy7rn5z5sRuBmBmxH4q4zATUH9q4zezffejMDNCNyMwP/PCPyP337YiaFPUClbS11He1UCZC8B4BB7ewfK8z27uMLz56fKnZT9plPikAnPxrWY07ywEfyTLezQXQbtUs3LFTNVDvb3dbG6OD+XSowsW9oc8+JgagPHyqdChWAQm5FpjP29CfKmxpK2l8MAB8fHYjVX6yusnz9HzDwoDDENCUqkloPWUGZSYJr4mKU+RsFAWWF5ziYIG0gEm1qstjnKwRCjW0fIWg+X6wyL9c5sjZh7lKaYzuayxI3m+5jcfQ3zN97C/MHbGN95A/7sGFlB1muMthqgyXJ4eSbgmg1aMkeH8RB1tUWzW1IjjGp1gYunn+Hk0ceI/QpHkxhhneP085/hJ3/xQyyvMkTRFPdefxvPL69wsVhKQRYTGBNYQQC4Rlc28GgpRXUKL3iuLagLmho7BHFp9ciLueUuU73H584GGsF5qrrZG6a1UhT7SNLYbCGpegx9jNJUF3Mq1Mgyp5KOiihFSPdBb+4yygspVcds+Mr2kdmzDkyh7bOygonrsREm1I95YfTZJehcmRpcebgdQs5J5QH3DWEnMXKsfoIoQcC8pkAg0LousWtrNWMJ9I/8IY6SGPeTFAnzf6tCede0p6o9y/AzAJhzhU0apzRy/T4pmZzaVxGE12oB1wR0AHBvryggo7cDVdPJqXD4+YoZlJbJRvBKdlavqDpMgWPgMxuGZpfJF2c2ziUv9cxraipsyg7busOugdQZBKd85l0TjBwyk9nWEEFM63Eb0KeGoB9IIbrebrHeMqvKk2WbHwbIsp1lOA4FvVqTk39XNrgDgGW5NbxmyUsFJ/U4be6skWKKMqfmc2Bwr/Iz5bYp/XtyiGwTvYEaPwR/lUXORhMzFpnrzRwyeKCzHJWatD7n/GUua8BLOqcRQUkqL9mIZCYdG6ZU7imTykAg4iNOmGJNfzbK++Y/m7ouG3onm0Kzt5a9INdQby8mcMLUPgI1+XOpyIl8+GlsKt2qxLYo9ByYKR2nEabTKRaXV2pcMONqLGs1YJfVWK9LEO81xTytYs0y3mymPbMcbmrZy7FJnjCvKojEhL9crBBShZOORLxZZGvZfBsI7MzY3bPn6iFJh8phCUBpneaAJsv+NSBAttA9YOxsKmkBrQxkfwhfz9+sZ0no4X9vNxssF1QLrqX4ZfOHz4b/4+voG7GaFz1xQop0yf1ky0779fuvv4aDg3012589eyobYtY05YsVleqNcg0JcHdsXNXImP8beJjINppK1wxhy0YO54e9Zu4vVEcTNGWmGkF9xhdMmBUeB4jaFmHTyl0hDvgsmElsSkE22sgwCKh6TVgTPSkk5rO57OOYc79dbcxKvmqkBGaW2/HhscDfkLZ2QYyryyVW660yDanAZeOVSjg2TalaYF2mbS+t527fOsbi6hLPnz3D6YsX2JvPXKO1UWNuNBqp6UQA+M6d28okJBlAFqOs+56Pahhi64W4/8abAtNOHn0uRRD3EK5h0ltqP0bjJxiO5pjeeYh4sod0Osd4PMU4DFEszvD80w/xk+/+CbLTpxZtwEy02Cy/udDZ/ONeoH6iy52TKtdZoZpLgHNGcIoaNQsdSqe66Sw0WQdUs5yiTVjOK0DjNeHGaa6saWjSF65pKZ18y8cVaUALnbm+Qz1/Wnyq4W/lzLBp4kuycLR1wXVLtb9qP4EyfpJ1UCp2WkXTWtLy+jTFnWqvt+jtiT025+39mJqstwa2+qFxcYBer1gVbsp14fJGld/nohNIKVkNGizQ4NIHtgS2pzEevnEH79x9DTO2+8+WWD56CmQFPBJABgMUg0Znp6KspdYRSYx7sLLqaUVvEQ45VWoCgAPVrDCJsckyEeSKsrnOWDY1qqt/L+XY2rdEipLzQq9ytf2MNadXAbMOs84JexGQQkDPVPOM7hCRja9dWX4OuOgVds5Zw+xuDf/viWh9bRdpq1dLuqa95e06JSyftTlU2/5G230HvPcWx7mztWbDfBITAO4Q1UDEvHMHAJNIRvIKc4A5f2S1L1GojcO1sLQH7pzqkvupIW/uoPEKZubgKlMOO4KAWaDb1/P1at+51hzaOUJgqqvbAiq0jiyDlCBPHwWivUVEHgOrqGI0Jw4jD/bW1Qai2joRKUGP1dlxK2LCzZ/efcQwWhQ8E/LcmLL+83ztI6J1Lp8Vay9dIsh0IijFvS305aJxucxEnhpGnhSBzBPOq9qcaEgS4fm0phrS4k7MacDcAMzFw+F1mhdGFNR77FWy7jxlDi32rEyN+xIEVpyCAExn2eyOYFKHiqTn2HyOWGLqXzv/mAL45RnR5iQpsiS59sQrc7oQGOzIkvx7r0rtHViua4KLBOGz0YesFWyvJOlMtrvOvlmEDj13A6T4JwdFQDsJhLyn8fygomeHdgdZ2lmPStpRjMN7RximEVqScwNfhNdgNJYF9NPnJ6oXv/53/yEe3HkNP/jgL/DxD3+C7GolEt7BdGakX81/O1gJPOJzp1MDlZHTMZJpgl29Q+c3oN9C1ZWyDGetjuIA8+kE+WaL9eUK26sNyk0tFSydYdIgxpAAKJWyzGilba8DgHv3AFrgq25qnhsrhPOVxBra3PK+IYCcA8DXxQ/eaSoC5GYDTktcrRO37ljrtW84gMptUnYHojOEb4QGpZXwPMLHQeKkrM4NTORa5FYyOwixdzxHOhuhbAtU1Q5NQ1eGSuc2Ov/z1xZVpwgJnwBzR7LrGLvKwxYBgsNj/M1//I+B8RibXYn1YoV8u0OebVEXueonc2dJNiRpkhE6jfKNuY+REGAxT3yePEcOGXG0d4SDo1uKezo9P8VqfSWri9FkbEpUTpthhIJ57clIADCBThILSCHifY0kSTpzDboa08kIP/7RDwQAk/D9N375b+D46BhJlGgcdT4m+Kvs4wpnZyc685RZhmkywpzzaTjEdpfpufHs2w07nS1X56d48snHOH30Be7NZ2izQgAw4zdkfOyICCI3vEIc1lbs5ifvN9zPVS/obKQIE7v79AQ2nsF1bubljevPkQFejagSmO4AYK493qX4O16crLG42iKJgTce3NUZj1Ew2WajPa4uG2zXO7PF5x2DJG7d4XmHG6onwTzf5QA4rSs8zguc18ASBIVJajWlrchSnCNyJSFZlHbQxszlDBb461w5egcKKYBVRwLdL7JiJ+ciqpfpvjMej3TmlhtcWWqMzG0FeP31h9o3VsuN7owFLct192OdI3F/iNE4xWw6Rp6t4XUV/K7CgBErVyXef+d1/M1vvQWPLgDMk5LrnO3zFrnEdebh8aMnOD9bIi8azPfGePjmmzpDffHoMU5OrpCkjC8aYrXIcOtgIgCY48r9hl+7Lgr8xUcfoRgAV3mB+a0j/Oo/+FV88fwprtYrPaO96RzPHz8RyWRvNMUoSkQuZh0YBD5GB3u6cz+5OMP3P/mpogzmUYL78yn207HsvNlTovPRP//x8xu84qbbejMCNyNwMwJf0gjcFNQvaSBvfszNCNyMwM0I9CPwO//VP5EF9G67xuOffSrwlwpgqmrZGpYaKQgxm81x+85dvDg9x+PHT7FcrmVd2jebyCzfZTwAs5NIS8QhipKNlQEmk1BNkf6CFYYBjo+PdDm7uLgQ+78HgJVBdd2wMZs0AsRRxLzECOM0lBogZ3ZlGOPw1hE8KuIWF8jPzmTxSwvEdBgijibqDJKRjCbHbBxifxxhHDIrLNPrZaeTeVNh0GBNa81mAH+yh6JlrmSJ9abQZZm5o5NRqpyqio3z/UPsvfE2HnzrlzC6+xDDyRFKL8U6q+F7EQLQrqtD0JRmKxoOUY0SbHJadF1iWG9wOItx8fhnePHZR7h88Tn2R0McjAIgW+HJxx/i8WdPsNzUCNNDvPmV93F6ucTZxQW2mzVCtE6tRoSVAHAttLXPAibDWyxvZ9/KxkRIZmxi9tuyVlaW6VAAMEHhoqQyqhXoxK+bziY2TciqF0CRyLaq2NnldX21QrWrZGvGfrr6mE5Nyz85FQQC02aPlqxNh5yNSAcA9+oR2kHzkjVwOUoCuAjaKbuvM6DaqS4NrrBfI8a58jR7BXCETZ5jVZbYMnuXICFzEAMfx2mMB6OJAcA1wbcKA1pFDxrZz7I/JHCTYlGpVyy3y9RhtLxkRrA1BKQEc2ojh1++FHVRAeOUbGoqWrywLujKS6w9tA3tRNkM5wXzug+nPlSvLLBOI5uULruXil102LUNNlUtK/BNRfs4CBT2AlNUDQkAS+1o1r1qcnDM2BDsP2j9xWzatsWaNueLnbqWceLL7iqjfaKs2ANTOOj9OtWLGpz232zqxnHksiCtAWo2arR7N0vWvvndz0NZ2nFc2ITj63R51XQakCKPF/cwEAjcW7jSNrnISjXzZhMCA0C1KzUXk4igoKlP+bo4Z8IOygGeeT4mBCwFAJcoisrU7Ywr9A2oEvhL0Moh9gKABgOUzN1lrqMbw0SNGVOXSAXMpt4rwE0vOSNwQuUwcxFZp/j9BBD5XMI0wGg8Uu0sdpZlTctCNm3YUKAd6mhENYEdd6lMMbDVCDFNV6MjyODAoTgdww9jKYAvFxtZ5DEH1gsj7NAgJxGCRJeiUENGbXyXF0gwlo1FrkW3mF5Ra7OhZJZ2lllLsNh9KBPe0/uRlbNUwKEASxJEuDCYlbbZZDg9WSEIWL/NZpK1vAcdBOyJNWIde/58Ek+MLOHJAnI6HWssNuu19iGNuaydzbqYgAbjBvIK2NFelqB85CMajdWkqqkOIAjB5hebekSG6GrB/YK5uLvSAEu6UgwHOEoDpOiQtPYRD1kDzMKdagrmqXUkH3CtDfishjg6nOPO7duYjie4urjQa43DCE3Z4OpihWxb4O7dWxh6BIATRHEqF43z8ytcXi2x2dLOmYoTAum0SgVmk7FiA5j5S6LUZrXC+dkJLs/PcfvWLa2PvlHJ2k07aNqevv7gAXJapirvNzIVnB+iCROsBz7e/fovyFD40Ucf4vz5E+3zURAgCGPZPyOaIJgcYHbnIdphhPF0D8fHtwUU785f4MmHP8T3//gP5E7h0Yrdp3OArXsBwC5H1CzSrZJx/K5zOPX82SQl6Md9wHL3DAA2xwoBr2yA0tbP2aRy5sqZoSeTuP6rgVIGuIjwxCZ81SlnXZaZES0HYzl3cJ/jQisrOh7kUkL3ee4iXMiFAmh99fJUt1gfuCdQlcMa0Zn4x8AU30fl8v64d5JIwPplAJkDJB2wbW4mr1hgq270+ca2T/dK1f41GbhqqnOSr2RPTTvwpsKqbrBsCQID2wSoYyCexnhw/w4eHt3GiEeB00usnr6AV9TmoMAzU1crc5ONVEY28iw18MzSlzWEZzY+i6ykhglSAgaR5bpe51GyiRyahS7XMN1IrjP5CICJeGCqaNmqUrUolSlt4Pn1rX6XVj4fkvs5BlCaipJZ2UkUmrU8Vdhtq9gOVx6uG/fmNGFzowdDlUvOL3TKSUuWMGD3GjjlL3dAUOMTsujV41b3+M/UObOO73ReMfeLaeojbAz8jSoDgLUHuPxYKoB7AFjqe6qhRPJyttguFpRYEGu6MuTdvHfHGXOL6JWmr/y3zBGkDFMgpMa3B4H1eF8Bl3vAKSCbyFmdWlxApXMHv5aRHtxbVN+bDllWGs/MWfQrzbYHf50K2eaxwaIysnVgOck73OOkeiOZiPeJukPJdTKK9IxJ6EqDAAnjRqjo3e1Q0I5fFuSe5gLnHus5wXQ5mZAYyq91rBDljFOB3xiph3uBnckIShB8MlcSy513Wb6OmdgDwII8HUjf74U9iYHfxDuNKThtf9IepTVv0QV9RATP0KyzrnSZG4oysV3eM4khbl6qNvZEB5EDLfeeALnsWnnG4L6nWBoDogVqi3pKYIdgt0W7EJiibWzPGOF4EzTj+yc5jGuCz8UVqmv/bwOXndq7f4rXzAQD+e0xd4gnKY5fu4vx/ly2s+uyQsYcX+7rRYnlNsPjJ+f4J7/1W3j/va/ikx9/hA9/8GMU6y0SPxRRVipaOflYpjD3KDpvBB4dQQaYzcZIRiFW2ysEYQc/aDH0W7meMAO3a7ibt3J92S5yLC8KrC6A1Af2JzGO5mP9rHy7Rb7NpCon6Ycznuc/1mz+2RP2aCvN+cW51RAwY32JIoF0Um/yeZUVmrxCKyCH7hRcz0bCE/jPsz9JhO6s+KoDEj/HOkiym529CQDXjttBMp+psOVcwPXCM7UPzA4nmB6MwACMosy0R7E+VHUhe1s+S5JuYtbcloTIAHEywyJrUPgRRrfv4dv/4B9qT7hcrgSYG6OGLj3m9ETFqRT4PGdJwUlSM/fukYhoDRXNfowoSRHEY4wmc31w5z67OMN2t4ZPMlzXaP/gnjSMR9hVLYLYAGDeF2nTzLPhwf4cVZ6hyrdy32JG93JxgfVqqd8/m88wZlxF02G73uLg+FA50A3JuC3JvxWWV5e4ODlFsdni1uGx7p5FXep+QrVw/3XFeolnP/sEJ5//DLenUzSbHaqs1BngVQC47z3Yny8jhsz6udG6MoUwCcfBNSCsf+PYBdSttiKkWCi3/QypqFkx+r3PkaKozI+SRPP+/IIRHzlGyQD3bt9RLaT6l2c27h8EO/NdYXcLnq/5PDrOOYLdlvW7IFkeLZ5WNT4vKu39eQjUdhkRv41F2CtbBHLot9pCRxyC0SL3iDDjakpfIuQDb1kYrCVDXoxIKItCzPfnclagaj/bbnQPNLUzz6ojfOUr74lseHZ+gbPzS6zpJlXTVYSkb66fRsTQ/b2Z7J27cgevLhANWgzLAu+/9Sa+/vYbuDp5rjMme0/M3eac5SbMcSEI+7NPHwlA5wX34HCC9772da2xTz79GT5/dILRKMJ4ZOfdg9lEQHdX14j9AG+/9x4uswx/+Od/jmVR4Pm6RRfFeOfdAxRtjdv37uGtt98SAPzj7/0Qly/OVMMOpnvYrjcirYxmU/ijBCeLK6mGn15cYpREOBqNcSudYOQFUg9XJKIA+OcfntzgFTct1psRuBmBmxH4kkbgpqB+SQN582NuRuBmBG5GoB+BZ7/zv3WDssD5o0f47h98R1Y9TbFDy6AhAadUAlPFO8L+wSFOzy7x/MWJ1KJqu7IJIxspYLcr1bBRj4V5YE4VyqyYnlErRZA3wHw+E0OUKihlqDG3kjZhBGv6BhOvy7zfEAC+BoUasYAZLtaNp9g72Ee922J1+hzlxTlGTYupF2BMhriXqKGjFl9bYhwPME99TAgA5xl2WwLAZBIHAoCZq7mjJaE/RgNmEXXId5UyemgxS7VXOp+iJGA6mWLvza/gvb/995DeeYgmnCAjK3tXI/JCpH6IhKAhUR2+o8BHPUqwWF+g3l0gbFaYRx0++8kPcf7kMzTZAgejIRKUKFfnOPniU5yeLbAufQySI9x5+K6yt64ur7BZLhChEgBMCzQqIem5RxtoNjKoAmYXW/lkrgFGC21+sMlrcWDMX/P03oOQ79+X7RUzJQnCs8VH+26y4PlM7ZI8RFtRuVGa3el6q8xLjk+Vs/nknDgFUL1U/14DwC2VIa0+ZAftsoos/9cAYHY/ZFEn28fWMpGc+pdqTzbYBAI7tYdlDbHpFyDwI2RlhU3dIGPGtLKCW4yDAMejFPdHI8S1UwCjUi5R7TVoBmxSGRAkEIGgIHMQ1ci25rw14PlvbDYSrHypPHH9UTdvX2YwCVRwTV+z7uPA0LKPIDBVOcaWNuWcdVAth8+aSMMhYX7LSmYzekuVdlNjU7fK2FbmE18TG7f0vmNji2zuPvTPLXJTxxDQs/XKhgAzpQm8EyA8u1gLFKNyWI0czdmBlDtU3b4EgPkezCLPAGBTALP5ycYCCQVU1rHxJbv3HqFx6hoDo511pGuYWFOSjTXOMVOMsYlGwgd/HpudsoDb5ZiOUjy8fw9tVeHi9FzZYGyMCWyStNgKDoHaGB7G3hApM6pAEEESDT1LutUR3GHDkDaSBHf4p5p2av4PUHgEgG2Ocv3GBMSVzeX6JX1zVs13y+cUqKDvsdxY5UEOB8gJSqmRaA2WXUG7eyMnyIZXzXz7/VJUBtaw4RjSPi8MCZRbNlycRGo2qRFFOI85WZ0n1Z7mFQEV30dDlQE6FDXBzkIgMJvDnOic22yqUz1bsPHpnklvdcimo9kWmk2isusI7LMu9O/T+u56zWyK8zXHsS8yDes1187lJTUK5u8qZRLH3jdQ2QBg7gWmzGEjyXOe2lwBk0kiRTqfFZswBkyYVonNWYIZBK4KqoBJgmhpl8tA8gAdiQVm0IiAThasIfy7KTIEqQAAIABJREFUWxdqjLGBX3HPIYDF+UEVsIfxAJgNBiIPpIpFYB4yySS18tQIEEqpzMzSiI3sEQ739zGZjDQft9uNagXXwGZdIM8b7O0xEoB1KoAf0sK5wdVyiyWtGneN7FI5rrTMpgJyNk2kbmHzn81IkiqkWG1bHB3sIw5Dp9azGlQWuRRWbzx8iO1mK3U5s6WZLUz7wC5KUAQx3v7qV7Wmzp4+xvL8FC3tIVWffFT04QxHSGaHuPPGu6BpZJxMMJ/OpdC4ePwZHv/0R/jiR99DeXWFoCsRy27eQDvOBRcVbmp8rUnLfu6VmX0GI7+BzXWq0Akeab6xQS8FsBFECBKYa4GBTT2oKiDnldugKbMcGOZqN5vxBiQONYeokk7jCMNBi3x9JQWiSCxO/SbCDuczrUj54QR+Wu8EYNnYd3GQqgZUAwU+SqqcVKE7JASHBPT1FojOvUEvzxE6rJSYKvHa3tUspXsFc28rr++wbVw1g3mZzERdE/xtWtWmkgraBPCigerCwXSKo/EUYdmgIjlrtRFpRuod5l/XLXYl93OLVuDez//JVUA1ytRYPIFxvEOuv2goO1KuM54KWMOCiAQjyxLnGuoBYIFufQ6qsxLWbycBzO1zdGEQAMz9kM1m1gKRW/i6LDaAw8XnT1WPHB4AjOhY4tz7BWpyXfYZ546M1dvj2ny0UefnSP4wi1sD51SK+HeqVyURdhbgtAyl5aZ66S3ytkZGBwAHAM9GwSsAMK1nOwz1e8yjm3bSLwFgs9rv65yLidWcNkMP26ut/jmnDAfCXQfw8o06m3a+F9pTcj7aXmfz6Fo83CtfHfhHcJmqPMt9N6BeRCA+WI4JCTxSiDIzvtXZXccwd04xANhZpsre2OUDO29t7gXXpAnlJJuy0iNoBWBVdlhRgZb6aGiFOvQxDkK5CdA6e0AbdgKoikbga2zt3OHsoKWO5rpkcSQpUao4Ar5uk+XrJGghoS6fa6Pn0AP+Zp9t51/tPI5QoWV3rbbtSXZuHPs9rweAFX1g8Rec78r57F8XSVHMkHE1RGdUklscKNRbAutROVLItSuMOxcYAGyq4J7Uxd8ju2bnoCByi2xhCQCTCGL5s3p/A5JnzLaZe5TFbhhhyfEvDPTVhcxstvV6e4D4lVxq+xKSDYcIkhEm+4cYpiOs6C7B/NUkxu3XH+LN976K+w/fwJPnJ3j9wUPsz/ZxcXqBF4+fSkFLcItKQYLjJbNjSULieyypyizhMX+9zJFSTe81OD99DK/NMWiYUZtjnPgiHxM45DmfbkObZYbVVYnt2qyQx3RSGac689dViTLPURW5aoUyuomtkgTE/3aOLTwaCGynzTLnKPcnkutIECSozpOn8h4aNFSn06qc4ymrbbfhCJQycosRMixlxvafl2chc1awvU93iN72vScmkLDg7kDhyEc88RFEdHrheYgkKc7HWkAw563UlJK/6yaCIBpjlbcYpDPM7z/Eg298E1vuCbudyBV2EbOYFr4+EefMUsusuOmgQmcdRuZsd/D8CMmIVs579FlHlIwRj6ZSAC9WS2yyFZomR1FX5rIypEX4LQzjFKPZHmZ7B4iZEctnobMICWkLNEUm+2mqj5khzLVO1xjeK1kPSAjI1lupwSswziZXVnQch7pnZps1ynWG+WSic1BRFsqI1lmsKdCS+JCtcfLoM5x88Rn2CNJSAbyrROLt9x6tFRGFSEjo73T9JmDxELzr8LzN/Vv2z3T40LmrVqwKiQLco9gjEJnCKcIJAPcuA0Yssb2M8ypK4uu8XN6hSWSejSd671SZk0RNuylZTxO4Zf3leuddpCH5N0DtBdgOPJzXFZ7ro8GLrkMWAGXooeYlhvsbiTFlC79qEdamfOcz5urTfc/NAXN3sDOLsabsQ24mAw/zeSxyZzJKcOvOLQHA2XaL5XLhiFSswHRNi3Dr1h1Zc5PESELpBQmN2U7EPi/0VYsUH8W7QThEwriV0MdeEiFqKrx2eIB7B3vYXJzrfqb8X7tGaT1yDS6vFnj2+BzbdaFaNhoFuHf/vt7TyekZLhYr3RUnkxRJmgg8JlmUBD/Wotuv3cPFNsMHP/4prnLL8I3nKe49vIWz5QJ7hwd4+yvv4J233sb5i1PVscuTcymAGVcg54/ZFGeLBZ6eneHk6ko1ZH8+w2E6xh7XzsCT2xBdqji+v/2jpzd4xU2L9WYEbkbgZgS+pBG4Kahf0kDe/JibEbgZgZsR6Eeg+7N/0yHb4slPP8T/+a/+pQBgXtCZHTRoqQK2CyRVwHGc4OLiCufnlygKXpCtgUJVD/NXdzkv/WQ9m8rAmPi8CDeyE+IlpLe0o+KJyl6y3q1p0agRKUVJn2flGjVk4PJrQzFdK12uBkkCjKeY7++h2K6wfPEM1WKJ+QDYC2NMY2bthrLd5AWkawuEXoNpzEsIew05ctoY88In21yzVqWSLG9ieMMRmsZHWbSy1OIFZjRJEc8m2LJxOJ5h/ytfw7d+/TcxnN9GPohBQTE9ZhOPSochQjYBdjvQNrWLIuS+h2y3xKC6QlheYpBd4pMffA+rs2cYeQ0OUh9dvsDm8gRXJ09wtc2xbhJUyRGmRw+Q5bT4WmK7uETclmLSEuzipXFAdi5BJWb28lJK9jmtodUYgy5yBHqZV0dFkVnWDgxoiwIBBnv7c+wfHiLLmPW3tfxap3QoCdBw0jhmOZsMZDFXeSkQuGR+cmXNb10m9UxdDnCvAH4VADbCMgjJCSgjO152VMwANvWA2W/R5tdZ/ckK0Rr3140+UZ/572yOhSiaDjtekJsWOS/XTYsRFeejEe6PxwKAhxXZ1hW8YSvwt/WYd2TAITvfsiKmck7scLsom7rDmqJsXJgC2KxABWw6pbX+dE1/NfXULHDNBrYkKB8kcOcU8VIJkensrER7P1QCtWRaE5wgYM4cvHVdYU3wt+1k+axmlk/mNjvKzvpPDWOXn9T/txRQTsWgZvjQNd+ZH9vi9GIhm0X+HFp+MmuLXx/Qj0/zyJ6FqZgdACxQ3GW8sjk6AGglz4YJlblqyIpt7mw1HeveABz3zPvmpH4kgWbXXGMGcBxqzlKhyDlXFwWODw/xC1//Gopsi88//Uy2uFHgzM4dQhT4Zg3JZ0kFCD9oDUibX36wScgsNNqnUy2inDjaxjobc7Z0uYwJAOeeJwCY75kghDIfezWUCYOc/aQpXKXmcsB2VtSmQPcJsltD1okU9exdT9ZZR1quMBvhwyEVszL6lEp4MiL5xZRFbHamtJMfDLBh7dKcowKIarMBKirL2R9nvUsStHRWYBYuFfEZs8PNzl02euKMGAiqDEz3uq/Viq613VtAyzqSwD9BL5eXaN9mAC7XKckBzA2N41gKVKltq0rN4F2e6/XyPb4KAPd571VBMo5Z1RI8nE5TAYlyJihys3B2a5BrZr0tkJcEEAnm0kZ+eP3BGsD9IiaI2lI5TntXPmNnyUqQh8A21Y60GGWztzTl+NgD9oZDHAQBxqzhA7VyUfP/VLcRdKCrppR/jbJ6qXIgEJzvtlLXCPDiHtb2ys8OWU5LSU+qd1bk9bbCJjNr05ZqQVc3pVyNaU1p+6bVHpIrPKne0iSV+mCcxnKk0LyQpWMrAJjWidl2h/lshvPzM63rLogwGI3x8O23MBmPtMcPmNXHPMiqxC4vsaJ7B3ykkwO8/vZ7aLuhAF3VwyLHs08/wvNPP8Lm9Jks9IOOecytaoJ6oYpacMArgTt1r6kKdh73slqmu4QjFQgA5twz4JHkFIGPLkPOrGt7ANjZ9LpK6vDU67xUVhnVUIKMzkLagB7WRkYZ2HilZBNkK3hVZcpS1SaCVwQ3mUPpAGBHbqArAMEEU32yxJpVOhVkdAHZ+VbH+GMnJDARFNPrtw8LKnhpg3996nR9V+1vfQa5E+IL8Pk5a19mv3vIPeb9tVjUBv7WVKIntEs3sD0aDjEOI4yGAUCCyTbT6+mfA+0Z5bzB+UaVkURMnMgOZOB+zvore1QPJfOrCQCHQzmj8HslnCVJgd7oPQBcUlVqhDI+P7q+8NHz90qhSVBJrhqmeiPYSACYVB/mm8sumdiGA6k5J0jcknMsM8SZm+4NMBWRh0QOk7v2Ck0juDkLTLfHCfRTkTXgUudQ56jA19Fvx8p5d4Ds9eslIMraS8C8qbXXEgDmGDNfkPOB6t+optKqfUUBzPxfBwALoLZ9T8CzLKHNhtkAIcvmNQDYyA/9GcJtDS8VnvoZTr3VdvBpM3v9RS/do+1AYmSDHrBUzdQZ29wXZMHLs6HLj+3tn6W+liW4s1GWRbmdg9wk1hzvcyN53ucZQWq6PkvZ7SF+QGv0Fhd5h5MaOA9trbCW04llGkaICeZzL6DdKh2HNBc7WbMTkBYpxUUsGDmrM5JWn73qrKcF5Ko+uz9Vkwl+SZ+s/zYOWg+wu/FyYHmviu1BUhPEunOSU/L1ALDUwdcKXbM+5++273FWypzrfZawzpG24nWs1IflJBsDwIgPPCPwDKb6z/MI13IcmhU3x4BgOS3mnQKYKuAeAG4J+soVxN6jEWXo1GGq6X6qaz5wrrnaK9IB6VH9M+b5WXe4AF4QofMYThPK4rceDhHPZ3jjvffwzrd/Ee9+45t47fXXsVitEYSRzqg8+2ebrZ4ZgUbeC8qGdrCsDbyDcD0yK7nGgC5DmxUCrrJqi8UXH6NYnGJ7/gybixdS+FJrSbti7ncbxipschQFzwZ2l+vPDLp7Kl+4RJatlR+q9VG18JxCXyQecQY6EVuUVU2rYe6bZueg+hCRQEpoi1uuzgPmZEOC0rVLu7OpF2HHkSV6YNVUpc5pQKwEcxZQtnQ/P3j2VlqC+zzBQpE3PYymPuI0FPjbdpWAYMsyt+8XwarlzyRJNsKm8pAe3MLxw7cURdRw/xkMkPJ8QaIHx7kv9j3Q7wgp/FncJ0naYF1PxjNM5ocYTel8RaFlhCBKNReW6xW22YajpTsDwd+AxOt7DxAkY8WQsC/Au73uinkmgvJ2dSWCGXsI/CBATycuEhtGo7FslgiYlbsdoiQS+5ZOTFXLc6CTU3O+VJwLdv4lIMs7Sl7nKKocntei2W1w/uwRzh59obtdl9MZqHGOVC/nuO0XFmVzTQ6SZbsRpEgCYH3kmEWa155IqZwDcRQbAIxO9sgWUWWAer/XqMI4O3meaZgxTRUtrZHt9kcSFOvdAKHnq4bnWSYbfJJsOadkiMF6wqVRc18MUDK+YzDESVngSVXhtG2w4N0kHKBklJVqEmNubG/gWSXmfuyy3XnHZo9FALCrrT1bT9nXJMk4VyaeMw4OxmKcsC9w595tnW3ZC1ivV/pv3QfKGmVeiaBMMibf63zvACfnFwKBs7JEOhnp9zLWqyh2mE9HOJpNcDyf4Hg6xmCXYRYGOGB0DMd1s9KKSZJYSl7Wu3yT4ckXT7A8z1AV1sfgsDOLmqr8XZGjco4HcZrg8PgAeb6TYpnPRST3MMFlluPzF+dY5EAw9nD42j4efuVtPDp9JhL04fER3nv3XRE3L+lw9+nnaIsKSRhjRFV8GOJHH36K0/MLkQ8mexPdRWdRgpRRMQNPlt6cz3yN/9P3v7jBK25arDcjcDMCNyPwJY3ATUH9kgby5sfcjMDNCNyMQD8Cu//rf+/qzRqPfvpT/Jt//XuyUybzmpcR2h5T+cpLCQEdXmCurhZYLjdqJPLDmkm87FDZxBxfawyxkUk1GJsNVPnyYE/FqVR2Tt1JpRiZw2pcvAoCyz7ImPu8RPDryByWFbBAFarcAhRBiPneHqpsjfXZCdpVgcNwgMMkwTydoWmZGzzWZaZtmYW3w8hvMSI1nI3vLS+ljezwPL9ETWvQCtjmPsJghgFo5dlhu8mQJAHS6QjBdIzLtkI3P8Ctr38L3/r130IVTbGphyhqD9PxHDEtR9m8Jwt+u4M/HqONY6wqqtxKxO0Kw80LnH/+E3zx4Y9RrxY4SEPsJ0Nky1MsL55hvbrAhjk/gzF28RHivTuomBW0XGJzfoqoyRFTpSswyxqEXs1GGZuSBLhLMe4JArOZx/EPAqpPGySjWA0h3nwDpwreP9jH3dfuYTKd4fLiHIurKwNx2cSpyagle5pNc84LsveHem8EQ+u8luqsJBgsKzo21dmIMrtnNhrqwdAaDgQvac+szxkAzIYrM4LtgxahZq8lQMgpNs26ipZbtCc3goGakoYzyO7LH/hsU8genModAsAEIGiBdnsywRt7+wjKHIOSeUu8wBKsNQCYDReChmTNK+eRDHXXzBPb3zo3uliyMSAFsCwB/eusP4Lfytt1TV/LmDMFiOXhstHmLAZdo5YNaSmBK461NXpMoiKEXuAEQZxNRevPFuuuA7X3ss0O2QsimGv5VSYHMtvNXkHyMhevP0IZaWMgxbUZap9dLmTtxvGP0kBMf6pQQoIJnMdU8UmVZ8iIGiiyl6PlHRv9phwiAExQiR/Kf7zO5XOerQ4EVbalGqLuOTs2vWxepeLrZIcrG1wSPQS6l7h1fIhvvP8+dpsNPvn4Yzx59EjAs5o6jYHNSTx0WVh9l8tlvIYe9kYRYhIgmhpDNnqcwo8gsNRGnJ8EFAkAEMygCsBlR0Z8L+599xanLm7PuS1a2KTUsCGVFaXAVU6b3ATV+jA12UtbcOWMBlTjUUFrijw2/Tgv8owAsOV0s4nK98r3xzmy2TSa+1KIk1jhbJAJpoC2rUmCQRShY6Y2VeObjQGdbLyHzBYbCOQhc195zFTmirDDRp6ztzNxlVlhOss7rjsCRQbm0qrXbESVrVtW16SS8WSCw+Njs4PebrBaraRENlDErIH5e9R4ZvOQaiq+R2ZAhwHms4n65FS2MleYwEJvbc7m9mpTYUe1jmoI64cvuzyOxa6oZBU4HsVAV8hajg0y5vvRUk5riwp/30fW1tjmFXa7So320QCY+x72fR8TzxNoSADWOnS0qidIz782KGhDXtOy0cN8FqNuCHYza9rqEq3p2Di8XGTYZGz0m4SRyq9dwXVt4ABBGoJetLR2kXXXqjHOh5jiXJEvDEmYjGMcHUxx+9ah5rpq4mCA+6+9hsvLC+y2WwHAz5+/QJbvMKD96t4cx3du4/DoEAd7ezjYmxuRgFbdp+c4u1ggy2tl+j14/S31YJeXS1yenKItcpx8/hmWL56KPDOLfduH21rv09SVJvbmMyMorgzIHgB2kkuCKQIhepUlQWgBwFSlm/0p930BZb123GFQ/Xmlx756dafAMTbgKhLIHJDrDWS9rmx0EjwiD6MkxDwKsE+SAq0kOdeEmxhZSXmcBPBkdWlqZhJDwhaIWyBqzYZV1r604yd5gGph504xkY0oz0hGlLgmsTkQWHuHKwNSdV4rgJ2FdQ/89kCwFOsEL33kaLFqWly2LZbcN1n30wHS0QBJEIpoFnYDJFSwEvgpSqm8lK1KVwY2WAtGKtgoKqO0o+relI1Un/E5kKjCukAbVgLGgTLhfWWJs1ZwjFiEpAB2xD1+nRrQ/Hs3wGrN3G/a+DvXF6cCp+MBFb7c47ivcg2GcWTAmFN1879p87mjMwE718pxBsb+AFN4ahTrHOAyUO2MYDNC2aiyHSe2wPdqUKgRSl4BgN1eJkUo8yyp4qUlM8+WLiKB76joGlMAy12A5cLDfEQA2GUA0/6UhIa/pAAmgC7FZ0VbW8tJ59hwfGXTS7VX73zvnFiM/MAa61S9bp+UUNPtKXwHzCUfVtTmW9bstWOD878WYUJkNDfXuBbDUPWFv4P/k5ODCHYuHqInKzhCkyAR/SB3FrkmOpmVtgGFnB/MKrUzOt8Onx2BESqLeZ45K4BHJfAznl+M24dxMJAby4ikDCoBaRXPM5HGwZ6XQGU9ow6R5yMZhsrEHBQNOoIAPPs54hvBT75Tfj/PIQJkSSRzdxCWbZ2D+PUCwZzozeVCG07X5yTbOULqeEeGkpqvVzrbycrqhIw0PDlzmM23WUW7YTPr5348nWCZ54jeMpuDwecht5GmsfOwA2zpkEGSl1SbAoANFBIALO3dwFnGi56JmnE9yrJwwCIBYCr6RbRwc6qfR7zL0ZVIh2a7i/VOHwR/qXRkBuyuGuD5VYZ64OP49Yd4/5e+jb/9/7H3Xr2WZul52PPlsMOJlbtCV3VXh+kJPTPtmZEoU6BIEaYl0z/Bd/4XhgEDNqALXfgPGJB9IQMWIBuwpQuTBJOHGpIznNA5THflOmnn/eW9jed513eqKBO+kPry1OCgaqrr7LP3+tZ611rvk/7RP8LNb30bg0uXzFZaqndX/HuU29U0bcI8tPTK2T54WhOwBeZToC2xWU1RfvUppp9/iEcf/gKPP3kfUVsh87bII+a3J5ieTeQOQrBpd/8AcZqhrBvM5gvVaZJZN9sWi9VUd1cqYD2SGZrOlMCOTKN5T6NlAcAh1m0jYqUSMAJPtq8GArOGbrFhrWoIYpujlZ0xLV6A5YdKQ5JC+Dxe2Aq7hevIR5xbth7d+Ulr5EXvgVzQilcJ38fOfojRzkDgGyMKmFjA85Xs5V1uMOtruw1Qg7mwCfau38KNe2/Cp+tDlmM4GGA3z7Caz3QGqJiPrJgZu7tZueR6iPSIVmWNZDDCzsFlDHcPpP6lwpfAYxCnBgDPFyJmMOplvL+PfLyDbO8Q2fVX4EWpxqSjQwTVx1xPvLs3JdaLOeX78EgEqEqslnOsFnOBcwcHB7J/b4o1fbIVTTTYGSrzm2t6NjuTVTRvSoMoRlfVyi5WfcAGq2qJsikQU8ldrTE7eoqTh1+hm5NczfsHHQ/4zGz8lf/rwNp+v+jPDyQp8Yv/n2dNPvOEmbckIjfmZpRlmezy5bKsM49Zz5ujhAOVXzLu711NuNboahbx9Xwf5ZrOaq1cjXh/JrGc1uVkahjR/oXrR936aPwIVRBhAR9PqwpPmgZn3MtDDyUjtnifcA4IvMP0Z4DUZMj6zDJ86BXAiuYgYZnvmWcV7pNubrCPEPnYPxijYR6vt8XB4R6Go4H+f11X2NvfUwFdzVc4Oz5DsSbBo5NC9u7rr+PZ0TGeHJ1iviqwf2lPZ1+eP+ezKQ73x7h17TJuHB5gP0/1rNLtRn++vr+P2emJdpLx7o56CSRhzE8m+PSDT9AUlm3M4aHxkbhGJPqmASJGFtWNSPZXblzGfLkw0olzvZjMSizKFmUHLGog3Y1w4+4VvP3db+HRyRGOZ2dyA7p+/TpuXLsmkt/k+QkWkymG6QBpFMum/C//6iMsVwuMdhJcvXENl/cPdN5CUSD1A8XNiMS62eJ/+NkXF3jFRYv1YgQuRuBiBL6mEbgoqF/TQF68zMUIXIzAxQj0I/CT//a/3k5OTnD07ClOj4/MGpDN7yzF4f6uDt3zyQRPHz9WY2i1WomRXVdbYzOT9a5kQQIHTsHTdmqaq2iryUDVaWTZvufNrT5PDLKqEyNebHg2/2o1MXjhov0hLxJspMkGdNNiZ3cXfpbhpCiR5ilQF2jmU3TzNS4nEQ5oYZaNEMU7yAcjgRRNQ0XMGgmYC9kg2DSYT+e60NButPPXauCX1QaLpYcs2YMPslGZj1ZgvDNEvjeGP8xxxFyYW7dx7Z138cp3fogu20XRhbqcH+4dolks0CxX2NYEGUMEaYYmCDFraxzspsi6KYqnH+OTn/wpipNjpF2LA7L+mzVWs2PM+LWeohuMMY920Iyv4+43vi+A9eTxYzz94nP4qwmCusC2rtTw3R2MTPno+dgfjrGcTFGv1wLqmG1F21AqfZn5x2xfKnuoTozSWADNwaVDvP7GG7rEPHr0CIvFQqrg+WKBwTDHeDRSJg7BBmUJbT0sJzMnbaBVW6VxksJEoNRGloPrqj7P6SToQh7vin9XGXAj1RUbdFTeKDuILq7WIOPk4cWfYIIsqjlHCEgzlI+WvMziVOafjAFddm+Mks2NrhMIwCblOMtw+/JlfO+111GeHmN5dgJvW+v7220j1rmaOh1tuAxQMGaxqV7YhJedKZtCUrfK79Byipy0k40VJyB+ofhw1sfnubcCh18ownp7SLPHZDOBX/aa0rV4zE2mNdoGazboqZJhD41N5tjHlgCufLEJFljTlg3Sc9BXSjPryqmhyLlIG2+5TTMTzXKiJvMl1lWn/5/knMcOKGDLhdZlUkmY2kJv0AHzoRqupl6lEpeZTQSkWBGEmb1wGOvxT8vm4/xwuYlqlhNsYcNLjUlmnrV6TaoV93Z3MaKd7WKBqixEAiHAZFlmazVtZPcaRrqsR76nBgKBR742sy7ZSNpNQ9w4GGDI91ZU8IpKdr8Edt0QGpDKLwcCk7RglqZUozhVVO9O4LKVbSxfUmI5C002h1o2ovjAqJaO2HyhrTOBfjYwLEuWP5M4ez6MMdrNZXVXMh+xLPS5RnmCpiTxo0ISAnliQCDBGz6mlLmxiQGf03mNddvJGnze+YjpWDDMTYlQFlgsV1gVpTK5uW5kfUsAg0ARUWiuQWeryrli+ZDO6lLAC/M9maNqzW7amPIzEiTi3CAowF+0+MsGOdIsRz4c6O9ojTyZTU3V6oAKgnb8Pq5rqZy09qyxmpKYQmCESryysGxyAjlUQ9K6mcSSbitwhp+94x4kWZ1ZYgs4oaVi0CKj1SPXFnMuFbZo+1XN+Z1FKJhvyDlT10jgSUGRNsAQkF3dOKMdOeuTWcVTtcaIBNYhAdZpIMvmsmwEolIRmebQ35OcQXCXCuBVtcW6sqYv1VmyHdZ6oGrOahV7Si5605FBrOHc2xVb097W23gQqhFNgIDvY293R0AHx5BxBQTCWEdp6z7aGakpdvX6Nbz51ttI0kwWj2fTGT7++BPUNW1gK61h5hmX8yXOaLH39DkYERFSvcPXY8NWShWudSPOmBLe2ehSHeP8Vo0IZjbfBBoIgEklw9rj1L1GkjGiTJ/TyXHhPOQYScjpoqvNhtYyMlVbHBCm/YbzgQ1CkktCH6tX3gwaAAAgAElEQVTtBst2KytaNkp5HjlIQry+l2PYdkjbTvXed9axUglyTQRUIRkZRMALwV86CXCdbu2sQzCHNbgi8Ubjv0XYtPCda4X4JI4IZKrM3ibe6kRvAe04Iab0c8CscBWtT7PopVX/pCxxWreYsC7FgJcBjGxOqapk3IUfyvKe4CCb1nQyofLf7A6cxTKB6dpSPQQEa0wd6YMquo6Z4EbK4MMkT4nkMK23uhZJr2E9IyieUFkT6jVI+KOqne+TJJQnzwtcvpxjkJOaRoLBytTZbEa3G1SV7X/c4zkHCX6REEjiFMdShI4tbdGpujeb1ZSZ7lxTOptaPrSpi/tcX6fqtdOlmxsOHHYAkFVhh4y+dPxXM7m32zXBu4hpDXPmmbOIjWoM520WeUgItG+sRnD+yAJaLDVPjhxy/ZCKa6Nme29xf65YdudfI4Q5fbgDInV+4Di5j9PnGUsprGxIU3jJ7KP3FentfN08Mzvgfp7ZPs/vp903G/hcg4tlgdl8LeIRSQKsLqyvNkQ2Rj0RTmDw+Zg6+2A3n3U+E6HTgAZZaasQbLH0Qzxoffx0WWMqZSuQs3ZuPCQki4X2LNuaub20ayeIa6QHWqTSvjMLIiR0dmH2KfcZ/u4iNcjOaJoSXUeyGmTxnnBOSoVYGAGC946QYAvBTosDcUJppzJ+yQ65B3Tc+YmF/gUhhcQ+50IgVaY5AfSW9ZZDbQp5FjENmbvoGEBOtamRJ7ie+LtcUKR6Z70xVbwBy1wbvs7rtHwm2TJPU4yyXO4+68VS53A60sjJx7f9l/a4BcmNrBuMm9lubD+WMtM5kJCclqRaqyQ40kKZDkkkMeo5as0FWFYdTlY1/t4//G386Pd+D2/98AfIaYs7GsFPUmP58JeKlrXmetC7H18Zg5xvWm489EN4KG4pfwTqpfJ+z/7sD/Hgx3+KRx/8AkNsMKRKNAyQhrHsnUkyIWHx4NJl7OztSX381aOH2tcETnUVuq2BhCAIw2ffbgUeRgRoSZ4kMET4kEQVOjGxTnKt2OxG6AXn4x1ufbnYKJakd7Dg86UNPp0gSDjQOdRFdYgEQEDNCCdmBez2NPf8lSf8kmW7rjdOPU9iWcr4n6HZ724ZNs9IFt2hN3Lg4f2I5xueScttAH+wi6u3X8Pt+28jyMd6jiTOcTmfPH4kZa1Idq0pwuWG4QfKEyZZjtEfy7LGzVfvYbB3gHrr4fGzE+R7+xjuGNBLMhhBfn4fHb6y0Q5CPv8w4SYAP2O0BQnSK0ymE8XBMLKE65oZvnQS4xpMokB2x7KADgLdE/nfq9UCAc8VdOcZJCIcsbiZk1CDZr2WjTfrHZ9tWfKOXmNZLrCuqDhvkQdbrKenOHnwJU6++hKBiqe54RDoln8Pz+za5w0A5b7Kecq/Y32m4pdnbu6drH/cW/jveH4iADzkGZZ7viOmk1TDBcOxNXW7I6vz7BpH6mH0/YtsMNBzJ4mBADDrGklDrE+reQGf9tM8nxh2rv2vYw59mGDZeZjULU7qBsfdFgvwC1hyjiUJOp6bSVCMIqzmSxHBaLHP8wqtqjkfExJo4tgc2cIAg0GuGk01tmonc9eLlVx6eGcZjeneQ7B7i9W6xP7hSMRU1pjxzo7soOlCxvinw/1D7f+cI5evXsd0scSjZ6c4mS5x6equxoDOP6xNJCxeO9jDkHPh7ARXRkNc22FkxQAxay4Vu3S5yVLs7e5hdnyGR188xFefPIDXGJFD6SvOTYP1IEoTeEmsaAyu6zBLlOu7rkusK8ZWtFit6bxhvSrGe21jD9n+AJdvX0MwSrGsS8zWS32+Wzdv4a37b+Ab999U7fnsg4/wy5/+HB/96gNMzla6izC7/LV7r2FMUn9VYzWdaNx5TiG4z3n0z99/coFXvHTGuvjjxQhcjMDFCPzHjMBFQf2PGb2L770YgYsRuBiBv2ME/vV/9Ttbgiu0+WGPYpBnyJJETYf9vR0xdZ89eYyvPv/CLm+rAutVpYsws315smbDlHac1rhyTRzeRJ0qsbf9NIUCuxzOIsupwAajoeXcSSFnuYwEgXmAp810lIZqYCVRiIh2rGkKn1ZBsdkaF/MJyrMTNewvJQl2kxyDeIg030eWj5R72zYFtu0KYbdE1BUCgBdT2g5tMdrJ4EVUL1coihbFip8hR4AU202IsqqRj4eIdwbYDnKskhhX3noHV9/6NvKbr6EKc1QdgbUQO8MdtKsl2mKty2E+2kOQpGh8H6uuxuE4RrB6iumvf46P/uKPERUF9uMY+0mM08cPsZyfoWjWqIIOE2bLjK8gv/Um7n/nB7InO3vyBA8/+hCTrz6DV6zgtZbJO8oHAoCTIMTV/QPMz87UxKcKmAgbmxVshhEo2D3YPbd3jLMEq2Il5u2NGzcxOT3D0dERyrLCaDxWY5jq4P39fYFuy9lMlm+0raLVG5sktNwiOE3wN4xi2SfzGbLpQgCYgN7ZdCGAkZ1lXsWXzPAk2L/ZYllu4ZHN7Zsq1JQkllskhYdneYBq5HUEgI25rAaTMoYMtN20tPx0ADDtbalKbDqMsgx3b1zD7/wnP8BmtcTp04c4evZIVmtU3oRJgN3xCLEs4Ng0abGu1pqDvOSzX6XeMRUVtGoWcm1fpqpik8G+pB5zjWSBOgSeXPatGoZisfegYW8h+LcVKiZqYgODDHJTTBfMJBTAwQaBj46AaxjI0o6NJFqaCmxx688AWOsEW86eKbKoMOkVQmwq8f1Ol0tTUzLbKTOrM65jNX8J+DuA2dQIptKkbTqfCdW+bFLx520aY7JLecOvvnHcq2FcM7m3jbTsRwPuDcg3y3jay/NXliUCgekSUKzWqEtqnzdqjprYgGoDNpDMxo/M+m3VqmFIa0Uq+srKgJxREuDGbob9IFBOeFa3SKkEFPxmoIQU6rTcdr9vqaiTOoAEgz6N1Nl9S3/jFIeub25PzSlD2Khotqhp/UsrWTLW1SVgs9ga72FC0GCLMPGNzS6ChuXhEozkGA7SCF21QbVukYUARcJ8GWJpbCLmw0xWqgRvzmaFA4B9TOoNtrTZzzJlY7EBuCoKLNZrKT+kGOJ6UmOL65b1l1bElpP2twFg5jmbRTUbnZZna4q7ouwQxrQ29py6jaArLfWZLR5jOB5p7rHBtFwv1XAjYERAZF2W58pm5VtaqryaUrQvJRDM5l3JjD+igVRmEXSj4rPrUCrD2J4Bm5oENNkYov2qbBMpGwhapLQkJlBT0OQ4gMcG79YTALzJYlSgxTpJKZXlbLZbRNUWhK53kxjjNEKiLE1mxdGKmUhhLftkrgnug7SmlPWmbLJDZAMD5lkDZquV1JUruklUimu3Pnhvh04AxrkEGABsc0yT8pyM4f7swB0JvUmAUe2xejKg2k/ZtyFGo1S5drRSp/3xeJSiaSrsHhyo6esFMeMORf549PiJwLma+XllqVx5RhcU0znWswXSzUZ5yAmb+rQVltWuZbETxjBLfnMdYM2WwlSqG3MO6AFg2ak6EpgT3TsLWVWW8z+b0sYsnXsA2CxoDQCm6oiCbKnJnd0uyT41Ve1U54YBFtsOk7bDhGPuVLU7oY87eYgrYYB9ZpJ6AQLa3fM5aj/ZopOts61tYaGuAc1GtIBZpwLmHKS1rbBBAuGsgw7w7oFshy2oPgsY6B8hHSacEt40q32tPjdxeAGUBz6mzMJjw57zhf33lM/YQ+J7GG4DDLxQwCQIWnDPI2gpANNsTntAmsvhfPMRIEAAyYAukt8Y4cBmqQG0/DKlL8F4uRe0tOndIEpM+a/zGglaJItQFdpscXRaYX8/RZLypOZhXZSmiCZ4zDODI8QQ6KCFrBSUDohhvTYAmKCr2buz+c+xzxqz8icJhgCwwFX3/GXFqX3OFothKy+BvX1Qbg8QuwehU+g5+GvIrTAqvgfa1zO/3eN7sdcnCSiBj2zrSRUuAoFsh18CgN0Zm2c1AdTul+Z3jwz2hhi9ZShrUw8IOfKByGfECiWyNJIBFelyrXD7jE0ct3Z67NYRzHQG6RXfbP5HIXZ2x6rf63WF1aqU801vA93HEpwDwPxcLuvU5qdzIHCfR2prp3CUYt/VIMVEcF+IYjzsPPxkWuDU/bdYi9V4CSSRUOXINA1zEnG2uiQxEpSh9XAYIEEg5SvrcgynGpY6kvuUqQJlLz3gvSXWWuQ5oS5K7dl8bctMNqUe36hq0kvZymZhYJOid6jQDCJIK1KqObsI5BbbxSof10pv3c893cbQEVudBausmfnF59sfjrTv8uyzFVGD40diRS+UJb5EQhtrA5WCo3yI/fGOVMC0Wl7MZs4Zh/tcq2fb0H2irmThLjKu6ulWOaSK1uFZieuJFs+OtEvgd2/vQADwalVguVojzoa4/uo9fPuHv4F73/oObrz9DezduGEHjjC0L57hBfrbXY5nmXPVcz9PepvtnkHwEhnQ/N7JAC3pt4xP/tX/iof/z59g8fgBdummkZhKnM+cgIpsdLcQgeHqtetyEnn85JHua2Z9zTvjWiDhtqrNNphnWZ41SMSraylZSSzhebnzPRQcc5d1Lgt7Ej1JNA1INI1FmiUITCJHT9CxOwDP2C5Xl84VjpBEAoXIbefuP47c1RMz+igAt5+fx8hynGirn/lIBQBzwRN4tvOf0l2corglgAsfy26Lw5t3cfP1t3H99mtoOiN38qxeruZYnJ2i4VxwFjV0HZCXkhegpfMD93o+gzDG3TfeQjIco+y2mCwLDKlsHO8izgdyY8oGY4RRiq7zEEQpvCjWWYun/iAdaE7xHDebzdQ7IABM2mRbkyBXoiN5qGV0SY4kH0ipuTqboF6v0KyXaFZzbDcNOo+kJd77S51ZdHdoW+R+qFpA+/D1eiky+bpeYrmeoSjmSLwOzWImd5LjX3+BZk2yINdcgDBKjICjZ2Ty/97hgK5WijXy6Q5iZDktbbcfEwQmCE3CDN873W1occ3nw3uU3QXpvEKS4gsHAJIfzQnKHDNIttDNgf9e+wVkFVzRJp2OK5xzVJPLiQRgRWt4XvYjxT2clC1Oqkbkr4JbPEkAYSRyM2sS9y+9H5LzGGfl+yI86nrqrBnkMMH9K46l6pWjl9xXyDZusVisjEjrA+NRgjCkqr1DUdcYjjNEcQBaLN97/Z6IuKfPj7A4m+Luq69iOBqrnqzLCqfTBSaLFZYk2IYwEFYb/hZXDncxzhJsqwanTyZ469YeXr9xGTf29xFxT2Iesgf1WYaDkYiHT754jOcPTqAoDpLwRA4KzKGIay+OkY5H6Bh140PneAG6RSFyg+6AXJLGvTFCYeghGCYYXNpBOM5RbBssa+ZgB7h27Rq+9+67+M2//xs4GO/hT//wj/AH//YP8OHPP6GpEsa5EZL3mHs9GunuOZ+cGkldpHi7x/+zn11YQF80Wy9G4GIELkbg6xqBCwD46xrJi9e5GIGLEbgYATcC//Pvv7vlJYdN/yRJsbe3i5TAahRhZzzGfDrF46++wpdUnZLJWtLSiQCNp4uBVHbNBkVtTSABVz4Z7GTjm0Ty3PZTTZQ+L8ty0XiY5+WCjQo2EWUhzMtHVepSwcY5VYlZFqvBw8sND+tBliPb30cYB5g8e4r5s8e4MkhxECUYRxkGyQjZ4BLSfChmaduW2NYLbKsp/GqOcNtgvVgJRBmOUwTJRj+TAHBbetjUIXwvhe8lujAHgwwYZOgGOeKrV3Dn3fdw6f430OX7WHa+AGC25vIkk0/RlsxY+BjuX4Yfp2oAUW06Tjeojj7H0Uc/wRc//TH2PB9XB0PsxTG++PAjTGcT1H6H7TjDg1WB4MYdXH77u7hx7y01w1ZHx3j66cd4+tGvgGIJjzZldS1QjJcQXpav7B9gcTZBMZsrD0q20FKBsnka4PDSPgbDTIxrZnby4k1QPc8HODk6xXq11uygeo9gzc7ujr54eeblr2DeFy+5BHHXpdS/Td0qD2ww4riTGb7BydmZQBVeVI+PT2TdxuZZkCRYFiVKZdtucHxWwmd3kBdP2YHz4mz2iQSPBC6YaZ0afFQhW34RL4JbXVipHvQ2AbwokQJYGcBUD9YNBlmKuzeu4x//6EeynXr+6Ct88KtfoGHjPwRGOzlu3riOcZxJQc2L/2w5xWK1lHXualHI0rEHfQkA8+6sBqmUIw6EcSoRy/d14Ka7FPZxepwVvb3peXPYnW7UX3RrSNZ8rtFWbzao+EUVllOfUeVG1rMaixwbNidcJquU8uwwCRky20RZE0dUVXLNsjnYqxQ8zJYrFLIC9qUIl4LI9ToFavTj7sacAFOurNdYTHJegM9tn6VAdL3Ol2xNezWw672ri903qeWy9xIAzBxxXtz5/GkPx/csW0+nIODPtyxiQ8gMdKI930bW51IDcpwioKgNcE0DH5eyCFeiEJejEAdUcBRrKRupZBQI4vJke1Wpcph9s0wkW15Wfg7Al50gm7h8ni/6x6ZgoiKOjaGGzWjayLkmN5VcDrQwANiHL0CHOZ8O9OLrqplolpgp5QGcbw0VLc4KmL0sEnAiIBvmCKIYRdVisigEXjd+iLOylQUum7V0SaASgYQaAsCz5VLvXXa8JPVUjWqk8r2UlUYQ18B4qoIIDhoAzAxsmX2amjwMsVhas0dqYCqZmCMq2znLHMwHAz1H1fW2URY8v/h6zCUmiCrrZwe2yeLTZbIZALxVE4mWliSIMIeOjR/OV35VVGEQjA4JnhNFYEOOc4v7EW3NG6lkCSLF7GErcJSNc0/gWBOFqANPlq/LsjSLUdqAVltkAMZRgAHVVk6dnCcRMiqeuxYdG9Bbs4CmaoutaDbkmOGYDjKRmqhWfnp0ipJ7ZAsUTa9YdpmQGnM27A3I4TrQLOvVQq5hfF4rHHLK/64lTtcNEUtMzc5yQLXycBAjjiPkSYwh7dSTQI2/OM8x2t9H50dYli0WRS2AXZmHZYVNWcGva8S0XOQ+X7cY0b41DtSopBrJbBM5l5mJTdN9U2YYAGzqGjVFqbpxNqMGNL3kfnCufu4xyZ4YY8o4U0Q7ANjFZjpxodmrqvY69ZnAfFq2+6g4nwmabjucdlTPbDB31q8E9C8HwM00wo00xeU4Rca9vSrhM56BI8+6xBxGn4pi9/MJ/hIIFobD/chIIb21vxwRBP7aw/lbj8wBIYYCv3AKMFDcNMx9Fqca9g7Qp4lhDbP7Z8Of5B8eMYKU5BtzJOjtqan+pUKGtqXbYIsm4FjQyYAAk80NPiOq4Wy7oPsDgQamY1uGqSxSqQAmACygyJw1CBCz7vH9EvAiiBvQzYA5406prSa7rOa3smanhTT3b6mmpGykephZ3lRtGv+P9YJ1VVXOZddSJcnGeYONgDFVGgcAU5HP+U18hGAha4MyDXv7Bfsgbq8z8pLTYjrwvY+VcECfRTYaucm1/fk9nHesC5bz7KHy6DLAWmL5jcz7y2hHrex4A4AdcqD8de0kfM98zXNU1W2mThlu+bFmPcxftOo9z9LutzWndBWg6hT1VKMzt567n8BlB/5azqjNOyPFWfa49pCXFOgpG/CyoraazvM79xq5PvRkk14B3AN2/Tng3wOAzRHEqWSdjbT9fAKCAcooxeONj59N13hOe3tXrxQdIDcJA7hJcGPd6O1P5R7CuSqQ2NM48kzGFUc1bMJ9O9giInHPN0IOlY9Dgk8pYT8CfpYtyn1dM8wCVN3vrFlWOV5y4/1byuDzTGCdCUy9fq4ANl9unV1kiy7g19luS/1rX5YDr3RNZyXgDkUiXrnnw/fKeAu5WdiZkVMiSWxtKIpk62GY5TjY3RMoTFtfEle1DytnnlEQRnhi/i/nH0lRBEhI5qPzA4EcnsMZJ0Jl5LkDRt0hH+9Lv0agbryzh1v3XsN3fvgj/MP//J8iOTiEz7zWKH5xIJRVixGbeMbnLz5vZzRj43heAB05Qs/AEXaExPRyx0qZ7D/+X/4nPP7pT+Av58i6FntpIiUj7eyL5Vp2xlJiDjLcunVTRODZ9BRPnzzU2Z/YZ12v7SxKtTAJfmEkUIz7FYGaxXJp1uf88Z4nwLM/v4kkqDgZzsMQCe9rVP/ytajkp7vCSy4BXNeW1f6i0pNc0OdFm6tH7+7hyJ7O4aLnhPQNTb0Ca1pKAJhkPs5Ykk4rzV9FMfHMTmCQcUrwBAy+/q3v4tb9b2Dv8Dpm07UqWFdXWMs+uRDhjsQbnvntPG+5I7R1JgGQnz9Mc9x9821E+QDVxkPj+Rjs7iPd3YOXZpicnWEw3EWe78LzE3QbX3ESzAEWOSdJzbmpJalkbWRE1szVEsWS7lpWMzlXDw4vIR2NpWKu6LzFZ1UVaJYzbLsKy2KB2WqO+XKuWkCSXUqyJp19OOc2jBgp4XkbVF2Bdcls6An8pkC9mGJ59BRHX3yOYrEwZW4QI0wSc2+STbezwlbto0tAibKsBfqTZMq9RBEAHMeWd1lGrZi6lwDwuiCw3IrUyNprMUAbREGkmsrv4XiTAH0e/cPX4jpVvTOraaqAmW3LOzPPMAmJzYzkcRngNcFUz8dyC5w2HU6rDmfNBnPeTXQwNnvugoA0L0mqq9ZvsbOzEWSlUuacaXgmtUrHc/elywdSa7NnwFnatbUirqh+Jkl1kNOpjedPfh/zqUPdsQfDAd79/ndRrFc4fvoMs5Nj3Hv1rkjjnAOffPaFnL14luXynq+W5jbEuB3fx944B6nf5aLA9OkC33njCu6/cgXX9/eQkxw/n6mmJHkucP340TMcPXyOxfFa5xx+Gp5fuPZ1t+ZCiiKMDg7QUVW8aTGvS5yt15isKywVaWTRAzy70x5bZ1Ayj9JIIPAmC1HTct3rECaR4sTevH8f33/3u7i8u48//r//GH/6B3+OJ18d4dJugqsH+zjY3VdNzrNcc2qxnIkYT2Cfrgy0D//vfvzJBV5x0WG9GIGLEbgYga9pBC4K6tc0kBcvczECFyNwMQL9CPyL/+ytrdRcYYg4SZWzROCJDYzd3V3Mzs7w5OFDPPzqS1TrlVnvKhcxUgOAYA1tpaiI4SVTio62U0OGJ3U2ga3lZvlebIpIBeayUM3qcSOlGIFgZlKSrW4AML82UlPRhoiZWzuDgZrr8WiIdG9Pf3f08CucfPlrXBtl2Atj7EQ5hukOBjtXEKUDNaW6DdVNUzSLY2zWp4jRChxlk3M4ykBvvVXBLKMWQeejKdggShCEOdgaruMQdZJgMx7j6ltv4957P8Le7dcwrz1MmYVDWy7aLTFHSo142jNFSHcuiTVtdn4t4m6O0y9+joe/+HMcffQLvDIc4sbOnqwcP3//QxydnWFFBdL+CF+uC+zefxs3v/09+OlI9n/NdIbF44eYPfg1NqsFumKNoiik9pIVpedhf+QsoMmqbRpslQXcSHmRpRGuXr0kG+g0Z8ZfhDA1ljKBgOVshShKkKWZwEACQVQYUPHDC/LJ8YmaKgS6l7OFGjSlA4D5fTv7+9jZ21fu3LPjIzWeePmdTWeYzmdSBkdpptyezvNRths8OT4TQqZcUmYE8/ImwImqZSr2CHiZ6pcXdtqvCXjdUrVqzVMBEHwGUapmOQFgNsDFYh5kuHP9Gr73+hsYhD6OnjzG3/z0r6U+YaN7Zy/Ha3dv4/reocaOAON0PcVkeoYT2aMfYb0g8GyNH4JvtNLsmcWuF+fsPV3mr1OE2Oy3/pky31xeXq+Ac/14pxKzXrIRJthgNYIFmy0E0dlEpQJY9pSyy3TNc6l1qMwzBV4P0AgsZ95TrwCmqoL2gE6Jpxu+72O+Wguo4hqOksRyjF0DnWA7WfdawQL/OIcSU9xkNMwl298arlzvZg1LSy9Tb/FirOafUxPpuUmM0IP9VJ9Zl5mNRNqTESxgFp8Y7GYWcJ43y8aGDoOyXTNgQvbfBLAJZDpr3TowJeCSdsHKxobyXa+FHl4dD3BrNECyXiFqSmWZqm8v9ZkBdIqKZa60rJADkQU413rVL1WCVIqxicimosEqpiCgiiQgwEK7Z2YlCgCmit2Ua/qX/lZzLx0GAoAJKJMxr/Qq19xn7ZTy0dl+jmIDojiJ6BKYxLQaTqR6JYi7LFpsaOcYxThbN5gsG60nAjK7B/tS4BPkPJ1OrYFHIDMKlFesOD8CvE7R0iMSsjbk+DkAmDWcTUU2k5htNiHJxAUeUg0lwKcXr7KZnVKFQUs+G+N8mCMf5MqRlLKXChHadVOJ6ZgTfLmIFpVhqHVA8JgqeDbOvSiCRwC4ZV477W6ZgchnZP9WKi91VakAZsO3EWGEsyb3QvhUm4uwQWtcKvy26KJQdnrzihb2bPyy27ZFQhKM7yFlj1Z2ehaNMErZnKY6yJpohn9xvRppgWSmJE9UO+mA8PDJialuHMGgB2wJ+rKxS+KFAWF0Qejzl1+4A/T1o7cPdtPfMsMdoYRLiBwa/hu+D6p1Za8dekhpsSoLVGe5HxHgijFd00rbExmIOX4Ee4N2g2wDDH0IAKf97m5MADiU8tCIPiTmsM5wPjb/HwDYFMCWjyfFnVO7vixq5vs2N4QXjgj9ozNreiMj9MpJ/ayeIPNyLVGTlc1RD1UQoggDrHwfp9sWx22L46bDhCA559QWGG6BmxFwJ01wOx/iwI8wYPOzruG1FTbMhGc2fAi0odVcOZs4FXHMGrkNQJtQKmqlBBJy0yNopgLp64F+PweBeztoAqtccPZvFZug+mN1XyDOdoPVZoMzZtBKVUlgH0hjH4nnq6HpM2qDjgyONEQAdhtD753NYlrZC/yVSohNVBdbQHDK555vlsOyCiWhgd/vHkKfi2vvcaPzIYFG1ma+df5//jfuJQKACQRw72YjXFwpk7D2JKaq6eQWwC2kB/84H0XwshBYnQOrTWfKHTldWE0VeaMxm0xFizplLJXo3Pcts9apgPnvBa6/qMm9+rrfoPvsYOUDi1zmgHEH2lEh2Ab88lH7BIAt15kN9tQLBAKntCN2qjLtjYkxtNQAACAASURBVASMfVN9MS6CO6PqGfc+jj/HS4YazEG2rG+zh6aK2mpID9YKSD1XULoDhJtisZy9DZDiN9mze5ExKrtoDpDLWReAr/xPO3fzF3/n++FeSmUbwSKeuXsQT3P93wOAe7dfO3exsW41QKQhvQfuji8+ax1nONqG+HBZ42lZY0kFqkFb9gCpVNVnZ/021wwjddk4c04b6c+Btc6aNWEGNcmMXYec+yetxJNYFtAku/CledblmYSkOO67jLShOo7nIb22nrd9ueOFO6SZw4nuKi4eQep0R0YwlbPVaq6bimcmZ/lM9xejHLyAlvv8V+31BPYU6Nurto1swH/D8ZM6jWcOvt+EcTcWqcH3E0exbPnpisEIEtpAy77WkW70fGVhb/WUzg4ENEa7Awx3d7FYrXXG41lgMi0Qxsymj3F8MsWEIloEeOVgH//kv/gv8Vu/+7u4981vYjsaymaWgB/vMQYCO9ZEbwHdq86dqVOfa+4sBwwFNTaQO/MwtsRYc3rW9Ro4foY//Ff/Es8//xiDbYfV0RHGdK2gVTXPYbSQXa3RlSWCbYfbN67h0u5Yzkcf/upnIiAlBHWomuXeTeLShpbgKcrVSuAvx5B3JBIt9CypphQ/1yznV3Qg4pVXZ1Nfdx/eYXkIpHMIIcS+1rDecEOg+pPnCk6UPu/eSFvOyeIls4U+3kDmES/XJStbRn5MPKSjXPOEAFzHCygdlQjcca34PpowEDjIPPhv/ugf4Pqr9xHFQ5w8nRggTdeEhtbI9nm5tnmn92X5TeAwQTYcY7EusSgq2Unfuf8Gwnwg5SkVxjsHlzC4dh2bwQCf/PRniJMc+wfXcXDwihwe/DBGEMe6e+h1eUZTVEiLIKNl9xrHDx/gk48+VAzFjRs3cHBwqKxhEoR5lqRtMM97waZDwsNtV2M6P8PJ9ARTRjk1lUA75oRznXMMRMDzPZT1Wnbf3ZZ5vStsCASfPsfk8UM8//xT1MuV1hSJwJznPIPxwZqdM8mYJEw3LmbFLKl3xpmiV3hm51yh6lyOQrp/RhiNRjZ/nNuQai4vj5uN7KM59nzNhjEQ3GgJJCuuhKSoVnsl7xH8NT2doljSOatDEpnCX+dRzikCxIEvm+dJS/Iawd8tZiQOcu9gyaf1cZSoVhjBnnXd052MBE1tuyTFJInIq7zUMGqB9z6exUkI+fWXv8ZyOTcSNd0BmJOju4aRCu0cy7tghI23kXI+cwAw/+18coZiNsO1y5fxyis3tZ7++me/wGh3TzbhrBmzxUJ3b4KkumYyr7xYo1rMUc3n+Pb9u7hGYjndz3gfEEGQ7u0tTk9O8fzBY0yenaFdQudv7v0EgEmuVW3mv48ijC9dUsTHtFrjeLnA2aqS+9FasSh0UPIwCDykW4KzEbw0FAjckCjHCChbYAhTRmTRwjzHznCIncEQH//yc3z56SMEnYcbl4e4xvzi8a4uiay/HBdmQhPk515PADhLUvw3f/SrC7ziosV6MQIXI3AxAl/TCFwU1K9pIC9e5mIELkbgYgT6EfgXv/PqNo4TxGmufJ+d3QM18oqqwXA4wtnxifJ/nz95rMsCGZhkmPKLyixa/BUlTQcJ4FFRsNXlhg0ZAkay0HXKQSk02LxMYl1Q2LRnA/F0skCaxVJOsRHFzEo2Q6umwWyxVIMnYbYQFcBJhP3Ll5AMB5hWFXZ2R7oAzh4/xE7g4yBOsRsPBACnw0sIYmYdkgFcoy7OUE6fol0eIxdSZJ8nH2VovAZFyTzdDTKGc7Yhuo5Md7JEI0zZlM0yJJev4rX3fohX3v4WssOrmBUdpktqM0NEcYo4IjBCoC2GFyZoPF6+YiTMnolq1JNHePzRT/Do/R+jfv4Id3Z2cRil2K4rfPX5Q0zWJeYE5fIU68EAN959Fzff+bYu7R6ttydTFLRofv4Uq5MjLKYTqVQ5nmo/bTbIohjlYiFbSrKnmxXziA0gHOU+rlw+xHDMbFBe3oHR3lh2xwR3aVu7M9rBeDyWtaxUjy73lBdp5q4O8wEO9w7w9PFT2UG3tGKtaJG1RTYcKadrsDPGc6l+a8tgLitMJhPZ0NJGTraKfqjGw2xdGsDJedc0WC7XygBU1qVsTX27vLNJvwUygtYCq3g5JTBsSgkxqYMIJTwUyl0jwFxjZ2eMe7dewZs3b6FeLPDkwUN8+skXTr1hmWuHeymu7e7j6sEhDg/3kO1kWBVLnJwc63NOT5doq/a8MUrMkI0mNkp7S+jeBtqJkWQJ7fTuai4RNKy3nYDD3ia6t291/cNza1C1pB1zv8/MVMYlVcC0+GQj6yUAmPZiHCc1LdRUZ+eea4/Wh2zgG5DPhjubEvp5hvphyczZxmzimBHHRryBGGS2m4KSilWpi8jSjknI4JyOENP6tq7UbJMKmwAwm2IOBBb4K5/n3nrR8medNsY1Wq35xsa17MrgybqbAJdEJrKwZOYdf16sxoUx7q2Rzo/CmtMRtAt9qcdKNvYCD8tmo8aVMj0BXPGA10Y57u8OMKYFdF0goN2eyymUtaNcDdgMJiBj7eJ2Q4jW7BylUHTgbw8A941ks20MNS/Y1FFD27kinNvRyZ6YynVmbsWIElNyU+W9pdrZWeAqX5M/s6HFLHA4jgT6dCW/rFETx5zzntRIzMWlrd8mjDFZNzidN1KeRrGP8f5IJAuuLyqA+RmZ/csuybpq9Rr8Olc/OUtizisBAlLKWf5qymb7IEOSZDibTETqYHOVNtSyLuX8oz24AxvY4KYtN/ulaR4hy1nLE6dgMEU/Lb5tMhjwyTnMfYlEIdUGNm8JZhCU4fxnzhob6CIOmMpDoCOt8HpFqrLFO7RVoyYubSWp7iVAw09D5QKzALdE1uIY67ZWvaorqoa2AlSluOPcaakiD2RjN6DVaFNq4csKmWAox87pvziHqf7l7yQfnJytz4kDvXs8fxcATCDaAcECDwgAO2D0BWDqLOZdnmCvLuuz/fjMuK+SYKDvkd2pZehK+UkFhFMmymKX64+NRjay/AC7wwQd7RCbFslmq2zsse8hJ+C1BXZiHzlz2dmQZ74ilVJqkNKaluNttpiqPy4D2ABgAzDOXUCdYOrlrN/eOrYHsk1NT3CIylOzYu41tee2rQ4A7seHn5PN69IPsQ4CLJiDuO1wsiEI3GHqgHeuyawFdkkECXzciiLcGY5wNYwwJHmlKhUVwSRMqYBjZ6PsLP2lrub6piqRtpvaAww0bX2b+2Yz6cBHp5rU/z//S3tWAsCUn2oWs4qmdpm/BJ2oaJm1HY5J9qDyP4TISzlVJlKfbrW/C2B0LgQkB23IO6Gy0hFT6JCSJjHSKJJCuCpr1MyBDCMH/hIANtv3/r1LGcta7Oy6CViSaMfnwT9zbzGFL9+/AcBmBk7MwhOZSDnyVM1xr2fUA+swGRCOoKChorUjox4cYEnnF1p/kwTDeijCh+INqN43ULC3IpbLBPclB+C+sPclQdHUPrJOZmU4t2J2AE1vB+oAYIGB7rW1TxMYot29T0txoCHRjPOYDX+fwSCBrJhpLyvg2Vn89gAwPyP/u84HXJeRga18G3TbIeAqlwV9Pp5N6bDw4k7S6wpfJg7wNWWH7ZwI7DOZ8vPcMt7toQRkpPrqFfcCpqyOC/QOGakSay/l+ymrSjEnBhS/wOx6h5M+g/zctpZkCp4nCHJwHkvFyjnUWwKH6JIMUy/GlxXwZF1i1tQoN62stRldYeNrIKj2C77n3jGIEQM8R8g229aXLPH1vIzIEXXOEYNzkaCwsjx59rF8cu693DvphpDHRo40dbHLmaciTwQCRxZwrgU87+jzyJ3Izr6KGDiv7k69SzIEVYCu9vYLnGvbbOKNjcMzCkEULyIW06vFexTQ1P/nCm5HluHzIclKeLj2X4ILjkDAtcVzwUtEP5KW+F6leItDpMMBBuMRBjtDnScm84VcXki2bDe+CLuzdYXHZ2sM0xzvvP0N/NZv/ha+/94PcOP1+9jGCR49fYx0OMLewSF29g/gidDrYk+kqCT5w2qznUEcuPkyI0n/3jnnuPgT3pSSnIpuAIyAmJzg2Wcfqu7meYr60UOdQalKJZBER4rtYo76+BjzB1+inJ4q93UYeXj42UeoV3P420ZEJwGnIpptkaUpZrOp5rc5yJBU2Jznka8K5wMeAiWLFZ1AOihWgmCQztMkrJFYpvloJFOecclYZC3lF+uG1aGeptXPlReZ9n3kSb8HiPzhpoBKEWsZyXy8k2URfJ8q9lKkV7oMyLmBOc+hj5qsv+EIt9/5Nga7l1HXHlZna+XT+/r8hWqqCB9U0A5GstrnAxLRzAswXxVyX4oHQxxevYZ4MNL+uSwrjA8OMbrxipyufvKHf4jxeB83XnkNV6/exdZPpCL2GOFBMK0v5pIp04K6xeMvPsNf/PEf4aMPPsDdu/fw3g9/iLvvfBP0nCahoe0sP7sqCOhvMGauSehJwV2WS1TMb10upGbeVhXWk4kIzLKNj0Ksizm8YMNjLmnZaIsplsfPcProSzz79BPddXnBCOnEpezvrdZLxbs9nz8PoY60xffDtUayOucIz4W8VxAAJiBM0Jb3T96F+Xc8j6vssiY4BXAc0nbeiHEE3AWGs3axxuY5YvY5ArqvtJjPF5hPViJxSOWsCB3LltZdkQS2wMMcW5y1DU7bLWbMWOb5RWcQk5H7XOgCROnKYvFYrAHmumNkUrq/8PG09UbxTSlBVtbBwMfDRw+xXC116jSQ2xyU6AJQVw3ShGAxz+8kXRpRj4SSy9ev6t/TBWd/NMTeeIw0y5Up//Enn+LWnXuIaafN95jEWK0L3T95T9x0NdqywGp6hrOnT/DajWs4yDO56+xkidYUx5z75Jef/RpPvnqGxelS9s90/jCHICMKcblShe6nKYI8w7QscbxeyfVoveF4kUBnLhLjLMCQe8DWF0EoImE2CdEGW1QkjTBGJfHhyc2OgoYGddGITF4u6BrXYHcY49LuLuIgki39IBugqkqsKrqYNUgJsJNUpTN4iP/+zz69wCsuWqwXI3AxAhcj8DWNwEVB/ZoG8uJlLkbgYgQuRqAfgX/5u7e3bORHaa5baD7cxapqMF+ukWUDgXanvHxPJ0gJIMlK2LMcTiqoygqL5RrLghapVEFZViSZrWxCK/tGt1z7ifxvacqMuFTNfSoATk6m6uzxcsIGILOeqAZmc+j45ES35TRLZUPEy87+5UNEeY6jxRxXrxyiXkwwf/IQadtgx48wClLkyRDZ6ArCdKALGGGzen2KYvoE7fw58mADr2t1CSOYQdtlAsDbeoPcj5BGOaoaWJYbVGGCU3JYd/aw9+prePNHv4HRlVeAJEfZAEsGO4IXMVpZ05I1gk9mcJihaKlQIGgAZP4SZw/ex4MP/x2OPv858maFV/IB4rLG5MkJnj+doIsHWCQZHnQbDF+9gzvfexc3Xn8N89kC9dEZVk+fY/n4CZrJKWbHR5idnVp2VxJZU4FZP1TTlKWUKqMkRrteg90NEuWHWYD9vZEAPNowctwvX7+Cuqnx9OlThNsA49EORqOh1KAEvdTkox0lgcKyVEbP4f4Bjp4+N5UmLTipJGFDJIqQ5gMBwLSAJqDP501VxlpZmFRS8u0QDCWQFqgZTUUwba34NVus1JRkz48Ma1qSk8lfl5V+ZzObDUh2X5q2REuF4obKS3nEyipZjOnQ1wVtf38Pb9y9i2+99hoefPYpPvvoUxwdTfT6ynVjY99n3meGvdEABwdjXH7lUI27FVnFJ6eYnMxk58ufE7Fxex5g62RWJh9wWcDOfVmv7DLhnPKX4BUb3Oc2p+49CDxwCpo+21LNfYIFvepEKmLaetIi0xqTfY+NKjI2m5X1SyUtAXIHAMu+sgelwsBUjvpZZKmzqVJJec+WK8kKAoCdloUWYVrPfaPeNRdI1mAdyLMUNS/Di4Updpx6R6oJ11gXqNeYHWyvJDKtyjnmZ+VBtpjy4nO5eBuBwMrilM2uKdH5S01PeUezAedsfwmKeEDRWhOAmZlsCNDSWU2DLXAA4N4ox5t7Q1z2NkjrNaKmQrzprHlMC3A2dFqCHWw8WzijSCwCWlzu70vq316xZf/S1CK9+kvtYJcVqucudQLBzQBpHGCY8v0T8CDowLUQai2sqkrAKutTW25Ul67tpQhJ/WdeM72eCVo5y0+9Z35GP0TnhZiuGsxXlpHL7mRK/+iIzSHLlOb0lR0i1wo7n5pmjv6v52KN6ZfVjK73pUZNRpVrmmE6nzvXBvc6BOtjkmGYruyU7wSAmGvc0drd12cnoGTKRCXcyVqOjX6KhQgM8ZmycUnlCj9CRatSZ39edA1qpxLke2azy+xgLRyZQAIbslynLBNVUWtesm4Qhe4BYM5/qq49Ws0nicgVtKYn+YlWtfxewf/KLNwK/BnQVpmADvX8zKBks0/rziyRzQrSZD18b/zTujDChb5US509vBrppgKW0XqvtHc5npyv1nM30EHZxiozpo4lACyCiQMhuE6NfGIuHL2AnrsfQRPVOwcSsgO5Zlae72OYxdhUtdROzDalTT4B4GwLpJstdgkAE/Dh+yaYTls9uYCw8W0WqzYNXwDAyrp2CrZ+73cYtANTbG709un9770KS2QyjZPMvG0fekk9pddyOZsc7tYPUfoBVp4vstbphgBwp99ntId2ajW6aKQdsLsFrgY+Xs0z3EpzXA5DDMjkqQspuzdei21IYNeU/r3KXxnRsiX2EbWmyOe4sq73SPc5zuMUy3/r8tqr+/UMzWLWGpqB5qHIUW0r54Jp20kBHPDsEHoYBj5yNn0JThCUUJ2GwFJ+WT68OU2oMlLFnUaq0dxDm4p2jza/adls6l9TPdpO1atzOZcJKFh9FgDMwGmSqqgUCn0RPLTcOmt6CwDmv1V5cjXSzfWCVviOzHMO4jugiM3nXkFHMJlkD80FMXJsDQlk4ec9txZwdtxc33qf7o3KmtUiCAT+9iBwP3GcorxXxL6wgLb8PinXuea4bglQ8jyq6A4SkQw4SKQADqQApqpUwCr3BFr4c6647FwZcLo6xnpJ0oz2rdYUt7LVl42683H/O64kPXFAU0Z7p4u6cP/WQMl+J32xfwocdm4APbB/fgDXGTwQsMFmNes7gUy6KViWpdUw1mCdP3rRp+yy7QebAtjlMDuFMeeFQEh3xt8mGdZBgudtgKerEqdUjm0aRTM0EXMsff1ZWY4OjOV4cowFuLnoCX46c96gQs7OD1x/YQPlkss62oqB6hH3cL5PueEQEOX+IHCHc8YBwLKcNstXxUf0ZvIEQXg2cpbWPTDrbFksg95phmX76tTvvZW7aX/tDmQEPlo8UxFPIIU1zBZZPx3PM6L7mBAHAPP5GGHA1Ntcf5xnej8aFxInuOeRcGsEP7M33sod6ZAOP3u7CNME8/Ua0+VSDiF0B1msK8yWhaIx4uEB7ty8jfe+9wP8vb//mzg8vIx870D3vy9//aXuhIeXLmP/8DJ8EXqdtTUJejVdmnjShu5PrAlShPMzGrPFQo1lB8D1w3PvBhXB291Ud69mtUAzPcGmWCjih65EJLj6JLNmuQWRU2lZlegmZ1h/8iG++Ju/RDc7xU7soZ4dY3HyHC2/n4pFgkNuvEnAms6m2iNJHOSzpttIS3ehjYfFgtERvPIGGpcuDGUbOysqbESk2opUMCDS2DAmhDglbchJhLK4EZ5pGa/Dv+fe32eQn9f7l6yge1z8XETtAHOLq9C1BSmVqHksRXxHALhuVPeYfepFdLfwsBkOcXj3LoZXb6DxE6yWDYLKV7QFAXA6ntCin+4sBB/jONX9gbgnnQZEpGMtiVJkozGSwRBhlmv/4XNPRyPEOzuo4OFv/uovcfP2Pdy8dR/D8RVEg107q5D0w3sllbwsFKGHbGeE9WyCn//lv8P/9X/871oD7777XXz/Bz/CtTv30JQNtizqASOVjBzGAAI9N+bFE7zmnksL6eUczWqJarnE/OjIcp1ls9ShrJZyzgnCDk29RLueop6fYvn8CZ5+9gmK6VTlgECkyFU1Iy4qlAXJXRaHw2uinH08uvKEsu3V2nUWDLxX8O97chUV4bS45p1DJFqSdnj34GcgIC7gmOprQqVUsTY644/GOxjv7qpe0oL8+bMjVIU5ppCYwt8J0HLPZCRDy7uYDyxA548W026DBV2szJBG5Cp+F4FfvsdhzKgrgtc+VsVKalQOMUlgJEV2VFvXLS7tH8h1h+fGVbHGcr1EXVd6dmZbHAlgp3qe6yNJ6L7jixTuE9zXYTpANhpiZ2eE3fEQe8MBLu3v6/WnswVOTie4cfO2FOLc69PBwCJe6MLAs0LXCDimcn/y/KmiVXjnitnvGeRIfAK0CdIwwsfvf4CnD09RLCpzr3FRD2asYgDwhmTONBUwfrwqcFJUWDGT3Z31+DsJnOM8wYgxLnSuonNRniBMQ41RzduPNhNeWrg+SBKgiwCJz51qGPeOnUGKvZ1ddHWnHsRwMBQZgHE6i6rAYDi08y88pFGMf/6Thxd4xd9xnrn4q4sRuBiBixH4DxmBi4L6HzJqF99zMQIXI3AxAv8/I/Cvf+/OlozrIEpBnVSYDDBblZjMVwjjFKvVCqvlCm1VYZgluphumlpsXNoOEfibzZc4OSPbc4soZl5voiaOgF82AxwbXpesgIqUxKyTfF/gwXQ2N1taNUy2OLxMi+Kx/u3RyYkaolQsjHbHajTkOyOEeSag7/atG6jmZzh78AWCco28BXIQwB1gtH8DST6WGosWYY0UwAYAZ36LDS2gabmWJbL8I0jBSz3TanaGO1iXHU6XFcp4gBlB8mu3cP0b38Zr3/sBmiBR7rGPULnIVDMnSY5sOBSTdxsx3DND00UYpAkGcYuwfo7HH/8Ejz79K8yffYHLmY8DqtCen+LBx19htdwgPbyBZb6DXy3XePW97+PON9/CwbVLWE7OMPv8Ic4+/xKTBw+xXa2wnEywmM8EqgaRKTSVQcobbtPKQmtMxjg/J5uXtERKAgyyxFi//kbM/Vuv3tSzO3r2DP6GeUIJMqqdM2Y82fjwWRGM50U6pVJ8NMZ8NpetF22pCECyOSDlBJnyZOAvl2rEMkOJ7HA1qqgUbFuBToWymkKM9g9xRnb0ulBzmlbcVAqzSUqVCtn8tJ0ma5x5O0kYOUASKKs1Gj6Hra/PS4Z6udlizaZhFKDsahweHuDtN+7j+2+/jb/+8U/w/i/elyJRznTq03nY1h4igjwBG1ohDq8fKEONMp62rLGYzVEXNbzOQ8qMV4IybGrTEpVXv17W5hQ0fSafVBzOlZbjQhUvQTdr/HO+u0g0B5adWz/21oe9wkRqLAN+2AxVU1p2dlSsemrskFkvS2Q2FwQ+ETxV69TUtVTxhb6pUpTTSqA4UhYWFdcEmIIwPs8yU1+9qy2jjwpcZu96W1mJsaHNptd4PJLd4mwyUZ4rgU8CRbEXIPE5TrRK3SpPzbyBLSXPJZ06wMpALhsnT0AI3wvJAySI8C4ukFWgoKmFZKXp7OVlEy62v1mSzqsN5u0Wy74Z4OwmWY7GrBmDDPf3hniFAGxdIK0LZF1jTHNnRUawkupNy/h7gTz1lrU9gNr/JwN/TRGuNui52sqAnbLrULLp6QH5LhspQ4yzGH6xUD2V4o3WekGIs+Ua09Vaa5LqBLoSNEWNK+MUqRRQW3iyIHRZsW7sqCBuOBdaD+uSTX2zsiboJ3RejQ5fzTv+TgVt1TaW/+w6k6YCJk5q4JBaLgqbtc6/ZRizwRgJoCX5pAc0mdfO8WGTjIoBrSs5JlLNbSphvibnEHFfNtm4X5CsUDdG+FBDVE7jBM5j5ZTKGaDt1Ozh+FVSwFveIec14wEy5p6xqc83ygacrAO3yIJQTRs1dGn17HLTFHtAJQqVrz7V5bFAsdm6wJLZ5gRvuG0ow868wUPNadYZHyMqV5rSsqmpZHQ2pvrxHIfWAEsOHae91vW5/afNda5d9cedjShRCpd8eg6O9gIqs4t2amGRFDg/qbQ0qoaBzSTruFxOgRNsTBtownkpi191Hw3gsmxTYo4hNnUrdWtKkIl5i7RgJAFns8VeHGAch0j4/ujowGfHPHkCLkRZHCjBeX+eyyoQiREQRv5y3CQDkHogyf35PEPb1TjWMer3NK9YK2FW/+cKOj2TlwFggnUhSmXneZh0HU66FqfbDabYYOHREcLUhrKW7TxkBIGxlRL4dpbhZpriShwiZ5O3rbCVHXRjRAkHsMq6vo/0pAqyJcnF6g6ti3uFV29VbYSYF+JfB1WpTrspZXGYfGbMtiOAQcJAVWNedZh3W6y53hMgDzwMPR/J1kNMIgXtbDl+gYG+HclQ7r06zEVzLmVmNc9bUSwF3GpdoWQzXsrNnuThapf4H6ao7ElIvUKRdpCqC2zoas2a0okuMDb3nBU3nRMICrJGU+TXtljXVPDbQHDd95EAUmP2jXfhRoL5NUeZZdwDwJwwPE+a5aXVCM7rXnXT20ALgBEAa5nl5yDwObxthBb7Oa62aX0YAEwXEc0rp5AnKNK4XGKdZbsNUimA7TkYAGyuEGoo+wbmK7fYKYBZY1h3eH7l82IdVPOdZCWnYNbK7TO/XxKL2x5iX70Dg1TZ/JkvZU2be4hTOjvSiUl5WQptv9W4C7xRtXAZyraXmpLb1PqKadHaNTLOOQBsgm794lDIFaTPAXZgaJ/ZLfcREg7CBLNNiKOiwlFV4bRrtA7riFndBNfpOkHiomBTRHzOVJiTpKNnyLElMETyz0Ygu8aCzhw1G/pcfXw/9r4F7LgvVkH+WfjwS5bx4hW4uWMqWgMtz+e7A1lNMW2zRGPvrLX5PG0PNFW1spCdhTjnn2yZe1KC7N1bgSBGYunB6n69OQKAA03dI9N+xD2U48J3oFgdZ0PO90T1Pd0x+ngEAsG0I2WtJHH2+q0bGO7unwu5sgAAIABJREFU6Iz45PgYSyrOPUZN5FgUDToEGI738Pob38St26/htftv497dN3XWCYJYav2js4lW52g4xni8o73YSExUkfqqIVT4cVnng6HmuEBg1eaNnqNQR55ReIbb8OyzQZf4ch/atiXKxQSr6Yms9+nsNCbplBOV5LHArF5579Qzq0sEj77EB3/6B1g++RLjoMV+4mH69CHWZ8dIqUQmsWDboWI8QwBMlwvtkSSZ8T7DczzP697Gx3xGuhdra4QwG6D0PEzKEidUShvOpPeS8xBAJa4j1qaM+REpjBt9J0cWizwxoLtfp25JnpOddG50YG9fB0XSdBnS/JAJAeBBLMeWDWsEla/OdYB3hxX5QQf7eP3730ed5JgVLVaLGnvh2OIIWHEjkro2Ih1zjih7vWwE1PGuzTMAn/1gvIM4zRRPZLm+ljPsx7GIhAS3njx7hntvvI0r115F52UYHVwVoF7XpUD1oiwEmvFzHFw+ULTOX/z5n+Df/pv/E++9954U5fdef1MxTOtqgyDOEeVjLItaZGkC7PyMJBN6slsJEOQJNsUS7WqFernA6vRMd4pNU6FczlHXKymAN9sS8+mRLKBRLlAzE/rTj7E8O5Vymj0N9iao3JVL2brUWKs0RdaD0PmTcS18HwRzeQ4kGZDrj7WfpGZajxMcp534hmRm+z6RpuQywHpg0QrmGADdXb3AF/i7f3Cofff0bIqnT56rVnBeiaxAIqeyf33Q66cWgQ2YY4NZ12K+6bCkm1EPAAtrD5GHkcD3Szv7GOcDrNcrLNZLFE0ld6ggDQUW87zNOr4/HCHLM5HrT85OFe3EeyHfF+ujiP2saRtzTOB9j/WUBI9kkOje6PFstDPGtetXkaeRCOaXDg4wmy3k2EWxwHj3QDWkrBqpxDlXjBjEGJka168c4mBniHq1wPL4GOvJGbZVgcs7OxjFMUYJ7zcePv7VBzh5PkdddqA4mDbcindhpjHjPui4QgJbGGJRNzhZ15jV5qzFX4pY8XhP9zFmZEsUYUAyHOtmEsr5jCSLljdx5h2zD0LyFu+6gSeCq6JpeIfwA/UvRlTJkyhVVlpbJI6SXLMoC2R5LkU4ny37Iv/jTx5f4BUXXdeLEbgYgYsR+JpG4KKgfk0DefEyFyNwMQIXI9CPwL/5J7e3ZG1uefHfBNgECabMUZmvFZDKC7Ts1MikZ5ZjuUZblQg9XrhDZWMuFgWm81oNEwJFVIsQHDPLZzaF2eqzvDuxbp2tLy+jNRm6bML3tqEEkKiyGg6RZswEpjVzadlYeWqXHGbS7I5x5837eP3eHcyeP8FXH/4C/mqJuGqRbUMMsx3sXbqNwXhfVsY0z23LCZrFM3SL54g3JapFIZVylFCREMrGaVu3UkHt7+wJ4D1dN6iyEbpL17F7/x3cfvc9HLz6Bs4WBWbzFRIvsuY5c3PZCMkHqMhSDXixHiBhFnESIdnMsTn7FJ//8k/w/NH76IpjvLI3QLxa4ujzJ/j8fVqfDZBcuolJPMbP5mt89x//Nm7cu4kw2uLkwVd4+osPcfLxF1g+PVI+JS2bqCjpwUA2i3iBoeqH9pDMSssDX038lIouKgF5wZGFpwEcvAzdvXdHKrrJ5AzlglmuBEvIls3U9MmHAyl+aB1FC0kCBgSBmf1LpnlAW174GO/tye5xsS5kZ0smNFXEo+EAW/7ZKU5oZ027sarbIsqHuH77Dh48eYZnJ2dS4FGVulqXen3OPX0fm2BsYNSNGMtUoFOVui6XaKpWjXjmhvFDrbsOS9oNhp5sXS9dPsQ33ryPN27ewo//5K/w8QcfI82EE6l5QYZysAkQVGT1O9A08pANQwyGifLE2Ihq+H7qTixfKo+6qkVT1sqY4ww3q1OnoDm39rOmgAAfAuS8xOp3A4F5oe0thXslqbHRrfHYq8l6G0vZyTmFJgENZdZuPRQkpDt5idn59uogA+XYYOKll40J5QM6BbAA4IrziAQMNjojZQoa8EcwzkxrTblJa/MAw+FAjHL+96tXLssa/vTkBGfHx3o+suz0A2QhQbkQAZWLtMyrGwcIsVHm7BFdRqKAbKdOsC5voKY05xP7iD0ITNU63wub1HyfbJra+woFGBRNjbOiw4wqYDYDCFpQWStLTOabbnAljXBnnOPVPMVeV2Fclxi2NRLlaRpaz8YmWfdshsnZUmpDawifW/q9tI0YA9yJAG341KiluoFWoks2v4kUJgEu37qOa9euYCeJcfLpx6iXS5sDUaRmz/NphemqRpgAhwd7Ik+UiyVyz8MwjNQASqnydjbTbDCz2bOuaxCELWsT3zjHRv1uansKMEJk41wgMAHgdV1hWdBy3TWonRJYALADINjkNkSSDaJIijHhxb6PourUDPRpodjwfbCpYiGdApDZ5JclqQE8rFdk1/OZstcbRp7IK4Fy/PhcgZaW3VRFgHPAQ1G3WNStiB20EGWOF3M5aRnLfSFnxvEgF9s/Y61g85R1pG4x8CO5BggwkcOE2aLz8+h5EdglsUA5eSGmyxLzij8L8GNHTBDIR5CIKuONauiVvSE2daH1X5dsHjKfNVADjXsfSSlsqAk7d26Tgs4Fchpo2K/jnmAgWMcpzXvFsIHrLhO3t0ZmLrLy0qiEtjkp60E2oFnYHdAUkPAhBwHTpnEvJbhFVYcBqs4+lsPRMgrNF8HAbzYYCAy2/LXDOMZeGmEQbOE1BZgeS5IHrXZTWj8qX9ipL6mQcnPFAGCXg+pyTc+XTA/2OhVwr7IzuIr2z4HmK1VjBIAJW9BCX/nYBLlcTTXwPEDnh9p3FxvgtKpx0nWYbDeYM/fa91B4dE6wOkxFFUHUuN0g3wLXPA930gh3dwe4FkUYMreP4H61tucngNVUwOJEOBCY2bQiAlERR9Wis6OXHbbLUT3PUnUZ41Y/zC6ZivYNa5MyqAPU2MqSfL5uMG9M+cNsSgrXuXdnbB5zbyZo7wC4DdViDiAjpCEChyNS8JmIvKOGtlN70oaTxKVe4a9jms1TDa1TpfYAqVSyig/gaYKEo43IHfw5bPCuS8Elplbcsvm7QUTCliMYzIsKRWNjr7LgQDmOW8LPLqDIJafapqeFKcDEuRvoWes8+UKVyn8my3GXAyzQzQFptPE162cD2s73TncGFdHCrRt+k2ykBTK7CdK/UdYLETgcmZHKJgcAM4OZGcBSZvpbzY+a2dHOBYJwL5vvUp6eZwCb2pokFP29crQt+9bs0p1Ftg7LbqU4y+zeLpr/Qe4MTolrbsOO5eEsu3UKcWfvujLCTRSZHTZdLfi+enCZSi9+kQzW2y0rB9dZL9uEf2G97TB2PSaRPRwqrBxi2SY7kJ9kpjBG6cc4q5gDXOF53YiUtQ6AgoppEgVpT7v1Nf4ZT3FspDP+g7Vdqt+NVPhSYgsJdE4rNfMgGXvCz+piLuTCwOljLIF+rknR7AD5XtWsHGlneNE3l6TudUQnK6o2f2R5L4WpuasQvDGe1EYuE5w/BAHJXOptgnsglIA/9z2eu6SQducLKbqdRbkRxvoMa08AsAiEypM1cg/Xg9asI/kYSEzL1BRJkqqeUwHIAbh0/SqiLMWyLPDl48ciHXpxijDOcO/Nb+Dtd76DN9/5Nm7ffROzRYnAZ/TPJYRRaipGft5xDo+2CTWfhVCiFyQyPoN6i6YSz1RzPop5LrPlKy4Mz0zcE+ToYSpz1k8/jURo4QZfFSvMz47w7PFDrBYz7cOXLl3WfCMxq1gVmJ+dIvM97PLc0pZ4/tkvUR0/RL4p8OqlMRZPH2L+9BE2y6X2onrLvbvRnFk3lcg0VL6OB7nOnzzfh5sAyzktz4GIZMbxLuYtgaQCx6uV9hAvosKd8Q8bZRErRoHkryiWAwDJClT/cr4S7BZBxdlGq5648/s5EdQBwM4cBIxnZV2VYwiBQ/KyRgmSYSKQii4Usj7W3c3Hqmmw5n57/Sq+9Q9+A9MOOiNWxQbXBpfRlbwHNuAG3myoArbM9snZFLPpwu5SjMmJEty6fQc7u/saF0b2iEhKwEy22yGW6wLTxVw2xvuXryMZ7KHexPozCT9UkfLMVlUF2raiaYVihZ48fohf/Pxn+OUvfo5/+vu/jzff/gby0S7Opiusyg5hNkY22ke18bG3d4iQzk+Lhc7uzIYmCExnIY/zuG2AukZQt1Kfk3heHD3FfE5XqQJltcDk9Am8ZgW/WgoAfvTRB6gXcyNUbjiHSHYqBdrVJW9e5lyQKDecQG5kcTkkLzmiQBJZPAkBYILHq+VS+8yahGSSn2TnTycZZzMv1xMjuvb3qiUjlzzPbNiHI6zXBSbTGSaTpYgOVIyz3pcFX49nlwAr5vySwEYXmm2HxdbA3xXJj4zecIJ6qdJJvg9j3L7xCvI0w2eff4aarjic9yRXZjGm6wbblu4tJEemussTAH56dITR7lCfhY5eBMUZm6O7RAtcubSLhmOtz0u1PhXisWzlb969g1uv3kZVrPHJRx9o7z05PRP5/Z13vi3yCIkGdISbzOYihnDQF6sF5rMJ7ty8gdfu3MT+aIDP3n8fT3/9Bcr5VNm6jEzY5TkzSfHVJ19gPitVR3ilZw+BedMEyteMUKAqmlbPbYdF1WLRmOWzSz1w8RMBhlmGnPnpSYgdns19EhbZ++A9l1VGty4RJ2ifzrsl6zxfh1FXBK85F/b293W+DpmrTPC96/DgyRPMGFvDe6fvo1pVuhu9cuMq/tkffX6BV1y0WC9G4GIELkbgaxqBi4L6NQ3kxctcjMDFCFyMQD8C/9t/uruNyMbNhgiyMbxkgAWVr/O17MKY78uGlZSyZCw3ldi4zD+kPSwzY8qKzGJ2RZ1dqgATA397W1plpbmmhuyVdOnaWHYslRVZKssqNjvmy0IKE1qL0T6YVkS80OajIapNg+P5TPZ8N1+7gzfv30M5PcbTzz4CFgsMN8AoyjEe7GPn4KYBwDEP7SXq9Qk2qyN4xakA4NVkLfAqTn00ARUyLVC1SMmSznM0WzaUfSzjAQb338Hlb34P177xLrpsB2fzNZbzFfy6Ux4fc3N39/alfCiYbevH8KIcu7tXkZCdP3uIxVd/iV9/+GeYT75C6K1xfS9He3KE558/w8PPTpEOd1Cn+ziOx/gyyPHe7/62rIi7coZHH/wKT3/2PpZfPsZmtjLrSTaU2GiIAgH1NMrjI0hi5lZ1al6QUcsm/iiijaePRO1yAyzYtEnSCDdeuSaFCi+7k6MzMV/J6E9zNpa2UgKzm3Z0fKzmFC9F/CocAMzLGdnj1268okvmVHljrTxU2aQimEy1NVVIbIhMF0uczRaSNu0cXsKtu6/hiweP8OjZERarAgkzdmiDS0XwqlBmkvJUXdefWb/KoGOWXFuLrUsAeJwNBfQt2wbLtpbNYLGpceXaFbx9/3UMghC//OkHePTgEdLUUyahbOB4udtGiBofvlSfHWq/lfXmcEj7p7EaQDUVyPzMBEqCUGBnvS5kd877pMEs1pnV/2Qd6YRLsvskoEGVlymBzcbZbKvOc+Z6EIHvqwcUpSpyDe3eSlb63h6o9LDuCAoR2KECi0pAy5yTOkl/Z81TgcNkvKvhTwVwKACYzSD+Jf8/wT99Fon7mHtl6kkq+7Uu8wxZnqr5+/rr9+QEMJ9O8eThQ6xmSzRFKcCfagmC5VQCsxG4kb2WKcEpm1RTkE1CvafQ8h/ZSFbTk+CfqRwltqDjrhSffF8OAHYNc6mC2UwLfFTeFmfrVoxwQhMNXQZolUhgisqfTYOxD1yJfNxOAlzzt7jqbXGJalHam7rMUo4Pv792eXcECvtf6on3ouD/l703i7UsO9OEvj3vfeZz54gbERkZmU47XS47PXSVa2hRplB3S0jdDS88IAQtISQQLyAahKAFT7wg8UZLDf0GQgIhgUCi1EN1lUs1V9nlSqedg3OIOW7c8Yx7HtD3rbVvRlVRPHT78YZ1nZkRN849Z+21/rXW/019rJ8FfPTb1nuX9oJk45eeA6bAVqGLaD7Gzt1b2N2ZIWpqvPiTd00WntTKroCfs3WLbdUiGhIA3lVzudik6LICCRtLtKsNfdmTsZHEcaSqnhl/zDtWNKF9GwYws7aw/M3ARThkvU+k+qBahkp9Wq+TkKCmtxQAFhhS8zswtYZ2hCQIiCwg1BHbjCQP5hiHBjSvK1TKbKSqzKwDNU+k0mbNp70yaz4VcIqmg8PGS2ItcGWnZ5XLLTN0gW1RC5TNOD9oPTyKpfThFycWgdfZIMZsmMjy3q0rdFlOKSWSxoBEBGgKxyiHCVILhGkdDJgdSeWHGBMOltsC66KRUo35YCXBOoGonlEh1I0A0P1phJB5vVWtzLCmZCONFnAm/oC5zdcZ4WwUS/l+bTaqCfQq1iDAzWZ1qoTYdW5aVHx+FgR2aFlplKLMWuWaIeBOAIeK+d6alw10WUJLbWqsF/l8Cfq6nnRlGjuubU6LpjTPlmPRZQ0Sm3MadR324wi7iY+R28CrUgQdCTe0yDRkI4HWRipvMjX56awCWFayfW3svU8tCNovFWMca4BRMy5U+PN9O1L+FWhk+c2mPp8ju+v8G73SVdbYbogSrhqp50WJy6bBkmocNs9JVJBy3JBkpFzkTyHQWzaY0g7ad3E/8vAg9nHkObKIjmqjwOKC1jPgOiIg2Ls19B7n/G+bt2zLrMlEtkCxAHFbPgx5xDw/kzXroQ0IXkPEpXVRYVO0kMO7rCKNXaTszKXSoe27aVSyCc/6bjJqjf0kwSoDhppMbOMSYNH3fnxJBpHvpNlS+csAwCafXSQFq5LlmqUCymR6m0xmEvFYs0lA4H4tgoNFkEl8YAwG52haE8wu1bDl5+3LJsGRyPdE2KpznicNyEQiD0kL3LeonJRC3SpdSQgx+YuGFHWtbLe2yPzERgnciShmZtLndrvXk9AWcbM32pxiG1VAFZ9AYEtAYoES8N/PbwLAVGHDRahna9YsAeCWLgY+gRTzQekseU3esqCw9gYNOGc4gb7eAvqazXD9ng2waQHv3jbYWr8LL7T7j1H/mi9VGGGJ9uzNxjSVd7LJ1weR5SjnhYA6KnktocoM7p9TTdtcXClsaXkrUPjV9Wyeu5kvPDdZ1TDnEBvjdBPxQyybBi+yAs+zEgsAGzbYCQCTjMgOP58t609NAWMrhwuRHPjxqcxyW+3rOQkhWn/8eYwQCI1rhJ2r/CwmBoX7U2OyWS1Irf1LX4bR1c8NoxQ35ytlq1uF9PWf81nJAZXgAe1SSfLxRIAlUBXRCtuCzjpzU2HI/Y52yFpnPL/w3EJVnlHkiXBhM2VNDrFh9Qmk1rnLkHV0jOB+F5k4BZKXSu5dlrxA1d3h4S34BNupxq9LpGWO4XQMNwqQVZUUwCQc3n3wBr7zr/wNHP/MV7Fz6y4m010kg5lIkC0d4WtGbMQC4uASEGmALMPi5FQKyqMvfUnxLkLV+/d7HU9giCo910hjyDnYH5n4uekM0Eh7ru/lH/KeUVUFLp88Q3q10Ljs7OwZIpjGwsXZyYkUoW65Rb08g7M+RXn+BPXiBe7tDOFuF9i+fI7F48e6o1aoUZLYFPloAweLTYGrqy0mQ8+4P/BaUntyVWH8gktAdzLDyWaDizzHoqmkvCRBjgTTgICa8rc7Yz3eOiDtgACw33RyVvJo504QuDa5wb3KXM/1mslhnu81eVDkN3Ou4pmXjjPBKEA0ChVzJBC0MgBw5LhY5RWaUYzRvVu4/847WHYOtry/lC4Ooh2RUUkE8iYBfFr48rW5/623SJn5m5UC930vwMHBkdbder1FMhiKbMnzdsQzIV2K7HvinZt3igoBan+A8WxPc7hX/TYNSd+1ash0nODi4gwvnj/B+fkZfvarX8PewRHcIMG2oPsNc1bHiMe7SMZzDMZzAYdU5nKB0cHC+Hw0ynP2Nd4thq5v7MebCtXiAouLlyhKWhhvsN1cIKIPWLoUCeDD7/8xmnSDpiiRp5nI6VQBy6qarhlS3nL9GsJonwHOf5IkSKI676oh7aFZOwkeZ5nUwgT9RG5kPeD9w1pAU0HMc5PLM5YOOi7yIpczixeSGA1FS2VZLnCU7lWsQVXZoCr4PXSZcLDiOZdnAMah8O7h8L9bRdiQjKj7Gh0LYGzId6YzHOzs6rU+/MnHWv/XVsasFU2LQRhjZzjGhndt7t+0l063CJNYNt4k3/OzczxYl8qiwQGJjTUV4wy16FRLkskIk90Zbt9/DYe3jgT6P3vyGJvVSnNoOp3jl37xr2IwGOPycoEnT19gtdlgMpkhzTM84fduVjjcm+ON+/fw5v17ePrxT1ClG8wGCd68dxef/PCHWDx7hjArcf78XKp13UVYcujOwx6O62KZ57oH0O55WxEE7sxZSXbetMRnvWa8TiLbZt7nIrdVZjjdz/rYEhI5VcO7Wl/shwwGkc5PnDe01GbtpRBhtrej84xHFw/fwybL8OOPHmOdZRjNTM5zVVQYJgO8+eAB/qP/6bdu8IqbFuvNCNyMwM0I/JRG4Kag/pQG8uZlbkbgZgRuRqAfgf/1l8adz+za4QTxZBduONTB+mKZ4uxqKZCPDQw2PSJe1KoCdZ6iqZipU6KqaO9p1S9sHrNRTTWMLvBsrlhLoVeygGXZSiCMmUS0C6ICS5aiocDayyum4LCRGEoFXNUVRtMJ7rz2GvbuHuPJyQs8fvEcZVvjrTdfg1/n2Jw+Q724wsz1MY2GGCdTzAgAT+fKw8mzFfL1ObrsHH61RNSV2FxlusglQxctLbDJfi9qRDWVMy5aP0Tmx7h0Qhx+/edx9M7PYf7gizhPaVNcId9kqJZr5cId7h/i8OgWKs9H4ccopQAeYPfgLvxsje3z93Hy/m/g8Ud/iKo4xTDpsD+OsH3xHOePTnH6LIUXj7FwhrhK5lgf3sWXf/HbmO0OUa7P8eS9d/HyB+8jf3oKL2XXxlh68pJCq2KCIdRKsaGv5ijBGubekDXedVIbjqheoLKCjW/XqEKiyMNsPlGzg1ap2+VazTMpHaJAKkyxyR0Hy1WKKDZ2hmTC8s4ZxrFUowTq7rx2X1aPV+u1Gr5UIfDN0DqJgOCQlmO8xG1SPH95Bj9JsH/7Du6+/gYePn2Bl+cX2OYFgjAxVlLMl16tkW4J1JP/a2yqjO2qAS94eSUATAb2ZDBSc35dFQKAm8BF2VU4vnuMt9/6Alan5/j0w89wfnquxqUalpyJnKOdj7BmvpcJ3Ks9NlRq2cvu7cwwjGJUzEDepGryDHgppa1vmqJl88c20cX87+EdqawMOMC+snJapf41Cj7ZQL8CAJt8z88brIpo7mWcfdPbCCVNw/daqUqLUx8Fbb+oSLJohKws1VgxairlKlI9Zy072eAWAJxTAczmKBumBIBNpicbqGzw8FLMzGgSMtjQkmJa4Xsd3vn612SxXeY5nj95isvzc6wuF8hWa4FqgyDCIIjVFKXfNZ8jG39NQ+KIIX/IOjDgXOuMTbAQCQJarVSlyo/TszIAtpj21qKYL8v3o3nmOagDDxfbCmtZgjkoHA851Y+yxvbgtFT6Nph0LfY94L7vCPi5FwYY0w2A80wIb4ecTuq9da4FVYXT9cWzb9jy7b4CAAl84dukqiHyUTCHNgC6cYzh4Q7i/ZnWW7faYPmjTzCgQogWf02Ly7TDIocY7eEQmE5mRrmV5Wi2ucgmVGqOQk8gCtcBx0jjZOP3+kaydd+1jSHPqCnZsKed73Cg3FuqKmmVyHVHu0ApRKUmNZ9S6j9Z3hlghVbrpknN/GgPy3VmGmu0iHUNEYXPjc+Lz1HW/vZ1CLzxv6WKYqNGwL+Zl1R/eCSuSAVMNTjXp0sBkgDgNRVBPQA8oL2+ITjQ+5CNnFEYYJJEmA4igQgO95WshJ+1auCRHJB2FQpaRGrfosoEmCcRBiRwMIu3brHclthUjZpwFZ8byRoENakQJpGA9tJ1hUnsYUa7RjadiwrpiiubFvJGYaIGP1VCUlZwTnGOmMa/IXOYr355G3qDgt56LEZNPwGPvXuABaNbvg/HQc5nTzW1ZJqeSADKu2cDkZm+nB/8XilkIwN4EfQV+Gv8CIwVt6dsusD1EVIxnTeImDVLdUjbXgPAY5cxBlsRmqgHZdTAcBBaq2eq8CywZYEuYyNrFYSqs6a49XioFdP+mf9mA7pj07kx+aCEQQgA87mVvRWznr2xHFbkAFE3N0DleEhr4DIvTX4eHGSeh8x1Rebgs2TmvImyJOpE8larTN1J22HfAd4IHLwe+bgbBthlc5SZ0soFNQpkZexSEWytcIUP26b/nwF/exWwBYGt8M+AJ1T7MntVmdYuat9D1jZYV7SvZ7PcMIkIaNC5g+PcW/XyfbAGSjVvLU+NtScbmgYAJkGJajrOMxJEpDBj/VTpNJtHQ2/4a+zQgJHmvNYndlgSUw8uMsfcgqbJeKhzR874j/XW2IhTVcO6UXWImb/oAJuyxCqrlI3LR6Q90Nql0xVlyiy9bYomL7U+BglBF+ZBAkVZ6PWVCawhthbHvRrVsidkuyuzWqPENPifBfhsjv31aV/kKjsHqQLm/sZB6637rQJY3yPXAjNXXgWACcYQABIAbPcJvQ4BTd9mWhP8osOBVQFqnPv324Pt1ja4fwa9gp7vhvuuTIZ7Fa7FpHvbcAFtVh3Nv9+rDF/F+Y3zjgGACUYyd53nJj4f/gw+L0PCMc+e9Z7kLirfWM+lTBZWSsV4LRCFmZLiCFlcyyjGzX5hlryxFNccYkYj9w0/kKrtJCvxdFvikvayFgCmQwsJnlRl0nM/KFuRFelaQ+tdujlwDxUA3NVI2wZ516JsHZStLx8C7TMkP5DcRatS4dx0eWhV//jVR0bw3KEvriGVpX6+a0czyvnGKnP7c1jXmMgC1xAxpB7sAeC6suQMgn6trKt5ziExi+5IBA1JNOKYEJSQRbYlyugZ0JaZwALJRT0byE4ZS8a9AAAgAElEQVRWEiBJviD4Gw8HOiuScJHT9UcuFh1G46nUnCYTnnbsBVablRyPqGx1fBcXy5XOMF/66tfwb/57/z7Gr78JfzgxbEAuUi9Ck5ZoFlsEyRgdKpTZEtniDE22wScffiSl23f+1r+GYDYXwdVMPknYzSS/VqCbys4znoZPE8F+rxiPDCilYu6VTcAF8rMrlJtUc422xQRleS4lqYPqwbpIUa4usfrsA0yQYvv8UymBd+IOM69Bc3WOlz/5CC5dQWgzzdo4SqRiPrvK8PjpOWYD1lISPV14BLydQIA0pbjhcIzHFwtcsub4DlZUjyeRiK8D2sWyeCvztza1qu5JCg5C1j6uI9bTqhZIzPsBMW573H6FbNATu7gPMS6JdwiqoxsUdQt35CEahrLt9whM1Qxl6gQaMps43N/F5P5dTO+9hq1LFxQPbuNj7o0VXcS9yRmFSKZDO+db1NZiiOAv8115lhsORnp8q+Va85MAVhQzx9kzcULMxeW9u2kU1VPQjcNnPvFItUHAnJF4w3WNvTwVlNstLZoLEazG0yk67sktiWsB3HgMJxzBjyeY7Byio72KG8D3I9Vh3l7LtkSabaXk5pnOowI1oDML10cDp8iwXV+hbnPUTYZ0fYlh0KLL1rh4+hDf++3fRHZ1iZJ2yNsNaoKYIjrRS8YRAZkqTYLAfX3rG8uygKbC3yqCOX0LKocZfTUYWtcFk7Ots0BRak5QMUwXLM5z2bPz3kLLc57LaKOcl8pX5z2a69khSdc6xBDj52cvCABT0QoHOQldvMvwWTitXG8YfULgkbng/AyRH2IyGotkQWvqk5NTxdV4EUFKTzbvh4e7uLW3j1E4xAfvf4htkZtsex1MSbAwhBgTWUNiY6exGsehHA5EEWxrhKMBxjtzTPd2MJhNMJyM9DmKPJVKloSC4+O7+IVf+CXs7x/h8ZNneP+DD6U0Z2/g7OwMP/rRe8jSLaajAR7cu4NvfO0r+Ml7P0STZzg+2Me3vvqz+IPf+A189oM/RXuxQHpl4m+M8wovQoHicQrXxQUjyepWTkk8z2W1ccEyJFNfxMskHGA2mWF/Z1+9qrZM4aPCfJSIXKD4DEb+sHyR7NFVdB/HdDLS3psXmcB+Eus9jkccYzifijBLl6XFdo2HT89sXNkc0+lMY8l58sb91/G3/5v/5QavuGmx3ozAzQjcjMBPaQRuCupPaSBvXuZmBG5G4GYE+hH4376z39HCN0xGGEx2AT8WY/dymQqQozKwzwxjc6PMtshS2u5mRv1ASzs1GM0hnA1Gk5toGk29La4UBJZdr5wZZjzR2oiXZpshy4YBLw1bgh3UlFqlD1nBB7dv4Z2/8nP4q3/zb+P5y1P8/u/9Lr773X+G1+4cYXcYIqwzpGcvMQ9DTIIYsZ9gd+82RqOpGlzpZoF0dQ4US4RtiggV1le5Oj7DsQcvSnRZpp2z3wBl1aENByijEc5aB3f/yi/i4CvvIDw4wovLpbEoLUpsT88RuQHu3rmH23dfQ8o+ABspIQGWIWYHx8DVKRaffB+f/OAf4+ThDxC4KebTAInbYvXsBZYnC6yWNQonwWUbI50dIPrSz2D/jQcYDENU2yucfPQhTt/9CPmzC7gZ8z9p52culdHAh0N7Ts/oxVpm+7TMv3QxJlDUAtMwknLQ44W4ZuJQoyxH2UATsJCkmAAPL/XGGpkNgR6QY/Nqm3eIY1dWSVSPxnGCAS+inq/GwdHtYzUyFtutAONkPFKzispivp/RcKiLIZVrT16cwA0j7B7cwuGdOyIbMPuXarteNSv7b9rALVe6xLNZxubuZrVWLjUzmqZjk83DuZjEiQDVbV1gS1lD6KHzgddfv48vvvkmfvLDH+H5o2dYkmAg++e+Ie7CbT34DZW8BEUpUTKKCiqtdmdjAy7nOcrNVk2eAZUruuBnmq/K2bUZsvzrgQUApIQzQqFXbIWtAoy2fVIF92ZU5nvUkFYD18o41Zg2zVbl2vW2j8oDNhbQhRMINBR7v61Nc9sCJgIu2MjmemLj1/48Ni2ovGWzsaksACwAzjRMBCKgkaJ8QKBsOFATuW7Y0Kik0vrmt76JO3eOxai/urjACQkNJy+xuryikAQDL8QoJAgcXeekkXTBZiXnjGk8E/yLrlWjrDhsatL+max5NqKM6tZmnUowZZQ0wn7ZqKdal58x8rFIa2wqZgc6yOEhpYKWzUhazXGO141AnwEIAANvJj6+MIqxw5woKjwJpLGukQhA1VRDdZO1h7SFUwfS3s6xByVs04+AjVqhVNIyG5K91sSHM0swvLWLZhQgK1JkZ5fwn22xR1s4F1gWFS7XHTbEJmlRGTPDc2CUSQQe1YA0jbHYo+Uw10Mny2QKEmQryDXNZ09wjE0dziUqo0ICZEYBy75vNGRDjxlwPlbZVmuPYKJgH6vo4nhT/cumnzKXSwIBjTKymOFO0P5qQbIOcwmpQmVD3qq4lY1pMt65P3Bx9MCywCgpMXtFjFHRUQ3BZp/a6QRkaQHdOaoXBJMKEgfYMI8DgV/64ms0dABoTeZ5EiEm4MFnUraolhmGg6EsqrO2koMEs81IPOLC2xsNBDYQsOHnW6cltlVtsirZDOL6pKJSFtHWTrosEHYd9mbMBotFIDk7WyhCgNMsIpgtIMBXXiCfm0eraSqGaqvst0gbQU4+D9Ee2JiqZRBtCB5qjFrnAJtrRsCQtsEcB9YOqryYica6SdcFNgr5JoqqljU3nwmpMyUVOLagdC0z6w0QTCCItovZlu00q14uO9DilnbDUddiNwyxG/uYuA3CKkNMcpYFu0cJAWCj5jJAh1XTyQrfAEgGabSgVq98tsDVK/wWC2QZggxBHn5Gjk2JBjkzJKlAJU7jm/qgseEZgh1ALyCcLSt8rqN10yJjDSEwzrGxVvlsOhfM5XQadAFJUIDDLMeqRVx3uAPgQezhzUGI15IBhhzHmpnSBPgJNBlHBQGa1paRvXBZyloHiD5zuc//5Rmo3wNEuqHVO+3tbV1iw3dT1VhVrda+lL905wgINBowl/sBfy7tsNVIplWh8tyZyciMPQLy5n30ADCtnw2ngGvS1NA+gf3a5t/a0BrbUgPSKyvWEolYEUgqImlEltyc36obruYYFcB8feXxcm12rtRltLNeMSePJB/fWGiTzME6yjnHebM3naBktmJWqCYzaoHOIvxF6840K6SOUz2S0tQAjRpPqU2N6lyKYAGnPfnKEC+kE7f76bUdtK3fUuJ5DlobFGvsaq0S16pzZYssoN8SGerW2IdzbfBn2rmt866t9domWPsIEnFf47Pr2VoCqz+PdjB2wEatK9Wu1KYcHxOZwsMA624Pul4DwNbJoydUyBJaXwZvEwHQqourkgANCZauzkmcJ6pNBIR5iDUjqvnBOi8QhCCJBU6lVmONYc0sjaW7SnR/TrEAsFEeGzWunH/k7++LxJG5Dk7zGs+3Jc7qTgBwTiwwoO1solzWLq8QVB1GrotZFGKeJJgSxKM9OmpkVY60LpQFn1YdNoWDsqNDhFHFyl6Ycnmeb6yzihcGArM0lNw7FD1g6lRPkmJdMuNoIzysi4FRNnOe8WxJRSzPGrSdNiAwz3h0QooDqoG59k32NG3NmanJmBI+RYJF5u5D0yQ7Z/soHM+XPTv3D6NANvOVY8gx52fn+DCCheuA9rt5UYjsyeGnOu328V2ztrnGqxKr5VLPbjgcYDgcikRJq/b7b7+Nv/Vv/x041qVIiDn3qzBBS5Lv1RLBZIZytcT65VNcPH+IMs/wg/d+hFVZ4z/4T/5TRPde4w81th2ayCbqQQuP40Qgnr6tJGhyBnMeK2PWp9+3OdR0BMv479YShy4aaWEKOfetLIOXJDpbkIzbhayXLurNAld/+keYosDFJ+/hwz/6LtrsCrdmCeJyi5cffaAaTYCuY+TObIr4YBcvrrb46KOnmATAiMQ31kSS6Ag8tjwnuQjiAR6dXGLFs0oSGAB4kGBI8Gs0FNBGAgRJjulmi6bg/Yq1wDWW8FyztNXPcygWQBntFgi2VuO9cJqfUbWHIDE3n5rrq0XOe9mQYHSAhCTblnbVlc6FYRxiVVWY3LuL2etvAKOp8rUJovpdiEEbaP7QFasOPcSTsc5h5m4dKJ5IBvm0suaz4PpgPm6a4uL8TPnIk8lY93daFZNAMJpMZe/PM1jrBXLY4B7L+zndgLjvKI6FSne3Q16kOtOT0LG7v2vJQanIe64fY7xzCDca6VA7mu1itS2UsbG7dySiDTPfy7rEcr1AFPhwdBaqEXMO8WfRcUTAJUluPI8XWC8vME58uHWOi5Mn+J1f/8d48egT2YpXzAZuKoH1BP0HQYDEOpxQtUtXGEOOMkAtpyvrHusfax7PMwSA6T41SgbGyYYkJ9qM5zkaRozU5s7ZBYG5XykbnfML6iOUWQnGHdG9hGcZPkyCwyTScJkI/G/pDgSsHSp/HYG/Le8PgUdts/ZRArcE5Jk1O0yGGCQD/bCzs3Msrq5UjNO8MefhyMPVusAvfvtbeOuNB2Kw/uZv/CZenJ/rnhmzn6AfziXMmIJG7i90Kxn4VM7GcnXhEt0WGbrQx3BnisF8ik2Vq75GcSSHNPZwSHp/8wtv4atf/Rru3X8djx8/xY8/+BBHR7dEHPrs08/wJ9//nmrJIAzw2p3b+Lmvv4Pf/e53sTg7xf58hl/+9s/j3d/9PTx594eoX56jo+SZ5zsSMHnHZSav7+tMfr5NkXLcLHmL/QY5JUhoQNKNh9nYgL/78z0U6RbZZoGqWGM2SpCEnu4KdLIjAOxT/ds1ygve25nqvp/nzHDmGYtdkhbbssDte/e0Rk8vL7DcbjW/48EABwcHODw4lJI6iWIcHR7i5//uf3+DV9y0WG9G4GYEbkbgpzQCNwX1pzSQNy9zMwI3I3AzAv0I/M9/7bWOTZI4HmIy25U53Wab4/JyqS8yg9k44UVDVppSAxhbaP4i2172SLT40p2f4K6xd+aFjZeMIidgaZpfBB3JwmSGq+dRRWoUw2S309qMzVGpAcn4L0tsshphAuwc7ODBV76Gv/l3/x5G8z384Ld/G3//v/ovsD8f4d7BDvbGEZYnzzD1fWVG0TprOpwgYZ4PLzpVgSJdwmtLBNQVlSm260JWZ6MRFY2Goa/I0yZA7SQovAR5MEQ+GOHOO+8gOjrC1jZ/eUFlRlO13uoSf3B4jNn+bZwstvBne5ge3cb+4S2E8QDpi4d48cEf4YMf/DpWZ5/i1k6MW/MRTh5+iqunV8g3JRonQOrESHlJPriFyZffhj+dIB4NxGw//ewxnvzgQ6yfXgBpi3xTGwsrWa9V8LwaYURFLC83uUKDqNgeM0/ZDeEx+4o5j2wFKKuKtt78fjbAqPglI503qQae3yGMPDHR2cihxTfVmiWZ89aCV3ZUfqRGgSwfacscJ7KC3uY5zi4vMRyP1eTg/OgtwKkc5vcT09wyo4k5O8Ox/u58bx97+4fKoHpx8hLr9Vo5TQQWeWkf0qKsbZU3e/L8DJcXa+zMpmp+URmR1wWCQYSGqhGPjGgfk+kYX/ziF/Hm/fv4rX/y63j28AT5JlezXA6yRlds1K/0m7JzunNqXQJpL5xEIabJAB4VkGUj60o2ndmMW+UpNrTTkt2zUfhx3BO4JrORjV1a4FnLZgPaMI/VgR85AszZGOfvU0VEXIqN575B2ytG+LpSWVl1sZrCr3hqtr5vrKUFAJNNb8Bl9RnY+wkcNRXYJCKQRnWsslq5pgXgGLtQk29pwADlnlH9y0ZkSLY+LYcbVLTdpsV212DvcB8HR4dq+rAB8ejhZ7g4O1UmGoFyjlfUudiheoBgJZ95lkuNSoBXyl5JRGlXy842lWauaWDxz6UmJdHB5KayWWPyY02OtezY9D0m45a3+qxhtm2LDXM0mc/JL2sBq4ws2TQCSdth2Br71zeHPu6PR5i1LZKiQEiQj7PfZgBXUlLylyW29I1+NZEMkGl1RGr+kanPX7RE1s+m2IN1ZjeCtzdSXld1tcbgosY+88ho85eVuFo3YrXzmXnKx41MXaoaKUGqrJRlqj4Dx4zPjqAhgR95ZhrFOZvSAqFthimbSARvehDNlVogEDAsNaMsJtlkrgTssKGiXHbPE+jLL9Z0/mKTLIxCKRLUkGYD2jbI2HRUViHXB6ULsiOXz7q17jQWv3zOmqcVCQUNfDZ6CSKrOco5wc/eA5hUBJZqXJHUQHUTm+RR5GM4TNDWzMLL0FWlGvRUkIyHQ4R+iIvzKwNohKEAULoFZNscFZUuHTCMIln4cWURGEjzEpu8xpZ5xpxTRuImRZIa37KJJYnA5IweHOzizp0jfPzZp1imqcaXZYR1cBCT/BDAoW180SCugEHjCkBSXibXJi3nuC4FNrTwSyoSzFzqiRpSArMhpmdovvTvzLata4EihX09NQ8tOMrGqgk7s3bAvf2sVYpS2SbFFvc0qv655gnk0RpeoHWDuGuVI7cT+pj6LpKukXV5SBVwZ9ToUpFcW8gaG0TVUZtbaXANxyhv++xja+Gs/EGp+Ez9FOBLwFYxCoYoI/Ub1xFrgrVDdAMHDlX0sorn+BAAb7EpDPmDgjM+u8YLULSsM6bpzudMhTHHr/I72Xx3LoEtglANhh0wB3AcePjSIMKRH2DX80DNXNhUUPAlwWDWdU7jV2yGPye8WZDyFamzyXvmz6IVZqDanCvLrkFKsLruDEjNMSKmwvpGEE/nJqtbNayT60LT//y+JrEmGOWvyd0UGN/7BVsCDbOKmf3NAqgnX3cmB5vzVQopNt9JzON64/e2yLoOk72Z9o9NWWCxyeCwNnETdT3ZW1bM/nUCHMxGWr/MHE+7Bos8Q84MVzuHk+FAjhNU1d05nIso1aSZiFXcM0bxQITAMq+wXmcCoqlMFUhgD60GLOVQGN/cPk/VjL+1n7VAcS+UJRjXD5/cDK73RRIK+he2ee+KoDf1z3oq6+doX7TKX/6T+7p+3l+4TvTvyRK5+lOG/d6eFNl/IJ6/DVXHCsS1pgyi0Fur9zbPVEQrzkHf/Pn7toLW63ci+2OSLAkgX8vPzQgqe1Y2/5/bg1+7s2stu4jCQAAia2fT1FitVki3RgUcR6/84N6q+pUxEHhqwUHu5bQz3XQOLuoWj9cl1lS/k0QYuzrflkUpK3ASL+eJi4PxAEezKQ7ncyRBIDXf+cW59iSeF7KyxZLW4rQBLWuteZLfuggiG3Cucf2bwyrHlqCwqXE65/SD2avBrRqbZ3qqeLkykiQWMYbnHH5+TjKuSdYJEuL4GWkRyxrPv0dwvS6BYexhEFGpF+hcQktxZaGXVF8blwRjyU2wiauOuKmpf0b97Qmk42tz/XKPZeSGkbab9c//mTx3jh/VnCZPm7bE5WYjR4v5cIj5cKQ7Cg8odG9hFEoPkpOtQoCZxCg6+vDz8txJB5f15QIOSSWOh0fnV+jme/i3/t5/jfDWsWJbdHiPIxYJU9BJ2ri4RLteCQTl+s+ZHRzGiKdzBHsHaHnIpUUyFcTck0jazAtu7MjPr7S+ed9ZF1vVR35ufp7lxblUscPYR3PyFN7VKc4/eBeffO938ejxB7h/vIOp3+Llx+8jdq21OW31CWo+uI/zNMVHH34GZ9NhloQYJPSUdUT2Yu1jemsSDfHi5QoZSZBRiNNtDn+UIBpE12RLnY1ISCUoSFBfJEm6DkXYHY9056zWK3hVCZStMpJZI/jjLC/B2KdbVwCuQdpityXdGMx8rce+LKBHAx/DOkexqQz5ZuigSnxMX3uA2b030CUTuMEQYTBE7MeKLVLGexCipBuT7gHGaJ5kHJIACATz/sRsbZK32yoXsMrs5ZpEhijEweEBLpdLxYEQtB9OZgK6eO7zg8gApJzXBCy3xkqYc0jEMkbvpKlAs9nOrhxTsrJGTnt/jyrKAfxoiDAeYjCaYLVO5fAyHM317BkpQxLhJl1Ze3qulVrnYq41klZIUCG5xJCecmUQCywPHOTpGn/6vT/EH/zeb+Dxp++hq64wiV34Nfd0D7fY21hncoYJ4WI2niIlOFgUxtWDZy+ewyNzbm/KBh0J1nYNczS53zEPd7tcws0ruaTE8QBLp1GN4woOOaN4h8tqdNtSzjyZ52DjdlhQNcx9RTYFDnK6rvi+AOBT2lRbkhWJpzyv5ySkM9JpwGdzZMgwPDMXJTbrDRarVK9PEFw1zcY48Pz3nV/5Dl6//zrWizV+87vfxZOTE2Q1QctIzmki6/G6xHXXAsMgwuF8B1//2tewWa/w/OQ5rtZLLKvMEFgDB6sqk5NOFMcCoekyc3TrCG998Uv4yjvv4NadY4HUvecL7bMfP3yIH7/7Q1oBYZLE2J/NcLS7h1//R/8Ijz75BE1RYHc2g0fnr3WKZJNh6AZyEuN5qAkDpHA0dvwqFQlABb1J77X0QrOvwcXR/iH2dw4wGU00xqNhIvU4leOLyzMM6WQV0QI+hddSYV8j9h3MJwPcOtyX0x3tqjkGg+FQn6cnGjLX+PxqgbQolL08GY8xG4/VY2K9Z82Koxj/6j/4tRu84i+ciW5+42YEbkbgZgT++UbgpqD+843bzd+6GYGbEbgZgb90BP7H79xVRzGKEuzt7WNnvot0m+P5sxd48uSpWiO8AGZpJoVs3zziC9Imhw065cTREpgXJzZbqwpUHkTMQ/SN3SCbXmpQWotcAiS+H0pJygYGQQfah/JQT+Y+Lz4ESaj+ChIXg8kYh/ffxL/xH/5nGO8c4Iff+2P8w//uv8VsGOD+8QFu74xx8ewxmFobtg38hnZGkWzkmCfERkhTpAJ+mNVYV7STymSFPJmwA8gmDxnGAaomROkMsUGEMp5i98GbGN65jSoJsSozgRVkZtdpisXLU9y5dRc7e0fo/AE+fnoKf76HW29+EQ++9Dbc9QonH7+HR+//ER795I/h1UvsjwNMAhfPPvkUq7MUdelKMbz1Eji7+0ju3sXkCw9QM0PIc1HmJc6enGD77Aph6WFnuIckHCvnaLE4x+XFM1TVCoFXIvRot5ypscKr7DiIMItHaLYF2rSUEk0AMLndDpU7fGoV6EY2HPoYjdn0YNvdZA3yoqi8IjLUO5PpK5tRNptobWoB3cF4gt39AzXdFqsVPv30MzFkCeKouS+rX2YvhbYJ5Arg3xalgL9oOBSD+M23v4xqNMYn7/0Izz/+WPbPVDVQHUS1L7vo2+0G23WKdFuyo46Cyr0sxSJdiWFQc0r5DsLEw927d/CzX/kZ3L97F7/2f/7fePrZCcptgZhEeAUTGqSMikPOYdkLC8ytxHCnOpp2fmyoBWyE8MIdxWrmEOheEABmPh2bgFIRAZHjYMB80Q5S0bGhKLClFz7otuoKwNjmNfKSKiuTo8beEf+MY3WtPLLKITV1BUraHD9rDSlyv3J9DciizFw14c2XmkskZbDxRRW/rGT5vSZXVA1IKq1oKa51yuwzAsAuEq5hqWSsosoatirfGC2CJMJwOpI1GJU3NdWYnotRkqBOM2zPFyhXW4yDAKMgQku73DQzTRcqK9iM74VaBHkdfkIDDpov/jntHI09sJSosvg0jVSj0jGqVWU2EkDis6lbrAraqlFByKawYdfLApnWigS62hp+1WGKDrdDD2/ujHAcBpgzk5xZWWWl58emU07gzbZf+2zHvhmrLGbbCOef0byQNnN9BiCb0hlVTxS3zVyM7u0iGBAYLFE/vMCOFwuAoSpiuW6QUyHAnhp7lX4kgJ5ODFTdsvljAGDHWLVZW20p/5Q7aMD8Pn/P2ICbL405Gyd8bapUI1/5Wvxi445qf6rZ19vckBls000OD8ouJHBgss7UlCM43Oei0T40YJ40AWGqtjtkhcUCqTzn+EkFz4lkGvNsytPFQM1UOkNKoUrw2LD6Zf3HOWH3FX4oWk3P5zMURa7mLJXpbMoXWapGJkEzKqCoVg/CWHnkHD/94lwikJzV1yB6EkZqnvI9yXa+rJByjhbM1zVgJhuUjoILOZDWx7YptT5nsymObu1jW6Q4Wy2wKTM4oQEjOceGAZWzLoK8Rly2GNSOCBEcSyn6qDjwqWZjzmaDiAphI0gx9tBS79vvtSAanyFBYK7rrCEAbKwCOWdYBwh8cm33XvHSdBo57jUARMJTrzyUHaDNujRKUAgAZr4hTd9nzFgOfUw8D2zv0RY6bK0NJr9fwJW5okkxSbBFz7o1wItsfK3d9f8nAMzvNfax/Ey0a6dtc835JaDYKFjZhNfr8kkErJ9G8q58ZMdFVjXaTwjeE3iiZR/tsmWTbYN7jdaPgDvrYIfagsCcccwoDwiWtMCu6+CO7+F26OMoCLDv+7KIj+oKQVMjoCpQtdi2O80LX//qFb/WAduA3yQZcD7LAhpSATP3NyMBTvEAZm1STdorENWA7q2a7etfO65atafJMDWDTwKEwHhrKWtqu8FKRczTSYeqGlZQq8KrjGPFMIwQWQCYYAcJFwTTqIQf787Q+K72u/NFqpDbMDb7OWsSHSSo/h0TDLLW1hnt5WkV2bu/cl+YjAQYU3l092hXRAqqqbhXUIUdeYRkPDXgqWyWo4wshk0EgMHA7Hq2hIZ+2HsAXuoxa+ssi2jOUamETUaw9nurJm9I1jBC6WtFN38EyV/MtpRVu32whpjhGDt32TxbsNmqkPUz9f1W2WuJEUYZbshbPbmjh/JM7rKr9yMg34Kz+j5Onj5OxUqYX42J+POHehMf8Tm8qXOazb29Bs0tSNBLePuh7AFGY2nOcw/t3RNjyd11SNMURWGt+8UwuBYBX78NzUtrba+oCWtxX9F+Hy6WdScV8GXboeDcjVxEQzp/8H7QKNf+zt4Mt3Ym2BsOEPNN0Y2BUQlXC5ETSmbB5xUKEiZI2KEKvarkvFNTUMkzFJWkHDqNqysXCZGobGwKa6/OC3IrMpm2Ul5T+dkaF1ItUv0AACAASURBVJyYd4ckQkOCa00j+lbrh7OQZ0I+J/4+4wU4EgYApjsGcyaNspePI/Bo5wtUeYGCDjcEbulcQjcerjWRcxjbYYgeUuwTKLWKYwJEBOcEgHHPlUMLz0C1IZ2RPFRWSFwfkzAS8XBCi1g/wNDxUG9TfS7Wft6xCJZFsYswlmxZr8GondFkoP07kyU7Xy+mPwRONjm6nX38jX/n30U73UFBYg7nf2QcXWihyvV29egxli9fStFP0nA0nGI038Vo7xDBzp4liRQiFBL8pouJGKUE8M+vdE+I5nNc1JkyX6kkHXgBtlcX8LwOCd0Qig3cxQXOPnkfn/74T3C1PsXB3hCJU2Dx5GPltTMflapjKmTju8dY1jWePHmB9GSN+SDGaBjLBYcAO5XndP4IEODyPDcuKkGAszQ3ny+kVrDROZXkI3OWZmyLiR7gfsVc0d3JCGPml5c5fKpOS0MUNQAwz5qW0MV6YV0iDCkZ6Cqe4cyZvBi68Hk3THxMmkIKUlqfVyMX4eE+Zq99AePbr6OLxvDcAQIvUcxKVxSqw26UoA1jrFLjnMC72mw6w/LqSnOMRFbRaGh/xLt7XYismWVbET5uHx/LrpjETBF6ec+xuw/TZ43DANcTiXI5ktHI5LNKBe7rPsT7RCzHldDcLRw6tURyIiGIzDNZRFI0gXTmMfuJxjEIfYQkJHJO6jxijP9JOJfFMmNzqhpxQqCYMTUNNtuNanSSsJfg4OXJM7z7p7+Ph5/8AOn6CfZGAcqrBYrLJQatC3dTIO4cjOkQFoRYr1cilikvuywNOYskRBJ3HV9j63cOao1nLdeLYBAi32wQMCajcxGEES7dBinvXQ7vFC48ZjhsKnQrY6e9dlpctTVWdLmYjFTpq6KG1xrXFgLAaeipJrLfIcI0uYbsyySx9szRZILpdIptxkzdJ6o/rIO0miY5N8tKnRlYt+ii8frrr2MymWKzSfHj99/H+XKp5zGeDvWZ+xxyEl6478+SIW7tHeCv/eqv4vHjR3j3vXdxtrhAlwTwRrH+eZGtkZWFtl9a2vN5DCdjzPd2Md/fxdGdY+wdHmA2n2v9btdrXJye4ezFCYrNVsTpGUFVP8Tv//bv4OT5czkbETwdwsWIFtRFo3VP8gDvcDWJBI4rh5QtreVJPPE9lE2FNEv1Xig6iMJQBIc7t+9gb2cfIzoVwMXB/p5OnhfnL/Hi2RPNfTmloGayNdAUsoAexQGOj/aRRAHyPFW95DiSRMXeB0nwJ6cXeHl6ofPowe6uxo027Yx9IVGdtZp3or/zTz+8wStueq43I3AzAjcj8FMagZuC+lMayJuXuRmBmxG4GYF+BP7+Lx13vEzQzndvdw/Ht45lr/vZpw/x8NOHsrXs8zZL5on5zFoxWb/M5mUjOR7EGI7GAn+3KQE7Zgs5iEICIbxrGsWarNLIfG6oPOWlLZBtDw/qBH8FAtvsFV62mP/Fi5CsQaMIw/k+fuWv/+sIkwkefvYZ/tk/+X8wDB3cP97H7b0pTp8+hFflCNsaEXMhafvExgkZ22SmV6UynRIqcMocm3UqIHc6C+A6xhO4QYiiTbBpIizbEJjs4a1v/Ryy0MOyLrApUySDQOB2lW5x/uw53nnnG5jvHGKdt/jRx4/hT3dx9+2v4K2f/SrKh5/g03f/CA8/+hMszj7F7tjD0G3QpGu8fPICxaZB00WogzEuGxfT1x9g960vYPTaMXLlOjZICQydLRCWPg7HB7h//AC7e8dSZT97+hCPH3+I7eoUbbWCU2/R5Bt4dYGBw2ZQhMTxkV2tkS/W6Kx9mWA25kE6BPHZuAImkxC3D+dAV6IqeUE3z95Yd9NGkBl9BIiNWpqqWyr4aCE+29nBreM7UsoRAH70+LEYtARPCArx+fphKMCYzRMz1mxGU51hlFFHt+/gra/8LMZvvYWPv/d9fPz97+Ps9EwW0oMkkapPOaRsrJFA4IVScdOG8nK9wuniApXLnFNi1Y6IA2+//UV8/atfxfHREf6v//3/wNNPT1ClhRozLVFXiYhogdgZSzYpjQg4VLIm5nxnw293MkHE76lqjILQAMBFjquMADBAszR9LuYidw6SBvoSAMxcZpvbp4/Oua1MRU9AU1pQDUvLXJMh2IM3anzbRn5vCc1cOYE5VKtYMRh7NMI3els+AqXsndJilM1W5U12ajIRCG2odqeaps8X7QFgm+FJQIzgL7PsCACz0dc1tZoxbDIQYCNbn3aoZKuzCckuV14WmO/MsLe3g53pVGvu6sUplifM3i4wHwzgEKzKybq3qhwLFkkdx9qg67qrOWGAJDZuWzWipfa1mYSvNrrVsLcWw2z2Sn1Wd1iUDVYUY1jArJWdpGm4q1FNJR+VtW2HievgwSTGG5MBbgcehlkOf50iamiV7iCTBa+x91TjXyjo5wCnxtICLcyJFEgslXaLLnCwZdOMkugZsPfWbUz2JvCrFlc/eohJFyh7erXJsFybucDGLAFg1480N9no4dqjNSTrZ2+5ykaeycemRR6bznxWVtGtgbG+1GwoWfBXMdehsbPzmBdIl4QoFEDLxtxitRGpQsJsPmc2zJVby9of6j3IAULjwUajVQRHITLmZFdG+VBwUKzloazKlYVtnq9RZlmrbIE0xgpcSnk2xNn+ugY9TFYlrQdHI9qu7YulT8CX5Az+XdYrKoFlY8smsz5TrPzeNMuNnR+BqoLuD3wjZj8ia9+A2iT/uGrA5VSu0O7ahFHLJp0AsNSrNnOytQAwldDT2Rg7+zu4WF3iarMUAFzKUr0B58L+IIHPbPmiVU0ItVAtAcNzkfmMwKRCrEbMBqIFgAWmcjykLjHzz3xxHZPo0CFjDnlDANiAhwI9BHyYhqSxXjZ2tb1aUfmgVJ8p49vMaQMAmy8qG7ln0uY6cRxMA1fOGrRnHcgCt9WfKe+wxz0t5qj1qSxvkjtaNYutg73mS2/5rM9jHXf7fxJ8MgpgKO+NtUrAsQWSZXOr/F5JXa8tZmnRzXVNi75tUUkRTWWwAGCeU6T8s59TQIvJtKcLAW2A1aH3TI0j4MR6QPLOGMBB4OJW4OOImcCegwmzN9sWsUhmBBAktbKWqOZU1bu5qqaprplnwffEZ1PZmmyeG8FfA3zr2Vrg7HPl6ecAsJazJdDJ5td+Xdsbd8Ze2YCQ5hfdAcwebkg8fSwAnRAMQwVw2IinpaxVAPPzsElM9ZnUNoGHeDpWBjNV7uerTDacatqTrMfGrImENA+VtuM8u7jAilb/VCySnOA5GI6HyomkEu3W3lzgBUrmanI8+V5IhLDKZGp65Aph5kAPmvZztocg/wwAbEH5nqQjAJh7rgWABdyqJpka23hGbUXiIUuaIiMFAKvPbOy27XgaIN642mjvJThrraONDTWVagYA5jro92dW5VfzofV0rt+0zbQX6GEWE1/DZIWb3IjeNtqE79pP/Zd2RK5hclM/r22FXyEq9Id/qyq1Rwzz2tbxglycKDJW0Kz7bPb3Gb+8E1js3ajO7LzswevP67ZR1rW0M3VcrBvgqmxwUrZIWW9CR5a3fuBKmbk7HeDOwS72xyMM6Yyw2aBOcxTrLXLuxX6IPCuQ51S/+sYCvyFQQHCg1RwrPbp9uHZNGSVkSXtenvGUF25jNuSVbeyL5WZD0Ie55h2BOzb/A8RJpPsNrWmpOuQv/reJ4DCDyPovVSKtVOmiYEFcZdzzXhXFJhc0L6U45D7E/dOQq6gktqQiW0epSi3ySuPBEsf9THbSdDUSCEwr79LMEfKWnFp5pOMgxN5whN1khCFt2KsWDgG5TaZoBBLFLi8XSCIXk3GEZOijagrt8yQ6JkMq2AI4zIQliBwkKCoHl2WDZjTF27/wy0iDBFuH1rTGnSOQerCBk6c4e/IUV6cvUWUZxuMJxvN9DGa7iKc78EdTxX3URY6wqzAkEGmsPnSWYqQLQcJ4Z4aztoQTU0mX6DO1RU4/XfhugwHdGrYLXJ0+wcuTx6jcAvu3dxC7FZaffohqk8qFwA9iFMxV3t1F7nq4Wm7w4uPnsoCeDGPVrYLKT54HqHQuOqQLTgxzt11m1XXMgtwjeL7g+Y51goRc1msbfRQHDiaDGJPQB+HSmM5KvBeznlEoTUcssbkMic+QRHj2MH76bu2ja7g+gDRx4I18jAc+5iQeVAVS2p8PPOy/9SVMX3sL8f5ddP4ILmK4na99vS1znY89ArZ+iPU21dmDSvT9nTkWZy9lVy7rcuuQwDnE/FjaCAtYHQxweOvIuLOIiOlIZW6ygQO9d57p+hJPF6FkOBSZl3c3+IHuqspjJZGWObtBpD8nOK0Ts8vIDhIfAhH/uHXyBMG1o+iMOMRkNpH7hHkbLrZphiQZaoPlv7NnwIx5ntn4/mk/nQwifTVOixdPf4KXz97H4vwTjMMWp48e4fTTR2hWW3hZiaHjY8ifTyIliwHXcuCZnF7FHnDvIREpQOTRYpt1KDcuAHS9iAPZGUdlp7Mage0lAWCevVjn6RifVejWJZwNAetEJISrukTpOxjPZxrH7TbHKI6xzDKsmfMbRyiY+UviFYnVYuG5GE/GmM1nUue/9vrrihz64Xs/kjsD57DcNFwPy8Vac3cyHpm5IAIxtO622UZ3zWQwxHxnisVyYQj9vL/nJQ7mc+ySwD2Z4ld+5V/Chx99hO//4Pu4WF1hfusAk4M5vEGE880S63SreAYp6OHCo7zdOtjs3zrEZD7DcDzCdDLBerVCttnK3WG7WGE2HGE6GmnNf/jj95FutyLLcDPxqgqDpsG0ZVY3idEV1kWFgr0hx7uOYgmHA/UROA5XV1daT3Qqo1U7yQ7Ht25jZ7aDJBnornLr1pHuDudnJzg9eY7NaoGmzBDS/Yx9mGKLhj2dwMUxP+toIDISY2543+X4prTxrhqcnC5wdrFEnPi4vX+gM3B6cSEreDnfKQLNwX/849UNXnHTYr0ZgZsRuBmBn9II3BTUn9JA3rzMzQjcjMDNCPQj8A9+8bgLmQ87GGIynugQfXl+iU8//tRcDm3ul2JybLYYmz8EJXj6Jjt1Z3cHs525mv/n55c4PbsQK5eHYqMe5jHe2D+zqUHrXTYbyJokAMzLJVmvve0rv5lKL1pwUSHgBaapTc6mN9iVpRSbiOvFOWK/lZLkaGeEl08fwikzxC4woYUd7c1oIVXXAmtp3cnsOdq2MRtmucjV5NvdCxBFpjFbdgFqb4yzbYt1FyHYvYUvf/uX8IIA43qBtCmwsztGzHzZqkS+XuOrP/s1zOYH2OQN/vT9TxBNd3D85hfx2htv4uxPv4+Pvvd7ePHox3CblSzL2myN8xfPcXm6RNsEaNwBMjfBZ1cpXnvnG3jt67SbPkAhu16jwG3zDvN4iuO9O3jt7huYHB5jvVzi5YvHeP78MywvX2C7eIl8dYZydYkEjVRbUz/A6uQUixenSK+upLYx4C8tLNkYI+PbNDtnYx8Pjg+VEczxKQqaibGpSUti05ThM5NaRpIq2kMXagoMBgOMZzM105g5xq+9vT0BeBdXV2KHt7xMNy3SohRzOhoMEPIyH4RYrNYCj/du3caXf/4X8NkHH+Dj997D5cWFAGAqH6iqoK0Umb57O3vY2dlHntW4XCxxcn6OFxcvBQA3zBVjTqQHfOPrX8PXvvZV7M/nBgD+7AR1VmFABRQbzQS3lEVNFSItZw0oxYxb9QiZc+W7ONzdQUJ1Z1mbHDHZxea6wG9c08QXYNR0ygGjki+kFW+/bmTrabq3bEDJWlcCrE7KtazguBhERYCBxt1mHlpljSxBZSNJMOfzBnOvXjJdZgNw0t6ZLUs28ZU1yS+rhGVzns2sPobNACTGDpJNFwHAni8AmEQHNuupXJFtLlnmtP+NAjXH88ZY81bWCn5nb469vTnmkwkmgwGyxQqXz17i7OkZxlTOy/KQugoLBlmgV2KnXh3YK3QE/rDW0JbcAlYWgOvBEBtsaTIPCZ6Q2+242LYdLssSiwpqrrFxR/tCPm+5qLLRQ7IJG5hs1oNW0MBbOyM8GCfYoSXc1RpRVbHvI9CtV5/1uc7X84Oqc4IctG5mFqfrS83J7+MzI9K4qlukXgd/B7j1M/exc7gDv+6U6z1oPHS0tVynWG2NJbga61TF+uE1AMzmlyzBu840X/mcaYvM7FcCcgK2jSJauYMWjFKTi+CqnOcMiMb3RAUlQWCqf7kWaQdJ9cdyvZE1HucFF4FRiXF8fYHQVHDTklmqJRdGLTVMpM7YbNfIlCdsc6jZHFfznQCwWSPMAdWIE2VhhZHqzebeCjwhKYYAcA+mddovaIU5nY5FMLi6vFAWvew0qQS1GYTKYuXr0W2AKqLZDKv1Rjni6ZrNHmbrWaW7XEKt7XvrwKF9ouIIGjXG+wYlAWC+V4K/Zo+qZaPH2iYHzCDAl95+gG26UnOtc6gWo7KH86vDLE4E9gckPrEmWEtmgaNSuhLMZVYkFahGrWhFdgKA+3pgwGCj4mQiLZvQBgCmQslELAoMlcLf2g1bpIJzXHa5eo60VeyVlRYksnC8Zjmt8bpODW1aW46p3PQM+EtAWOAvv98SNATyS7ltyBqlwVFRWbBFKlhZmve1zdoh/5ka8Hk9MHXrcwvsHtLS0hWhweRLSu0sJTTBXAcF9xZamLOW0RJTJCNmiVNlboBoPj/uZz1EatQjBmBhNjJBCgJ7fAb8ubSDPgiAo8jBYRxiz/Mwp5KGOZJlKQIJX5h7jd6b/epzHo1XAZ+Ftaumaruq9R6pYCRZpQd/ldsuq3RDfjEyS6t2tQe2V4HfVwFgznlas8vy19rqq4dMMgphKT4j/T7pTa3qgN4q9yz2tpk1GfjmNRQPajKX6RzR0a52kIA7/SrNsNwQwKIS0pXikUuXY8oBIIGEzWbad9NxIUOLHFRrmliCwZDZmyQEdtgZD+FUlXJ1h8yXJHC3zVEyk5TviUCCclTN3DKLwiqB7T8tZmoAud5i2do/688UwWAtma0iVwC5CasW2UsW6K8ogI1VtyH3WGdzjb7c4NnstSCwOuyKTbD1xKo0+VYEavTZxJYfcK0ENlJZQ46x2majwjcuG2ok69kYhgRnK5+v1Rb//19eeim4RXM/pwL8Ra9mA9QaEgjXrT1u6GPx95RhTIDUqnq1/8iBhZpui0RfA8DmJ/XfKycHzh9+BhJiqOoHlf0enm1KrElaih05YQxGCXbmE9w+3MGYBE2Oc1WiWK2UiVFzP0kZ20G1eYXK2sqyFvJswxqY0gWC7gGyyGfmN2tiJwtaqre0BxlBtVEmcq3JIp+KfJ5LHFDLS4cD1j7aPFMBTMtyZpuWVaFnSrtk7k8kPsnG2RLT+oxz45hT6exMQJh3K0XatK1scwm8lLRl5hZMIp3W5+dAfW9hTrUmiV1yhQgDe7QzZ5yqKDBMAgwY4+BkiqrYHY5wMJlhHg/JTES13KBY0pK4FbgTui4Wl+c6u83nEwxHCdarpax4qW600fGgu/fYBWYekGYQ8a2MQ7jTXaw7Krl5dqQzB4FpX6rbLt2gzTM0eabz1ICAHYliJFRxX40H8NwAAUkzRa4sUJGPhAn6igTx4hjhbIrztkTr0wY7xMgLpW50WKT8DoNxiG2xQElPgaBB6RR481vvYDqMcfKHf4CrE0aPEIyJkddAHcVAMkDdufjRn/wETlNiNgyl2KXbAwmuZV4jXZboMp7VzR2jICFT5KoOW6qCE1ckBp6bWRNTgoWKJTGuK4PAQ+K5iJ0OAxInSFjkFwkCjNGQJX9rXJS4b2pd0UmAZC9aEPiar5uogzPwMRoE2FFUcYVN12AV+Xjr278oANibHKJ2CVKFur+0dFCqcgR0fqDDD/dgEuMYbRS52BnFSM9fwq1L5VXzTFJkJZarLU4vlsiKBtFgovin6c6OgNreapk2uIzxccNYNutcS/oE9gwSxLHZh1kPqQS2BCe6+HCvDROeCQcCSXmW1FYmMo/JbDWuIba163TKlt0/3Jeyl/ODwPFytcFwONE5LU0LrNdUmMcC+Khq7scyiJlVO0OXL5CtnmO9eIRidY6f/OiHePzRT2Q33m5SOWO1eYHl5YXyWukUQzDR7Ad0K6sFWjIWwaMrVOOgzUrVQW6SyrMvS0QEKrnpw0HKDGRLCiD5skpzdHmNsObZNMIqr7EhIWDgSh29zmssNzkmoxDbuhIp5orMt4gkMUtUIz+g6TCZTsA7FQnXX//GN3S3e/e9HwqYJ1F/TZJM3ciinyrY0XCMkvnOeSYnG94lDo5mODw4wP7+AXZ3d/HRhx/h+dNnuLpa6Pm/+dpd7M2muj/cuXcXDx99pkiTtMxw/wtvYLY3h0MC/HatOy+dx0hk4X7AwsFzC0kSk52ZFMIEiXlWzxiJUlTax6osx+2jI+zNd1W/Ls4vBbIqp7wokC6u4FeFiIY8B2yyAqusME48nYuahA4/QDIcqQZvNxnOz87laDAaDgQ4z2czHOzvYzyaanzYszg8OlKdTjeMMFjj9OQZlhen6Opc+b91thEAPE4i3Ds+wt7uTEp5gr/sPVxeXOn+QELjYlXpnn5wNMXedKoCuX5xgvD6NEmCaIv/8vk1veum0XgzAjcjcDMCNyPwLzgCNwDwv+AA3vz1mxG4GYGbEfjzI/APv327I7CX2AMzgYOz0wucvHgpK2daNJPNTkspXjB4iS2pjqLCcRhhOptgOuOBO5Y17xUzhLIcX//mN9VsPH35Eo8fPUaRs0VLy2HTXDJghVGXEQDW3dA2BXhjZp4oQaZ4GNusOYKhDp6/TAVukYU5THzEAXB7f4bD3TG2i3MEXY0h7euYq1YUuoR7tI/Mtsr3GikDJlD20eKyhO8DBwcBptMhVlmOTeXAH+3h8WWKIpwiObiD2d3XcU6L4SxF2VUYDKiEBSbDBHduHWE6mWI82UFZO/jD7/8Qu4fHuHV8F9PhCJ/88R/gyQfvIr16jtnQwcF8iM3iAi+ePsNqVaJFjByxwOaVN8BbP/8LuPX22yCHdEOFkR9hMBhjPtnFPJljOphhNJwhGk+wWC1xcXGK5eIUVbZEk63QZEsgW8HLNvBpZbRZ4eWnn2J7eop6s4FLZavUdhwYNj5bZdJy/Aehi6NpIsCc9mhS9xEQ9D1d9mjBJ9dI/jntmsYjc3HmbzITjTZabJ7FEfb293B8/3UBd8wVe3F6hnWaaf4QaNnZ2wcbCAIqWwjE5eWSF/2ju/ewXq4EcLMBxouesSCvUBYNRoMIM1pizXYQR2PZd12ulji5OEVWF+ynwI18+JGPb37z63jjwQMBZv/01/4xnj96iTItBQBL/cSWK+cgm4pGUmGzK421OQFZAnHHh/sYsMFbVsqX5qU2y3OsslT2X2zm88IuNRVBoZbqXwPY9sCAYvGU82YaH2xIJqOhGpKbrML5ZWZVvBYAVOPVNFXV4Be41YvNjP2kAD+CCL3NrcSF1n6RTQT+HDVFDThE5aBRnBkLWYJybM5IqWPgOJP15fGZ087QWMJSOsPmCJv3VAXx8k5gnPOHYAIV13LIZQPbczCIIqmuEzb4Vhu8ePgEXUlTQWNdrDw+gSwmL1ZAr2wazX9L/cz6wPdPgFNjZvLy+D/aTKspI5s4Y19t3r2Dls0iB7isK1yWrfK5Oip3/EjkE32vgFTT+OQAsr7RFfFu4uHBKMS9YYJJViLOaZvOjG1jwajhZWPWEmA4Bn7MVHECwK2UDTQxZR0VACwgvsGGIF3oYnAUYueNW4hHicm/e3SKuHZQFzUWqy02maLyzFhySGV3Z96fUXQZm00DAJOIwHz1WpZlxr7XAKpScvUgiWQnvRLRgCnqXQlII/EFiIYxfFnvO8i4zggAcV7wuQt8MUpYvlCaGuV/D4rEcSAXCCo4SAKicsT8HYKUBgTg/JSyW+puAwhbR2KjepMNq1X/sqls+nHm/9gcjCKMRwOMRkMx/hdXF8izlG9fc03Ar7UF5/yiUksA8HxHmeKbzUYAMK04qfrhJOP4Ec7h2HKM6WTA9ym1C9UsVgFsgGrjekCyQ942KNCoScx5QKvAO8e7CNwOpRpkW8ynE61XbpSxFPWOGlu0qGRjn00v5i0T6Obc1KzmM65J7DDg3LXTbZ8fK1WvsVJmzWD9oH0wlaQkCinj2WYE8/ukzOktWXtPYgsKCgC2/+uBRpPOzC+qwDqBAQR82dSOWdc7KuSoYDY52nxJuh2KUGAVwHzunBo8H3D8eviSQ8j4R6ma9b1WfWytoY0K0czNvh5YQwULktnzgc0b7EFuqQDrxlhHN3w/pnnfUQHDtUcAQxnVRnEtUbr4D66IPFThDGiDToJMliLLUz0fu6thAGDqA7uRg6PYw2EQYM/1MOX5h3sB87JlmWnJCvam2lvM8ufy1UxmnVEkUqVMdwa+92vlr1U2s5lq8oJ70NOe2PqM8VdUvwbgNUuE6v/hcIBS1pp0BTCDb7ITfdn66/eVNcooD/MMDZvLjImsbekOwbHgmYlkEdZ4qkCjQCSFbVFgm5l9xxg/2L2JgDsdLWpaWltSAt9YGKBwCJo0aubGiYnPoBXsMAqQ0Fbc95GQHcCzZZqjosKTNrO0N5X7AMGDz5WtRrFu6sWrv66V0JzzdCywIKgIP1aOLZ4Jx4QkEb4GSUC2NhrCDAEK88rXanWLw5tYW2PDK5ttZfTazUtnWgOYcmwEAFsgulcgCwC2ZK5eRmr2P7P3ss4Zpw/WpV4BTLIXq48FgG1W7F96kzEf+tqi2Vgy9+ccQwCwpdnajBuSGXNN6XYiCFp27Cbu5XMAmecCOiE4hhjY1xXb6+5tjG3QtsV1jO0yld+1z8xtT7Emp2mBDQkvoYtwEGMwTjAdD7EzHShj222oCCdzq5QazGGmd1ZoDvOcxigaVaqeAGKVwCLhkQBD8gFrE+ciLaMJxqqqGat41QV7NhJRhnsF7xQOlAFOUJPuEEEYYDQeJBp2SAAAIABJREFUyumI2fGchzzzmhgK44bSWzkTyDQOJZ3qOkFNng8FyNGKOwywzQu5pMhJRec5AwCz3otEoJ/rIiIRkeNDi+IOGhuzxxubaP77dBhhPmSUDLPaS8Qk57g+Iu5oZQuHf5dWxFIz0lSd4BbP/nT6GWEwiLFYXOo8zbpPDhUjUQY+MPKBMRWpKVC5QBU4WDeBCKn9/sJJFXKf5RqgZbTfwKOFNoAkIijkIy07Q2jrPH3e0KGjhLlTGCCenDy67zAbOIA3jHBRFSIzuZ2LBCQg+jpXVWgQzD1EhyPEe0MpZa/WF/jit7+F2WCIx9/9LSxfXspGIfBjtE6gbPVwNEEwHOHdH70vC+5RGOBwNBQgzjVHNfnl+QYOM3tJvmpcODWdQBrZiNc+wdlGAB+Bby+JTBSIVfvRSaqrau2JowAGAOYeqf3TQSz1Nol6JEWZEBGZTjC9QAAjyWtUOLbYhC26xNf9cqY63GLtdFjGIb7xq38doztvoI6mqJ2Ep3R0VasMVafK4It0Zsiq/PegY3xJIUesZrtEm2/RFDmy7VaKxjSn41aHeDTHfI/KzT25M1FlSwCYRAEqNAneNo4vi/XWDWSRzcOanHmsFbZ5jpHuc1T98s/5zAj+hnGscxPPkXSDIvGV40DVqkBwW59krR6FIpOnBR0mfJ3HrhYrBLRsjkeykH7x4hRRGGM0Hstyl44XbUs79BbDvRlQrNCWS9T1EhdPP8VnH76Py9MTzAYDrC8usLw4w9XpKU6ePcWX3noLu/OZrKB5hiTplQTB5cUlCubPk0UgC4FGd1qSitOGcQcl9dfKAOY+Q3JpziiOstRcZn49nw0zrFmKy9IQH/3InMmKtlVEiGpSQJIUsG5NPI/ItDzP8GBAIsbOVF98Lnfv3UUYJ7hcXKkGE/TlPwmG033N3M0bnF+sMJ+Pcfv4CEd3j1FWVNFz3nlyXvvogw9x9vJUtXQ2m+Fb3/qWYlVOXr7Ep48eomQsQ9dgk25wePsIQUwSaoWShPcsVy3U3SYMpJomgSYZjxCPhrhcLXB+dSkXgIQxQGWluzznE+2Zx8MRTk9PcXm1UM9oZ2cHA96ByxzleolytVAMRV5UJhJnQ0chki512xBxPPSpwi6RblLMpwPMZxPl8YqEPp7IeSzi3AsjTKZTxDEdBzoR/09fPMOzx5/h/MUzeB3dgOga0OLerUPcOTrQHaOrK1ycn0thvFislbXMOBue8YbjBPcf3Fddpb14RhDa7vO80/KM9Z+/uAGAbzqtNyNwMwI3I/DTGoEbAPinNZI3r3MzAjcjcDMCdgT+h3f2mOx4rfKkvdt6RcXU2qgiJVs01pe8tPHSwCY5G0DD8QDJIBFQywseLyO0/wzCEL/yL/+qLjKPHz3Chx9+KMsj3oJ5YeNluAczpMyxOZtk88r6SDGRpplGe1GqMIlY0t71/DIXaz+iUiD2kIQODvemuLU/ReC2SHwHMZXGbYPN5aUaFMoALnI1KIZxiCTwsV0tsLisdBE/OAwwm09wtUmxqgB/eohHVyna4S7i/TtokqGY8Dk/Iy9C5VYWbce3D/EzX/6SBctCrNYZ/uAP/gSvv/FFHO4dAkWOj/7o97F++QRhm2F/FsNpS1xdnOPlyzNscipHE6yaCCvEGN17E1/+hV/GzusPcLLZyPZoOJlib/8Wjg5uI/GHsv2iypB2X+vtGqsV7ZxW6MotumILp9zAL1KUl6fYPn+MxePPsHr6BM16oWZARNtntj74WNn08YENM2itJeqE400rO14YaYGshqa5qBt7O+adGcXoaBQjoC0WVadsGGW5/snmEi/yx6/d02WMlr8nZxe4oiVUYSyrbt+9hzgZChyiOpgX/ZxsdjZuJUUxKhj2xp49eao5abLRXCRxKBYw1YhqDISxFHkXfKZsdrAJM4ox3ZnhG9/8Om4d3UKZ5fi93/4dPP3sKbIVs6CNFTkNHQ0JgTZkSsgyAIS1y+ykJgbu372NIUFEqjeKQuNDFvQqTQUwCoBhjLQyxaiSc/VPWb85bPAalRBxZykCbB7qdD6x+VkVTi/Wsqa0LVwLyNq8VYPVWZDPYne2scvv5/vv2+FWsGkzgY0amE1R2osS+KVtogATfm6bb2byNU2WrpovtrkidzfOAY5J3SizSXaEVK8IIKfa0lhaE2ahuoXNCGZR7s3nGCeJ5tPq4hL5mmuQikna3pmmvoAgqa8INtIWzjaopVA0DHs2W/vGNC/Z/EXAg+9LALBUb8aek4PW+gE2AM6bChdFKwCCTV7m6bqNI3a/ABI0Ah5bl8AeQRNg7gF3Yg9vThPcdkOMK6pWCprGas74bNLrok8VUGcU4qEvRbUBTKnY8kzuuQBgD3VbI2UTLHSRHEQY3J7DY5OUiuqrFNH/y957/UyW5vd93zq5ctUbO0x3z+zk2TS71CYxSBQdRNuiSVO6kG0YhC0b0J3hG9uXBvwfGDBIA7bhG0sWBJumdSFQJtfLJblcbuDs7uzuzOzMznQOb6x0QtWpKuPze57zdjNYsIC5fGdQ6O43VJ3znCf+vqluaVUCALtCg1NZNFakFLi844LPmHRkAKcAdjahgMAOcHBZgS7b0ClUHWBuiIJXZdFTrI9YZiwqdGzwIqd+x+bQrL2dOh1bfjAOxiw2dFgbF6XLYW6sMLHwZA3gxbPn5yiG0x4oictqbepoJ6FzihHa6QLspxsZt8QBD5aBZhGN9AEHcMHmJ5OSuQWQsiwWqpeVgb7kdhn4YvrvrSkZ6b9mb93rG5hrgGvh1Atk6zF/UfADZGJeMYA9iO1euW7nSmHGyM5Dm/ZkzKO63a5VAPYC3DCHbKRemmrUzcx9goy4ca9nYx2AHgWXkSaS2FnLASKXpbOhtHv1OZAAdMxDzQTwDALc4Lem/2+skVG6AXJgqw5w7fOuIXwAkJq9qSn4aDE3OzTAzVPw1wNN3lqep0M/55UC/EpKyfperx0wArHFKxrpp4UVhr361TsAc0sNiOs+1LmtmkjUXYS3e7/Aqp7OXf6eaXWnRHRpgM4709lTOjcQB54C9i6WqESYz9y/Ib0YAEzeOQVZ5i1T16Licm3N3IzCbLc3UN+y3NZGCssLZg5vR85YJw8U0CSS9lEBkwccRhptWuqRWYs7AXMZM7y/Vje2vOWzAcBO4c21AVLj+GB27Gb77L7/rDX2X1I8exW4NcEz1s8N+GtgbBRpOOibS4OpgAGYK7L+vDVxGBg5hfFh1udkjDK2vK25ibSxe2ce844RKMo3OGlEoTbmRrK2bD5cm2374N2zLanD2z7ngHE8E8YcVe80smeF4hllfRKzp3AAMMDvGEIHduT04xm2lORTAoQ6MNKxp+gH5uF9AfvaeDAF7zP/ecCyye29KBo0i7r90lMbbbMwB3xiFXqmYd2P+/iBZyIK+CSLu/Tgj6mRWUsck8nuC+IUeyViNfi+s3JuLKifBYDdPrf5LEcS83te3sMrgJnXDfhrpvAmfuBfeoLxewi712dAlsbuvRlj5gTgWskBwNg9Nzb37BN923sih90b4w/3EU/gZG6xtrKc7bXN3777X7wX43LN2E8D1UmsGapdbUU2cNJJlbAnb8dG7AMAJqgBAI2MWPIiyYtd+TkbcIX9pxFTGed+rkNdTv9k7gN8NEv4JaAMecEQ3Lw7AtdvGdw4ojBnsimLnXqOnG+eAdEnHqzrdtt+f+FcHXZ28ARgC8i6VroYG3MnoR1YOwBvVg4ERtm2WhnAU6UAki7fExJdhBE9rjZmz+8s+rlPSEJYsbOZJAoAK9pxv6dVWdra0Kz7/STUTjvUQdpSuCzMRh2CXVBvhV6Y9yHGw9xKIJJC2jHiXS3uif3zyfGZfR0iB7mYqO45T3UjNz+UHNmilrkATIqNgdjMrcyp9BUDgJm5VmRoomh19rmcqcgT5pw4L5h/3Rxue0nImYDK3h3CSEHs3VinolAzYoCYzHHQqQN1s9SeYw4hYBRo+MZzSq4OtU63KuYTPXfzpj230x+/q2qaewVwYnu983mhsN1ROhrox/duazLN1W6FujHo23rN+jCvKj18dCwSgLYIs0vIToE5X62IhUhjTbHRBbADGO13DewzPIo1CPt6lOGAQ5FsrXAkKeyfW2pnmbO59Xt0gH08lLJgoxCyILkNGyzLN5rFW22y0DKZyXFmfcsh0IzG+pl/45eVHtxUFXS0aqVqmZ3LxogSwarQlnHT2ppteRLxLGptqoVKALVgo8X5mY4ePRSqXiN5EueTdrzyd9eUlex9IHAzl0N0IOM6L1cqVux7IsVZ185aRkoUe8OV9XeebZQyjjNzc+IBc67Lso4Bw1hMs78HkAP0gyBoa6w5im21WjESpThLNRgNbUwDPLNPxL671YoVJ22z9j45OVO33TPAz8B0m78Al7fqjocqJkfaLGdKk61OHt3R0eMHWpa59naGOjt+rPnkTOenR/rgvXd0sDO2/lXN50YGw+55U600P5uozpfWSTkrrKvaiB7sc3AAw6IaokWCKhVgF5LrcmlRRDhdsHe0egnzp98funWWPQiLDqBxy0gFuBZU1FVYP6lxMI9VteY5kVTScNwXZ0TOxkmGm0Bk88x8kZsamkn28HDf5qMiL+3nWJ0/+anX9Jk3P6VbL97St7/9bd396LZmgOlBqONHRyoWhTleHVw51Cc//WkNxmM9OT3WV7/+DSXMxYOOprOJ+uxjOffyfKJI07Nzs46GhIl6epbnRhjtDPqKslSLsrAXwOtoNLa2Ojk+sfziK1euWW3o3r37ekheeL024PjKtSvKOEMVc+WnR3Y+pA0X+dKef1HUzgXNjgXEikGa2Nh8eLg/1u7OWIPBQG0joXYsN5m+GGfOlQhFL2eE8aCvo0cPdPuDn+jeh+8rZs+2LGx8vHjzOe0OB3a2mM8mpv5lHgeI5hqIswGo3jvcs6irYjrT4uhYy6MTpb4uwvpHX/+vLgHgf+nu5PKbly1w2QKXLfCv0gKXAPC/Smtd/uxlC1y2wGUL/P9ogd98bbglVwtAo52lVtAGZGHDPV+gAHb5ixw0KCBSSLEDZBJavk0AKxz2a4HFr1Pu9gdDffErX7H3vHvvnt5//wMHDlIkixxL3hX1KPgDJj9TmLYar1N9XVj+2exPsYdygyvuc3Dc1JXaWaDdnb6uHo61Nxqom1rCn9mRwfRtYatJ8QGbs+1WnSRSGrVUzKaanbtixd5+aFbWk7LSjFNef18P81rb3p6i8aHmHNKTzIq1RVXq5OSRDg529OKLt/TSyy9YMYU2fPTgib7/vbf1xquf1qg30PTRI935wZ8pXuUadyLtDds6Pnpo9kenk4XydaBJnel0nahIhnrlS7+g17/8cxpce06PJlO10kw7+3u6cuWqxuMDxxTPawPTaYOyKszqqV6VqmF4FzO1yrnSutTk7oe6/8Pv6fb3v6NgcqJ0Vait2uVocWgn8zBuqZUGmq82qqyQac5qVniKA9i2TilDwdzljHJ2deAshdkoAtCnMOaKohAGIgD4dmQFtYPDfesLYZJoUS5NAZEXhYqy0sGVq+oNhoYKkFk1mcys4E9hAuZtEmdmr4ed3kcf3tZ8ujBfxm4nsfemYmCg5zZQfzhSlCWaV7nOZhOaSZ1Bzw63b37uTcsMLRa53vr2d/TRBx9qcnJmmasG0tnhjeI4RQQHBjd5tC5vc6NNtNVLL95UH9tjrHEXc1MBAwBzEDdrZQpaLtTY5ee2QivyMSZKrKYstxcwxYTX3j2ypf6waxaBFCnPpnOvPGIMUhhxtrgeZ3V/UkQzANC9miw6B4w68NQZSfqsTG8HbQCwV8DlZu/pbGSdPbSz56Tw7/IPIwUc+k316qwKDWoFSFlSFnNjlJezQcZ+zs0DuANQII4jCv2R5ZChggA0XUxzKxJmWA/7OaC5VqfCXFuhyCmUsBl0NnEUl51VpbMHpimdsq3Jz6MgDSAaW9ZlHUSabjd6vKp0jHUd7RJSOEgVrwMFRH9ZnRoL3lp1sFYdbpx981raCVt6sRfppf5Q+61QWeWUFFbcYz4EpOQ+LdAZANgVSa3ITB/G1p6KAepQ2n3r7F5RQUWjSMEoU5BScNooy9f2mQDA01mJ46XPDHXvRfsamObq6tbmTunrFMmmDIOFb+o+RxCw5xUCNAKou35h/xlg4hRnDkBpMkGddaBZZNLffD4wBVKKO6t6awVaBnphyhH3+waeN4AKmdtJZKopbDNZG3AEwMJvukAN5XLN6FvM4w0AbLptDwDb8/AAsIsJ94QgCoxYLGapFZ5cnAClIGREtQO1zJLYWaOnKLroc8wT2BQa6Iw1Yq35fKF8DtBUe3cDLD0hbzhVGfbUpvT1IDC29S6QDiW2y2zF1jZH0cY6Q39FJVJJh6OedjqJWgAXljENeLO2gm5E22SJonZqb0dxFUcDIyLQ96ulWeMZeNeo/zwS6J1vvVDX5WRbXjaFR+zjDQRmHDtQFJW/USYAdHhZrrl7UI3tq/3TKxeMREDbYc2rrTpEJ2CNDAhM225QmWFnDUjh8mJ5ZhSMcy7fNxFdjO7m8bCn7o4Ajb4XNgCwl3f/eQDvGfAXZampCj0hxOyR7eUUfKae9RnnAMBmpWwvp8gB1GF2h8CAAtjU0MQ2YOWJrfu2pX6U6HAwVj9O1VrVmp2fq6wWRuqIUyymnesByjyA8J1E2iMPPiCjsaX+pmWKwcT865mXfIagjStUcE51aDb/WG/WTqlNdzGrf3M8cUo0yBqm+m1U02YT7DKgHQbqxvCzALB38LWv4c4x7PedW4J/tli1N2sc6t4aMguqtBCgAuCHucMRMYwsYuQPaYmbgYF2LdsjoOLF4r9kn7DakBBhgKR9i6bmQlB3hoEWqP5Rkq3WmqO2dwLjCxDf1g1AJwCTJNThzo6p8cp5rrPjmXUgxrqpsYxoyBrAmzjHATeDNQrgp4SCi62u2Tt7a/nmi9a9/WDy1t705RgHDuZMs5v3ttDWv3z2Nu1ihtmuXwNoMefZPRhS2uQruw8CADYFcOOK4tW6BgID8jU8hgtng6eqcXM8sDXNOW/wO7y/A4AdIc+9j6Ok/AXx81+503ekTT/m/U84BXBDBvHXylim3S3v3dlYmr2/9+BvxqCtPU1mLgCwgd1uP0+xnD0Uv+syxumr7CnJtZRZp7L5WaEoz1KtyIimD7ZTA/KTNNLOqK/1qlRibqjYGTgA2Mh2ZAEXKNCwB98oxq2Bz2tAYOYCnGm4NdYYBQYcQjpg58rYQ70KiLeJIhXbjfJNbW4oQTuzDMlBmqrLb2IPXFU2P5M7b84IKHOTRDvjsYHfFkGzWPiziAN/AYF4mZuKt9Wer1aabNY6xyWGNciiO1iv0HC2rA+yl4SMYP2xFaobO9A7Q9Ufp+okgFQLWyeIG8iSVG1tNWhtdZi0FFbYL3MGWFpbJcR3RC7Gg2lvXUMEIbObvNWVWVtjr3705NSA39SU/PQ1KSOXGUaH3FmPDSDkmUW5UZi2bd3mHrM0tXgQ1KatjbOk3kAOtg0M+dGOTACQw/6B0csxiriDVnzhnK6U8wjfBBxj/mbMeXZPuGxpYPuIteU818NA7c/cVPTcWFuUw5OJOrRTvVaYlwogpjK5bkPFSaYzzhS05XigD+cnenQ8tdiNl3eGGnY6BgCfV4XuPXxs4FJdSOv5Vn1WK64ZIDiKxDPM+XcrVNpLNUcBGYVmc8uek/Zr1UvV+cJcMrB/hijFObPb7lgmK+cMcxna1JYT3CUreFUr8vfOnDuPt1pnoeIsVidMLWt53R8q/cSL+tQv/GsKRofK15FWrcQIbDakgq2iutByPrWII+JxIMuslhDeClP87j93zfKn7/30A81Ojoyk0mlnBuD1TTnZNjUns+opADBEiMHQSNjTeaVFzhoaKW0PFKeZjXvmSPZ35vTCPt0yf1EHM/bcQoUCmPMcpFB+DKVqp4OivtZmjcsDwSkrzedTA5XZN7Z7fYsFYt0sqpUWxUpBmKgVJLY3yxel+t2+et2e3SOEcl6sbzgJHD+8p1UxU7+baD4/V7XMFSUt7e6NNJkca71ZqVrlevet72pxfqLlbGZZ41ucfng+y7XljkMUjeXOcOR3s/czYmS4tfthHbWd6GptY5TYk7PpzIieFl/haxbk3UIGYN9EnHWQ4AvOusp+pGUW4xVnTvpImNgaXFUrnZzNbS7rDjoajnq235sXuc3TALe0PfMb+cjUIe4/eKjTk4m1/csvvaAvf+VL+sznPqPx/kj/2z/+R/qzb39Pp4+Prf5B30a5nFBfONjXwbXrGuzu2Lr/z//vrxk5tTdoqyjmBhhDSOllbXM0Ozs6MuJlr+tU2Kh9zwHQex17hswV7LfbnY6BwNhRn5yeaTAaaWd316798fGx7j58oCen5zber924quGgK+glm2JuCmDLLy5qTSZzcxxaVWsjaq5XGxdNRH9JYx3s7xopB4C524egkNh1BJAuzdUuVjtN1WunltV98viR7n/0Uz2885GNnTqf29i9efWKsiiw6Kuz01NV5Dyj+m4FOjufGOF+vL+v/cMrSjtdTU9PlR+dqD47F4/UAfxrWwP/i4/YgV/+d9kCly1w2QKXLfBxtMDlhPpxtOLle1y2wGULXLbAMy3wP7zc385mlapypawdWqEMMIUK5XRaXoC1nHUQZ1hdEiADu0Cz8nLKDsAqbB45iLU7qW2WKYLM5gudnJxYkdGsCFHhoFa7yNSkmMOGHzXV2oFHsQOXXEGZIrBjiVP4hlGMHSiM36qcmRK330+1M+7p6sGuZfNGW4CqSvPzcysiAfwCtoQU4w1A25rVYLlw1mejUUshFocAHkGqIu1rEbZVpUOt20Otoo7COLNC8nQ21eT8WG988lV94uVbCqKN9vZ2dX56prsf3tHpk1O9dOslO0jefecdLR7d1V471sGoo34W6ac/fV8nZ1MtllvlSvSkijUJegr3bujLv/yrevnzX9Lg8JoVHbrDkR1ch6OuHX4h98LKX6HAAXwxMMwFthWol7B0m50prQsdvf9j/fgbf6Af/uFXNdpUGmipfrhRN+b3V5ZZSvxU3AmUA1Ia8C9jwnPo5eAHoEPDG9hVo+qUWSR1rIAUalmRZ0ahzIFP/D5Zyu02qsWNFRY4CKb82RtoOB4bY/z27TvWH4ajsQajHfu7HbLCWN1e33J3yIamCDmZTHXvzn0t5qUV4VCJGABM/tsS0Kww+1mzqQKQAaBLI2UUN4YDvfGpN3Tzxk0rnL313T/T++++p+PHR2YzaSCdFcsdyNgUjk0jvQUwpTyxsVxhMj6HnUQCdJ+cW84vdrIAwABnAMDGUDYldWTFAxjgFP/zLQo1lwZp1tBe+gNL3sgMJosgr9IpDmkjDvgF8jpf9G/AGgTyKLdMbeTVkfY9Cr3208+APPCZvWUs1+GFFU4l57Mz4d4DalUo1CyT1AFLpuI0q2dHAuABb1dOadpkEmKJiKLERqYBlVi9uSo3YxjrM0DqNn0iTVXMKwMc2rGzXPTpdxcZhKYgwioYNaKBVd6ecrX2maXODtTl4LpJjMISheuMXLCso8gKZ9LpaqX75UJHeaEckA4r81ZiqpJ4C0kEdSmWboWWrZU2KQVtqjRbpSuXB/z6eKwb7bZG3N98YrnaFPjIuVuTjW5ItYuyReGErSSqhSiMVRWoOSlWuM8xhRIKaTLEOi21+6n67UxxvlQEKFRCuMFCzuqXBvqQpepdn20udSCDex6m9kXlQyGe4upqpQ3OABTpDQCOrBBN4cpsX71VLISeRhXcFOpakVdKmo1wS0knMmUWnSxfLZWX5Dw7IAQFI4oelxUHWIoa2l0v4o9ur6PxmHE9sms+Pj3Tyem55RsbABkAAJMT7tTejeotJJM4AIxyLHofP+wVwO5+KfQxjrudTHvjkdIo0KrIrWhD8RPAFfs2sy33GcBxr6sQhae3r5/P5pqcT81SnscHkGBQso/zhADCdaF0XgIeeKm0WSGaAph5e6OFqThQuqxVo7SspP1eW4fDnnbIHSQ3LF+oXi0twx65ZJCRpZoa6MGaRyEW8IviYzVbmOUiVnuuY7uikjW6B5D404kYPQAcROZKgdLSAGDcCi9UwDSYU1UxlmnzBvx1ebDOWtbNK9iPOgYLZeBeljoAmGfKjLRZu+gAAGLGm7cjZuQXkB4acPfZyFp/YnM5f+4/R/ayT2z8vf8SkmVgC8+lycLzlvCWjcdc5hV/AL20FIrsHItArwjGAtY6YhTZfIcC0IhCAHNkrycAoUsDXZwCeKge9sNk/82mptZn/wJoX61LVeXC8iKZGgahNIpaGrVa6m8DDVuB+q1IGHICkJsqxStGG3taK3ETF7CqVdZOAQxBiTnDKdxdXqLLT/bgXON/DnjjSRvuqTeWzz6/1xRUDlBFoUQWXm0KIKMQqFhUBsKhgKHwXhaFEUVQV3ZDLFzduGLeZX4y1T+gDeJLnhdjMgkUoMKrKTizLjmnC3aIgL8pakHWagrXKOpQdQ6HRko4m0w1z5eqmZei0KwYaSPs7gHVh91Q1/b3raCLPfvJk4nCYGvgFXtF9qTch7O1d+un6/9Ncq9XqDZ7SZvkXLa1F/te2Kg/3fL6vg+YtpUGAepj/+zM2tVlk7qh5wg+ts8F4MP62HKAfd68ZUu7MWnzMRyZRlXL9TaZxF4B3GQCe1zVDz7H8HI8E5e/CXHKSBkeALaMeg/8olIDTPb4wv/nWaaxcX52/DXrZfNLFzbOHpC2CBZb01HzPgNmA1BY3qbPkjY1KQ4ggHwOALZYEK88ByBlrg4D83pQjgMpW8lEWjIV9nvapImW2JCnscpVZWDUG2+8qpOjx6rL3O3ZJXVRaq7Wpl5bTOdGCMS1odvpWBY960izuJlbhRGe3AAjxx3QPogSU+LSp9esA2mqxabWdLXSYr1WMuhqZ3dsqtDtfGaKLtZzWZjdAAAgAElEQVRTACZcYhwhITQgLzXJqlu3GHM8N1sv6trOOqjfnCVuYnalqPxOl0s9xHnC24vzPAF4uT/LiSV/GICZGJYo1qjdtX+jjAcYXpprRWn7rm7WNlAxAJyuSvVwXIL0YcSPrdpJav0TlTHnKeIZjFBgWynOVoEG/Y6RpI4fPzaVqs3x5vrjrIntrGebDe/WQGQD2bpBYiRPlM1k8+LEE3OBGwAhsr3J1K20WrqxYGuqt5eHV8uzX/C2mX9kAJjsnXA9wWKV+BSskU0VzZzKep8JEhZq8dVuW2fXOxq8flPXn7+hox+9p+LBY7Piv9bvm+U1Dh9lWZs7EADZJom1HrR1b1vovY9OtVlU+uRBR6NOXzgcAAA/PDmz81BVSKuZNAbANoKpNCulsC1zYyqINvC501efu2ZnwMP9fVsPn9y/p7e/8x1zyQgBpLGfZu/bbtsegxHLOsQ6mm3WGmBpvUQB7JyBuJYFLvjkOieR5V0X20DZtRu6+ZWf1dU3v6BNOtSiAkxnbiyVhi3127HiutDi5EirxcLIOKcnpzo+OdWiWKrT7+u1f/dXNbp6TauTE83ee1enjx9qsZhYg2cpZN3QOWq1U80LbJ9byrK27RtqSMeVtOCsnHRtvWI+5MzC3ufp311sR0M3BPiFBMgYAQRkfUvTTJ1226Yfzo2srUUx03wxU7fXMxUqoF3c6RhheDJbqBVlFq8URpkpQnGCwsYYEgRAN2sb6lHOKbwePrhrea9ZkqjerBQRuzJoa+dgpPWmVDjqmM32w+98Uz/6zp/q9jvvavLwkSrOn8taKcDvtqU0xCksUxqndr5l7ofo2u51zBLerKs5U+WlRnHb+h3gedFin+/OUbTNqtwoWm0V1NKyIk/akeYYzVeudBypnHiEZa046xgoC0D+EIewCt55pMEARWvbZYhXpbUxP4eaFqetV155Rd/4xrf14NGx+qOxfuWXf1FvfPJ1jXYHOpue6p/+03+i9965r2qx1G6HNZsZzrnxJN2uok6m8eGBvb7+zW/q+Ozc1r9Om3NsyyzW9wYjc0vJZ1Nt6qVSUwC39eT4yABgFMDOpRkCVcuUs1wfjgdEsEAO6PYHyrpdteJYZ4u57j060uOTM2W9WJ0s1riT2R6az+QcvFxSbyFv2Nn+AwADxnMGGA36OtjbtXrEYOBU0uPdHSuMcH6GcJ10GHuxRXWNel3LKUcUgA04JG6iBuYnx1qcn2qItXsJYSI3pyDIMrjb0dYQSa7euKnDa9fVHfR1NptZbameLRQSM2brvGOWUb/6B989vsQrLqusly1w2QKXLfAxtcDlhPoxNeTl21y2wGULXLZA0wL/0yvDbVEsrehOoQD2qSnbKFagTPNWmPbzKER8sdKUUT6f8cKKz+pvqLwCpVnbNv0UZADJDMDwtn5YQDlFkM/z9MHAFJ/YRPuYPwMzmo21s4Btac0BDSvNhINorSQhDzg0O+L93ZEx2bGfbZNnicUmfoXepsvli9UKtmttAUyWFBxa6nSduggbpipuq8j60vBAVdrXMuopHewaGDOdznV2dqJWa20WS9duHGqanxkgwcFhdnqu7XKtbpBpfnSiBz95T8lyof1eqlGbnMFaDx4+1GRRarEJtQjaerhMtB1f1/VPfVG/9Hf/fV17+RXF3YHlZ8HK7nRjA9vnC7JWKao5C0WKNSuKASaMAQwvtAQIWRaWWfj4vR/qe1/7F/r27/4zZfmZenWhrpbqhhutKux+nf1z2HZWVEsDPVEHU1B2OXT0B0BmU0FRXMpi7e/taDwamhUrhfTFfKaiyK3YRP4nCChtamAn2ZwGPsju5ZXXXtNgMDRV+NnZxPoIgC9Kn8l0Zofa0XDs1MAoDcrKyANY1VXl0ljLKFA41BmrvhVoUZSmqmgyGHsjDpkdKyzSyfYPD/Tcc89pd3dXH37wU3sdPT4y0KZRKzgXO3KpnLqZvo2ymGJ4BZs+3OqTn35RI4pcVa7F6YkSgI9iqYUHgE2AuwkUbAKFW6z3nGIV4CxvbazAQ59PvdrDVH1mvcgwChTEoZEbGuUIxSKz8zIAyhWDKaiZFaQTXLlx4gey2fF6i1cDgRt/Xv9cAQMBql1+WWhWfgClZI8VqHRQAYucM0NvDTCjaB8DIpnVZW2FWD7f8rs96IiqzGBPb9lOgRBg2wRSXhUFGAxhoAb9QDGHshDg21faGycAiswQULzT58UkjTrT2ZC75rC/N8Vom6soXMZWJEmyrhXrTleVHuZznZLJStsByG9DJbVn9pvCGAvbSlVAHiHiBdAPV5jrb6RbnUw32pkOk0i9dan2eqUExSkPm8Zs/vPKFgAUYAoINEvQONj/9H9TwTkyQQHZIkKhnmrUz0y5AhhVVxvlgMYu+tiKKYbl+GnWAAKzGW3yJ53FnIEl2BOTu8vzoTBtds6R2Rpjn43KtFFtuzzIxjrVAxwUV7cowMklaynuJsp6HYUotbZrTeZzK8gBNKK+xALSAcBYOZNZ5rIeuW6sPEfjoXZ299QbDHR0cqKjo1MrojhVOlm63NvKwG6Xo4h6xKl9uTLUZACwzgbaWUY2RA3s4cbDnp6/cV3dNNHs/FTnR0dq1StzfkA+ZGOE+ACKgyPnQAAIjCp4WS11fj7R+WSmIq88YGMlZ6+yxiYTAJjx5xRlgKcA6vRnAGCeYW5qMjJmAcBXBsq0g0A7na5u7O3ZOK8p2C1mBirWLSwksUENFbexPE3VzTL1UNSgYJ3nyudzVWQKNla1Dfj7DBDs60wOBGa9wmbbcoCdApgX3cZMFi3jGQCYPFynjHT2uM59g4Fm1qDMFxRz17UpMwftjrKgpRibYIgr9dK3Kxb8zn6eNzFCgFdMW9ZnU/1ttgaekvKsWtEUnUZSYfC4Tv3nDne+mGbqQZ8PblhYo1b3AHBt0JJzMMhR+VKwt/zj0Cm/cY9AoVxWpgxkT2IKdfxOKdKTZwyQlGSWy8xCusLSNQjU63VMaV6WCy2LhXM92GzUxVkCZRMF2LX7e58c4SBQd9NyUROof7yi1+z1mVd9RjPZlkwbjHE3IBuSi89D9mvCRXs12bTWQE7B6uZ4/2ejCDZr4sBUeWWxdOMdAkm5UbeLarGvnfGOOWvks7nthwYxc7AFoBtRhPWGtaGx1mbtA4Vvsc+KUZovTUWJPSvP2uVYBlZ8h8wDgJxrq0UUqj0eGzHhHNBugbuMy9vGYQaCBhncKFmxjd0bD20twPp5QcG/sZtHtVmiFIMs6Na7pg2cwryJD/DgqYHATlFNH7fsVVszn5KJGkcJ+n4LAHgjDS8AYMiHbj58CmRAbPKAMkQpy75164/tcLyTQqOmb/J9HW/JA/YeHG4eeZOq6xT5vg9gzeu8uo3kZvbKhtc56wfaiv7KOEUl6lMiLhT2z/zlzx1sGjtmuxpbVJuR5hkcjS7fSEyNdbUjWJmbj7d8blTBDYGEZ3LhJuDJbJab7D/DuVSwT2DVxfbYkR4gFAAChp2Owm7b1he+tihzdXtdvfm5z+jDn36g+eTc7redJKY6g3w4OT3T9BzQCpVqql6vp8nk3GJnbE/AmrusDSQw0kAI8ERUgewcwhyBQh1HiKDb0aRe6qQodFpUivuZ9g/3Ner3FEG8REXGuFjVRvIDTIJ0CDDvXBpMl29tQM4v/aLE6pmYAQhxEHsy52ADEWKSL3U8K7S2faUj2zQW6lg1O7cFIkNkbinMv0ay8c4C7L8PDw60Mxqr0yhKuU+IR4tSG0BXmKHrtQa9ro1LLKzJpwXcs2jnDf/O1csSAw0BIp/cua028zwgZAU51Cm3Aa8q5h6vxEO6G0JpbMVmPQx5aFlVdgaLIjLfSyP8QaJkHqGZUQfTT3FVAURn7mNdqhGJQrajf5nKWWqxvAACL6UUK2kjUcQKw0TzRWlWsViHb64MtX3zpq7+zS/q+idf1/v/6Le1eO8DJfOF9rNEG2IVilJLkNsgNKVeOOhpPejoKNvqnZ8+0Pz4XDfSSON21/Y201WlCUrWNFJBusuk1ggrbI6iKwhEUgxot3JgMCrm/k5Xn/ri5/Uzv/iLyoZDbY+e6PZbf6Y//upXbb0kHxQrbp4x7lCMI/aFFjOzWSsjS5q1FccZT6hib5AjzsR9BXeYMNVCkXZefk1v/sqvKrv5kpbbWMUCNa50fn5iisX9UUfpptL5g/s6uXtXk8dPFLVY+0Kto7aywa5e/Nm/ocGNW0aCRDW9XJaanh3p5O6HCrZLoDYbq1lKLq/bb5EBC/m20x0qSfqql7guxba3Z8hzVrNoFgODAYpd9AfzAOd7wF/Of4xLMq8htDJ/EOUBuEwfWsynOjk9MtAMcnBvOLL9VJCkFjUAKNrujtQf7SjL+kauPDk6tXEJ0QZSBsAhfY2MV87l56enllMLxXMJaS1pqTNE6TqSwlrRMFPQDrX44F199MMf6Cffe0sfvPV9LZ4cK1lv1Q0itQMk6pDDE7tPyCTcE3uHQb/nyh7M2XVtlsi7ac9soqeLhUqziWY/4ubQYl5oW1FI8XHCsbSJI7Nz3hv3bV9JjYX8YPZo/JvPenJ8orzaKmmn6nRTA/OJqWG/zdqGCntnb8fOti+88IK+9gd/qIePn5ii+6/9zJsaDnqY1mheTPX9t36g4yczrauteinrhyPMDkYDjQ4ONNzfU393R6001R9844/14Z1HVgfa381M5dxLUg2zjnpxavMSviac89fbWqfnE4t16jLOGN+ceYndqFbq9Qc2DueLwuZGgN+4nSmCBBDHmhL9tJhrua1tDtxJEu1nuLHgWABJdGv3vd64zHAU9Pkit7Pkwf6enr91w0hlWD+T1T7Cnt87UTkAuGPksS7nN6zUZxOLZ2Gfttfv6fzJY50+eqDZ6bGRHRELUNNgvmXcsheA9I9z2a1PfEKj/X3LwD4+O9Pk7NwQ/Q7nUPaXnoTNGvH3fvfdS7zissR62QKXLXDZAh9TC1xOqB9TQ16+zWULXLbAZQs0LfA/vtjfAn5xsOCwBmseUIfDC4e1oqrNHpOCOicf29wbyOOK807J8jQDsMlS4+dhwHNAxPLX8hRRElgWEmCbK/5y+HM5ZSiPfYnKKxwM6DK1Y6MIpsjj1WcRFkaukEzRoNdLtbMzUGu7VidLtDMaKkMFlOfGoG+xsS9yy0oyO2ifxYpVbZIGptLJNy2VSabNYFedq7dUd0ZaxT31dg41n5U6PjrR8fGR2u1EN29d087BUNU6NyWsqXAoQs8LzR+fafrwifKjJ+oFtUZZaIUOGKZk5syw195Emkc9Paoz9W69oc/8zV/Wl//NX9H42nUFxgJ2RcSUgkAoTWYbBRRtM1jxgI+ARu4pAp6QG4RNHplQe71Mswe39d43v67v/O4/09E731M0P1FnXajLwQ1c0ReiW6kDDVBOmb2m0XidxaHLDMN6ydk/Y/t0eHigvd2xZURRiCZTCjY3VktFvlBeLFSWuWVjYaHE+6ASxUzxtddf097eno6PTwwAQrEJCLxYFDo5ObX+NxiOrGjEAZQCxKNHj5XPSyu6OWUDh19AYA7niRWHsB6G9QsQvLO3q04f1V9sX6e/DUdD+1wyku7dvafT4xOzEaSQYEAsCg6PttFHeSF/4KrL7VrLcKvPfPZlA+zIWZ4dHTkAuFwqn+cOJNpS1AIADk29gBoTOyjUtQB+FDrp8wn2W7VT3wF4AdIZmBa7oqFly3KcDCBgON9fU71yvVZJdYVl1JdOCepldw2i7DTAFwVapyCFuOEK9xQZFMYe3N4a+JsD3kMiMIuzUNs0UWA5qoCmzoayAYAtt44iO2rfaulymQ3EA5h0oBBjnfmkmR/ov2ZviS2qL2pmceJsLj3Y5YBfl6fY/Okwj8bWuilfM14jKy4B+lLkrpaVU8+hnEoyy9ybrMj/LU1J747nVKBbilEAY89tyjsyAwG9N1qFZMA6e8YY5e5yq90w0JUk1vUs1vV2pHZdKUY9SJHTx2hb++IEZ3bh7oV6HDtFIywAVFH4c97dBlhNUNN3Io36saLlygHANYSHtRVt6BcUi4vS+YY2ObimdqbgYEQNZwUKG97uhTl8WdtcCgBMocKY8Cun3jf7dnsGz5BqGgmot34FAKZQ20pDdYZdA4FRTU7mM00WhRbVyrKkAYKc0yYEEbceoLQCF4D8QTb87t5Yh1eu6fj0VEfHJ0bw4Iqb/F+K5vQTir0U1lohhJcmKw/FhdfDO+fpBvuxfN+98UBvvPKSKVVPHz/S43v3FG4oIrXM5cFAE4ZQHCnudq3YFKMQR30Q4GwxM1UyueNmm21qtsi5TKD8p2C9XLu1z5OheC8r4prtMAqOQKsAwBGrSGdRgUqhEyV6fm+s6+MdA9oWk3Oz3SyxHtzWWgYbtSLm8US9dmaF6JT5oqxULhZaFFjdM1CfKn8N8HkGBLa/+qxLAGlejsTjlEr0sQs1vw/fBbi3HGcvBW+cI+gXJvQylS8KYGnU7ZpTBsow2nWDpGvjcyQNpHLrjgP0fZ4zJAALr/YuIY3d9DP2u4BbDQDWKBMdEPyMnL95Z5/venHbPg7W8o8tA9hZ2gP8LparpwAwfZyibRQ7cJh2XWEjGVi2HNaysanonQOB7TnsGh15wACYbldtbPnzuSnMt8uVwu3aqeU8MLNdYe8udcNAwzDQbhBfgHM0A8QfsiIt+9bnMxtV5hmVlE3T3rHBwfK+dZqsVu+24sgf3qbbt5dhh8+4Q7C2kNEHaMrP4rwACWU4aGt/f6z9vT0dPTnS5PRcdVFqmAUGALN+sAaxjrKOGQjc7A0M/AXC21q+qmWcNxbKtgYzD6PqBYRfabaulUeB0uFAy3qj6WThwMQaVbf7PNYRIxEBBoQbdciObK4DZxL2iT702YayuT1gT+zbwBMHG5txs0K/AH/d35kwAVvsem299K4IpoQEpCASZG1r+CAIFXgFsPVDA4Ahw7m9KROJ7TssisC7Xfh0XAPzGjtlD69eECx8enjzjBwA3DzlZux4d3lccVjjWan9uHHZwY74xd8NMOTl1cQed/Xb+L+6PMJ7OfvmxjTb/VyjwnfLq5vLWZ8cAc657vDRzO/Ne7gYBrc3NMLWRZ6wJyl5Uoez7Hb2/Lyw1za3GkAl1hmQ4TRW2u+pMxrY/InqMEpjfeLFF3T37h0ti8L6BGvbsNu3+RwF8AwAeLtVZkTBge3FIR2yXzNHmiVkRT7XKakhozEnAVDl7KuSWBGZlsOBTpelHk5nejRdKOiE2r9yoN3x0GIe+h0A2MAsoBezufrdrvrdngHBc9YxbIrZN5WlTk/PNM9zs5pnbOO4gP0oVqR0YwDM2bxSnkN+c7bhjDnOHwb8mp1paPOK5ddHoXqdtosGoN+HgE59ffbnf0HXP/GiEtyP3A7dFLPrwp3XsKxmbOHOE7LfLnOty4XCTmqK0m1rrXpZKgu3ysqF6ieP9OAH31NItnBeaTMvNUwhAWy1IscechORO7ZfhSzSURokaicu0/bJk8cWw4Mb1JrwXN4fgpidGwMj4XKvENv4EwcjcsTZW9h5kT3Jaq0OrlHsuZdSvdoqbWMvjNNDqG0Ya14sbQ5dJZGqg76u/3u/qOf+9Z9V78qB3v7v/mfNf/CuwslEAwYJ1kjezr6s1+pC/hr2VA87WowyfXjvoc4fHWtQbrSTtW2OIFt4lYaq+5ny1VqLs0K9xVZt1MjOGEBp26l/czZ5cajusK1X3/yMPv2Vv26kgumHH+n+j36oD370I6+mxhLaKXsjgHD28tuWzYmA+jgwtHkr3hswFWJYLBWhtEpwXcABIdMiSHTwmc/py//BfyQN90xNWs3cevbw0X1lcUvX9ofKNkud3PlIx7c/0uzRE3WznhR3tc36ivt76ly7pXjnQGFvqHanq/bujqljzx7c0XZ+qmJ6oio/13ZdamfYtedXFgv95CfvaTze1/7udXWyXdWrloHrzCYomyEFmVsPNuEofNuAwhtzyep2u0bSdZnhW3M3cSTzyMhIfA/i8NHRkSlFcYyJ220DUaOsbet3K0qV9oaW/4sNNJD6fLaws5qLJMLxBpIlEQis5RtT4jJNRzh4MeaJKepE6o+xlS4UZoFiQNCzI00fP9RPv/c9fff3v6rze/eV1Bv1osT2cBCOOXhjed3yNtZ0aSzJWfPYD5bLSkcPH2u/MzICIEDoMgo0X7pnRFtw5oTwZGdaCGmhdHDjmm7dvKEV2bKAo0WuYok/NM4BhG64LOZFvlJCnm071aMn5xruDKyNUbafADzvjnX9uWva29/Xt779Xc3mMyOv9fsjc8zYQPqoOaNO/LyIbXKkzbql4Whkc153vGMgcNrralZV+v2vfU137j62Gs3uqG1OBFhcAwLjVMCem/m83lQql4URsCGQpShoIXlAPLEoAGl3d8+iU84nU6sBsYhDKoGyE6KuRXCw3Wha5MqCQOMo1h5OO3luecmrjVNHK4jtPFQuV/ZeLFP7+7sGAHdwa0ljA4GxnIZIbcQ6yAG9nhHOtlWpLfbZxcLsmvdHI738/C0br8cP7quaz4zwSFwR7gyAwNS+rFbFvp7fuXLVgOvlZq15UeoMV7tlpTaRBuyPmdPDyID1X/s/v3eJV1yWWC9b4LIFLlvgY2qBywn1Y2rIy7e5bIHLFrhsgaYFfutWe9vYLFvOphEhYc6Ty5UqJx8YNmwSGYhEkcVytTYAk872mYML/+bE68A5CvoOiKBonuelsVw5BDt7XfdzVgiQOxyh8MB+DJyEjDmz00UtSF5d6oqNsMKXy42KcmVWoYChFPjanVDDUabxeKDNulavk+nKwb4G5A0VheVnwQ6vi4XWgLXYcGF7FTkWMYfUcoUl3FoF9ki7hxrfeknxzhW1umOlvR1NzuY6enSk4yMA4FhZJ1a7n5iVK7m+g25HO92entx5oPvvfqDq5Fzt7UZdVMocIeqlKpSyQahiG2q6jTQJOjqLx7r2mS/rK//W39XNNz6n9nhfUZIaUEMRiPoq7Pq8xKYaJS3qm63KCWAVltgtZV3aeGs2yevlSruDtoJirrMP39X7f/I1/dHv/BMt7v1USTkTPN0WNWJv1QvZ2fL+eJAocQAkvQWvHd5RAK8dSA8ADPMW2ymKUigAUALwLEejkVarSqenJzo6fqLpZKJ2O3Mgcg1QWOn61SsGHOd5rtF4R2MrBCSm8AXoRc2RpR3LNYLFfXx8qnv3H2hZOTUKygaKXVwf6gpAFAAIU1ii1K1r9YYDy5JyBbitTs7OrFiHxRiHXuzRpuQrU4bz9muWU1d6ZQd1ui3FhMTAnlJrA20++7lXtTNsa0PO8MOHziawXKqYO3X7FvUv2WMiCw3bbArQa6cYjLbaoJZAGUKhvaSyDYvejQVTsABCcTgGlMZG05QDVvV2iliKacZQJnsW0NUVWh0e4GwbL9SzF8XoRnRvA81jStjCkrYE8O8AYGwQF+TUYgHK2AW4TxJX2AEYp4pKMYXcMbJnTTG41YrvcR9xqDSJzAbSbBEBzpcUULxyzzsDoAqgoI9NIMXdZwFgA3pN8dTYoPoLdiXnp6rgVssxvns9O2zTFvP5XPOi0AIbVwWm0FxseKFq9cVtFL+bQNG6pQiVIKq1emlEAewpqy1zykpkj1pmV4XdszRuSdeTUK/uD9Rbr5SuKkVkaWLx5zOZcQ8w9TQAMKpIs8oHYIIQgBX22lT8keWKtnSaUwzZqtcO7DN4yijeAVKdEtYx3gtAUK+mpOhhRXn7CwVUp+oFEAUApiBmCmuyBePQFK8QIKy/oG6nKA44dtFnngmBpUBp1q9Y1W7sPrJBpu6oY1naeVVousg1LQqtFFruLGCRAcBm+43SGCDY2SbGaaDhqKMbN29aBvDZ+bnZY6L+ZbwCsBopyMRSgRVJsTRgvTCXCUAzimYUywOUGK4R6B9YXu+O+vrsG69p0M508uiRHtz+yGz/O/RDBgR5yPzPHMqcBsicZWZBhyp5UZZmTf0YK3gs721uAQDmM+juqJCdIhtiEOAPNs6moAFgZTigMEHtYFbQFL5WmlUuU/xqJ9bnXn5VGVZ4s6kRZZbrpRZ1aS+UHICouFRg9zmMU8ufI7NvOp1Yf7civwcMnBLwKQje5F5SJLcMb8YyathWy8Y0RTUAYa6Ga6bd+Z0LBbDlaTu3DSuims0zqqW19elxt2OFv5jfgkRTY4Vq72bXbYQEByXZ2kl7QWBgHfcYmid1ORCgUfQbvOTFh07J6sZ2AycbEOvQjYvMWDMJaMBfD3wDAHPvRkbYbDWn8Gr5xy37WpC5oi3Pbl4WVoyl77fjSJla9idzLcQN1DZGVhGZuAAykfpppjaqaexcy8oUKexkHFBJX8cK2Vlets0WOtABlpE24n2O7hpbx5UAIugvKMecjbXLTnYA2oV7rZFjLkzxL9SUACw+A7ch+nglsOXJGtB2ISQ1JT3ro+WAhy0ty7U5o+zuDM2W/fjoWNOzqeVND9rsfRyZxFT83s7Yrs0AQbLNAWECVdjhemB4g9KKYrtFF8RWCDebx2pplroUuLGUZPwU+co5PcBjMfcKFpha7SRyOX9s9LbN9bq+UlWokd1+A4KPU6rzM44F4fFW137eEaIBgI0UYcSI0PYCWNVDTOE9AAGZr+y5m8UsWZ1b9RgD9P0GfPUsRNaVxtK4AYE9G8uNT09OcuPUO5p7dw4DUflMD9D7LbJ3sXhayrCez1iKcEVwpEu7X09ONJKYEwZbXqwFsxjo/Bdx379cHnGZxhCuAAJ8XIH1madW8A4cdtb+tCV7LCfNd2phxrbtrYxI5Ag51ucgHPl4AQr9DnP3ys3G8h1iJ6S9LYpd1/chbGApDhCcDboa7e8aAIwCGBIN+7b5Ym5gbg8QNkBhntpeA2XnYjozp4skjbW7M9bDhw/MBpo5lz3IslobUY5+Rg6uqdqZk9jf84yzTOl4pO7+np7kc905PdO902Jlh8gAACAASURBVInWsbSzv+OIje3MiDm0OfuU2WSqYW+g8XCkXrer+Wxme4fVstbRybEePX6i6XxhIEjWbStFdZayL3XuA5PzufJ5pe0qVLhl/nBAL/sMxgFzEQAwrkT29TAwpTy5vbQ1++xPvPiifuE3fkM3Pvd555HMotXyBtJIq43c5ggsNkamZxLryLKQ9scScQ6sseST8LX7d5W//T199Pu/p+XxscrTcy3PZxplrIEbt6bEocvjXW4UrgP10p7aIbEVPQPgb3/0kTablQIATgiOLchSbpFKM9xdOPJstCzWdq9mCx5BxMIFYG3kSYg1HQBp84tmatjaHom5BtcW1rW6FTnb5STUfJTqC//lf6aDL39as5NTvf1b/6vyH32gcDJVtq1NfYsLAirKM5R+/Y6icV/a6WuzP9Djk2OdPTiWjnKNk8zsd3AuUC9RvdPTrF5pejJRcrpWZyllWAHjatJpeWeElmLmtm1L4919Xb12TWWe68Hdu5qenpiS2oB8P9/ZvOC2ax4cc2PFsp95aputWWBD6EWpugi2lpFN5nqU9FREmQ4+/0V96Tf+Y22DRPWs0nI6V1GUuvfgjp0Nr+2PHAB8747yo8cKzcUi1iZItU662rYHOiulZZQpGexofOU57b/2unpXDw3s35w80dmjuzp6cEfnRw907WCsfidWMTvXn3zj6+r3Rnr+xkt6/tZrNjdzRmOewh4XVSd2yNQFGP/9/sD2nEfHR+owDvzZOklSzXGKsrEqHR4eqtPpWV0BQDdJ2+baxPz95PRUWb9n8UfdwUitrKNlVassye7F4QYAk4zjpaoy12ZVKQ6JOYDUSSY7+9KO2p0d51ihlbZRbbbjRTWVNpAg1hpEW4X1Unffflt/9Du/o5OPbismzzdMbA/AHpH5ys5BKYBw5TKWiVrotG3dQxn66OEj7bQHihSa0wfnp7m5AqxsP+TIsBuVm7WdSbajvv7az/+svvC5z+sHv/eHevzhbU3PTlTVuaI0stgiSNGsuYDAfD7xU3fuH+uV11/S/uGeFnmht77/jvqDrvYPd+0s/JP3PzTCErFLuGsxH9raDpA7xuIb17RU3U7fqEnjvQPtHV61PRM20NQlTqYz/Yvf+32dnZ3bfqTXSZT6DGByybGJp7aCjXytpZYr3Le8W5z1cepDCAYQE0TaPzi0nSznePafUZrZ3HI0OTcVdNTtKEgTUwF341g7UaIdzm9n59Zuq22gJZEHSWok3kW11JOjE9iKGg57unJlX/1u2+4VAjquZCirLQ6o3VG33zMBwOzYgf1A63vDgZ6/fl1vvPySvv+tb+nsyWOFOCe0O9odDY2YBiDPXGVkHssTThTirgLBzfK/I52dnVo9p0W8E+A9Z7GEqI2Ofv23LwHgywrrZQtctsBlC3xcLXAJAH9cLXn5PpctcNkCly3gW+A3n29vKWhwMm0s8xwOA7hKUZ9cLVf4cWqftW30rTBknrTObtNqe2vY/lgyJ0oz7J/XdmDEShNlFb/P+6L+5DMAO1DfUuCjiGxF8Yw8S1/UtEqa7NDRxrotjC0TBqYtllNE91Gz6vXbGo376ve7lgtE0WjMQSqKLGOxRRF2sdC6LFSXC1MBt+NAo0HXlDKAERwW11GmPEx0VG+0+8IruvLi6xoc3tDZtFCZrzSfzg08hHW8rCks56pVartZ6XB3V7vdru5/8KFOPrqnJYew9UrdCBZ8bgx90IVF3dK23dUy6+jD81LjVz+vN37+b+tnfunfVjI6VJB2RX4S4DQFIXtRVAVMxyIMK6TlRgH3kEWKU8r00ixfmRUd7NUWSsXlQlm9UH38QL/7j/8Xvf+tP1bx+J6G3nqsxs6slrodl1uKWR8gELZeXvTmrNhQbHhVCuDeYNjXYDhQv4d9VUtjbOk4vJsVKgf13ADeqirtIAv4CwNZdaF+h/I7ub4T7e3tG2iMChgVKQAshQ3+5PCImmA2m+vo8YlOTyvL5MmyQAtyUuutkQw6ndgVFlGsWAEzcgoJrMh8f4SlTlGCSsxwOLLCsBUxvKIYkIWiF0CZU0tiQ0xJMdI2DLVsrVWFS735uU/qcG9kAPDt995VP061XdYOAFagMkcu0FIvaWs2ya2YTbFZSaLjqlBNoSeN1MJG0oN3poK3Qm2DqjgLXCu/UgBHxYz1WBQbWA4wRv9bzOeukE1RE0UuQO3GWbc7G8YLwaQHkvy/DZ9xhWFTzwEaBS0DgKcGAm+1xL67nZpdl/1yVdvB3+UXetWx86m+UJZaPh5Wsx7goajM3MEzoGzc2LcCcj8NtXXv6ZRtHvht1M0NWIlikUug+NLYy3O/kWNaZ9iJxbFm87nOZrmOF5Vmaonj+ApqyQV46tSPZDNTAzVgrTFCNsUX1whdYMNTtxw3wLAIu8mty/18qRfqeifViHulnyxKJdiMkYceBWahDYAK4Ex0pbPrphc5e0qnIgMIXFv2IUVTBK9m6dlkOqLi44uAoKZsdlm4HmszcNJsRhszT7NidbbwBuz6PEp+BXDG2t7U2y6Psnl+pkTzQJwDUZyK1fJKvY0w9sFYQQ93umbDMCsKnS8KbaPYrPlYB+hL3m3RlED8+3zqlGxZJ7LscuYy1IVz7JDLlY1tPpx7o6CIkj3BejAOTNng7AVRCYX285Ao0pQsapervCxqjfuBXn/5Re0PB0bqOb5/T9tlaeBlB9WvRVYDUhMmm6ioVza/oyq58cIta8TTyVR37z9UVUKm4P3J3cR2lvJzYPZ/5Baj2jFhKyp35lqUPOQDlxtXmIoCLbQ21ccaq3crugX64ssvaM/yzKi/x1YIzlelJoupaCHyJcksBmi8Ptq1ItTsbKLHj06VpYAmsSkKUHYDNmDvbepaP2egf7H+5q3cDfy1MS0tsf8FADa7ZLfuOt9h99AdkAMQhB0pCq21gWD0e0DrfpKojQLPgKi1FVnpfA6s9fOTz0I1kSRqXOM4UaB1c5eJmNcukxpwHQDWHBcubIyfWhk7xX+Tb+vAKKAM45R5C3CKwzQB92zAPmsE9w7Bpq6dHbQBBlhopqYCxo4Q0gL7BQOVksTsmrlnwFKUVnlVWlGPeQSgFLIY1py0QxsFv80DG3uOFonQAjQA2F2Z6h9cpcMcUbfMPhJLdkD31WZt+cMGAIPN+PtxqKC3y/bj2HJjG6TAK1ab8WkzNgCKV/5adrO3wWevBdDi1gHs11M3vZprh1MCY2XtyA04DDhmHVMM1s1Y+lvch3dhMPzGg5bcK8CZy13GwjcwFTCvuJOYeqdcbzQvK8ssd0QEAAwH9FGI39pgAEQJlYaxWW0TycGey8Bn9jbNWLXweEe+4NKZ92xM2lc3luttOfSeMMVc85QT4bKhTVvJ88XFgv7GPbNGlyunBAaESgIDJsz6fL2x+d1AG5/ra+pYaxL/Wb5RHJhL7qNbOS6AXw/QsmOwvm9jzNurM778923ubTTeHmR1CnrfH5qR5SsdBvz+hexgI2r4Z9UcYMzpwMhgDqy19vGuGQ7KdW/YYMYXi4l/g4trMJKF/1lrY76A0tcRs54Fpy0epsnmfvaN/dhvnDsA/VEsG68Hcic5nZ1M5XqlKEs02BmrFWMfvrbpKUUVhgMHeZHtjtmtFouFgb+Q3yoyf5fsBSPt7Y31wQcf2X6XHFP6PECRI0ahWI0NtIZMwH2Rvx11OhpcOdCVT7ygnzy6r4+OjnSUL1RsceRoG7nxxVs3ba9OXjZqwiWZk1FsZwryf039C7ljkevJkyOdTxememN/PtwdKWm3bc2aLua2ftjcXW21LlvKotgABsgMAba3nUxd4mzYJy1LizQg05QniXqPM89oNNa1a9f0hb//93Xts2/aftIWXRSKxm7DwmdlbhPGnGUsnhyrVRUWNaAXbkhV7oBfArshUx090vT7b+mt/+t3tD47V6sozIlkgGsITkLMH4mLhGmtt0qxIu4PtEXNu9rYuCb6hP0/rkR1sDZSCDsCOjxgDHss1izUjzH7OPqCALwzI1/YtdZLBZva27s7YgwRJFty2qNAVSvQ2Xxl6vFtN1I+zvT5/+Y/V3B1pJ9+7Wt68M//SMnRTJ3VxoBa3pc1k+d9nudapYH2XrihW59+TctuYha5D96/p5N3H2i/3dYAsm8r0Pmy0OpwqEXLKc3Do1JjtTSOAvXiQP0eatLa7LzTbt/WFvYFAJrMvcxpa3sGLisepwj2hU757Jx3jDhmztTuTGVrJlbGtBfn4HasSV0rh5CBC8X4QEFvrIPPfl6f+pVf1XJeqDifa3E+02Ix07ycKQw36mWh4vVSwTJXsMrVqnMXSQFTOMq0VKh8g6tPX0F3qPkq0MHzL2n/+ZfVu3pd6nS13tSaPX6oj771DTuv9tJA23Kub/3x13R+cqLr12/p537ul5SzH2Pva4AvStrEAGBs0Nnb4/jEvnAy44zs3GEgfd584Xkbuyj4UalCIIiiRFHE/p2zY6AUcmjYMsJuK0lMDZx2u+r0R2YzRg1htihs308O+LIqbQVwZ8paZTHTYnauTruvbm9PcTrWLC+VrwrVqhTEEIuwQSbje6Vbe2O1ZhP95Nvf0v/z27+tzWSqXoj9My4auQ2ttQfjsYxnPQ1R2BuBLLY1kZiDslxqlTNf1BaP0MpcxIlxMYhTishy3mqyXum4LvW3/t6v6ct/5+9oZ++K/o//+r/Vk3d/Ykr9qE1c0NJI08PxSHsHh7r74IEKooo20r2HZ3r9k6/q6nNXbD/9R9/4rq7fuKqbz19XXuT60Y/f1enZzOI+xqO2XnzhppJgq5MnD3T92oEjRrVCs9nmmsxWuzfQ8flUx+fnZrkNCexP//S7Oj+fK01iHe4NbF8IgZTILOauTjtT2sZhiOvFWcVlQnM2pT5jZwKIuHmp4WBoQGpRQhpgrkgMJH8CAAwZCzJIEul8sdCo3dFht6fdMNGDn942cL2GwJSkirs9I3HOylL3Hz8xdTNOB8NB10h57FFb2CFsyIRO1W13LWuaPVWdL1RN51rPc43bLT13uK+re3sadrs6fvhA5QxLaObinovEoBZQY/ftXByIj8FBCCKc20+3DABmngP4JSaEvUITTYUz1a/979+9xCsuK6yXLXDZApct8DG1wOWE+jE15OXbXLbAZQtctkDTAr/5QucCAAa0MSvVC6vmtQOAjeVpGomLohulLliqlIrsQOutnkLydzupur3UrH8bAJjsXmN1osqgwkchBPvlDPUgAI2zY0xiPsXbM6JkCRIrvnCgpABcLlHFBUqyxKxG63VlIAK2zMNh323GUfskqdkLxhS1yC+tKrNgXuYz1VWhThJqZ9Q3pQwK5XKFSrOt6bqlD0/PdfCJV3Tt5Tc0Pryps1lh4EOjUDw+fqyyovBTKF/OzVbpYGdshfM777ynszv3tV0U6qEwBopak7FcWQ7SnKzGuK1VZ6A8G+n1n/9lvfqlv6Xrr7+pddIzJS4HF4oIWJpiab01K2MAGkB53DhrxRsKX46hShF8Ms9NBVmiWqpyJZtKvdZKSTXXu9/8A73zJ3+o4/ffVVLlVthueUkPQDPgfAsFMIoqz+o1lQzAkgXNOpCSQiO2Sr1+zxSYnW7XrJXbnY4K2pYcI7NfdepvDutYiZ0ePdI6n2jQTe1+KJz1uj2zCaMYQBWU/hO0nBWrHRqLUkdHJ7p9+54W+doAX5jHMKud6gSbJ5+daEVyl58HcGQ2jt7KkYIEoBs1J2zG6HcQFSwfryneWtQeoE5pFpoQEEx5EkcGABeq9MlPv6prB7sKNyvdff99tZYrbb3tbl44hQw2l0kQC3tQs/3iM5JIc61VY5dHbi8KLQ+m0r4NoNNYOjYQixtyDuw0i1qAous3tMhzPXl8pMlk7mxuscilvU09D7DHGEXB6DMNAS4oEHOP2PQCtKA4oi8BqgSB5pu12RJPYapjR5fFLnQRkgb2nQAMZmfsVT5mGetAW76GotYp1hsVE6AZoCp2rd721Kv6fHqeFQjNgrUpT1s2ni+YG6jpbVpRpiIt9SXspl1gW1OACuPICAdni0onRa1ZIFVeictb032xe7VrRAVsMrxG4+SK9S7PD4DUEy4AS7GYW2PrvlWnJV2JW7o5SHWlk7rcyLxQiLIQ8IxrJOMVS2C1VCzpXw4HMOWWB7IhSZjSzoNA4OEUf5lU7Vl61wT6ApagDmR1yizGHjbvBuQ2GIP/DHv+Zu38NEsU1ogBJAAZAPi+bU29bc/Rg0q+v9jnoebF7tUcAVClhOoMEsVZYkqZBQq/euMAYC/9Yk63fHc+P5KKkkxRpyBECcTcQFGKuW82z20NYK6h8ArY4yIAtgoTFNnufuPUETncekGfcibe2HsCWiWB9NLz13Vtd2wg5enD+2bvFlEAikID8enrjHMsG1E0U3iiF41RnQnb0dLmTMg0zD8GwqHqrVbWRyIjG5WuDclF5D1NEUeHDtRaR6aQwjp9EWw0Z46nKAQBoJJu7fV16/BAV3d3nLILhVq91Gwxs7mKYhVqvrQVarfb02qea3J0rMnZxAATCBVcE0QVCDK29hjBwrloUFDmfnhB5KDPWwYw9+q/jhrWw4VPDWi9mtZbBzhgF0B0uzFFJBZ5HXJwcVhg/mf9qfkEZ10KScIIBihErc+R8bdxdqsritnMVU7qyvNyqmGXW/0UJHN2xqZC9lfogDdvLevbnH5kd+3lwvYMLPsYgC/UEoAP5TluBN6e2+B75oU0M7V9sXL5nMw17TBUl31M7Syh+bnlhkxFrNcj9XsdVbO5WXN2gkgdhWb3bnMBVrymYtxq1VpradnwLgs34+fLWh2zlg+cRfXGrTsoUA3MthzwZwC/Bmz11uw+9dUhw8yNnujh3B48+OhBYGt1ng191gPAjCGKtpa9jsLO1FJbU/6goIcIAqnK7PotxHlrz8siFbgGP6fwrMwi26ySXYYu7U3BuzJ14NpyrCHZEB2Abeo28dnT7E3IN++11abI34pUTHO1VgDoqKtjrZdLAzHpF4Bc7N1MbYtNvtkPm9mE/Qnpw1F1ALib/udUwPbyY8Fl//oX4wbyEjn3kGhWtfJyaXNL029ZV81aGQWe2fG6+dPNib7U0FgwP5vla9ft5nXbDfs83sbe2fXxZxTtnmbkLJydWwf90A/jixxZGt/186doqtE1ngGBL2KjL5TgT88wjarXfptn1iC+zb08c1XuW39ehcyodvD7xSr7DC+rsZD24HJDLvPP4M+dpPw4ddbYDsCG4GT9l7ECWSqNVaPWTBP12H8jDwZEYN72uYvs/9g79ns9s1yuSge0Lcl3rUqzHu4POnrw4KE51LR5D/YuuBXhwrBtOYKDd6bAwMQA4G5Hg4M9XXnxE/rJg/u6e3qks6rSYru2Yj9RIc9duaJV4QDgCtegVW0AZhwyjlx/ZGwB/p2enRu5hPbDsQXgBsAA95Oz6VTTWWXzoq0vILMQYlCKof6NAo07bXWIzsCpIy/UzxKNsHA18AJlaORIQOuNbn7600pHO7Zu0bb0p7AVmTUuOcW4tDD+x7sjNkzQOW3dTg93NT8/1fz8RKv10s0HAJ5PHuvu299Xjwxi5reyUhfw1GzeawN1jfuw4hmGGnfbai1RdTs3Gs5Mtlel77Kh9QAwvxJhHc/20NZr59qBE0oM0NdKbP/LJhviLGAOsRGO9IPjDhmpOHcEBvqcTV2MS9ANtT7o6LV/8OsqepHe+cafqHzrfQ3zjbqQiy2SBKcTFysBkBzs9HTw8vO6/tormlSFbn90R49vP1T5eKp23VJnS355KCic2+d2tOlnNlH3843SRaGYPUVdKo2xaOdeYw3M1jbWbJHr/Hxi+7Eqzw2Uzzij5ktTvttemf0k+bS2OQ/t7AqAxFWWNZa2bl3lXJN2E6143pyrxrsa7lxVOtpT98YtDV95zSyJ1zhpLXLl86mm5VStcGPKV8jAwaqU6oW29cK1KTnWUayq3moTJgrbAwWmBl6rt3tV2fhQ6gw0OLyu3uEVU7lOH91XOJ8oWExUnj7WD//sT/Xej35oZ6EvffGv68q161ouV+a4wxyaGWGDORZVfuqeAevMem3kTKyaIYET60N29uT8XCfHJ0ZgxdZ5b++qrj/3kgGnjP0WZLqyMCCYNQenoijJbK0PY7KDO/ZiloIQwpmaZ4MKsyoWevz4vtrtnrq9faWdPQPclxvW/4Xmi1MNh6na0UZpuNFod6R73/wTvf17v6e3//Dr6mw22u101fHW1BV9IonUQj3fBnQm+qVWbxvYz5gVcFmZZfWyJOMYgJkzj9s7JkGiRLFmRaVzVKL9jkYv3tK/8w//U736la9ofjzTb/2H/1DV3Qfqxlt1R6EKagndjp2reZ/T86nbk29D3Xs00eG1PfWHXVvTTs9nuvbcVQ1HAz1kLN97rLwoNBz19aUv/YyuXdnX5OSJ3n37LV05pD06ynp97RwcWo0hbneNHPj+R3c0mS7Mdazd6emrv/915fOFuRAMem2bV3AjYDLo4KCQ4vwBn9DVJBpLGHOGAACG8IDb23qrDhncuNQscVdi2DhXrdPZzPbk7L/Y7E7LwtzadtK2etuWHty+pxmkH+aNTkebJLG97bwqdTI5Nze4LjUmCG/r2uK9Wuzp1rWSVmjuD7HZEkitVa12a6tBHKjNc+91TO2LMGAxmZjDC+tUx5NWIIAbcRECPu4rsXNBaaJH+DvnGZxZ2NFtKBbY/oR6FueWRP/J129f4hWXJdbLFrhsgcsW+Jha4HJC/Zga8vJtLlvgsgUuW6Bpgf8eBbAVtp3qzFTAdsYHKFu7bDgLTXNZPlSvrYDWctm+HPDM7tlC2hBchep0yWPBnrW2Qy5ZdFUFW9ZlO1LwYwNtBaE40D45Ru1YYUBR2DHfKZe5fFEO6WR9cmBem/1W2u5oOB7q4Mq+5vOJimJhpeHxaOhy07AIRvHZ69sBZrNcKoTZWRUqZhMti7k6Waxhv20FUWyui4oDX0fnq7Xeuf9I1156Vdc+8ZrGh88pX25UFSsDK7GB+9GP37brJDN0lk+UxYGGnY6S7Vb33/9A5/ceqlVUGqSJIoe0WvEFFd2cg0wr0Wawr6uvf15f+Nu/ruc++QWFgwNtolR5heKrUrStjdWO+oqMYSyRawodLv1LquZWCLNc5q1M6cRhNM8XZtmZBRt1grWydanFo7v68K3v6PF7P9b67FRtcroAt8jstMKUAw55VRvU1a7I79RXLo/WhC2m7sZeyx1SydzZ3993AHBRGsjDe5CR1O33DeBdlrlOnzzQcnqinQEHylp379yx0igsXcuKihIlceJsmzg0hrHl/965c18/fud9l8PHwatRmWMfSdEfwIhimOVTg6mszR2P63XqhMjuBdCNuhXXZMVhy/jjTEux8KmiEgC4zJem7oOJze8vtVa+KfXa6y/p+RtX1YlC3Xn/J8rPp9oAAm/IZy61s7OrOIh0+uTEDv81bPnlyhQuqxh7VgoE2NQ5y19Tbtp1+xBKb2/ZKIAdEIxqOLO2wqr0xRdfNlU1OUjvvPO+/b6L0sYqPDDwhXZinEK8MAAMuzlUvZA6LKeTw60DgCkAkGGGVfJ5XeucTDTAR6yKjXzQMjAEINR1NQrlDow08NaDwg48a6leLp3lpBWhnVIPEIYX5QKKJgaAeitjp3x7mmXscg+fKo35Hvfn3hNQFdDAhY+bpScIqh+/06rWBEs5bF297Z7LmqS9AZM9AOxBUtMteiVWA24ZEOJtNlHoMHcAVjCuu5Ku9yLd6Ge6SjEFIL8qJbL3IGiAl3uWeA5JxZRiKIBdOzpRmMukNEWLESzIAXxa90dFS9GB/+x+ASfiUJm3A59O5947tskt9e1lWenuc0xMbWCCc2Vo7MMte9AX5q2NaXtPGHC2tA60RwnMfEKBBmACYDbtAKglxsg/Q8lRLA1QNSCT+QerO8uCczdFzdvcIGI3X5DxBnCHoh8VieXqpeTDkdNIZpizkgSiMfV7GFpx0RUVZYUtFAWQRxg3m+VWN6/u6MbBrnZ6HZ09eqB6PlNYrzxo6XJHzf6T4c48gDqWfhRFylHwQlShaA0Izc9tXEGdApARUrahZTfyM7QDfRegkZuMg1jJNtWihNBTK3cyX7OLJ482z2uzBr5xZV83rx4qi0LLlWSOKqvCABEDnVD5Y5GqQIvzcwOAa/oUiIVXxTv8083N5tJh4nsHNAMsokLFKtPl/7ocYMrKZkfuXTsaD2VAPUeOcf2L/mgALUVoy7DfKkG1s5X6SWy5bADDFOvdo3ZKecsqtdxvxmDsVDD0+U1LaYKdduwVrT4vlD0EQKqf86yH07/NmcGphFHR2/hgjoJYEjunU4vCtO7sQAKUnRTTKWKS8YcKh4I6YDx5bSvWMezlraAcGZHBsuDpj5uN2sCJ9rnOehdgk3k+SmIDesjHJesOALgNwFLX5iBiFvhcH0QPyw3fmqsDwyRGSVrVSjxwaznoKLA9GOeASvfcDGhzYlYHBPq14AJ4fIYEYzwB2wN5EM2HL1s7Wp63B4BRwKBo9apa9k3YT/J7GQoxZMoWE+AKlfQlI1a45ref40eMSAK5judHdrm5v2wUkqdMniDEIuzug63mPjeef68TMjIB453S88qVXe2ORkqD1NbDapYrqKV2nDg10bo2ciD5hMx3AAcuZsJ1e7o/OYXEBDi2jiOJuCgAp0BvAGD31cbq3GX/GWgA0MJ4WNcW7wGREVDeZfs2ESNb22MBfjcuCgYCN7bOHrC1dcjWJu+E4bN/3c85Z4VnM36dVN/BrI2FM2vlhXODj9jw6LZ7AEYOcNbLbkz+FQCwf88LH+yLY8wzKt9GxdvMGRegrgeZPfnpKUzt7KrZJ5ka2f/nhMYObHfcEw+8ezJDg0M7txLvHN3ki/s9eOgdMGhf20ICAv+/7L1ZrGXZeR727X32cObpzvdWVXf1yOYkioNENiVqsDVLb+3wMwAAIABJREFUsWRFRiwjiREEQQQjTxGCvOQlUQbYifLgd8NOAAOCRFmzJbUokU2RbI6myGazmz13dVfd+Yz77Hnv4PvW2reKziP5eJu4KNZwzz1n7bX+tdb/TVwzvC+EHtrdtlS/tAVmZj33T+4fnG8keBEEJlhUZKnmrZS5BIiqXOSi5XKuiRAGgYgX3COyhITLWsCQqAOMziDpkuuh00ZvOsH2zVt47eQe7s4vsSxynX9YCzrtDkb9Pkqq4TKSNnORKVg3ebaTupTzk6p+qvsTWuCW2gfp1sIzMecdrXFpCy1ioO5OxjKdamC+K54hB6GPURiIXEYimZNlmHRCTPs9jGl/bXOfCXTNL+cYDkbaq3guluuLTwWlpzVL4iWHnk48h0eHOt9pLtG+uNfBxewcM9rMJhtF37QZR8GYgOUSe6MReMLM15HiKMTd4X2l5lkOqCkqLhwMQg+tiucZc5YiAEwVrHZsI6G3Nc8ovbkudN5krq+cChy0Khd+zVcg8YQnQt4dawHGVYu59RVibjc8EuvxOYjWxh3C7/no3Bxh5xPvx8zL8epL30H49iWmlY8OPNkD64zAPFLfR2fUR7g/xejWIQb7u7h3eoY7b76N+dkcLYqlFwl6ToBhZ4BgPER1OIEzISE1xKRwkd47RXp+CidZizDEhxz2+tjeP9LZh5EWPM+QXLiez1EmCXqej2S1QUXPfxJM6BAR0HWArhAtqRrT2kUCHzEC2dvy77q9EP3RAMFoiP7eHkYHN9Btj9DqDVH3BsipjuXjzAo4JNomEZbZGrVnCD4lleokNicrVHkEz2Nshqc9k3eylh8K8HPDLuKSzi4TVH4Hm8LBZOcA41sPY3B4pFxuRGuUq7nspO9+5wV89lPP4OzuO3j01i38yI9+XHvOarnSnFbGKvdX2vp3OjYaIZPDF9cvyaqr1Urzk3sJ44J4T6SLEWN+Dg9v49HH3ocoznW3VOQAI6Ca+A5FPbiqDd1eH+PxVCCjyRZmxj2Vx7wLcA3EuPPqy3AcD53eFvrDA9QubXyZvRzj8uIYO9sDjIZttNu+vuez/8+/xjf+7M8we+N1THwf27Sept1zliLmxG8H8AYdFIw6yjJZRA/rlggaJH6cL5a4d7YwxC57ryCYHbYC9Lw2QifE+WqNS6fC4PGH8aP/2a/iQ7/yS5jsHeCtr72Af/nrv4FgNsek56M3dhFnS3T7PbS8AKeXM6nOCTZWjofjiwhhh5+H55kKo+kUw/FI6+/tu3c1hjxdHB7t4td//R+jKjK8/MLz+LuvfBFHh3sYjMfojkboT6ZwgjY6wzHoIvO1v/umXDKGwwmGown++A//TJm2VL2TxMC7F910uD+OmbFLm/KahKpEa5R7qkibClamExXvGY5UuOyXcO2yd0FCMkF8kuPYpyCZjORMRrREeYpeuyMbaOYwX5xdYEnyTctDOBxiVRRy2OFXTPJ+tyObfpI96fzD+ukR/GWsA++qzN/mWaQkwdbBtBtif9yRSwLJmLx/K+uXrmyKDDD3RNYrOpc0sQasnya6gNcDSyrnvViE3IYwZjdIOZCxLnv4H15ZX+MV1y3W6xG4HoHrEfg+jcB1Qf0+DeT1y1yPwPUIXI9AMwL/8qGwpoJAzWUCZQL/TFMt5yHZAjZszPD/E/w1B+CWsmgIEvN7mQdLQIa5rINhB+NpF2VJ++cMWVYrD269SmThqwsDw33ZCPdcPPXUbfSHBH3ZWImxtTXVRWK1imTJ6dDCqmb+oiMFWncwwM7+Hh566AYuL85wcXmOeBNhSgBYh3ujetwajZU1RWCq3WoJAKZNVLpZoR24aoQQquKFdU1Lz3YPy6zCS2+9jRuPvQuHDz+Oye4hKpeK1BSD/lCK1y99+Yvo9dpioS6WlyZXmBehJMHs3gnWJ+eoNhup07ptDyVZyLRCLgssAazdEO29h/DxX/hVfPjv/zJGNx7DMifbNMR8scJiNkMaLZRVTLCajO9otUZZG2tS2iEuT++hJOubH5iNh7LAOt4ILHFpkcQGm1vBL1M40QKzO29iducNxCfH8JJUF62QDXu2dHjpoWqozCRJlHsVG61NY89mF/JnkVkeBG2EzNnp9ZTnNBiO1NymdZIhAQRSCdO2mBZnzJPKl2fYGnZRpgm+89JLUlAw32x3Z0f/Tvm4vnltNnkvLi7w2mt38I3nX5adrLGYNlLJNsEUKhVTqr+ZD+2r58rXjCLTqKS9OBtRvCyTdSxmdhgi6LT1/jSfi9xYQdvmeZXnyn3jnGPeNOd5hgqbMsOTT97Gu598VA26l59/HqvLueYWx2mVpPj4j3wCnaCLTz/z12qUiX5O61DapLVqbPj8EwL7ctQ1DWey3GVdabL49NWgAmx8EFA0ccFab8zKeuKJd2m8P/3ss6btLJVWAc81GZUCgME8WQMAcywaxShfSFartOxic5Q5mq0WYgBzZk4VBSI2AwNmaRorzKCkesPmDvL5t6wimax85gETjGALXAoMKsCbJj1Z/Ab8JWBC5dgmz5DmBOTZMKAVpwExqBBp8mkbEPaqoW4tjpVDSDb6VeigUTrzz5iVGxH8pSqtBeSmny6liU8Qm89ejUtjk9lAL8pRtkouzQEuJdneGrBUAJnUzwaF2vGBm70QDw8HmPo+fIJ1cYyav1JlJ6CbYAjrJAFmFy2SNiTbN/7MEr8Yd0AtXboyWhxVjXESFwwJwKja1ezomzy1s9NzzVfrMPqAAs2C2cJKrIrSZllqOvGH8rlchY+a+Wdy2K11qNpHBK0aINgAjMRGO72W1Fp+r4eL9QYXywhRzJVBMg6dGRgVYEgWBIvZ9KZKgaCuGtVBKItd1tBVRKJIoTxvNgmZF0aSkLJFjUgKRcXmYkdZ4wSBF6sVLs7nAiIDNpqTCrvjLh463MHN3W3Mj4+RrRZws0SKvpZUz1QimEayExpwgUDpMs4wj5nX7GI48UUyKqhUoq2860upRQUwm+2MG5DLQItO6CViWjjSGrnlwytpH5xjzfcftHDzXbexKlKczC5xerFAXVBV0BLp5XB3F4d7e+h1OpoHApwIKrG5RpSTrzObCQSmIjxPEqm62Fjlc2ejXyQtC9xxX2ZN4xomAMz8W4K/zP41qmCj7m9scaU9JNmHwJ5HharJfa0IHDISgAAsrVdZr6jeqSoBwB0CH1wLJEJIhco9gT+XgIkhYRDYiGOCJVRp09qXWec+Ap9ZbIRbHSnpYsYCJKmsmGlZL6UqgWWCJ8xwo40rP1dOpWoplWqesbYZ1azy6BulJ4Hamrauhay92VSUwps1iEAxX9/3RVrww9DUQzahaT8sLItkElqEG4IMiUw95tFxmaQ5WsxyhIM2lR6sfRwrqWpzFIyr4CtyDDkeBJbLCh0pHo2iVmuoyYUlycKScghEyWHlAed71blG4WvXr4BDzhFjBaD9QjwsHdPMWjdflgBEAItAJD87z29sZPIM1DIAMC1GjWrK2hpTKW5NFQT+tu4DwATBOb+p2COBiXWXJKQoS0UqoD1rXFdYUV1L0kvHReJUiDKCrTUd13H7oZvY29pG4Pg4vnMP0eUSTlGjF3aU4UqCW65ohlwkQAHmBP1tznltAWASCVQz5Spy5Y1x5eBgLIvN2dXk/3LPZCxGaAhOqmd8X5Vses1XLltgG5cKHUNtlrv5tQFz7xORjNrSOFZonB/4MgCw+bdNFrDBQa1C2ILAUgBfxa43kSqGASByw33o1SqF7b6gjGKrOLZA6n2d7v0Ehatvtxbxekc6WzT/+r47RKMUbkaUY0Tb4iZTudkfHwTbDQRso8jvu4ab92+tnxuSisltNkCAoRKY2iEVt1MJvKUVN/c6En2Y/0nlLEk5BMr4DKmmYu1L4o2eP+sGayXP+XmemHlTESqqjDNNp2McXKg6zCtTYyzCTkcjzk1ay4aDIQbbO3jz7AQny6UIPBEJKhpbox4zeyXvQnTf4bw0DiwEPhuyAj8467IIaZagwvfBms39LIlZKwyjrPAcpC4t7GtDBgo89LwWeiKW1eBpdthysTcYYETbUS5ORYUY4gnJhIPuUO9DDhUaU+5ztBzOyBI1xMtOG9u7O9qH4yxFRJtcv4XlJjI5y/wbKotDuioRNHewN50qi3YzX0jFKv6Zw9qYGl4CHWAKR/sSAX063FANnQiMLwX60gZaluuse4o+YWEwSkASUQKCdJr/tN83rbySP4MojU8yQAuVWyPhGdFgpzqH0Y2i0IGUrgJtHD51iHi/i/MywuX5KSZxibEbolUxdzWXApx7aq/dxvbBHlrbAzjDnmJO3rpzF/PZEnlKO/k2VhdL7PSnuH3rNg4fexTxpI2sTTtbB4McuHjlNUTH9xBWGeLVWsWXmbR7hzewjlPdfUkC4M9aXs4Epns8o8ax7GgFgFvnIUNEqbDcxIjrFvJwgHq4A78/xnBKu98tbB/sYkgy7cER/J191KsMSVljw3uNU+t5teg6E2/QciqkyiehFa+H9WyBxcUFktUSdZHA43OuuY+myimlYlJ7NWtjuwO/0+dFToSdikSn/gjj/UPsPvkU3EFf0RZca9Xbb+OT/++/wZc+8ym04hX+01/+Rezv76loEfijoxLJI7SApuKX9Zig+L3jE8QkJK9WWMyXmM3nWsP9/gBbW1uW7NvHZHqAnd2HMF9uZENNsmOn3wV3WJL2eHdiXSf4S9I3wV+eIUk4JnFY3AMCld020jLHm9/4D9isEwTtMSbbt8j8Q6dHm2kH8WaBwCnQnhBo76O6dwe/8y/+Ob75V89gWFWYkJDRaSuugyfZTZWh1Q3hj3qIXc7jQnfmYe1hazDCKorw9skMr7610J3ZD1kPHGRxJcV8WHsIKl+xOquuj4d+7KP4b3/7nwPTIZLLBV779Bfxr3/zf0F3HWPcZbY04yIiWWazBp6cz2x0jqt7/yopdEY2cTot7B3ua29brNdSCne6vNMCRzeO8Ju/+d/jpReex5c+/3m8+tKLePe7H0VvOBDhd5MXmO4d4MbDj8pe+9nPf0FEjn5/JHX1J3/vTxD6LrYnQ6m2G6cWntHY+2Du74Y9iWyjRZplqeYAz3pNmkToB9jf2ddz5hmCOc8ky/h+IEB7Q9eFNNF5gncm9i54J2eN595KAs2aTl++j8HODo4vL3G+WmJNJwjUGPZ7AupJKyX4G1KdTBUv84zp9ECwuaCrjYu268i9YGfYRR5vdLamCwnXpviqInfxjfDcZO5PzV7HaxtraRPfIfMoa8Vx5cLU/IOGMN8CfmvxgMXGdavxegSuR+B6BK5H4HsagWsA+Hsavutvvh6B6xG4HoH//wj83zc8KYDNpc6o7NhI4xfBFiprjAKHFpaEBOT/KECKTQABwMrHM0Bcr9/FZDrAeKuLNI+x2cQoc1dWmwSAV6vYWBESHLJ5pQ/d3sHW1gCdXiBV7WA4VKNjuVgrv63NXFyvLXvVWbRG2O9hZ3cHh0f7uDw/x+zyQhfdQa+nRkPQ8tGnSrg3QMm8YV4SWp6Y03kSocxjJjAhTSIDAhIQc9twwh42eY23zy4w3tnHeOcAvfGW8gZpk8S8m16/h9PTYwyHfXTbAaL1AslqpXxhMrGjyxlqWtFFG+SbjYDYtEhlEYteG/eiGOVggpvv+zD+k//8v8HeYz+AzBviZM6swlIX6DhaokzXaFE3mSfI4o3yyHLaVLOrVOYoNysBwGz60t6J3RpexDcJLcAgW2o2iIrNCpuLMxSrJfL5JTanJ8gXCzibBH5WGBCYttNq3hSoqbyivaWa5Ka/2jQGjQCOCg3TEOOcmEynGI1G8INQ76UBANkcm06n6DGntc6RLs8x6YWo0gSvvfqqbHvJKL5xeISbN2/o4kVAl0ABWeKL5QonJxd4461TBKFRvhmlIaQWJ4GAP6NHpaDPvLcCy8UKqwWTCOksZXwHCdzQCpWAAC/PzGgjCCzrbDai01SW2g3wqNyussImzgxI7NRIqgK3bu0rd3Sr38e3v/ENZX1JCUIFSLuDp3/xl5Rv+qf/6t+g2KRSg3U8Xwz9TZkippI7Z7POqCyM5aRV/ggYtPm9xvPSdKUJ8FChKJmagyRx8PiTT+Cxxx+R8uRrX/s6ZrOZsotc5jGxwWqfF5sFsnQnCGyiuq0tnVUCk7hMUIXkAcdR/tiiLLBiM5hqTPvzW7rg3vd7lMJKltRGUcvWnsQatjssBb5lxLOpanJlqdTLEedscrCm3FeXs1Eri0WPKhtaNRMMNurIB7Nq2Yxls1UZxrI3bsBfssLZOKwRO0DMhquGlaAWvygCNUpcNvH1N1R42ma/NU42SjiBLvwyTX3T0TAMeP7fjkMQ2MVDHR83en0MqZjMM7isIcwGLSukshq2FmJS6DmyLdYYKnvVrCcNKW1OjfO6BWSN76vJcTYqyMGgryxEzvXje/c05666+nqu5hMIFCb4qx9lUP9G1a9Prb8zAJUIEnb+Kb/LKtII7rGx15A/lFtHC8jQQX/cQ3c8ROq6OFsscTnfINoU6A2MDy4b7HHCLEUqFgi8UFnJHHgqywwQTGUXyTbKXE8zfSY5R9CqN0sEAmWMCCgdDMcd7B3soT8YiNRy7+491QbaKxLEG7Q93NrbxmM3jrA8PUG6nCv3sM01bkF8qbxpoUkgiKp3r4VVluEyKqS+GYzbAi9p6cni4NUmJ9qjxTccLJZrzVepbql8kIrNUwPcrVq4jFJlMh4+dISf/IWfwb3ZBb7yjW/iy1//prG8EyDqqql4tL+LrfEQbT9QNEGX4CTXH5tRzLRjZmFEu9wMabRBGsdSRgt4UOYYHTqMrTDXtcB5abUMAEx1cioLb/65ISMo+7eZH/x8VAWRVMLPwlovUIYAoCObYycv4Rclhp6DgefLCroBgGURbGWJfL62iKk5RnUlfw7fK+cn53U77GBrapq9rOtU8tHK1SjPNSEFAItkYd+H1Jmco1RxSP1qAC4Bn1T9suZahbsykO35RHbY/OxWpSFYSJnNoVR5VPclaYI43hjLWFmsGuUcHR8m46GaiiSNSfXCnENL4GFubaO0FQBM9SrrAeeUrIsLkUS6HFsLABulqYlCUD4rSTB8f5xLskC3qkoLCDaYnWxT7Z9xvI17galLV/my5jR2JR41auoHtgybEStyCbOk276IQRxvEpuksGZec2nUmMqfpNWhUJlKIA/rO5unzPAk4YRkL4IeUuaFHhKXWfEu8oDuFi4WtJS1a4PA/e7WFgbdvoCjs7snyNbUvLXQa3dFsMqyROpfzT+fjhUEgAnkWcFvyT2K89IAwMb1wfrdW/DcFHIzvzXPrQU093wSThrLba19rgkLAqd5hozZpKqFVoFtFdZGgGoBYGsB3ah7OTeYBfsgAHz1/+2W3Wzd2mZsDfquHN8GAJa40YDyNo7+quncbP1X6uHGBroxbhaIas/xD8wju+3aum/Gw8S2XEU8a55oS5N811o6c4/mnm/t969UwBzPq738gddoQOWrLOYGALY/Uz/P7DESoVYkXpkaoyxgp8KQzjskauWpFJDM//TaxupV1q8kXtDmndifVf8yG5ebW7ReIuE+4NA610PBs3BVYjQaqvawZpp5y2dsnDh4LpOxA1837CDoD3D38gIXzKWvakQF921zzjJAvznQaCnJ+t2q7ZVfT6yAdbOFNjMsrwbYnLVEbKDaXCQwYlAucs+RzTAnOK1G+54Hv8gF/m61QxwOh9jrdbHT6cLLMszvHcMhEYWKNgUT0II6EIAqgKLmuaJAq87gI9EZwlzLmKXaleV9lOagE4nf8bRueZ4X4MJ5JAIOLfpzDHt9KeDSKFIdk0uIYn1o+WpcEWQzT+U+QRW+H9X5CpmiIGoLLjb1uTZ7ugBgjgMzfo0ltHLhK2PVXjilvmrOiaClPSmpKmzsmuS5LaCKjxzXHBgOenjXhx7Folfjsozk/DSgtTzPOwVkRU8AmBErvSDA7sEu8o6v+JVFHOP8YgHPbwvsbPfHODm+wMHOIR5917sxfvxRLPIIq2QthXk7LZFfzlCuVvALEohznV9ooTscTxHRIjzl3gUMuh1E8wWyKBKBKl1TiRsji2Oz5/HOrOzxEC5BrsEUwWQfwdYNtMdb8LttBL0QvfEIbqcHfzRFazhFvEqxjFNk3AN6bQFZ8zdex+qdd+Rctf34w+jsbKH2PSSLGIvLBaosRddntjsdOWJk6UZftNqONyvF8YxGfXSpMOd9iMQo5riztrc8bB/dxO7Nh9HZP2JejrKeX/vSc/jWZ57Bd770WTzx0A08+cTj2N7ZxWwx19lsvdng+PTU5ABTzbmJcXx8rLthwNzskITbUMrq8WiM8WSqvXdDq2w3xHC4Kwcu7qV+2JKl8ZqqazqD8LOlKdrdHvrDMXr9IU7PLuBZchl7D+PpRKpZ0taP32ZcEN9HD4PRnoiEgyEjizqyYnB4768LJMsZXvjsp/HM7/07nL3yHTw06qJTV2iTCCWrerqqFAKXw1EPm5qeKnT6gKzD+2FPCvCL+RKLTYqKdYg1lMrvrIaT0l2L4CMB5BHynSEOP/FR/Or//D+h3Kzxyn/4Br78J5/Ct3/vr9BeReh6BdyOIYkrwVx2+MbVJOG8ZpY53wFJ7JZM0B305bBEhwv2ZehyEqUldvaP8D/+5m/gq1/+Ir7z7efhOSU+/vGP6hx8cnGJO3ePsXt4E0cPPYKg28dnPvs5lIpg8rDepPjMF76KYSfE3pYh0yuPvCx0t5xOJog2a0TxSlFRNk3HkCLDton2osW9H2J7ui3CLW3AN+uNyNmcDySQkzBKsjprEu+IJAfzfMe+AvPdSeDjeuYBZmv/AK/cuYO7jEdZb3RGGHQDWeeHdPVyHfTgoMf7WVUr3oraZbrq0HKe51rO9NA1RF7FFPFOzHuESEKG1cS62tyXWOTV+6IdvhzxTJyRYeEZxpMIXjxDiNx7xbLS/vBbm2sA+LrXej0C1yNwPQLfrxG4BoC/XyN5/TrXI3A9AtcjYEfg/zp0a4K5JhvVAB3W+1eHX1nDWdCFTSIBSvy9FMGFAfxsc4qKruGoj529KSY7PWySNdbrCCjZxgyMCni5QUJwjZm2JRuSuS5oB0dT7OyNxGSlGiGKYkQbarY89PvMbm3J5jgqMvQnQ0y3p7J8vjg9RSTmc4mBMmdctL1Q/78bdExTg6orNqrjSHlBrsNLQIr57EwNI7/TBdoDFE6grLDVJkXteGj3hugOx3D9UPbNZKayuWuUi8YSUA38JEFN5cFmg/XlXMBfnWfYLJbGepqcZr+FatjBneUa/RsP470/+vfwc//on6IMt3C2LPDO6UL22MpNor1SRZCalnFkqtLSmk0XII9zJLTpStbIk43GkSpBXp5ohb2OVqjrUgBomaeIV0tk6xXcPEO1ibC5OEexWKCOInqrMrRTjX6y9AnKE6iW3aO1A7chrQJ1jO2isWaTapx2dt2uGupUlymzzzYI+c8GgwG67RCBU6FYX2LYDpTZc3Z6KjVVl4qFrW3cvHGkJu8mijCbzbFYRLr4Eyhi5pnJmaaNmouEgD5twKU072JgG/dZkqkJEq0TA0rS/pONLTbi/AB+tyNQk0oTKsN4yWYDkg3pPE1kTWkSPo1ShrmBRsFKAUKJ0bCPo90dTHt9LM8vBewRzOJ7es+HP4TtRx7FyckZ/vr3/4BB1WjzIkpVc8tFVucoqRwjMEDFMd+HVc2wE0vgQ43ERk0jRRAztgnoGntrqsc2SY3d/T088eQTeP8P/CA+9defxuuvvYYyTRE4pZoXtDbjLZkQhZRoQvFNfq9yydhsVz4xMS8DAKeOi6VygHMLALdQ0ZqTD5/5o8pqNV+yMySIw2YqFVcWfOR4+AKEG9m4BX/ZFKMVfJmrGUbrLwLAxmLcNFwJhNGyTr/SRktW00ZdbPrk1plAXWVjp8gqZPIdEyQZsylrNcsSWXaZZrSsvVRBDBBswN3GNtnkaJr/TCNeIPkVCAyB/FILEkSgEjSv0K9r3PBcPDLoYafl6veBQFOqEQtZERKAVoaUtT6kepDApVk65gcZO2sD8hg1uLHEFzBmu+cUwA0GPQHAtJicXV6KUW9yqjiXDJh9X5p1XwHcKMtk4W4+hqnVbFpYO2+BUzYTu7GNNHuAec6ckgRk+ZbDXojOqAu338cmz3G5jHBxuTJKLtk3A+tNATcwikc2p9hJY1OIAB0bglQ3cN4QMFwuWadqZZ7xzzdJrLUeZ7SGdLG1M8LO3p7+nmSRk5NjuSBwndIYlg3RGztTPP7QEdL5DNliDtDikoQYC57JKrPlIyVoRwUtCTtlgcsoQ1zW6A072mMEABMQI1jBZrvrq8nNJt86JlhcoRUyV5D/jFaXLrLMUfP11u2H8cMf+2G85wPvxzde/Dae/cIX8PXnX7DAsSFPEUucDnsYdakwCTAeDDDuD9AmQG6VqWWWoqZFHV0IpC7KBGCwjrEGcBbSBp57o/LIlCVorLcFgFpbaKkVrCUu64BRixmCABVkrGlstlNlwwaeahEnvpTIhSz0tjsehgSAuTY5SVkbLUiruSv7ZFeNOmbwsvnIBjkt/Glzyj2MYPBkPJWNa5OvzlxNqo6N/7G08NqrCMryV64ZgesEd2PWZZPHJjzGqmhl32tBP35unlGkhuafc9616PpgCEy0++8NelISJXmmfEHWofFkIpvQPM2wnq9kz608OYIOTQ6mwOFY9uuBF9g85lKgiRqIPBfJ5tQ4PTTKUaUki2Rxf70rl501TMpcSwJ5oGloeUBmnVopqLEJNxaG3P+F56mC2L3Cfr9RVxog05Yy/V7q39BBp8N4BU/fz9qRM2KCSuCC3AVadnuqLWyIknTH2sIGPV0TjP2jcX2gTSRjAYg2UdFYhj4yD1hXOWZJjs6wK5UebT5DLxBoVacVVrOVMoCpHGz7oQAWnrk0D1imPeOa0CiABRRxihQkT/iGuCINhDtvAAAgAElEQVSk1uRPm2ptP60FgK/ATu4Xyotkzqy14G7st63KlXmVrEk8x2prtFwGk6lsIgdMtq/JpLduziJstTmOja2zBcoaBbA9FtkabwF57TUmPuEKCG7IUs3zstbI5rffDexLoXQFAJtP3uQEPxBVbM5l9vsN8ccC43acGoxSsQz2rNF8jxStFgi67z5i94z7U+oKSG6GvlEWN8rl5jxofpb9OZWJJeDnoKqMUSleq8J01IfXqpHw/OoCAfOiw1AOOMoD5jmSYEdB63YCiCTRhMqCXi8XiKPI5DZ2O1J0M1udKn7WGc4tWjdL8a/nbGS4el8k9niBFI7ny5XIQARWYkZf5CQeNUi+WVDitBnTGXvm0ROx9x0C2vYMpCx0E0FS5Dy/kwRjfJSU70ynIWYSC2RyDbGmzDANAxyNhnh4ZxtbYYgeiWGrFc7vvK1NgwAwM2pJaGXtMFn1dIPwFJfjVFQ7bxAy5kDjTsITs7sNSYjATosWwYqJMeQ0FnuOLf/jGHXDttY7SUg60YsYYegTJG+yTmp7YNQFyS7KH3e1RlnrWc9kRc38TzspSARWHiyfBfc01mURK82XiJUoddfg+Vo1wAV40mcGMO8hHsH4pEJQOrJ07ff7ePcHHkPac7CqYkQJwdlCILOId4wsYh5zlCneZmsyQBG2sKkKLElA2uTojiYY7x3KYvnO6QV2Dm7g4Xc9hfbRAc5n55gvZ9isV6hXkc7vDm2+1xF63T66/QHCLveSrux/CX6zZtLxIl2tUCU0dQai2QyJSAqRcqSZw0ur5P54jE6/j2C8DX+wDa+7Ba9PG14+pwJOGIIGtU67rz+veV8m6O656Aw6CMocL37ub/H6176G0aCLH/ypH8f09sMovBB56khxTlLCoNfXmikJXJcZqpprKEG8OEM8O8WoF6DlcM/KUBWJIinosJIUJfrMHt67AW+8jbI3Rouq802E9Zuv4M7Xn8Px6y9LAbyzu4vTs3OpNqnmvJzPESeZnBfMui0xGk/0954XKAZkNBqjxzgQnnnKWvd7EnpbLRNxw7Mv73SjcR8n5yeIk43OFecX5wInCf4Ox1sihI/GW+gPRgJ7R+OxcldNXn2FOC1Q1twDesrHHo0GGAx7coNiITp/6w289KXP47m/+HO89q0X4W4i3N7qKyOWADCdlHjWyZAh7LfRIQBc0oKeYCLg0qM8r7Fex9pjRltTZMqqXmF+uUS79lDFBdyc8S4hgukY7dtH2P/oB/GhX/tlrf+vPfsF/M3v/hGKF95GN04RuDnqwKheeZynJXq71zakyqwQcTYj+Y17Mtcux5iELpK56Fzkw3xux8XB0SH+yT/+h3jxxeeRxms89a7H8PhT70K0jnD3zl28c/cEjhei5bd1Rn3pldfQ5VgmGb7z2ut45Z1TDDoBtscDkat5BqElNK2oRoO+SHSs24y04nul6wDP7wTrubeyHpAczL2ez4PkiTTORAIMQxIB2uovbegowruVXJPuu8r4JK6Hoe4YtBPZPjjES6+9hneOL7DeJOi0XfQCTxb6IikCBrwvSoRFaQBgknN4kheDiE0TZomUCERAsmcHewfSGY5uD3y2rOMksVsAmKQxAwBbo5Erdw2zFXMPYo2WY8R9jjR+K7kGgK8brNcjcD0C1yPw/RqBawD4+zWS169zPQLXI3A9AnYEDABsABMeeKUeE4DiXgHAPBCzsaDsQQsCq9FgO2iCgKlmC3yMxgPsHWxj+2CI1WYlRatT03KsjyIDNqsE6/VGjZKCAFy2EcP16OYWbj60g/F0iNPzc2Vo8ewetvvo9ceIsxwnFxdwux629rcxnozVGCIATFsfNm7H/aHsC9ls5K9sRIZklvJwXuTKwAp8F522h6KIcXF+LEBXeThhD+u0RJqxmRtgNlsqS24wnqDd64PG1bP1EhezGSbTMdaLJZL1CiEVJwT1qCqJU1l5joYDNQ/Xs7mAYYIhReBh027hAsCN9/0gPvgTP4v3f/yncL6qcfd0jZMzAiLGEti0RBNd3Hlvpc3YZDCGW3tI1gmWtIjerKQUrstMzWs2KKNoidVypqYImyjMSIqoTs5zY4uapchWS5TrNbCJUEdr5Ms5/LJQThcbxWTjyvrbKi5N96sRHZrLUNOkNpaJJhOW/1HtRSUnQQsCeCQEEAD12C1K12izscNmI604aSPOC2QQYHtrSy/KyyUtwy5niQAPqnzb3UDZz8oE7YSy3pqvUjWtt6YDa6taq1m/mi2VAdeilWvLlzqXYGOr3UbIPOjAN8q4B3IwOQ85f8jYb5r5bDCbS6nJa2XjgO+154fY6g9xc+8As8sZZvMl6iDAT/7izyNKU7z51h288fIrSOdLZUCHtAYl8M/naXFR5Q43wKZtZzdNWetmaWx5awerTYkg9AWM0KYrSQvNyZu3Hsbf/+mfwTef/zZe+vaLYr633RId5m8yR0v/3mQeqqHgGWUtRVQEMSva9QqEdVEz39FtYVkaAJhAcE5FhudJqWHsRE0TXk1FgaWm0U7iiBS/FLfUbHj4RhVsJVBXGYxVIYs2AmmNrTCfixSaygCmBamxgiYA7FO9Z/OBGxNLgmHmWxyB9+wjkv3OZpwsPWUr6CCxymZllT8A5tLiVmrgB4Fgq9SSYlXKKvNeCJRTPcz8YynQCPx1SLAoEKYlDhwHj/RCHPoeJrQkZyOjJjhnmpH8jLRFbABgNgpZDwxYQwXMfXURwQaq5qSq9kg+MHnHjksVMdDrGQtoAlG0HGQjlmQHQxQxit8GAJYK+0EyepPhzef4AABsSD7GQlZ1n9aPRp6lbE41lZh11ewJ/BmcQ10f4XgoK2g2cI5Pz7FJCqmc+OE2qZlvBAf1jKRaNSoTzh02imjfx+fOHGsCmrTy6w2HSIsM57OliBdUhe0d7slikGthsVpiPqd1/0Z1nJnUfJaH0xEev7WPFhWFyyWqOELbYevUZOwSxOIcJTBfKhA1lH3t2TpBXFboDrtqXOZ837SOo9czXSldD0ErMFmOUYa0KhH0aAdfCzjeFDXiysWt2zfxsac/hh/7xI9hvVrj2b/9HL74la/i+PwMm6pUU5V24OusRqC8Z4JILWyNRpgMhugIhKQa2jTXPf4czjda7xZU6HLtch0y941W2anZn9XEp0OHUfwaZazNNrXxDVRCcuz0P9lNG/KB5nKLc7pGzWxw8UsMkamOSzlCHAwDAwDbfFtmpyl9/kriyL+gbacr8IQAO5u8VPiwERtpfzfWwbT9o1KP/8WbtRRyrIEsGrRMFOGBauS6lF3jsN9Xht56tkS0ph3/fTWdmd6N2pM1gEpmftE61ihkSMgxqhgi+i46fWb+tQWA0IY/qgqMtyamEZkXWM8X6PqhAX65b8pCoRaItIk2UvnR0pDrU6QLKeFI6CCwdz8jj7XWLCcL09qzkRFN23VtyRcm1/z+Pmq5VN8FskkBTHBMJBtW6kY1au3c7fcLIDTL76oJKZzWo/rXNQrggEp7V/sbQeAiZa4x914qd2jRHmjdRxHnYmHOcpwbV5ijUTAro5VkDxKj6GxRV7hMEqyLGrtHPLv1Fd2QJzlKrqm0QpmUWocBQSuHNTRR/aM1O+egyQ7l/KbS0toey8HUkeJWrgZ6vtYh4+rkbidjMynlWmPcIQQACwC7DwJLga1IE7p2ELgiuG3OrffBX2upbcFfAWENSMyYE+/BfGCb02vh6CsAWCIh7l+mZWHsoh8AgG0O+1Wd5r/nA7PYozKaTXyrsajkEBGM0t/TTcEW+f+oIyJQ/H4Y7wPKXwvmaptuyGb383xZTjQ2ivx4gEnwgH209QCy8LsBGxv+wpUe3TbW1VCnk5BVfEqt6tCt1kE3JAjsYDrqwfdqZMlGYKrcIQICwIFUuiTpUQVMgJLuGyQz0m2Hr7NazBGvIo0JLWVJqkuLXOfDgueMPJMFswGASXQze6QhXvEg5wsIXpE4Jvv4FlISTrNKlrskCbKucTyNy4glvGpu8UxhYyR07jHgp/ZuPTfaiBJcMySXxg2F+xltrknIJHWNTiIdp8Zev4dbWxPc3Bqjy3lCW9TVCuuLC1QkIJK8WBvFLVXFcjUhuUIZqASnc6RpjCYqm9OV84YCXK53nj8Yyk0gicQ0ZYoStPbN3sDxEYgtWTPBZoN6y/46K1Q3SerkuKdZYjKw7Tzl2skTgqDMW2YsDR0QjGsLz/08x7DW0yKW81vxQvwioUwAMPcuc25j/aNKOSWBz3ekAiQAjKhEhx+0oMVsG488cQv+KESKDOtkhbLOkZW53AdKkjPKGsU8Qr2M0aPtPd0FaMtNALxyEAwnGN98CLtPPIm3FysMD4+w9+ijaA0HuLg4F7mASuj12RkG7Z7sqi8vlzg4uonxdBtBp6tKTBcFEdu4TzOrlLbPBLoZw3N5YQi6OVWjJJkNMaRL0nSKkJEIXdov9+DUIe2I5ApENSXzTtdZhdIN4HVG6A639d5Jruv2AnhZjC/+0R/ia8/8pRwbfva/+HUcvfd9yPwOSvRpzQA/6CqWx1hmcIWyuHGeJsgXp8gv76HjpkiWZ8iiS9TZCtF6rlxVPge/NwDCAVKXYxzA6YywPZlg5NWoz+7gL/7gk5oLo8lEDk1GjG5yuznPqOSnXTPB2b2Dff09gXJm2k4mE5EHqNLmf/xznv94TuAdJ1AMRAudTog33noN88UM0SbC2++8LccGP+igP5hgNNnBI48+ia2dfczmK3S6fePQQhvn6RbSjJEwPItT/TuUM0Bv0IVHEliZ4+8+9yz++nd/B9/80hdRRQnGoYcb4y72JwOMOj6CFnOrE6RlgnYvQHfQRVyQluCgzmrk6xzrxQZxlKHd6eHxpx7TPnhydoGLk3OMgx6yZYwq5doK4Yx6OPzge7H/gXcj3NvC1s4uvv75L+Mzv/8nGC8K9Oi6gRx5K8E6KXReYYwKY1JIXiZpgyS7DXPJZbfuw2+3df5exebPOl26f1UiYN24tY8PffiDIjfvH+7iwx/5QW70OLt7jFPGMaxj3Lt3pq+L2RKVF2D38IZslj/zxS/JSYlxXsNeWwT7gPUwywSiDlljledM1wWu3lo5xL1B31g5s15bhxKea0mE4d3CfJVSgfM8RbJ4Zu+mPFNwqRtHmkrgdyvwETFOiKr0vX288vqbOLtYiLg2HXXQDTyMmNXN7Pg0gZck8PIMAUFg2tTT7Ya1kHcuukCwzheMSDI5vby7av+19xueCbimm/1TriEkrFjHGe5xWlIN007MIEYG0RLf0d1OpD8eF2rgfzOC8ev/rkfgegSuR+B6BL4PI3BdUL8Pg3j9EtcjcD0C1yPw4Aj89oMKYAF/Vs8rANhkAJtLugH6BCyxMfGARZwsDWlX5ntSAO8ebGP/1hRREinHlwDwoDuFU/tINzlWi5VyAYs8UZ7XMlpgstXD/tGW8pDunZ0qL7V2aPXLC62P+TLC8eUZRvtjHNzcx3A8RJbEmJ2dqWHeDTvYnW5jEPakWsyiBG0vUO4cgSX+2yJLpIjp90OBq+vVXDKbcDjGLK1wfLlUA3TaH+PeO/cQtrvYPTjEeJts7S5m0Qpv37sr0OL85ATRbIFR2EGxjo1Xal7IupPZtmVeYHE5U0OdNkerusBJlWL7ySfx7o//OB7/yI+g6kxxsayxWBHcY17wQBeUqkqRZktE0QJOXQoA3tvagVeHiNcxZheXSLMNNtFCLO6uT+tSZu0uEC3naqizccPmWBRFUtvJVpeXFTZMqAhOY7TSGE6yRraYIYs2KGkZxyxG9bZMs5CXnubrKqvWWghe4QH897KPc5Tn2GmHhj1MkJdNozJHyMZlnsqvjQoC2nWrIc2LW2MZVxYmj3ldM6IKg1EH0+1tqTz7zGkcDrGI1njn3rEaVSIBUD1EtRYV48tIygTPZdPKl2qJmgWv3UF7OECLOXFUQlTSZEs1zSaNsn/j2FivJrQ1r+AReJZ6sZIdlzJiixpH27v4hZ/+OXzh88/hpVffwDovMb21j4C25Du7eOTmLXz9uedw+dZdeEmG/ekQcbxCSeCKVqtXLOKmod1oaRpHSzOqVG+s1iWCtqcGSeV4mC82anYMRmM8+viTuP3IYzi+exdfe+45lOsNem1X+XoEdta02iQxgc3TbqDmHp8vFeQEg2W1yky7FjOKPSyLHLM8w5KKCp8qLwPwkK0vPYiaxFSHNxbBVmnE5jRVbVat4tlsYLYCjbKo1Hjr+9To44XfWAYT5DZZgbxMmwYkwQLaRV7ZnlqwnACw8smt1adsPdmEpJJLsixDWqGqQBb2/Dk2t5TPzmN9olpXXyQimPGWVTYtcS2SwkauVMNUmRO3p8qQGX6cD2TrJwV2awcPhx6OPA9bBIDLAg7lAcpHZd6xQZmbnE724gQEWLXed1lwcr5KfW8U+GrTW8UbAWACOO021ZXMHO9ofm6iGHFElWiFMjeNB4HwD7iUNTweg5cZa3aR1W2TQi4OFixko0ZrQTVdMIEBr22NZxYrLYYLPpe+j90bR3DDAOcXl3jneIaCrgq+yTaWiooqLo8qBWMDTfCSa5gDzgYhVSBU98dJLNVIY9N7cr5QdiGbYIc3bohIQovBk7Mz1Qk1t9mQSnP4VY3dUR+PHG5jTJVTtELJeADWG1on85nrAVvbYALSbCyVBU6WzGOvMZhQfdISsF6kJTqtttaIMuTpuFBXWDNXkhm4bQ9RViCi2ogWudMOfvrnfh5PP/0j2N/axZ9+8g/wt595DnfevivFDsHms9UGp4u1bPVl7SuFqSvbSLpEMK+QKqEsMy4PBIipDpNrBceOZBoCrdaiVSpMCatdKVoa0NdiEXJGMEASgQqTZ0hNPkFN2XiK0MLnWKP2qSZhE4zrsETJDSitZJ13Y9TGiAAwCRMEUqUOM+9Jr6IHwfrQkm0nyVlUOe3t7snmj64ftONn/ANBBrpEsPEXrVdIs1jKZqnK27SSNygX6+JkOsIO7YM7PQHA8wu6QaxlEWlzKAyo7XqGWGAt+HU+4QtRlazaQgCYYBnVNLRFDZkJgLzlIKGAJgwNaEPQKyvQY6Y9bU1zqlV4LqGSxeR+80wjkhNrsqyhc9S5UfRT5cp6YdwIEgFEckfgh2P30NY2AwIb+3W+Jte7WY9Wumk3UttXNPbBVsXO/r1MHaRCtLEBajaaL4GFTT4w67ThGkkBTNdcnxbPBHoDowImsMPPHPKz0c6cAA/Hpiyx2mSICbgrL9q4fPP1S9nAM/PZKPu1h7o1VnmNS4ZUhsCN2wcYTnt48423EK85TpVIB7JyJfhLhR7tLJNa+6nXpiqxkCKdZKAsfwAAVvOWZAna/nIoqXo3TjOagfelqma+N3bH1nKbdqs8u+ZVo4Q0NtBX+5jcE6jSNDm1hoTEZ2cAXlkfXwHEZh4YTe39XF6thStr7kYlak7WPGsRXDdZ8gbEbeyiG3Xxg2dwNZYtkKw9wzp1mKXROHfwRRol9P3vNvi3mUACLRtrZ1k0G7vdZsyMWMmqc62S3ACdJufw6t/yG0iSszbP/K3RXttlaMFhw48iMcQQAAX+2sxmEczEBqKrQo2QAHDgoh+6GPVJDCTQyAxwAn6BwF/auvPMwfVJ5WTCPaNm/q+Ldkg7YgerxQLxYg2ndOUwQyKqARKplouVLUmVYJO1Ldtr474sMhDPPHxfslWlHTGjbWhJSqUdxX2Bp3x4c76g60JhzsIaYoIHja22GFXgeecKrKdnCs8yWrtGUc5nSFJktxOCLg/MraR96dBzsdvvYrffUf4oNmu4SQqPZBpGIqwSZJtS65lrmUNMi2fuCXz/JOKSJBl07jsKUNVP63T+e5IVOG50KE2Uz23qIfdoAdkK+7XPlGcokqpUQmXyTL9sA/aSCMY9g05JnNM8slkHhCw2RBKSHEm61fkGjgBh7ilSYhepxl5kDNlsN3nu951v+JqygnUdpKELn45ChFfiUvskzyf8/NPtMYbjHiqnwCpdoWgVKHwHVccHegSG2igvF8hOLuDEiQG1CU63OyhbPvKgg+7hEY7e9wM4pyr98ACDG4dShOdRDJe1MU1x/NabGoeiamG2zvHwY09isr0Lv93VeZNZtBwvugcxd9ctC9QkFMznyDcRSPnsBL4cjoLhAB5BWd9TRBBrIOeuX/N84UgZjk4It9MVUWxTuCidEIPJrs5RxKpo5U/F+Nf+6A/xlT/9U91bf+Wf/QZuf/iHUbRHKN0R/PYILb9jQKrQeulzMlS8c8VAMkcdncPZXOL8re8gXZyg4xWYXZzIzjYkwbY7QFK3EBUOlmmNeVKqLo7DFiZugU/92Z+IvEvb5d5gKIIcf93bZ+2fwg+NwwvZPZOtbd2jGPVBBa8v94cEUbQxxA2BbiQxUiHOpURgMVFu8auvvYzFYiZyw8nJqeZ6UXHthXjq3T+AD33kady49SguZ0u0go4IwgRMCa7SgnrNcS4r7O3tYTweoTMawBsN8drXvoJn/t0n8ed/9IeKaGqjxsADtroennzkFo52Juj6LqLlJZJ0DT9w0e7yHhnL8jxNSsSrApt1iiQqEARt3Hr4UCrzdRSjSDIcDLawOLtEvNrAJbFl0scHfuYnsPPU4/jqi9/CqNfHO995Ha9++RsYJ7Qs5hrMkdSx9tWHH7kN2js//8KLIlQa1a+rjGs5nYjE5wokpUKc/Ri67qQZwViS77cwHA3x8R99Gu9+31Poj3p4/fXX8c6bd7CZRxh0Bnjhmy/h5ZdfxypK8N4Pfgij3V18+847+ONPPyvXEN4xee6cjnty2yG5vVWWGJDQZ5o9Zk9mrvNoiLDXEQmH90Oe2VmT6drD+kHwN4mNJJZqeZ43qBbWWYkFh6Q9rv08VRXnmYN7PW3WWavH0y3cPabFeCoA+ebBAXqBrwz1Ljki5+coVgu0aH9Oxy0p9805jeePkO+HZxi5F9i90t4Vr84DVtjQOFMpEtjGJdhIYHO9vCJYGQCYfiDsLfGsZxydWOOAf2F/1HWn8XoErkfgegSuR+B7H4FrAPh7H8PrV7gegesRuB6B7xqB/3PfuVIANw1lZYfJ4tnkoMiulQ0yNkltrqiuLez219bSlg1VlxemEJPtIY4e3UdWZdjQxrn00A1HaNUhirRCtIqU40XwtyxTLNcXcLwa/TEB1y1lWBW8HDs+XK+NKM6x2iTYFAkmR2NsH0zR7oTY0LpqvUaZZghdD3vTHRxs76FOS2XPEQDud3q6BBDkq2sCo1SmslFGG+oCLUllOri3SnDn+BxZUuBguoPTuycYDkc4ODpCZzhAFTDzcSVwmpZT0XKFkhZUQQfze6emgaAmimGY8rK7WawxaIVqkC/qAuuujw//7M/i8Y/9CMYPPY6ziBk/HQB9+F5PYI4aaQ5VeBskWYSKwCGtlv0OiqjEcrbC5WyGVs9HmlMRl6LDxk2VI1nOkazmAo27XeYms4lRCchkk41qHzaF1rNz1MkKQZWh55SY3X0L5++8g9npOYqEdqhUNtl2n81+NJcfC1aacDSTj9bY5krVxOYXrRtbUiyy8UXAhmR8NrVoVUywlq/d74bmIlnmUnsSZBLwxdsambVtWqd1MRiN1NAPul3lm/GiSYU452Gn3VbTviDjm0q+OIWjzDlaUXOuUmVES8EAbqejjjjzWalyLurSNNSoRiI4SRB5HSmriM2EVs9DQtCxrtX8pmVrx/VxMNnBT/zoj+Ev//Kv8NKrryOm8nlrLPXC7Udu4xd//hdQ9wf4+l88g2/+xTNw6hbGYQ32qMxd0ahp9aTVPLWC+0YhbC+evEjGVA6yOdhykVK1W5tfCXB2+yP80A8/LSD95M5beOmrX5EloCdgx0FC+z11rg0AIGtNqX9rqdalQGOTzQ+lPiDwO8tSzJnTy6Y8LcSVD2vsZqmQpdIuKWkPboBOqUitvaxDwR2b1VKscVwNQMX834zNeLKqebnnPNDfGVWqnrks2vluTOPU5P8ao08Jd3QhNw1DWb3y/Rio9KpxLYIKG8hkcrMFx59jAS6CV7TqCjlnqG4j+GEBFdrhZm6FRKpIA9AzM5gs8k5upnzGBkzXV0OznRXYzWvcCgIBwNuOg5AWaawlbNQSLLbsdmWANuCCBYMIlMvS3DbtyUznmBH8ZbNP46GxNVlkBHCo5iGAtjWdSNlE8NdkgtPK1SichBkbt2+bYXiFC5jcQpudagACk78ugEDqREt+57O0CjaDGxhwXs1OqojI4QgcbB/uqelDks47x2dS4bCh7Aa+ajdtkmlVx+ckAFjWfMzApqrfVxNIqlbWZIIdBNl8H0s20Wjn1utKZUJQahlFuJwt1Fyh8oWN7TrLlfU77bVxtDXB0XSMOo4EArOBTjtGWu+rJc2GEN0raMXechGVJe7OcyyzEv1RS4A0G9NUM9G4lsATFUdUNimbOM+MBR/BYLpDDLrYfvQI7/nER3HrsUfRaYWY3TnBF/7qM3jz5TewXq7V+HP7HcyzHKdRhBWJLhLuulLp086U6gTmKtKGWPXObyFkgaDalmQBWZ2bvHXOc+7DHA9+JNUtTTYLhtlnqs+qqWOSobUWBcAYEEk2xGzmK5GBSk7WFDZic4B7RFmj67jYCQOM/AB9uHIxcPJc6i+Zn2oNGitRWi7TmpBzg3V6b+9AylqqPJfLNRaLBRaLlZ43CQxUjWRZgrLK1XRmrTJZm2a+D4ZUnQwx7A30HBazhRxEksSMUTNX+WvjRsJxEXAltZupC02OtcmydpQt6HVDuN0Oql4buVX7iyBA1UjLk9qUzbwV8xwJhpMoQgDSSCQN6EHQhQpgCwCr4lgbdTYvRZSytAqz+dj9sQGAbZa6IXlZBaqakiZaQabYlnSlXHAdsmopgeUSQItskaWM3azywK2ltLJL+fmpsCOZhnmGds8xAJoh8FVZCTcrMeR4sVYKaTb25swMjfNKluXWFMaoPQujJmaN4vKgKsmghIMAACAASURBVElKeEUeOmiPAwy3hiJ9vPX2qay7WYvYPKaNPvN/CbSqiZ5V8NsefGaFU3DvWnVibrqmmr/k0rD+avwNuYz7jyGgWdDKqmKvDrNN3jWJND5hNgPg0ZWBQLCqqlWryZqSNr2svVKoWtDVCmBVg+/7Kpu8Pzvm/5FI9kp0K+WutQLmOPHsoxCFBgC2JCmBwnbvvwLgrGrKvLZRFhng17hR6DW0FzIKwwD/TWPanB+s5bNVwplpYch7lqtnTCIs36ABdpuPeAUAW9t/vS9L/nnQ6vk+Va2xnLawdQMyNyCwAILm70wGcNgCeqGDQZt1rkbQon0uTVk8kYBYMysSOwg/6vckCTHOg9iZKwIDa+dmuUY0XyOPcrSDjpR9PO9EaYwoi1WvSQzhz28cVYzNN8FLkht5r6GCk4pwA3aQLEIiX0QL4nagnHtlihPAYqYw90ALkLOeCPQW5+w++a0B+n1mE9MunO/Z99H2TAwI/5wEnw7/zq0R0oo+9DH2W+hzm4piq2CjgwXjJsorMFkED2UiWyW+YxxQjILeZJFzvmiN8UyQG8cAOorw3iaFJKeCS9JFKWKcHBOU8GFAWWUqeybHnWfnqiSZjjEBZgLTprjdCQzJLc/NMZ2kjZJnexcBCUesPdynaflsx09kSi5jpyES2tpi+QysDwRt+HK0gI5C2iCHcmFqlYbAlFW8D5ZoBx6GHSrBSyRlgswvUXRNtA6mIxFlMVsBpzOESQ6XjjmcT34bJS1v/RDh3gEO3/8DWPd6yLcnwNZEgHOwzpT9G5C4e36OymmhaHUQuz3s3rqN/ngLXtjRvsNIIOnxswzpao0W6wPtxGeXqNJExCI5DnOcRZSiywEdjghKlwh5fnddnJ6eIhwPMNjbhdvtYVN42OQOkpIZsAOdiVotEtky9J0Sbz/3BXzrbz6FF7/9An75v/tneOQTP4l66wbqsg/XbRsDeRZrh2egNbL1JZLVBdL1OdxsDb/aoIrnOH37dWTRHKN+G2m8EWGX5yD+PJIieBrnOiRASCBvcXmB03t3cHp8jMl0ghs3b2F3/0BnPZJtCAJTua9VQQIBs9JdOpcYaoTiYlwTB0IV+Hg8Ebi7ieaI+B7jFdbrmYBtkmXv3bsrMNjzWiLItVoBOr0xJtN93Lz1GJ541/sx3T7E6cVCxFhxr6lcZQQFI1iqUt9LgjAddAg4Eij949/9HXzu2Wfx+muvYhS48OkuUJXoey088fAebh1sY0TAdzVDXaZoOXQDY9Z1orMHVbbzeYoyd3Re5F2j5bVFHlV+caeNLb+Py9MLETU7wx7CnQne++NPo3djD3/zub9Fcj7H5vQS+fkC/ob3Eq7tCk5ItpSLGw89hE6vj29/5xXMlqnuTnR04j2WAKXuUVK0k+BEMnONuACeeupRHBxu6968XC7x9Cc+jq2Dbbxz+g5OT06QLCK0cgcDv4fXX34Dx3fPeErABz/2NC42Ef7u1dfwxRdfRNjzFXnE9UqyPM+EQUXHAgd910ObDg2sT9zPeF9iZi/Vv+xT+C34jHwKQ+0/rI8848fRRvuhznn2shG0A0VzNHE+OR0GqkJ1kvVFGdsgYXSg8z+/bTwY4uEbN2Sj7dBBLqJbwhmKKJL6vh/QaaSl2lnwEFNBjjsi8ZL8nNkIK5FaDPGMYDPPNKQ3JrlxDOHGe59UaXbpZt9XH8SeU3i+FgCsiB2Cv8bl4LfTawXwdZv1egSuR+B6BL5fI3ANAH+/RvL6da5H4HoErkfAjsD/scNevc0+UYPIyknc1pUC2OR1UiFmGk2G5c8LLe0cKzUnCfhJecIG96iDm0/eQO3VSJkrl9Eqp4NWHaDOHKlYafdLC2iqVdebmSyX/I6H7f0tox5jM6OmGqCLy9kKUZLACVvYe3gX/UlXXcJoudRlm8xbnua3R1M8/vDjsmp667U3lZ/Vb5MZHhqFobygc9QVrYpydHuhMrJ4Xn9nGePte+fIsxI3dw+xvFzImvjo5g1dcNZZjIvVAueLmRpObBIzm2rsd3B59wQ5Gb81ydxt5Vnyc7PBGlQtrOIUSeihfesAP/Frv4aD934AGO9gVdDKbYwwGKqZlcaFUS44vPRR18C8wUKWvWy2ZEtmFq6xjNZob/WR15kuqh12TNMN4tk5NvMLSXYGtNJsd9SFIHhOYIWMWyp0Z+cnyDdLeFWKnlfj+M1XcfLmG+ZzrEu4BRVj1qdS1p8EJKwFqAV/BV7aiw9BIjaPTOJkk5tn1BIBm17MsaIagsCnVL+llBPGIq8SIJ/Su5fNvgDwaAPH7EUqtXiZVLfNsIX5eaINlbB8ni1ZqFLVVDU5nmw4OFRtGRtodp8IRpWcz7RNpR0dFQc2k7cWS56s/BLphvOSmbIZnC6Z+MYumqSBw919DIMORmEPN/aP8PkvfAUnlzP09nfwyI9/Qu+RDaqHj27gqZ/4SXzlD/8In/lX/wbJKsbEr9FtERw34G+TxXd/qXGszIJkc5JfxqLZNP54OWWT0vXbalpSvUI76Pe87/146t3vwWQ4xKd+/5OIFpdSXvA9O8ydI+BK0IcyEusGR9ayWtOSJLb0mswBXhUlLrNMIPCGKi9maQpQIeOcY2Zy5EgmoJqXDS2+fxFDpAI2aiUDCBsYhD9Cs5hrVI0LfhkAl/o5NaKlZDPgkhre1oK5mRt69A/YUZrvNTmkakgLPDEKKNolUpHCd6GmG9Uhjsni8wgI0vaXTQELABOIofo3JQDsGatnXvA5RlTuEwDmZ6IyZdlm07VCJy+xxRoRhLjBjCrXRcg6RqULiRi+q2alIH4LAEsV3ajK1Jm2mYL8LGzW6t8ZIoCyQy0ZQI6V/KJ9cOBhZ3uqXEO6JxA4VD4q5wk5G7I5swCJzbW8akOowXHlFC0FkclMM/Weyig2kdkoEWmDzWblVRNZNrnYfN5sNjF1vDvuIex39IYvaM3M9UO1ahhiHcd63lQpENIRkaiqZT9JKz/OFzbkRGywIA2BmoZkQOtPWtLSqpKZYlQOc58h+GPyogmIMEsRGNAGvt/FY0cHcGhjuF7Co6okivW8ac/Gxj9fq2B+OC0m4eDtixSXmxw0l5hOp8rOI4GkSnLlx3Muc3y59thkYx7ZkorlEti9fYT3/OiH8fQ/+gc4PzvDGy98B6989Xm88c1XkC0j2VA6no/YcbBxaqzqEpdphg1dM1gLQ4KNgYBHAooC8Gz+qBJGmbdriSFSJLKZrrphGv0CNaSCNfX1ahGoC2XAosaKU+CR/SKpgnsAAbeK7AdmuTokZzCnMdXP7Dgu+m4LA6p+SJ5ibjOfv96TmUGcF7RaFRDitJDJH8/DaDLF/t6+Mpdln7xJBN6eHJ9ILeKH3OsYM0EiFsFSNk+N4pyfi8uDIGOPOcm0Hm15Urozl5ZNNUVQ0HpTNqLGYvY+YY3nF9I8+Gesr3Y+MRecFos+0B70ZF/ujgciA3AOUgHLms8IAILBg24Pq9lcWZKyZicBJiuM8pcqNJEsJEkVKKyx5dplzAEbjRbYE1jMtXMFALM+mtxg/RnfK+c8/0zdRFPHVNdEgrJ5tPw8qQHKBILJKtM3qly6U1CpTImfXRs8h3GMZKnv80uJ9rLabjNbj2BEmqOVl5h4vtwgtPbkGe2I4JGS6ME6YuuF3aLRDvg5DVmETelNBiklg54v8DdHhcU6wellpH8jNwf+dO5bBFklGyfYVqIVtBDQ1rQbKgMzzjKRSQzYzqMdgSSCaIH5rJwjih5oEMz7IFyjebd0IRVLNpW5B4qAJDU4sxVNjIn+jvsRnylrL99bk73bnGkMNUZ7gZ6vVehKRfRAJ0JkGWXuNr+a2IHm96qdws/4eczcaVTBzfnJ6PKNurgh7/D9fLf616qP6eLiGbtTWU5a9bOJcHGNUwBJJYptMMel7wJwLQnou8Bg7aWGOPFdCmCz2h+YBw/8/wduT3KS0Pg0SmMbGaHsREPMIAmQJEU26Ed0KMlSeE6JbuggZEY1gQCB9gSeHMVc0AaaAHADplNRzaiTNIqlZEuXpptPwMENWpgzd7XMRO5rrL/1CewZo+Uwr9cAwByfsmIt0rVB9sjrosSKGa6hbwhwTWY0QSsBwIZM0qjD+Gm5H2k9k/hozxQsrbL655mXuegBQWBzDma2JvPpDXixFghF9e+Q6zKKFcVCZws6zVC9RhBRQl2q6Ema4vrhOZeHAp1NDcoolSWdHvjnJAoRnCJxh+d2KpbtGUlAB/cS7gF00mDWqQhzVvHPetzomR1PAJ+WLc9RKBB0fM077pVtj8L/FnxaVNNdhWrqzJBkuEc35wvWaSpYHc5bcqvseU7OBoxb0HnMnEfjusaCecB0K2DuuuPJsj22DjI8I/YZEyIwuUDsVsh7LVSTNtzdoSHRzRKEsxi7fAZZJStpPvciaCMJ2gh2D7D/nvei3NnGZjJEMRpgOJ4imG3gLWO4m1RE1Zwge3sEjPbRme6hMxjCD9sCNR3edTmvUkZPrFRvSZIqF0uUSay7BBl5BLJ4z9BZlSrH0tiZ+6zxSYQXv/0tjPf3cPTE43B7Q1StLtKaVsUu8spDwOiaoAXPK9Cpc2xefAGvfPZZPPOX/x6/8F//V3ji7/0M/JuPo45ol07Qi/fgRIrffD1DsjjDZn6C6PIYXp1gSBeHKsVqdi47cqrSuScFJD9xw7DnaEWD1BD4uoljObC8fueOANYbt27i6MYtDIYjzT+OB4+hy2iDSgp5Romwd8BfqAblOc9Bt9tXVWUEAX/PuKLF/ASzy7tYLc+xIvi7WaEUaZzRC76JUuIZJOxhNN7Bzu4N9AdbODx6BP3RNi7mkchKdEfPeAXODdGZduH8frp38My1WC3wwgvP48///Z8L/C0y3nsZTcTYjQpMF7+508etvQl2+m0g26DL/a5mFEcqkrLvk/BY4fh0iYJsqaISmX0dlWDmyGjYxWTQg59UWM/Wqhe9SQ/hdISDdz+GqtvB5577Kpz1Ej5jTrIKxbrQagtIiumbeKJOb4iWH2K1WeNstkZENwPGD3TaitsQINxyBbh2hwOUroe37l3g1//JP8Qjj96Spfjde3fx0KO3kaLAt15+wZDZSgdeUiFfJji+cw/zyxW8sIv3fuSH8MIbb+Cbb7yBN2eXaHV91OSYOfY+xlxd9lFIkuMZTevPEAoZ8UFCCUkyvBsK1KXFM2MleE7heue5P6V6N9D/p5MP51y330On29Hz0v6epWjRKYx1NzbOMaxFtLynmwzP6OPhELcOD+GSsJ1skEVLpKuF3GvYW+iyb0CgmXdonttErrWUvIKZ8+ZsJfcDgtaM7RI7yLBtY64h7tkkuikuwTjbXf0nvpyJxjH3UhutJHIi973SAMAba8Vz3WW8HoHrEbgegesR+J5H4BoA/p6H8PoFrkfgegSuR+C7R+C3toSP2RwyA/5KXaTGvbWEtlmKylhTtqYpx4v5Ro3OwGshbBqgbg2v5+Hmex5Cq8us3QJVSgDGg1u0UKc10ihFzEM+G5g1G4DMAU7g+A5GOxNdIgg0JVR6dftYkPVPADhwcePRIwRdD3lFJdwa/U4H+YaWTAmGnQGeevy9cOHjrTfuqLlHG0Gy8GlB3AtbqPIYGS15yxSj6RBu25f928kqwdmMf+5gd7qrxurRwREODg+xWi0wm19gvppjmawRVVQZFGhVDgZOiGS2RhElcIpKP48MXF4buu0+olWGZVog2N3C4x//IXzsF38J3aNbSIIe2qM9tIMJwqCtJi8zki2OKfkMcQL+V2U1yqRAuc6RblIBIwSAaYVGANgrYpTRAovTe1ic3dPlqNM2ACpvYe8cH2O2XCpnk8/28vwUcbRCTZa1U+L0nbcwPzlBuojgFR4cKh/VuDXoEhXFvGCxwawmtpEHGwCWylSy/KlWpOyIRk7Mq411R5Yb2SAA+moA+rKzJDhO0ZkaxS2g02bGmOk/BKHFevmCFjwicM3LPZv/BBIMWmbmIHO4jBKZlzFacvoCIQIvFABuGotUEdCKuIKjICA2LUqREJiTTJU1m7OyAKUSmPmbbQet0NNFthOEePjoCEO/DcQ55udzvPH2KX0xcfvDH8Cv/O//K4bDPl7/1jfx2Weewc/9l/8Ubz73JXzx3/5bzN54C/4mhs+MT1pkBU0j1ch61MuTzbZp1DHPVg1Kjo1nVDskQhiwNqQ3l5p2s8UK/cEQH3n64/jQD38Uz/7xn+Ct117BcrkQkMjcWKrR+Zk260iABdWTbSqExVRmg5sWs/SXC7Eua8yyHGdpiojKR5IcLAAuK2i+N4KABXPX2H4zbWvVAyEYxv6v+f8CJtXPp0rX5OKaRr61k6RCwNpVCgTTdd9YcEoda1VY1pDe5EzbMZJ1atNzViaftUEmKKOpaWzTaN2svEnOADYpmcnMLLgGoKDyzamQt2rktKEzfVUpmZkh1SlMhFruulgbvBJtKhjyEgcEgNsd7Hge/CxBkcayyaViV4CdzQCVcs9lPp6VdosZ34wUVaBNrt4DVuANB6dRh6tB28Jk0lO9pX0en6HGRGAQ8/YICHHtmaFj7GpzaG4awE3jX0AZ7Rgt+sT8X+PmQOvIlprNtGdn7eZDIoDNz8T1syHwwIxBWnK222pE8dlyvB2qeLmmuG/IipeW4VSBW/WPEXtLkUsHBzZ/+BZYl6jgYsa3FF1sEMZUDFMxYl0RZDpgchU5piEBsZaDftvHU7dvKQe4YnMtS4F1qjxd/n3Y9o1S1XGRMr/PC/DW2QZny0Rq7Z3dqSwrCfRFszm6VJURLKUSV/aiwCYvcLlOQB3qkz/4Hjz9Sz+Fj/zaP5Al4hf+4lN4/e++g/QiAQ2lu8xoC9s4XkbImUHYCTArzB7AuR+wpihv1jA8ZH+v52GyZWmXKxDXglACgY1vrLEMtlIEAfeUiDdPWd9zPz+U64DVWI0qqYEJ8hiSQ8056hO8LZERNKE1qeui5/lSeYRFpQzgKwCYFth8swRXK1oEGwCYRAJ+DGbhTbe2sb21Y2uLyX5L0hT37r6jjMH7QKex+qWNNYFJzgxjB0kiBG0C6SDB5mstQoPAbpILWnS8MJas/Pn6VArdbc4jVuEslTQXsfm8tEl0PQedUQ8dqr2mI3i9LvrDIbqdLi7Pz3H89l3kSYrpeIxsk8jemUo2EsuyJNHc4MQlYEwVt3LBiR41AtoWYw/axhWD9sJUIBIstJmcytgU+cksAGPJbrK+1Ti8eqb2GVsngka5QiBINs5hoPMF5wfJGbny+Mx7M5nBRplDMlYYulKVK2uZ64BNWY4JrRHzAmM/QLI2akkCwK22o1+5VmM2p611bgMAkwRFgIXzjufCmPu118Jg2sVgPMHZbIF7ZzPQ8IXjrQx3EpcSzh2+Nz5D2u3mejZ0EBhujQXORvFGVu9SFVk7e3LafPrKC7TkvsHCYc0RVEutWlirx2wGBqAzWdCcA0Y5zzmeG4CMtZoAMNcba4tA/WbPMuqkpmYa0huBeH5uA+6LSNVkYV+BrwYANSCsBUG55zEWoFE0S+3Iz2bql5TdD2QBX6mLGseLK+XvdxOqWAtoaS4lnfYXYxPf1AHOKYKBPJNVlSMHCT0/q3Ayw2bcO64IQSJU3QeAm3a3diO5RNi8YKnpzR7YvKb5ncmSv8q+1jeS1GHIXjxrkYjT91yMfBdDEk82KdyqQLfjIOwy+zMwtrpU5BIADkNlAhPMkKrMfvU7bRS03WUtXucih3APabV9zNdzgRG0tef8aggW2hvp6OIYZasA4Jx7EkE2CwAXlQhwy7rGkqpDa3NO5TjnT0PmMnRFa3stoZipUzJUkMsNjRUcBARsHKNg74S+8ot7vRDDfkdnaubMLs8vMQgdbP9/7L1ZrGXZeR727bPnvc90z7nzrbl67mZ3cyabpESNkRkbkhUPQJwgQewENmA4QZ5iQIEcZwDiBxuJ7ViAYTlG4CBOlFCWKMVSRFmyJFNNNskme55qrjvfM+95Cr5/rX2r9N6Pt4hidVffe865a6/1r7X+b+oFGDEfOF4BWQqDyl/OfXGjYHyKInZRwS81nEQi7seyFfD85gghks+B2Zp8DiQvce/m8yM5RaxJNWmABDXJ3+baEOtTRTxzHHUWJT5X16acs1O6HQhZiG4wKp+TZ/0yLdFzqCa0BQQ2shIdnikzOsxU+vymYw8MfnYeWw3JV1bxmIY4sjh0ZZHMzhYArjClCpuKR4J3Fu9mGSLmzIu1NmM5qJBWS42W3TnL7shCZ9sXMqgxLTFMDDw58jFsOrDpZsR9yvVQhl142ztYf/Jp2Lu7yIYDNMMBNjZ3UR1MkB2eIZ8t4DkuKssDuiNYG1fRuCGcwJcaqoqZeOmjjlZIZhPJaTepKl/FMj9Z57mXcy2yxouTB38eW5EYmiLH9OghXvvua9i4dAlPvPgS3MEIVrDGIF6UhoM4V7nHfuDC8ekMEgP37+Duv/0D/PN/+o/xY3/2Z/Hsj/84BjeeRnYaI5rHSOMIVRahzleo0iWKeI5sNcNycgTPrDEehAh5f6L1vtjGqLMigSsSBmQfEQ9e5YjE3wTEVnmOsyjBYH0De5evYLg2RkqFK91TGkNq9/HZBDZzvEmqopsDFfeWJX+SqLi1uS1Ew9l0hju372GxmGAxP8Zk8lDUvwR+SVAKAg+2pzKD1zc2JFLC93sIwyGCcE0cwQbDTfjBQJzBGB3A+xDjMSazGUajsZxFwm6ILI0wWZzhrXffwtd/7eu4c/eBgPu0LOd5mTb0PNY7VY01B7gyDLDbc9EzG4wGgSjNc9o/E1zsDhBnDR7sU7HMvd0QsfVqVcAJmEfOWA8H8elCXJYIPvsDF4bHLCMfy6LChx8e4vpmV6yLiyhFGlWi8Pa6Lvx+VwgCUUT7euYsdzFfRlglhaiyGSsypUMVx5aOJp6LayQOOC5+/49exS/84t/Ecy88J3vpCfOs0xh39x/g3VsfCmg6sDzkpzN89MY7WJzNxLLacH3cfPklfO/9D/H+4QEWfO68r1B5zrsW3ysv4JumzBuzrsDTOdcfXaS6YSg1Oi1yITnYvivznI4+AuzSCUnIvQY83xOiIZXRnHRjRn30+7KmJIM3iWEyy53Z4XGsyK36XslIERa80PexOR6jzjM0hdpDmpICA5IeSuUeRQBYO3yQbCCRGNqZKk3Lcxt9nhFWCec3D8p02+H5UpF9CBAr45dH1s6t8whPCy0ILOcDuQMrKx4hMzc1/s5SKOsXvy5G4GIELkbgYgQ+hhG4KKgfwyBevMTFCFyMwMUIPD4C/8OO6pnxcsYGAg//vF1L/pWcnjtix2Y5tO1UjR7bdiR/a//BQ7nlUzU1P5uopi0vyJ6Jy5+8Bn8UKNvCGug7AaooR3S6QLpMJU8zTXmBqyUzM6aFFi8X3RA7l3elaTdbzMTXdGtrU1S1H925jaAfYDAeoDcIRXXDhl6yirGaxzANF+PxHjxviLqx4AehWGLlzMY9PcL2IEDPNmAUCWazUwSDEB3fQ1o3mCwSuOEaitrE3fsHWN/YxhNPPImtzU3cfv89mASo6xxZk2NipFgVuYCx5SxF3w6RzWOsJjNphLAJ5Do+TCfAwSzFoulg74Xn8XN/+T/G7rPPorM2RmZ5aKxQmg20TFYNRpVXKSpJil2V+6+AWgbtiVYNyphATw4rsGD7pmQAR2fHqOIFjh/ewdH9W8hjlQWcJiskcYyH+w8xnc2UsrVjYk77au2RJyB8VYkqbRD2MAx60pxK5nNpalVJgibLYTfAWs8XsFRAfTZkaK2t89KUGouEATbzqVBVzQUqBQYOsMamr7aEFHtCUZXrXq0Ay6opqVSlSpnY5vDIPVBnWLLZqpqTWtFIMI+KQs5dNujJVHY8UVST1c7mprIOVpZ+nMd8DYIeJCEkSYSM+dBFKWoLyXAlGOwyq7YRJfW1S3vYHgzhlA3isxnu37mPBTvdno/NT3wCf/7v/V3093bx7hs/xDf+xf+Bf/+v/TX4UYo3fuNf4f/8h7+EzcbCmqhKKSllh7wUaz1R6Or8Pd33PrdpVAOkYSDpvPKS6ujxVuALVZUb2zt47sVP4oXPv4Lf/Je/hu+/+qqAeF0qqOsKHc4VWq4KkK8tp0k2oECNzW+xALVRMGO4anB3lSDzbMS0BBVWt6uUVHUlYAHVnKLGahvuLVTV4pdaRcBnLxdoNoP13PiTCqNWbaKqkcomfNTMbxVR0qSiwpxZldLMZLYc24hsCHYE5D5vUoudoWqMizpBiAKqZ9fm9BHYJagr7ol0PlBUbmnqsQElOjV+ECpZqMaRFzBE4cYGvtPU6BkGtvwAm4GPIRWzRYYmSwTgJ1hDsIx5YbTN9UgkoCKCQK9hilKAdntkxUfMjxPbRJVHyUZtm+PLdS+KFm1LKjVaf14SLwjS8t+51qi45J+yXojZMsNTO7aff5+2kBRbVDLf+fxlDRoqY1pIAfzM2i6zhUKUZ7Q8H4L+YitOtT8JP8znYzMLqobTWlfU3lR6UgGbs3nFv1ONdnHAbRc+m7mej7DXFUXg4dkhmg5V7syutRBFObKEdnAKiBHghMpI/mACRNFC2ECv6+Kpa5fh1yU6tIBmDnCaiZ2mEP09EhmA0nRQOwHiqoN7RxHOFplY0YZBiNDz4VBpnyaIF5E06cPAkT1xlWVYUv1bNpglwPVnn8Dnv/o5vPyVz+LXf/1X8Z0//B5mBxG6Vi3qLgG+OhYWzB+X3GELUcM8vQLUMTNygAA4m1Gswb7rSqOXRBY2jAl6yX7AtcqmFkEfbQ3LxpbUXJ3HzdrbZnhyIktz6k8o6dvcaWXp3+bkVhYtTqncIKmmkqYVwYouAQuCClkhVtAEtG1RvJZCAmJ1JDAmtqBiAwjkWSnN3Y31DfR7PcnQjaMICX+nMVISbHQdSNmo0woMh3aezPBkLc5SLBdLUW5If10yuNtYb2VBT6vpVaqcEXxfqTvZuK6IbQAAIABJREFUdWytrjl/OT7yyTg/dJYcXQfo8mGFPuxBF/baAHY3xJVrV3Hj+k2cnZzie9/5Lh7cvY/A9bAW9qU2lEkmasM0Yq58LXauvV5X1lxRUpnOXEDCVSrbLnRdDdYQWNQKPA2+c/4qy2Y23hsBFFVeqlIBy8/ymNpSEYIUqYaWrnwPgrcExl3Hgc3mOtcS34evSWBZiBpKzCIAsEM7V5XyTQIBwXYRLGqbVgI4bLIKeEnAhcvKIbkImC9pxqrGn/MryxqEXc5TV8BGzpssU9bKJIbw7VdJJRbSkk9I0hXHUEgkVL1RfUxLUDbrczlwct1fvnoZ0/kck+kMiwX1l3TR8GCTHESgSdtCc75VIGNM1W35rS3v1c7YhiCrms+fhYok1jqVBatILJK1TkcAvU8ISKgBKQXCqjqjfXDOyUiKrkNQl2vgsegGrQ4W8Lfdw2SVaFteKo4V2ibW4QRYtKBS1XV9iNFbvbZ51pnOWsmv7U/kOYhTAOtJnMm6JUGl1/fFQpkvRcIFo0fE3UOrmhVgqdXl4m6v9m9x5DhX/9JSXSmBW1LWeVawzNNHls/tDt1y8FrCFsdVwHJNkCDgyBpDBxA6wKxZFkZUjBeMa+G+qkhcTmhI3qSyaFa/OX+oACaQwKxy5XqglO1ic5xXcocgGMrzHMckzmMkRSKsAALKQlYQJRhJk2QrsKlPp4sO0qJGVBBUNFDQmhaGAoDrBquOibiixXAl50XOWa55IaVJ/KXKhCbY4DsdBWRqAFiIZVyHTSM2v33fQxgGCHo+3EGAsB/K52K9m8+monoLfQ9rgx6S1RLJcgmjrDAIQ2ytraOIU6wmU9RclNqqPnR9OJaDjATaLJfxZq6quL5YzPIWrbJyEbBZY/tYLhaIlyuZ94wf4DxswRHNq5O1TnBYyr2ApiRNNsjNBiUxQ4euPGpvoteTL5EaVBaSWEeSKvczdTLkvsl7osxDOkSJHbVy4UmFNFTR/wUux9BS7hsc1NrtYFqVyGxDsphz08Q8zzDPa2RNB72ugyouUDOmRmedd2hEMjDRrNlI4xxeUmMTFp4a9xFwfpB4wXXY68FnJuyVqxjffBJGf4jOYA1Wfw1mOEB07xCL/WMkqwgbm5vw+mMY3XVU4SaKDkkKrB8FksUJOrRSzldI5lMcPbiPUX+A0O0iTypYBu9znhBRSV6TZ6EJXFxxXuDJ2CyWK9y6ew9ut4+NS1cx2NxBY4cwvR5sv4/GcjVJhDm8JVClwOwE93/wGv6vX/4lPPP8E3j+peexe3kPh7fvCoGJ5CPe51bzmRCAA89Grkmu3BO6gY9eNxByCl1keP/hP7s8g3BesMrRMSFL5TcBd5Jh6QxR2QQpBwL+um4gEQ+93gCm5YhVOJ1aqOjkXjZfLtSexrOkZaEbhALMMq5k//4+fu+bv4fZ7AxNk8G0SpRNjo3tTWzt7qE7HAio6Xd7CGgt3XTg+iHK0sBqlWJn+xIsy5X35DmWFsEkhc0XCyFC7G7vYv3aTTh7V9DMT/Gvf+cb+Mb/+6v49uvfRUWv5JY4ybsiLXw5D6sCg6rGNd/EtcDC2DHQDW04viVuX0t6B8t7GlguMkQRgUxFTmRd8kNf+iAZAcW4Rte34XsknBiISCLTGdckzz371BPIk1T1Tniv4JmHRIoglDoeUild1Xjw8AH6/T68IBCipRt4+ODOfRxNp+Kc8fLnP4NPf+kV6UP8T//gH+Cv/43/HM+99KK8hmnZePPtt/H6G2/i7oMH+OoXvogNN8Dprdv45jd+A90gwDJLkFomnv+RL+PBYoEPjo5x9+gUmUipa5hFA5N3gjSR84QfunC79HLP5V4ZssSQ5Cb3Lzp7iHG0uPe4HtOVSWZWLG/u/yTIMb6G5xXGhDzz1FPY3tqR88zZ6RmW0zPUcazurLzjafIElcM8aLLnQdICc7V5X3Jtzit1bp9NJphNJ/I9jk1VO4ktvAjpEzEdtQq+Bu9IikTJz63u3MrdgbVe5iz3MJ6x+d8kakFF4IhTirhVPXLq4Prg+bzdA9U+buBvz8oLvOKizXoxAhcjcDECH9MIXBTUj2kgL17mYgQuRuBiBNoR+N++eKXhxV0aqNI34MFYKyfYXJTDMrNCLQF0+DUEgIeDAQ73D+RCRdXS7ORMmnJsmDR+B1c+exP97YHkRtE6KDQdUZjOjyZIlgmSKEMc0e6pRGVYqhlDa1Kzg7XNkTSZqQymdnBndxNlmePew/sCDgzHQ6ytr6E/DOH7PqJlgunpXBqV3d4Wev0thP0RnCAU67U6XmK5fw/l7ARulYplclWmcAddsQZlg9+wPNQdD6u0wv7ZAjuXrmJ377JkrB7fv4cxs4ONCnEZ4cRIcBYvEa0SIKpxc/c6VmcLPLh1V1RkA8/DoN+Xy/z7R1Mkro9nvvgK/sP/8r8QBjpVaBkt00xP1GfkkRLo4KWWABuB96TI5OdnNk7DDMa8FPumZLFEvFpKQ5R5cHkWY3Z6COQJ5qeHmB7vo8pipNECeRqjzGnFuVSgmWnJhZL5OrbrK7spgopy77Hg2S6G3S5ODw6wPD2DS+0N7ZbjWDKuQsfSGb5ahSD5lHxukIYZm5KSv8gLGIU+HSC0aXNnYtjUkicpVriawd82ugXw1VmQohpV5HTVzNeAsMrXYydQX8wEMFa2fASASV4g+MtGIrMbPdcXYEUs8LRVNZvu/FpO4ixL5TcBYFqdkdHOJjtfk7amtP21fRvr4zXcuHJJml31MkZ8NsXp0Ska04ER9uDt7mL3R38U115+GXFd4Tvf/S4+88oruLKzh9P3b+Ef/c3/GqNVjrWqQSj+xAlgMmRRZw+xOaBB4EcA2aOGK38mdkBFeaE8oSWri02BKEkkw3f36g382f/gP8EPfvAmvv2tb+HuRx8i6BgIyNQmiSNPJYPYIujMhj3fUyt0RXElzTkHi9rAnUWM2Hew6gDU7dGKWwBgAYuURbmYKmv1XQtc63hLpcISsauyX1R/KlvW1j3gXDWsZoK2PuXXKTXSY6ZbCvjuEOgV3ZRYohNIEdcu9oblvVQbn/9HNrkCGdWRUSmTlGXX44osNvUJCAiEJkovAiZsQLNf1+YSKxWlNH9105LZs4FpYhR4GPm+ZGmabE5kseRQ0WmAGXhUDfJ1CNoIkFMR+LEwGCprdjbqCQB7tMyT+qtrsHIpU4o+JWRTNqOtmlMynW24niNsd7FYIwDM7yfgQftW2sA+EhSr79eZsXzu/Fo+R/mlf275XrGUJmCkLYZlsSmLbqV+0hlZBJMEbVL5dgR+CQBnTYWCz4AAMDO1yMSXut6ItazkDernS0DDdX2E/a4oIOJihSijpR8VEAYyaaZaYgNLkky8jJFQ8cGmKhWGXgde6KA78HFtbwt+laOzXMBeLRGkmahY+RENjwpuAsAuSjvAPK1x7yjBIqkR9n2pE1R2WgTJCIoS8CtzBaaJDXUlVnFZ3cFkVaK/PsK1py7j6pOX8Np3f4D7dx5KwywgWUdU8FS2WuIqwcZpCwLPUpKHuHmaYrkRs4FYqpy1UBqclc66VXOdILRRUqVCyz1lI8sGGOuckFn4XHTOsrIO1pa1OqtXCeEUaKJsbJWFPokRosQioUNnnHN2uaYN36Siy4CR5WCioEPQXZgcdFkQDb+QdohpiVW6aSH0exgN1tD1A2kYx6uVgKYk1XDPKWjJzT1B2/Eyo47qX847Nve4BqmYTZNYqToJcjNKgeSdis1hglUkRHWwooUhFa4EL8W5jxnzfHbqNQg2CDVFq52puSYAzJw6M/BgdgN0+iHsMMCzL7yAT778Mm5/dAffefXbuH/7nthOd91AsqObvEQeJ6Lo4tojAByEgYClRV0iyVNZd+wIEgxy+eT5/hqIboEiqUKPWd2rJactAx+rkfJl7aFMxwG0dUPqAYkAVFMSgJH5SltlrnW6gFDJqhw7WBMVWKwUfeq9FQgoFvWcBpoUwx4pX5fjaTkkglC1Y2AVpdLwPCfkGJZYNrKxyxlOxRfzIUngYwOb9V2lVKh8d9q38meRmkT3ECrBZDEy75d0kQau52Jjc0POJgvuq1EmtY4NYXEcoEMBwSNmi4syOVOkCLHc1TnBtIvWKmwlK9eMMlq+sxYJAKxU1pyb0rDVmbotYMv51Y67kGUeM5dQe0H7W3+dPgMrCaa2hNQWyGqfU/u5vKYAw4rlxXmhPiubxuJRoeV3ivRzvj/pOq8OLco7VsGlCuS2CACnmZzFOa5hL5SmO9dYwggLAsA6ZqBVLYnlfwtMy3lDAcCyrloFsJBzHgHA8tZ6frZku/OB0mOuY2R1jLSKDiABRuIf2MSnwwAqdM0ONmwb64YJN8/Evp8/EX8GK+DepOqToxXfouyn6p8gsG+jQ/WZxddVYygAcJQLiMlGfsfmmsxRVLk8QOVEo/Lr6bBRpKQtsWgxY9gE8UMq8qKqAV1B6WoxzyssqwYRowJ0vqaqqcp+nWcDrpXWyp2fn8C2UvsqBbBNsIMuGgYtoC30fA+u7yJY62FwaVPUtNzf0jhGFK1Ehc781UG3i5WAtEvYRgd7W9v45Isvo4gT3P/oFg7vPxRyCdc9s8oZS8E6QFeTMkmx4p6lPqgiZZgG1tbHuHr9OkaXLuODN97ErTffRjRdwuf5lxbhBUdCzzvNn+BaI9hRV1Q20x2F5+AGudWgcdTc49gKcEs3Hu6xRQ2zpIUryX4aeHZMTaZTjhT8maiwyw0T87LCfBXDMmr0HNZbW+osF4npdUR9nVoQAuLKAFYN1dk1mBBjO8z3rFEmBKaUu5Dfs+EMbDQ9S7JGw6LBZsfBpW4IOy/EkWPALNitTQwvX0b/6jV4V64BXogyrZCtMlFZVnEuY0KC7HB9DLc3ArwBMrMHZzCAiQzF6hhnh7cwObqNLJrAKFOUaYrdrT2MhlvcRdExqBz1SQkA66ssW5nf3KPVfKVTCgHF49MzdBwf4WAEvz8U8rHlhfBoBw1TFJMlCVRFgipdwUgWOProHfzmr/zv2Nvo48nrl3B5ZwOLk0PZe1hteJenhTLVmdyv1D0nl7OiTzDRZrRCJGCc5KDmOWzHhkMJ+HmsDwlMlZAMaQNecF33+vB6fXQ6NoqsxHy2hM07kHiEk8znwQt8Af1Op6dS44VcSGJZ2MX6+qacjXh3evVbr8p+77omwr4DEsOG4xHGm9twu100HRsdsYH3xIki7A4kZoLEF56dee4g6XE2m2EwGMh5NU0TrFYrrK+NMd65DG99B3fffQu/9tu/it/6N9/EncNjhCSaEPBjPeYexflbVeiRZG6auOmauOGb2A5sOB6fE5AzxoNuJtzfaDedNbJXJTyf2g52dsfycy4XK8zO5kJQYS4s3ZZYL0j0Uy4mPLNUuHzlitTog6MjIW1wXVBFXVQd7Oxu45mnn5b6+du/9Vv45Cc/Cdf3MF8uERcZDk5PcUpw3ergxc9+CteefgqlaeK7r7+On/nTfxqXrl6TOj+dzvDu+x/ggw9u4fjkDM/ffAJj00F0dIS3X/uOuO9EdYHcd/DMj3wJqeviOE7x8GyGeJmhWmQw4gIWwWmJ62C3ocAkm0mE1pprYScMaeUlp3nWHp4XHrlYUcm8kv1b7laasErAvRd2ceXSJext78rciJYr3LtzF6UQzVN5TVfCs9Xe3+2Gcp4py0zWg5wXhRjZETCYxIX5dCbKcjqLMYJL+Lt0StAOVXRzKzNlzyw5xEJ8VWdQuZlqpzvFm2pjVx7LARYHBfVb838UKY8ll0cOfaZTkRHAL84uFMAXHdaLEbgYgYsR+LhG4AIA/rhG8uJ1LkbgYgQuRkCPwO/9xa80bKTwQkj2sDTGCOCRJVwUYnUs2YFsBtAih3l+FvN5BsK8bMSyrMFqtpA/RR3kG7j08nX0d4cIux58y0JgOkh5STqZIJpFiJYZVsKmZUOQSjJbGogpFSOhK3nAvIBlZYq1cQ8d2xCGL+3bur2ugMDDUQ/9QR/RMsbp0QTLZQE/3MBo4xI2ti/DCQIMeyGcKsfqwW28/71XUc1O0bcNUXg5/S7iqsTZYonR+g6WSYlZXCDvuNjcu4LuYCgKQDK9d0MPTlNgHk1x1kkwiVeSu9Q1u3jmxtOYHp3hnR+8hcO79zAKfYyGa7C7fbx9cILU9fH057+Iv/Q3/jo6wxEyoyO2VbbfpXcqkrjAfErFVKYaRFmGRbLCfK5zkbIUHTbDaQG1mGO1mAvawCxFNtoXs4kAGDkb79FSrJHYlHZos9mh5V0mDTY2AHrDvlzqHY/KBJVrRTBBMneo5rYdnOzvY3l6Cps2YcxqJuCcxNLgEktMNjP5umzyMjeQ+V0Fs/ZUo1+LBkG35b5rYew5GNDOm00j3TgVpa/ufLYtWP7JJhLtoFvwt81AFeWOzqBWdna64STNFWVbbtJql6pQyxIlERVbZBsLIECAQNRQVCYQbKHqN5cGCf85TVKVcUjmMpuCZSPg0ubWCJcu7SKbz5GezZFNFkijBG63B6s/RN3t4bQBXv7qV7HzzLM4pY3y0SGe+9Sn0Pe7+Kf/1S/AuHeEbpKh3+FnXkE8/loFcMsOF4vkViH5qDzZtis/U54XSLJKgDxa5bLZEjNblPbi4Rr+1M/9OXjjTXz00S387q/9SwElQwPwOU5JhK5PC85GGuOMsBKQVBrTqlHdmGwKmLi3iDB3LCwtNuMUCEZQXwHASmUqzUaNBAl4rfM42aQWe8lzNa/OEZSmubIsFqUPn6VWmAqwKM3mVtmt/mxfQzkO0KiNjUkCnApYFea1KNoIfFb6tTtStyQr8vwdHmU2ydVfCYRVY5egqNiHt3afqmlzbr8r1rlakVhV8AhaWR0EtiUkj6HnirWlRQu0JBK1NQ3HfTb5qLjW0qnWxphWllRJ0BqP4FhJOzraIJ/bxhIEVk1ZAbhbkFsAA800N9lUs0WNx6YeG35sulV1qaweaRkp2ZbaRVsz1tl41I5qWlmvYQ+dryyNX/15VSaxgiTEllW+VK1SYckLuqgsuQkmcj6xxZ41tahcqecp2BSSuU21KbNFa8mxVhizsmq1HQ9+N0DQ9+GGJqaLCaI4EnV6VRoYdkOM+wMMugMcPDjC0fEcs2WGxgbCoY9gSADZw876Gjxa4UdLAYDDOINHBTDHj5Fu/Hymg8LyMYlL3D/NEOUdDDeG4Ppis5OgL90KWDurPBVFjWNTbUvFJz8/MI9KNCTR9DzJoT8+niNPE8keY2OxIa8DHQHoIyrPWFfZaPJdzNMcCdciVVYdEwlzGqlmDTx0g64AVQlBYlEud7QCuIBnmpK5Jnb8YrVvK3WlPAeVmdkqGUTMLlbqCvjlniDNKQJH2g1B5TBS0a9s2UVZyGdh8H2UWweyQtwaqI5RoCbzppVmUMBfzm/m1bkedjd3RTlLUK5IE0SLBYosFWs+yQuumOHb5nICQdcRMEcUjAT8aDfIecJuudidsvUN9BntQLt5vgZ/ftfBKiuQ5Dwv8EsJpDF6woYrltrKblB7o4rFv1i40v7dNtHxHXkOlWtjvLONT33mM3jppZfwR3/wb/HD13+Ak8NjccFwmR1PgJF1JdOKIY6nKOWZccdMedqb87MwPoD58TUs/SdrkxKRKgWUkCeoFJKGeOcc/FW4sM4o1SBxCwLLctOuF1yTgmuKElzt51QA81nxn5VtCMHvR3VRvl5AHeWq0H6JxXVD5xDbQEprSRpSiBK/gzB0RDHI+pFkuZz1eNZinSeI5XqB2HDzrDBfrrBcZpJDL7HUorZmbaBTAusC/eeVFb5UYi5EjRbymUqz2GAuZCBOHFRT0QlGqZepzFLqZPXZ+Ll4Xkpks5J8YG465FJpAJhbkRAciKxalswVnlnFjUSfFVpiAXceno3aXHl+XUtWaj0pFNVM7S/tYUaA4Ba4F6vHR0S2c7cODSbLzyw5qBpQlRrMvYR7H+eAMJmUDavsParmtzWWpCy1HyolJpWrCgBWam1a5vMl+bxc35czgWSlaiKb2Geeo7aakMU1I9mpj7JYxWmm3X/Pdz39KfT8k3/TzvMtK0/yhdV2olTLYvFNggIBYOWiIW4wXIMN7eQ72LIdbJFgwj2PNYTUTro2eCpXl0pWkn0E+Be7admgYYUe7IDzz5Fx4nri/lbmjBlJZZ2L5TMnRIeALdcZOSuFGldatRKc5ATtMGdTuZ0sikpcGgju8M9pVmFRNRJ9wb1Lb5syJ6k2cy1Lga5Sh0tRqfFUIvEy2qWBZBnJACbY5tji7mA4JvxxHxtPXJHoGD6jLE5VXmteyusGjI2ZzIQ445kW9rZ28JUvf1lq2t2PbuH2Rx8phT/PuAYtdSt5be4LtB0m8M8HQsCczzTKU6xvbuD5F1/E9Rc+ge9/64/x+h/9Mc4OT6Sm06q5KRpRMHMcOcd5FBLVNB0CKmVhTQilNIHCUrnxyoqf2d6MwmhgsVbTup/Pg6WSE58Wsq4Ci2knzLMraxUI9hgGjrMCR5OVfI6RZ2LIupznIJXUcTqorQ4SoxHgd97USE0gYWwMVf3yOUmua5DHNUJmSg9DBAOfjCG5/wRVg1HHxobni4PFsNfFxtYmupvrov4Ndi8Ba+uoGhOrownm+6dYLVP4YQ9u2IUdBPD6Pbm7GVaAonHgb4xRJxMsD27h8MF7uHf7TcSLEyEXMzZgd+cqxqM9uO4aqtpDDQ917aLkwxBFoSnqasNQjjhUuPL+EEVUrNMxgc4KNhKxNHe1Q0wuls7cU+sixWp6BiOPMT/ex6v/5nexFti4vDnC7sYQdZ6IolrgLNbXivbqgYCyaU5XgFzigMJuT96fjgu89xD05b2f9yWedVitxWGCn5cxHZ6LhAAw6w4JQEGILCmwnK+wnK1kXXF9ST9gQDtfD1nOKCUCwLWcE3juIIl0Y3Nb1JnxKsatj+4IKTEMfQQ99T1U8obdvuwdAmWL/RUB6Apet4eO6wphLWGebMAnCxwcPBTyhEdXJ95B4wihF8J2QiSFgT9+9Vv45rf/AN/94F0s0hKDrorXYMyOQZeKvIBbVuJOdT10ccO1cM2zsNvz0LFJaiwQlTniqsEiKZGRGUwFO++5tYl+f4hnnr2B2WyKg/0TnByfwSM5jRneIBBMtX8N12GUUEf6KaP1kcSmMJKJNaY36KNuOlguU1y/cU3OJAS0v/71r+OVL31JCDp37t/H6XyOM/Y/OkAw7OLqU0+gZt3nPtrv4bNf+ALW1kaivn7vnXdxcHiE+XwlcQBu04HDnPBVhHQ+RVEVWJaZOD1tfoKOZCOkpi0xJVlcoFnmsLMaIXO4UaOoUiyzJQ7mxzA7JcaBi90wRCfPlH242Mt04Ieh1G5aNh8fH8seqUBRtTdwbm2M1vH0k0/KWSuNYjl33b51S5wUeNCm84onjhAkiFrok7BH+3jmDOckiTXKecVQNtuc5yQ0rJaR+llpQ04impCgFPVXFLx0J9GkNtm32mx0iSvgutRbps7rfhTnoMiGAv7SPUMZQCinJOWOrxXAbT4wAeCLDOCLBuvFCFyMwMUIfFwjcAEAf1wjefE6FyNwMQIXI6BH4Id/9ecasoDzLFfgCq3SeMhmHk2SYBlFiNIECS+StGlmlqlJK9OB5OXRhqxOC2RRrJQZ/D/PwNqNDYQbXXSHAfrdEMNeH2VWYDaZY3o6w2rGZnEmCuCy7IhlM92HaJlEhRdZ837fw2Q1hR1Y6PZDhL0eUjJTaSnU9dAdeMIA5qXy5PAMy2UOLxhje/c6rt14GuFggN3NdfRMYHn/Fn7/G18XJTCzyEbDHpx+iEWe4Xg2x6Ur1zGLc6wKoDveQX99UxpGHJsmT7EVuDDKBJPpMZZGJmo33+/i0vYVXNq8hIMHB/jBa9/D+2++hYHvYDQcCJv59mSGWVVj+6mn8bW/8BfgrI1Q2o5YkgaDEZK4xMHBCe7euY/lisqpVGwzo2SFOFqKipfgBJsNtFwq0wR5kWE4HktDkDlotN30bA9svfFCTqUALTk3xxvynFbRSuxzCT51eyEW8UKac/x+NuHYKKcVGC0XaZl3dniEeDqDTWCEVpdxhDrh860QLZZIklRsINkcoF0yfyc5FcA6H043BRl/tOazGeOinxYIaKGrVZnKGu0xgFDv8AoAViByG+cnjXOCIqKo0eopuZApRZrAGGykiEpUZdJRNSg5Q2weEKwmwUEsqdisKkT1y4YyFZQqm0gBwGJ/XjZYRlQIuhhvD7Gxu4HZ2RnSkxlK+sCWvIQrZUDlhbi/WOALP/5T+PRP/BR6N27i7/7iL+LFH/tRfO4rX8Fv/73/Gfuvfh+dyRR9KhGLhXSu5XOzcS6209rOWolFH8mBqPRgKDLzS7MCMbOnqDrxbMnJU3ZrORZJg90rV/G1v/KfwXF9/Oo//PvSMLKZFU3lXpEi8Gh/WMsz63iqR6+sKfmGVNH4SBoLD+YrnJHRztxlZiHxM0uOos7DE0yAOXKCBEnTT2wllYxc3oOfq7386ycsADCfD9culbA6RvoclNQPUrXBWwWxAAXKcUAyLwtmOpUK0NK2m8x9EztyAuNUpLcWiH+iwrfg8uONe8VMJzoin1WDPMp2+ZGtl4ASDfPq2BCxENqW5GH1XecRAMyGfBzBoG1eVYLG42ygcnw55diAoJBbcnn5vAU0YXPMFPUpgQBxYRAQ65GqTYF3f9LCWpopbDpTFUUFqP5ejq/g22xm0OZOmiAEzVVjtp1vrb26+om10l7bnGn3U6UY1v9Rxka+XwGFoqjTttlUMLQAsGT+EgSua7HUJwhcU/XAnHDalVe1WG+K4k4DwJbNfDsXYc/HeLOPs/kpoiRS8IvRwfb6FnY3dzAejPDBux/i9u19HJ/NUdnAYL0vjV8nsDHq+QibEi5zhOMV/CiGk1eS9ewwX5y9JWZn2x7O6PAwyxHVFta21sXZgkBClkTSEKciqc5zxIslAsnLU5mRBGws9y/FAAAgAElEQVSZj8hsvpRzjMLthpa1HfRDA1VKUEKSeeF5luQnCpBAkNaxsaCNNAFOi3naHaQ5qRKGqHQIAHO4YyH+JKrWiRcnAWBLIgUE0K8U+UoUDgShxN1AASgtYUZUjkIeUA1IoVpIRqkpoBiBX4KifA5i+aprq1ikN4ZEGNBtgr4UbAkTAK6o4m0BYBXoKp8x8H1c2bkk4DHzAtPVCvFiIZOen4xAG0lKAtrwvSuqeRgxAaR5IQ20buhLg5SNayqVCEhQp9PvuopwQGCRKmjfxyyOsYgTZMz9K9S8ZM5tPwyUp30LfAkYqQFA7hFUDzo2KttE1FT49Be+gC+88kXs7e3hn/2v/wy3PryFPM3RD7qyd1Zpjior4FGJJGtDKfRpVUvFpRN4Eg+wZIOe5wMiqWkuim2Fgqj1Lep5sVbX+casfR3arGoWiq5RLRDcgsKipGv3hFopepXVoMocFet7qowEkOJ7KBUwYULX5rNRAFubLcu340ejy+faqAvfs0UlJAAwzwU+7a0HcrbjGS/TduRpTh2XKSQ+qfW1ylqkQrjdo4WgpYwCBAAuG9pJK+CDr83fQsjRaCHrFLP22ETXJVwB5fpL+LMpYhJtqy0EgS/N8zhbKcCUhBSeMwgA61hgURmJythEQwDYodKTZKc2koIWujp/lypN2kFTqcw4CZ51dVahKOC0Sld0rFLD9Z6hs9vVXFbgvXZaVk9Rr8EWLKUIleYbipOgPp98Rq5ZSRigyk5RMEQRL0Crds04B4B5LlYAsJx7VGK2+rzKF1zsQ0WBVanM0SJXttdtg7pVAbe1XkBf7TrCP9ss4LaGnG+brQpd/4WMhd6c+RjUHFOTtH0vzlFx0ZA9nOcA5VoydAzsuB62CQDnuQKACQ7TWcBRn4FntoB56Hrvl2Y71fu+Ayf04IeedkZQoK4JxgTQMSIHlf61QUUe85BVpinPcwJIG5YCjAuCypYo/+h2QsvnWVZgmmZCzpmkDeY1kNhAzdfhGhNiDLFFR5Skku/OIyKfGzf2ohCgV87mHASq3ekA4liSbUlQjQCqPepi9ORVRMUj4Je2yU2cwswrmASjj05RJxlsMNc+wCdfehGe72O5WmGymAmZQamibRVTInWnFHCnzEvJ3HQDX9xh7t6/L7XzytWr+OIXv4j333sfb73xFuaTCSoBeTJRH/cCF6t5jqrgvqJB/RJi6UwNK9cAM0Er7nXKiEYeOl18JB6DRAAdqUGXXJJByd7pOLST5xmR+wvXUQelbWMO4EGe42BSirvEugusex0Mea4isUWTzJKqxKqqxZK7cIDKM5GbHURlIYQpzg0SIvn519YGUrscz0dNpWteotsA690uNoYDrI+G6K8NUfM9Ll2COxyjyWskc5KGp1jMqEQNsb69A3/QR+M6aJi72+3CshzaGqDpBYhPH2B2912cHN3G4f5HWC3ORI147dpNrI120Otvww+3kORUYRMEpje1o/ZXAqwurXEtOVvJOZjrlu4WEt+hrHFJniL4SuX4aj4XW3DOM6oMDx8yvzZFkcS4zygk18awT/eNPhza69cFmoKEpPgcHKOrE+dJRvembg9ro7HUnZOTUyyWSzkn0paYQDDnKz8bI29Yc2nZqwDgHElVIBPCqilzh3nDySJGGRdwTBs9PxQlJtcbAefJYioEKRKl+PzzusRocwuenHMMxHGKbr8vZx8C+iT9BHRi6dhI4lTOXLQxJgC8TBJ5dlS9ZqiR0q55PJQ70MH+Q3EKoardJVFOCrOJw5MZvv/W+/i9P34V7+0/xGmykhrj+5Z2p6rh+TbMokRY1di0DDy51sUVx8SOZ2KnH8rEjvMEizgWt66zWS6EJ0aQUIVMe+at7W08+eQTeOvtt3HroweYni0QMuBXaqLy3c8zulp0BMQkuc8L6KvFKIRC6vDO7q7sc4vZXKI09i5dFuLFd7//A1y9cROLJMWt+w8wjSIcrDIMtjbxmc+9iOHmOt56/z0cnZ7g6WefwY985cui+t5/+ADfefVVIZoMBiNs7+zh7ge3sHh4CDPLsbm2huPJKU4Wc0wIAncDYNCH0e3CcAJxVHEqE0PHx6WNTbGpj+I5lslKQs55JPbqAi4JBLw/a/ch7vMbm1uiiiZR//6D+yoyQfNMSbblvjvo9nBpd08s6an+XcxmOHiwLwA+ySdlWp87H9F5odu1lDOX5FSXQlSROxIJjvzvYSB5ziQ58OzIuST8Kr2xCQ+K91yKE7TrkRC85Oys3EsUoVy9ppArFZ6t9nQdwyR20JoPJr0JTdLlfiBtg3M3BQN/60IBfNFfvRiBixG4GIGPbQQuAOCPbSgvXuhiBC5G4GIE1Aj8+s986twCWqwOmZ/FCyWYKZZiEa3EYixKU7EmJnhGFd+g1xflS5FkKBLaFFcqb4mqD7tBZ2jD6lkIhgHWN8ZifUSG8GoVY//hIeaTCMmqQJE2qEsTaVIijgsBgOGa6FPVNQzw4GQfhmdga3cbV2/cwHIaKWshMtYdMj5tuUjMJ8yQc2A5A2xuX8WNJ54RkHR3Ywy/KXHywTv4/u/9f1ju34fHxrprwgx9pE2NVVFg5/IVwPHRuF34a7Rr81GTbU9VXZaiZ9ZocjJNJ4iYNSYXnm289OKn4di+AMBvvfEG3vze98WOOQw8uL0+HiwinDFTcWMTL3zu8zC7PZxFKR6eTHAyW6I3GKM/GKHXHYhVlmLLdhAGLroBL9W8TBbSdDLqQpQNVFWx4bGKmGU8x2y6gNEoUI1W0nlWYbS2jvXxOvoE6osSy9VSmNZEEvKSV2k26EqskqVi8PJvqgrL2UIAEK/TwVrgA1kqAHBJi86iwOnpqWT2kMHMfCiCl7R4JataGo/aXpK3Jc82MPRsrLsuhnmBsFJ5aQrI1RmIOh9SGqCyyys7qUeNS+0Bre2cJL9Hbmfq8sYucGs1xQthC2LRWntjYxNrw6E03cUKTdTLCvBN01hYxrzx8e+YycoGomrQN0ijAhVV1H0P/Z2BAByIEjSLDOmqgunbsHsh3P6aNJWuPvEMbrz4Saw//Sz+zi/8Al7+6lfwtb/472H64S38+t//JTz8/g/gNxUck/ZVKjtK8gq1te5jjo+tHEipAwTU7qCslC07f3422NmAZzOBqspFlKMyHPzMn/l5vPDCJ7A8O8Gv/Mq/wOLoCD3LEOvujlGh6bBRSnCOYAZBPgVcScPFCVDAwf4yxmFVigI4p+W3Bo2oxKNFucpPopKJcsmOUo9rCy2CTGz68kItT/KxDr8AwJYpal42PCQ/SyulxBJa5D3Kblixt/V/FwtnBWy2mZKKVa6eNZW0fF4qF1fZe7eHRaXS0opimW9adae7Euo1lN0z57805wQse5S9y9EnAOzXQM+2BSDsOhZ6roM1z0XPNuE2FapoiSZVVukUeG8Me8Jkz5IMs2kmrXvBzMWmmspqZuqp56/ADzbt1c/aZhZLD4JWwLrhwIY0v5g1QoBqnW/dZgdz/p8rtrTtNMdZO4I+emEthFb9EJUNyubIuThfocQKiNHjqQgYbVa3UvZxLnGNSJNYrKAhIGeirTUrGTzaixMAhqg5qFgV+3CqwMXO3IIfOhht9BCnK6lFnudLvuOg28d4MMaov4Y7t+7i4OAYs+VKGvRO10NHcrorDLsuRp6FHio4cQR7sYSdFKJmpViE752TzOO4mNcG7s8yLOsO+pvrylo4jpAkK4QuwX0HHaoNogghyReVgSKtEcfMnWbGIkHuSvwnOe85bR2CPVSHEBihatw2hTAhVo+OIy4TSxJ1OLcJAKOjVCgdgm8BQion6DTBvMM0EVCKtZioHQFgWgoqoK+S/EcZeyFcmEop14K8mrhA8Fdsg6Ufr1YDa7Oo/zUALPmfOnC6racqW7UR6z++p8BObI61CnOuFc4B3RwjeYG58QFte2ViU8GRwCDJpK4EKBAwWrJoIepdn7n13DOKGt3QEYt92qDSEnIxp3qYiZxKbevQcpgqbM4918Gc1sPMvqRFf1GhEJt1SEwDzx9ifcuzQQueyh5HwoKBxuqINXlcl/jZP/fz+MRLLwnQ+cv/5J9gOplJIzvwfPi2K9m/JLRRDczGpZBPxDITCAgAU0kMNogzZS3MPSuKxY6V1u+SWU71Gz8JG4dUO4vlPBV07RN5TAGsbYqVcPgRSUX+nQAwLc85B/jvkverAH4SA8TmlrWUeZw2EPi01abqpRSCFP9Z1c9GbC3HozWJzZjOZkJ0ErcM35c5yL+bL5ZyXuC+ovBsEghUXh6nZFEyokLVd6pRSUZRNY37KDXial3wexi3wJrPz8EHxa/nL447yTzi2iyAIUenZaMo8JcqH6odCUJwr4rT6FzVKrEFmiijmrnKSpOHpdbinOBhuxexecxxI5mBc9qidbgoclW2rFLL6nFvUV1d/xTm+WivOs+bf/Rxz/drbZSgLZEfAcAqj5WoGIFpOgpoMpPMTY6Baka3tVthBwR/2fhWumT1EXnWoYL6MeWuZN3rLEOZa4/quDx73YAXkL2t++fKX/2uOiO4VT09ehhK9XzOJNAAsGR1nztl6Ia8ShOQeamU74+cYEYOsOt52Kadv5wthdohYBQBYOFM1FRTGaLo5zrhmiWIxHgByqwI+NAyngQNAkWO4cgc4tfkdY68ygV05OciQE5SD4Exh44JBSM/6GRE9wUblakA4DkJqVkuCuB50WDJGsxiLnEiVK4akucb0sbWcdBzXfmMJgkhRSZkTCqAOc5qb+e8V8CEkLscWxwfrLUuele3MU8iZFTrJjkcqgTjHE5Rw2Ps5nQpilpmn0ver+PBci1Yrg0n8LEqMtTMAO8G8Ac9AYYJ/K71SICNBMwjaBaGXRyfHGM2n8tzuH7jpiiEF4uFkHwzukwkzIutRb06PZkiT3KpV1LWS2XtHMhuJzYS8r4kKtaGtlCVaABll876zmVNAJgEH0nJpkTYUvtLG2+SWh1MBACusUgbAZhHFjA0gCuDLtZYK7gu0gxZVcq9LAYQEZDxOmh85jUDfj+AxXxVrRCk4m99fRs3bj4Dm9ERswUQxdgZDrG5u4WAtvZZislygbXtHSHdci4cPDwRG3HX8rG5vSfqX9g2Sp7n1vowe6Ha+6YTxKsZZqcPMD25j9XqFKS6RdEccRIL0dgPxwj72xhv3MA84uO1UBsB3HAogJhEtlARHrjnpBdZ8VWJaD7FakZgnjFGxzBKZmRDCJxNkcNj1qnn4vjwUIB6PtM4TuB7gZyTqPKli0lZZKjyCEYdy1m/Lafi5lWW6A+Gch8iUeRsMhHyhIBYpgmfVuWuIyAbgV8B0XT0CAl5SZmhNBosVpHUZqrH0yVzkBuZf4yAmM9mUp+4pqM0EtCXxCvOnTjP0R+N4fqBME+pdqbytcf4j0BlUnP/LuIc0WwF07DgcP7bnpy1rCAQYD7tNJJ/azAfuqIF9FTypTndXFp3+yGiOMUP3v0Av/H7f4C37z3AMk2V3b0QX1SECe8YvJsyx3ZsAnuuievdAFtuB+uOibXQE1SPTgsEqxnXMZnSnauB17WxtjYW4HZ9Y0Pyk7/96rdxcHAkexbXEOsU9zauT9ZtiZqhcp2Af8mbdyOuGCRtXL16WdbeEeO0SChkbFUQomEkT5LhaDbH8XyJpKESvoMnXngOP/mn/h2xhH79zR/i/oN72NgY42s/89NC+Hvvrbfw+ndfk+fx3HPP42v/7p/Bu2++jQ9++Dbmx2fYWBvh/v4+DqZTnKQJpowXotua76Hj+3KvYkLRZm+Al599TtZ3HC/lnv2JT7+IeDHF6b07OLn9ISy6DkmcjDoXdsUinHbcKabzmZCXwyBA6AdCcCBRncQT7r2MdJH6wbt5kgoBjxbschKQfU5tO46j7jri7EBSoZiLtExpoEsAm442jOyQLHHeUTTxSl5Dn4+1G0er/lUxHKrn0RLyhKgi60WyXDQArG6iEmcudxd1n2wBYBW1ogFgfVf9W5OLDOCL/urFCFyMwMUIfFwjcAEAf1wjefE6FyNwMQIXI6BH4H95frtRQAmtBqle8sRilJa6tOuLM5UrRmYvVZ8EYfh1/bArDQJm5BVxKv/M5oUw4a0GpVOjcQ14A08UlDeffgq94VCUUQ8eHGJ6usBqniAnmAYH8TLHapWIwoRN32DUh9XzsD89ghFYuHTjKp559jmcHU2lucT826ZD1TItqciWTtHvr8PohBiNd3DtxlMYbWxgwFyi+RnufP81HLzzBvKzY5hZLOoq0lkr+hTTmujSHrzBGqxwCCMYQkzJaBnHhmUcwbdqmBWbPpF8L3OW1sYbeOUrX4UR9nF8eIRbb7+Dj95/F5PDh3IRNv0Q9+YZws097D3xNK4/85ywie8eneC9O/dx//AEN598Bk898zyuXrsuqlV2WWnd2WV2mGuhqZh9sxJbUsPgZYVKXVp2E4yd4PjoBKenUziOD9tRNo1ZVilLrbAvTfRlFEtzl1bHYkfGJheBwCLDZHp63rTiRZSXSGbwUI3RdWwk8xmi2QTxfCZ5V7PpBNPZXOcSFef2v6V4I2klpUIc4FodDF0H646DfpYjYI6ZBv14nXpk5awyRlsrRdW8YAPxkX3h44aDokCVEwG/jzaUSu0kALBugtIqdWM8egQAC/jL7GcqzWj5HAvbvr0I8u/ZpBELQ2I5SYFVWqJ0O3C3fAEXmStqrHIszmKUbPr5HoL+AGvrO/D8HnrDDQw3d/GvfvM3sfPMTXzhaz+JZ154Af/8v/8f8eG3XoVXlfAtlcXLBkGrulHJle3/HreB1mC32GnqLGO2n8oa80WB3tCTRnuaVkgz4Pr1J/HJT34Kn3jxBfw/X/+/ce+D9wS8Dz2q7miRSBC4ESY9bTUp1q8FAKYiIUBpMAsqw4MswZxWiMxnE4W3ylNkY1+UXbTalo6nvjC3mbJiG9h2nIlPqUxdPlcRLFm0QqMCWKnJVG+ZttAapNDPR+xgtSKXDQlhkgsY0oDzTCwiRQnO5aJAHsl+5vNUKIr6ev1RWpCd36e+V80v9a6tNkqBeQr8VaCoqIKp/iXIxPwqy0aXgCWZ546FoeegLwAws7IJAKeiKqBN9JNXL4v9IDNRb986QJooAImYIC2FxUHbVvm40lDQFq+t+liGjXaBSg6tLeU4v5WS7TwmVOMXtOSkxbSyNlX5mcJaV87B6lfr18nndJ7TrO3QWtW2Nk6TsWsBYLHoJOivwqP5jEXxRztJNtYIAJvMDDSQMIOubJAQLOIYuqaArK0KmC0egjQk18gToKW1a2KwFogynsBfEIRSX6n08m0PXb+Ls+MzIQ9xPnIQaUnJXLKyKTAaBNjs+RgQV17NYc0XsJMcbs0McgIJjbKA9nycFTXuzjIsGhNre5uobQuLaIlVtJB14rEGErwsqOQ2YNA0IKtRZBxIArcVcqpaPVNZovPZKDxDlJmiYKRlJfMEaU3oOIiKHDFBNc42NgJ1ZhpZTNxvfdeXcaQ14KrOVaOQAF7OBrV9DgBLLp/F3D0196ksEvBXqxVbFYKW0EsjTQBCPmsBZKgfZDOUQJ0ioCg790cKBmnKsamqrVw5B0WdLlZ/ypq1tXkXIBIW+sxipoqItYH2qAT36CZSFfJajCIgMMTs+W7PEXCFr9XvBdhYHyulURRJ05JqDtGvEnzxPFQkmdDuLwyFcCTgu5xNanGioAMGPyuB1yovBOhTRg5KwanmqoqwoNkBa9+P/fRPCiGN5Knf+eY3BXRmbSKwSGtCqn8rqslof0zAnSSYnLa7tVhAs7HNBjTHgcBp4LgCAKfLlYArSlHXEfCYDU0BprVyl2cnriUBetsogxYAllrQ1s9zGou25FQgKZukcv7R4LqAbUI8oMM1FVyBzszL5YzAKcIGKusclbT9Xg+O60nuLmsnyX4EEUhEODmZYDZfKBt5UbuQjKVA31YNw78TobXOeBRiiN6bVE3h19Phgtb9utaLXJf1X9UQqtII3qlcY4INrRRVkWA4LqWAHXwN9T0ZEabHzDFaYLPN+dM/qKiqxKxcz3FRU7Ne6jETC2iSNLRVOseReclC/FF2ImpPIaGNWanaVfz8zXXhVTnzj/bwc8dlJYKUed/mBbLe0XK0MkxkrI1FIWowsdPXc1XFFrS/lP1uCwBL41n/HHzY/JlUIrdS8/INuZYVk+cRYM11ofaRx8B1oSLp85X+U/3nRy0WRcRT+/N5cXj8xsSxFGWnem2lrNJOEepbVe40jwsE+hyCLC62LVdlALNEGiSjUJZOwFY5VZA41fWpRrTVuaYskFQktzWS80u1Le2YmRVsNgSSKDfl866QFInsJSIgb5iHrABgOiZwkJIkR1Ezo9pGSWVhUWGeF/J7VdYq/5dOK9ygOW9JYOBzbBoEpiJ8EQD2qWRjVWG+Oc+QAvhynlK1qLJeJdOYYK3rwiTo1/PRDAMsGBsTJehkBUJY8OgkAxNB00FyMkVDFwGub7pH0OnEMsVtgG4zKRXTQq414Q+6ch7jmdDzAkSrSJx7BES3bSwXS6wWK4mU8YOuInAISVO5uLDGUum3tbGJyfGZWFKLIp5EEkbwUKnIuq3zMFlQud5J33pkl64derQCjm4CrQkD5yMVw4yG4Dzlyk1MCAB8UHKfA3pmB2PTgJdV2AtcjKnklBx1BVimBPG1FbTB2IC+K3tuaVYCAHuMCbJJIrNw6cpNfOlHfhpmY2K5f4js9BRbvT56g548p9VsikUSozcawQm6iNISs/kKVsdFv7uG0XgDHdZ5y0JNm/+uL2uqiOaIDh5gfrqPaHmKNJ0jL1ZwPRPLaIHZYoHdyzfRHWyjP7qM9a0nsMpMJLmNxgzRG2zADrswXRcdm9b7JgzGBqQxijRGlcaYHB9icXaMTp1jfnIoUSJmVSBdzoW4GXqukB74jOkk0DGoACchogvD5Ewkic5DXRWi/kUVwSTRU/ZrBfDyntUVBfBInj/3PRJeed+hcpfOUKLe5f2QpFSZI7nU4SSJ5cm7no3JZCIRDdxveN8mGLw2HGE8GonlrzgTiPOCaPLhBiQxOEKGo72zaTEghYAeyV0OvK4Dt8v5OkO6iJCvMjRZBadDG1+SXnnGM9BfX4c/GsHsdeGPR0IQiOlMJXdM7tsNqiRDtljhzsOHeO2dt/C7r38PhwSp5cqiojIysXdQ9y+jKDHqNLjsmbjZs7FpdTDiOdS1RFHM58X6y/PFYhZhNs/Egtwj2XBjA+PxuhCpeE59662PECcrcd9g5q/v2rAtdbvguCvnHOXyM53HEtfCM2/QDbGztSl3/qMH+0iSEm7gwu+F6HghjmYLnC4TIat0un089dJLePFzn8NTL30CJ2enuPfgLqbTUzlrbI/XEE3PcOv993Dr3XfkfvvUU0/hx37iJzA9m+G9N9/Bwf0DdIMeDk/OcErSfFEiMi3kVPg7pkQnhGGAvh9gb2MDLz33vIzFfHImr/e5z38Whw/u4s47b+HhB++gybiHq3qnNgve1RRZt2PW2oGrK2egJQnjUYyc/SI6rOQqx5fPj3fuJM5kzxdOtpbYco/hnV7KvN5vGGsh5iokrNYNgsBTc5w54UkqpLb23sN9iM9e4mz0Hsg9vo24ERcPOkBJFIMiLJNAxfu13M31t8k+K9uaursoEjoJuNzzFKlM7ox8DcPAf3PGm8/Fr4sRuBiBixG4GIGPYwQuCurHMYoXr3ExAhcjcDECj43Af7fjSa9f2PvM1OMFmEAYlS+02irJri/kUk7bIlFmdDoIfV8a5MoukbZutgKAebkyeekvUdsNnIGH8e4Y155+EsPNDVQdE4dHJwIA8/fyLIIDqm4KJDEbg7UABiZtBwMbk3QJs+di9/oVPPHkUzg5OBPbVFo4NWYul8fZ2RRlVuLypeuoGxeDtU1cufYE1jc20dDi+faHeOsPfx/N7AxmtEAnjVFmiWQbUQUcjIZYv7QLb7iGTtBH5XRRGg5qZt41wHI5R0AgsFNJ7k0IWnLtS4blKz/xUwiuXsXk5AT777+PaLXAh++8gZPTU7HUnTQBPvGFr+Llz38ZO5euYbKIcOfhIT68v4+T6RLPvfwynn7ueezs7KEu2PTPpInu8VZRpIhXU6yWZygLKsPYGMqQxDESsb0+kbE8O5uiNxyhRzVqEIpKjfbVqkEATOcLaezmtATmhZ/WW9KIzTCdTREGPgJasfouttaHsMn0z1NUSSINiunxIZYTNopilZcrduAFlnEijFk2MgWk48VP1AG12GF6loWB62BMBUWSwCO4rTPvWpCqBYFVQ1XbLsrFS235wr4V0VObiadAQ3XbkrBGaXacA8DSvOUl0cKgH2LQ68mXsoHPBjSVUTlzf5NYQF1pSouwslZzn/ZstQEjKzFdJog7DcwtV3IQ2agz4wKzk4XY3FLh5/kBuuEQZcafuQOv4yFiAyewsPX8k/jz/+lfxjf+8S/jvW+9imI+R0g7TzY0W1mnzstT9o4KqTtvLitvRKWOFcWkUgVleY3ZIke376gc2NJAlTMnycD1mzfx4z/147h39zY+fPdtHD64D1saeLQcq1Rj3FS2kwSACW51GjbqfZQdF9O8wu1ohVmnEQCYuaXM8RObZ8l0UspNAsBsQBKQpapA5ShR2awUY6wlBHok81Bs71QWWqskbRvLouDic2deI5uqOZUMuTC+W8VckeXy/ezuslmssoh1k5y4nFbFikpO23i2JU4xtxVVQNj/Ms5trqFuYmslmMwwHVepcTFpSBJIXLNt9EwLPnOAqQQ0DfQcC102etkRSxMYzLluDKwPXDz/1JNYXxuKZfo7b72P+TyWhgWFYGyUiv0mVQZi5auesVJuKvtpAXnlZ1EAI/+Olq9U+sg6O1dGK6SbTRJRbhDUk/XI1mu7blT/oyVYSD6lRP+146BsaVv1IbVA6p8VmCCqVj4/6a6rrxNlCd+HY8v5RWWr2REAOCpqxHZToYgAACAASURBVASA+Z46169EBxTJiqsCQT2xi1Wgh0U1RtcRK1pa7FLFNJ/PES8jlFkFm1aGMdvIKufQ8FxkdYG0zlB3Kmyu97Ez7KHPOTs5hbVcwE1pfy5x9AKAV7aL3AtxEKe4PcmwMh1sPbELM/Axi5aYzacCBJGgEpoddE1LQD0i2UZBu0sTZVIpe1wqeT3+DEpxxwYkSxFrB/dGzlECwOqhmMoWu1JZtrSEFgtWPneqOG1XQIoStcQK5EIKqJXdeZ7DsR0BgFkuSIygUlVaTQ2fNy2qHwHAClRsVfTKMk/mi9rhzwErZQNLC2h+u3JekPZda33O560VpzKH9NqWWkyAjTWhpH0+ay0wCC2JPegy25DgsQDohVLD0/afAAnjBooK43FP9m6ub6qNBv2+1GFa8jPLTeoIm7Ws4wSBaOda1xhurAuYLpYYliV588yaWy1XYH0oU45XIQApFSZi/6ol93xNsQPmb8PAlRs3EPa7YpN4SGWVbibydagOlfnOZjvHmHWOP29OYF7ZSbO5nRKQJMFpOBQVNHMso/kCySqRz0NVoKgZWSu5jrjoNQgsqkSxald1k3tnu/YU5qZzywVgY9Yd55Xap3j+UoCyyvnWPCipHb5not8LZW9nA597tRouZQvNL2YWJElibDYXtPuWLG5H/n4yWYiriICSGlAkAJymVO+q7GfWYGnyc9/X9siS6c45qusGc9hZP9mYJfgs+zObudxvGcfA/POCdo4qx7lVjHKcqfpVc13NLwHyxTZfg6X6rNrWdzkn8DOJEpbEEtYdDWBrOL1VphLQIySq1Is1zLqGVdfwHeYT2gKe8WzBc5JEa+Qk2z1SsgpRR7kxi+r28SaxdvxU64jAy+OZgiQ8WI6QYuK8VvngtOfXe72sZ9VXVr9aspcogHVEhFYh8xGI0q4FgPnDyQ+mmvDS5+ZzpXCW+wHrA4eutZp4zAWDcM3jv9o9QtOnHn2e9kyiNhQ1j/W+ruqDtvrUKLg2lFHW0ADGtiEA8BaBH2Z4im04VxGdFBShhM41RApDn6CULcSEvC6Q0I2BhBujgWupeBOuUEZXEKygGp++zMzjbnhuZT1ralG9cv7xrkC4P0mpFjZQgrbMFha5AoAXRYGI4C/BLsMUlwjWbXHZAOdHI6SgkPs/c1SpKqZyXWfFUxtPsMfhHCJwLWi78ianXbHf76LxHCyaXPJLm7yAUwMD20fXsNA1bNmnpg8Pkc4juU9xbsq8J/jBtUlAUs5iBVZZgo5rwwp8lXVtdAToFWIIHTayXNxrCAjzuSSZqllcG3l7Vude5bjY3tzC/GwmUT5Wo86DHVrJM2qAbjVcszoigA9e4iZIduMkUHiPOlJwLmq7c3FZIfBrKgA41/m9SQeYG8AJzwUVsMYsdo7zMkOvaTAybYw9H8OwJ8RjIUl0agGm/M0hgvUBKtfA/tk+SqNEb9iFH7pwvADXn34BP/ozP48mrTG/ew/x/j5Gri+uSVlEq9mFgPodz5X7Z5SX6JBYFg7FeYnkWcOy0XE98cmv6gLFao5oeoT54T2sZkdo6hSdTomqyWCYjZDGposl+qNtjDavYrx1E2tbN1BbAxQN7Z8DdLtrsAgAOo7UClHvzybIpqdImMUarzA5PkA0n6DrmoinpyijBZosRZMnGPd7CD1P5cxzJQlpjupiG7bX04QSrn2eWmo0dYamVAAwz38837Guc4+hWphkJe7d3Df53wlg0u6ZRAWu6cViLm4fVHDyfiT2uAVJaB0Mu74QrakiL/IKOQlXDUT1STvnxXKh9kcSYwWY55kulLsmazQV7QSw5X5f84yUi9d4x69wfLyP1ZQ/d4XQDuGZHvKU+3uGoulgbWsb/a0t+KMxBru7cjbg/h/yvZnVXAPz0wl++Nr38Po7b+L12x/grZOHWAlTiYESHDcTuUQLs4YAZZRgz27wVM/CM0MXQZWjTwcYyRrnz0C1to0qrzE5miLiZ+FQ+w7W1sei7CaRYrlc4uR0JftsGFhYLjPJsnbpUmPb2Nndkb2eZDX2UI5OZmrsAwtBGMJ3XLEuX5xOwFSioMf17iAugVleYVnUyC0Hva0d/Oxf+kt48ZVXYHYDHO0/wHw+leiSusxw6+03sZqcIFvM8eHbbyFPU4zX1/DEk7QoX8ftj+7i7t2HaBoLy6RAlFdIeacmiN2UyI0apmdjd28beztbuLyzjau7uxgEAY4ePsTRw33cvHYdB3dv48FH7+PkwV2pVYzgsB2ObyPgNzPrSSgbjbrY2d6S/X06mWByOpHcc85lEu7E1UaiCgwEnisOOzkzwLQNs5wNLEYnEACmglqRa3hWUgZgyrGDY0yyN7eeNM2QZ6U4kbTkXzpOiVNS61pyDgCrmBXWSCGQy7FLuX/xPqtNRs4dDNS/q3t4uz+QCaGiN/TZWc4qHfy3p6x6F78uRuBiBC5G4GIEPo4RuCioH8coXrzGxQhcjMDFCDw2An97L2ik8UvQRjdN2dwR9Qwb0mzAlLQd5oVS2e3y65m9Qwto3ubJ3A8JGuuGDy/IbNAbLuD0XXQ3Rxjv7WCwuS5KHgKHi+kKxwdnOLx3hCZtYFZs/FkqR44ZhZaB0umgcAzKuNAfr2G8sYnZ2UJyiobDHmwfODk+wNnxCeq8wrNPv4DacLE22hZlLS2azw4P8f73X8Pr//p30G8qBMzTZUZhXSGuK9i9Ltb3trF5dQ+V46CwXJjhGDZBvY6FOMsxW0wRhjbIvTaSCGNY+PDtd5FkOV760pdx/bOfwenZKQ7v3sa1q5fx+vdexVtvv4PDWYy9F7+EL/7Uz+L5lz4nWVOnZ3MBFlds2FgONi/twPJ8RHEmTUNe5X2CS1YHRbzAcnaCaDVB0ymQFhEm0zOcHB/DM1xESyp7F5gvVhiSkcxmA22zKubsMbeVmY8KIFssV4iTRAACUWLyWcsz7+DKlSvYHI/QDRz0fBuLsyMcPryHg3t3MTk+EpsyNlJy2pOyEckuZKcjdqxi/UxwoyjkMsQGEse2U1bwLVNyUsdUbsQRXKrHpTv4WN6dgEk6V1QzaMWSSefMEnA8t2DSWIb0GQW4oG0vwUA2zAiCKYWkNBMbA55riR0Xb4NsthNwYIuUmVvMjuXlkfmTogQWO1ZlMdihBWWUYkWgnZN6oytNL4dZrmmJeB4L+MXLoGk4MEpDnodrOPAMB3s3b+DOaoK85+I/+qt/Bffe+wDf+8M/whuvflsAcVqWCXtYK22k+c93oCVk21xjs5/3YapKpPGuVJsCgvKym+WigGFThRaHVcY1bInN2tr6Gj7zmU/j+HAft95/V/LB0jwW9T1BK9PX2bLsUxa08aNC2EUBGyt08NFyibOmQuaYSMUyVoGtYn+lL7n8HEoNpsD/FgTm3GKmmFy8xRpR1RWqwSQXUzflRUGspIlKKkR7+TxDQWIGlbQdgmMK+KC1l1inUj3JXK2SF3SCUWosCEawcyDxpDqTUDXSOWYq61Qp2lTzsrXxbDMqxU5ZpMpKMSmmmwKKESyo4TYGxq6HkIobNKo52tQIaElo1HBoP1kwJxjouzZu7o1xdW8bXc9Dslrh/r17WC4iUeZTKcOfQewqXQORBrr+f/berNeSLL0OWyfmiDPfOW/OmZWVNZNdPVM02YBo0gItQZB+gAy/GaDf9QsMGJANw5YBGzAs6MGwDVEWIFMmaYuiJZAUqaa72VN1d82V853OHHOcCGOtHXEzyVfV483CRVZV5r3nnB17f3vvb00GVTCAb/elz6NGdAfOGTWh8lrZFOHzUMfV2Feb8W1zgFtLazLeBQq3vXs+t86aW+C4VMLmGXYgsAgWXTNfWdwGmCYATEBP64kAsEBg9tgYlGxJQZOyrhIAJiOfP591nIAU3SI4Z6jGoNKKtanNa+Y8CfwexuMBxtMx+sOBLAqXs6WUTGwYkYlD4IrqRScKpAyrrBpe38X1a/s4YmZ8U2L9/KlqTUglNr+H3WbSTvwAhR/h0XKNT2YZcr+P+7/4GqLdqZRZJ2cniFcLhLaFveEQB4MRFs9PkC/W6GW11nUe0zq+Ephbcsmw0cnHRjCHFrMtmUHW5LLDbVW2jtPaENJK02SkCjxTVqxR6UllT5u7YQBqTQlC0UKQADBrtUCxVrll8uUIzBvzXKM96JxsCczRvrfNlW7t9AmsSQkhC2cq4bq1YEATo7AwP4s1VH/38lfnREAggWpM5iGTjMQ5A0QepIgfuC76tq08R6rirZKKtkqEIirlODuvXz/EcBip1tGW36gxTL4xX5eNcj6xvOkhLgqsqRhhnuX9u+hPRlJ/U1G0STMpmUgUSOMUVU7w18jdad0auB581iGqugRWEjSTJApLqpdk5xxgMBiYxiFJJ/yHuesOcz1drTsCKQSn+V6lHvJdfW9OgB4NwiiSBXWfVt+bDdJNLBtTnqGoHpaSmo+L5C418nsIfb+1ujcZ9MrV7mzzO3VJa0PPvUE20y25oNvLNF6tE4CWn20JxCSZi/VMAHBKxw/jDEAbSim0uF9IXdXa4sqJwah108zY/CvXl99Igp+yfVsQ9FIJ09bVNvvd5L2/JPu8rCOtI4zmuckul/qbn5kgsewxzT7Auia7a8uoL+X2UBgQQ7WrQ5pMWb90gOgatdwLVOeprhcA3KlrTe1kPi3nhUg2fJ26hku7edQYBozbCGWFzXrJtUfXGzbtc6rBWycFguGcA6+Cv5evb44cZttpHQEkbJY9voW8sbEpa6zzWvWRc9rspabxbNwwWgLcK+uuU1WbMSYpimNfi8BBNwGSEBpaX6txbmqqmWdUszPD2nxe7Sl/BQQ2RKiXKuQO3zXl5HLHeEkeaouMOUOaeqLP2MmkW1xQP5NHOI4z81g9C8eejwPbg0sioPJmeeKp0GMuJz8PCRKlsYEmIYQAsFSYtIqW6nlr8pkFcANF0sN4EggI9PuhnCCM7pB3lK2enZTyHFuCP8qft1H1HOSwZf+8LIz9c1xvEVc1cp41fc4I8/np/qFcbZ4NHeOKw3sOHT58OleYha3aRsCHwLXsS6nGrGtEYYDBeKTIgtPNUp+JdvkjP8Q0GMj+2SlrZQE//+wR1hcbEVmYKTwYhPBCDxZtpPlag0gA8Dktg/Nc2ci90Edp2zoP+bYLt7EQz1dYnBFEbjAYWFKzKaKFJEjaaoucZJgM08kIyWqDmqrLnqPMc9GLON5b1jBi6yYL2ThJmJojV4V2HXTbRAf6c7Jw/Aj+0rKZoFtmAQSAE6uHTdNDmtXYCULs+S7qBe8VNSaWizvDAW7fuImSz4MkTdTYvXmEGw/vYXp9H/NshX/3F3+Gi+UZhpM+rl0/xI1bd3Dz4Tu48c43UJ8tsfj8MdKTE4xsB9l8pnx27gN97vM8U6QJil4POwdHGA6ncN1ARBN3OIYVRqp168ePsDwjMHuGKpnD7hXwfRPZQZeS1WaBdRrLGjjbWtg9uovD6w+we+019I8fwHZHQOWgtzWsG8b2UPGbpQbwXZ6dIF3ORPDN4jWsusTRzhRbWifHKwHDdr3FDnNyg0B7o3mfjaJfaGXuR0PUFtW1JOOwiJD4VWC7pQU0CVqF9hUC/VzJNq3TXU93hjzPVSs83suU3WuJ4ESgjnejnCTfLNPeyfXI+yiJqyRxbeJEhAOX64T3D54bbFv508ypprNQf0DQtxGhlhbdusPRHpx1L6sEAm+SFeJihWy7xGJ1rigpp2GkxBihE6EqGsRxjrxs4PQH2Nou4rrB8Z17CMcT9CcTHF2/ieHhkfbq86fP8c/+yW/jux/8EB+evcDzba65Z5wFCAH76inYdgO3t0UvL/Bw0ODtsYsHIx9OmiojmGtOme2Wr7vdNq9x8eICOQkkdF5wLUx2JwKnV6vU6EKtRvdIkkCYw869lPcg3oGuX7+OLM8FFLOHMqfFNQmGfd5Fe1jNUwGpkWMoz9xbSExPaqByA2SWg20Q4eDOPfyNv/ef4I1vflNEy/PPP8WjTz/G/OIMoWfhe3/8R7h34xrevn8P/+dv/xPl6hJkn+4O8Pa77+Lp83N89OljLNc5wPGlEwJJ4kGA2Xohwv5wZ4A333qIBw/uYn9vgroscDjdwYtHT/Hhjz9AFWfI1ysUmyW26Vp3Nn5u3jt4fuJmMJ1OlY1MVTjX3cXZuTLIN6tckTieS7JyicgL5JTCs30UuIjjCjnPbyJ7GVKoMbih21sbNcF6UpJcxn3Q/D+e7Ti3uXcSkCcALAWx2YllQ80zHQmVJsrBnAF0l1GxMmcv7hUmCsWQzTrCcGdhTyEAzxZy81AEkjkn13S74fpqiTJ8H//FlQL4qsd6NQJXI3A1Al/aCFwBwF/aUF79oKsRuBqBqxEwI/D3D9xGuS88EBOsaRuP/DM2UgywY+zqaHMmZYeiHW0UcQVrW0sV1ycrncBGC2zlTYnaaWAFDpxhiGA6xHB/DwNedGljm5Wyc376xTNUcYmB34fnBMiyQgoOWjWWdoNe30fOTCNmYYUh0k2OnekUewdT9CeeLkDzszM1WN96412UlY2dvWt4+Ma7GE128NmHP8fP/r8/x9Of/AgTNBiw6Uflh9XDMsul/r318D4Obl9D0tQoLA/9veuoaYkLqhBMdqLl1ajzGOVsButkji9++iHWaYYbb7+Fd//at5HXFdbJGm/84rv4+Effx08++AAvVil+9e/8PezdfguOP0IpdmpPFmSbjOqGGgc3rmOyv4MoYo4iLXkrbDcJysUM89NnWM9PUVWxLFIbr8Z8Ncfp8zP07YF81vKMr5sgGo3YThO7nVaZzNvkf7MxyoY5m9y8GIVBiOl4isloJBU322Pj0VCXufViptebnz3HxQm/Xuj/u1TBUg2esxFe6KJPJjnBcf5OtQ4bCI3yTytledlVhcihpZYntr+dbOBUJstYQGfb2FXzt1WivFQpGltJAVVUDLIJ3QFVl9lyBAs44Qzip1hR+Ue19lDMqeNFT17LpgFqAEVJVqRG85ktx4s77dkckzdIKzxKNOskl8qrpIJxHGDD7LbCNOxIejCZtVSJ2eg7Edzahl315LTsjUY4qzPY+2P8jb/7tzE6Psb3/u2f4ff/l/8Vu4FH0YsB9dpGo+BJjYlRjnRfRnFkQFflGQqMMwpc/hmzzPgtBphzTP4flaS+i4P9fdRU7yexGkLM8mJz1GI+KdemlItshLOxQ6W7rSZ15rr4aLXBeV0hdXoC8ajebIgKmG613k/XmBY40KpC+WdUFShTjKoHNUd4kTdjzF8EPHgZF5jbAgGcY1S90Fq9qfhVaH1KoU2VbFZcutqyCa/2tk0lhGl+kuzQgRCaDq8Ud6kcL3OApWO5tKkWEYKW6FLICYVqM0SpcDJzR/li6GFiOYgEbDXKvnJp40YgmM25bY2+BYxcgoch7l8/UpOYzUeq5qnYl6Isr7DZEJgzALATWtgQABZAbajvAvc6ELgDgFuQzNi9mkaR3nOXYSzA2hAFpNpoG/JskrDZxHWkxq2a/Yalbpod7XOkilvPostv7iBFowDm95g2Ou1TDcAhpjzJAXIQFwKFHpWcTYO0og30Fgmtl6nIY2Y15xHBT4tNeNp7GjtKzlfuK1HoYjI1to1BFGpObVZrLOdL5ZKbWLu2+eL7AoAZljfaHeL2rWMc7Yzg1wXWz58hKHL4RQm32MIqqdqtZftZ+iFO0hyfXcRI3QB33rmvHOC0LHB2cYazF8+UfX40nuB4OsXy+SmyiyXquNA6qTOjfKENcSnvTxPqLPBKX51q2oBBRmHbQyPVL8FfA1B1FtoCGqQ6aG3WObARiRi1ajYb01RT0CaXz74sSqnfOE+oXBCw05aLDiEzRAdTLw1wZ8I/pRZVTe2s7To1vKmjneJdgspXLGfZDJWi3yahwxVzpKAVc0FnkErgMfcH1rQAtEm3MWJ8AJ8rG8JULfcarYfQd3CwvytSTllkWK9Xatqx+ca6TAt31lWdD2gbSjU582Jh4db9WwJBiF1s0hQxAeDlBqt1rEYiAXiSBDhP+GiYnUgQWHEW7fpXbfQ8nM8Xejbj6QgHR0dSAvOLQyWlLb9D/vI1Uja800RNc2bY+mEAW9nodEcp1Uhnw3c6Ggn4pbUmG5xdvp1+2iUAbEDPgLWRz5BgXatAaZdZq3g15A6BK606pSPp8fcut47fzzpFgJdjx/XOmqlnzDMbbWSlADZKXEPUIWGL5CICna1apjXE7wghnBlsqho/WxM/ULJZy7OgXB7sl6Qk7csv9/POqtEodAxZRM1anS0NsUT7P7+HYD2fueoagTPOg9YlgkTAyjRzDRRplOqmtdu6P8ic1ChzeM4xxAYSgoy29dLFwUSZXlozm1x3IOIccG0Mmc8Z+NqzOgUwzzkkWUkNJPcLbvuGoKA8ZO5lPPvw31vrawHA5rihMZY9McFfWAb8JahRNWDqgnKt5ZJht2PQ1n7ZSr6izBWwLGjAPCUCPdzFFD5oKw+T+I9cAxjRIiIFgUsSGRxYNUlMtMBuDVNah4zLM5deyzhQXJ6/NMSdDrjrpbe7avv8SB40ZyCSh2Qn0VGMDGFINYfETmDfc3Ds+zigdXOSSAFMALghczQgAGxU7XZNsNrsZZovnouG9qT8h3mTVIS34LoSXEJHQCDV/HzABIAFAZNckuV6X8aKmoQb1hUbFdXAW2AhALiUvWrSNCIssc7YBCZExiDxotE5hBm3AqatnmJZIs98Daj4lc09CS49+Eaij0bh2RUC2hr3mVnrax/kmtL/s134tANfrlFtUtnXLs8Wsn6mywcJIpxZeiY2yVKlSE8kCCV05uG78x2AuZ3DSLXQpqq3ttBkJeJZIuB2NBwotmdFdwWOhe9pb14lJdLcgDfbjGTNBl6P51hfa5ROMTkrMGs7bdhbRbvYPpx7/Jitg4ScS+QW0RENDCGgQIOi1yDvGfC3kCsUXT9IAAH6VDVy/mYlHLqmDMe4dXSInZ1dnYf4WevAw723H+Lg7dfh7g5x/uhj/Ol3/xgnZ8/Q73u4e+8mXvuFr2D/+l00pYPVyQzxyRnqxRIDTts0ReS5GI5Gqt3niwXypsbwYB8BLYldX2pBuh4wc5bgaJUXOH/6DNlmiaqM0WtyBAH3P+Y7b+WEQPvnJM+Q5CXO5xsMxoe4cfsNvPbG+whuvQ67dlEtMsQk/aUpNssFVrNzgb3xaoY6i7VfuqrvlUgwu9OJiI9pvEEWx62lvy/HJkYDqS4x55TKW1p9e4Eyn7k/a6+XcwaV8ls57fDOrliezgWmJfKR5KLzNxXqYXgZm5Mzt3V+oXsIwTy6Q3Hv7PsOPDo4pDEmJEsxR5p3u/FYKnTekQjW98dDc08mKTL0pRTmPiXSBu8WSQEmAchYve5hk6wRp0tkJZXDpchtqv89B6HfRz8aIgwHsN3QkAX5/n0fu0fHUmmTbOhSXez5SPIcj588wf/zB3+AD5+f4GmaYtEjiRywKhtW5eh1uQatXoUAJfbqGr+w7+GNqYMbFP2XOWyP9ZSuWQ6a0sI2J9GkQrpKTSwH67ljIRiESNJCNvPcV7l3cB/j2Yk12Oc9ku4sJHNHEdIWUGetZ34zz3MEx3m2WC4r9MoaI5c1EchppuC6GOwOEdc9WdNTATw5Psb73/kOdm/ewipLkacJlvMLbFZLNGWOj3/8I3zta+/jW9/4Bv75P/5HePzpZxgOfbz93gPcuHMHP//0Eb73ow/x6Nk5tlYIOKHI4pbjYp1uQA7wzsEEh8d7GI6oYK+wWc7x4M5dAb8vPnuM88cv4DU86zVwejQiN/OL54osK0XgPLp2iP29fe3vtKK/OD/H2cm5wH/a97NOEvTl+Yz7A+s+z0NJWonIyzsESWhyqKKVPIliVG638REk3vGMIXJB4IsoKvIv93/eSeiQ0m5FPD+TjGzAYf5/cx5htRIxj2ddWSG12eYi4Zp9UGd07vHd3t8RiVsQ2ERHmRxv3qS68xlf67+8ygC+aq9ejcDVCFyNwJc2AlcA8Jc2lFc/6GoErkbgagTMCPwWfTNbFVFnK8pLHBs0ZMtKVSbQgHY8vOwbGz0e3jeLAm5dY+hb6PueAGDZlqpBYCwteZGnjZcduRju72C8twubPqiwsJqvcPL0BFYFTMnGtl1cnM/UzEpp1Uvl0DDEpmI7guCVK8BzZ3cHR8d72D0cIUtWWDGbqKzw+v03sFoXGE8O8fDNd/U6P/r+9/HJj34IzGcYMbOvaWS5RhboRRxjdHCAN99/F6ODCTbbEoXtYXRwCwsCsT0ygvsY7oxR1CnyeIns5BSzH/wUzz76DOs0x+DWdXz1V35ZQII9CHH9rQc4/fRDPHn0BRYF8P6v/x1kVh/LdYGKl5yyxsnpDE9fnGGZZji+cxd3HtzFrdvHiFwby9MZLh49wfkXn+Li2WPkyVzs85t3r6G/yxzEHLOzBezCh2dFstOiotofDNUsX9KWmc0C3nWopuEFSM17Wxf+3ekOpuOxlK7bIsdqQYZ7D8l6jfOTZ1icnyJdL5GuV4jXC/gERmXdSNA+RZpnyuMj8JbSFlMN5S2qPAfljcx/ZNOfFqAkBhAAHlM1FS/Ro22mbEkNYKc+4ys7u1G/0irSWDF2yl9j+8vXIUDVWtdKXccvgqRGxdQp2NRkFp7Ii53pZRKjMja5BszizyImyYs7ASg1zz0qZijqoDqIANcWW7eHKvQwY3YTlRKNcCcprkwXGBh7fTjbHuyaagkXSV1hybm7P8F73/4G3vvOr+KDH/4Q/+x/+p8xITDRZgRy3GU7rKzOrpXdIjoEtF2j7GHzQapXiY7ZIDf5d7Qb48WX1t18H2xa89LK3C0CC8LlpH5i245UeDNmzNAqCwOW+FR/MTeauV7MvApDfLSKcVKViKneoGKMvpds1gkEfpkfa8BfAzJx7HnZpqKOVnMEediEkjW3gAlXz51seFqT8ntl9yzleKlmGIEkWoTTelGKhisulAAAIABJREFUNtqLsQGa57rAU8XDec2mheUxT8xGUpRIskLvw4CaBvAyneLOFrNVwApAMGpr/iJDvwP/+Swadib5nqnybRvzbKTS1jaqe4ho/yyVcQWXTdmKXxVc1q+wh/1hgGvTIW7s78k+PV2vlXtFBYcA04okikZWZ3wVKmNzKjE7ZXX7tru8R9k/K2OvzZySKtwAxEa1bOxYBY2qPptsUY4zmxrMBusAYOV6XqpODSjcMd713lpFp6xWWyW+mofdOm0BYK9VWhurtBYApgqEWZ3MjAYz/ggAVwKAc1rD0Ua2A4Clhu2JpEJyDYkAQehjKvXvUACbrC9tS7l3i9lcOYVOz4CgsvF2HcSsM6GDnaMp7t69iaO9MQJsEZ++QEQSCvMUM+5PFubLjZr+VFKsG+DzixVWNXB454ZISYSLVuslZqenqlHTqI9r4wmKxRr1JkFD++nMqJA1D6kAphUwAd3WEpWACBtQHGeOi55NF21qNlQBVAKAL1WNZl4StJECmKuUBA02EvlzCBZG/UuLOzZVpcSixSuJB0L6LqW/qnWcVwTEjHKhJRbIAtaoH1Rv21DQl4boprEvqoTUpsxCazOk2xw1Kokc2iISSCfBqCiQE4RX37OGw3zibY2BbWPsOsp4DAiO1ltZpg9IBBr1MeiHqndpGiPebEzmr0BCWgGyCU+LZQP+UmHEuUQL6P1rh9g6FpKqQJxlahZukgxxkknlI9dVljiR0KAce+5xVEHKVrjLSKVNOWX4VDVRcXb3rur8arXCfLGQAtW4SFQ6U5DYxIa5ybUjQGTyAbkwBYSXucrMcDgwjcTOopnArUA3kz+r/09lZmvNa/Yos5ZfXWOy0Jcjy0s7eKmD+Ry6Z9OSrrjvcj9TM1R7JlesvBr07/rIrbWwzmQiFRAYYJ/fuCl05ZKqbmMfz228NlntAuTpskAw1oC/nNOd5bMBOk1t61g3rPkOvdRZhyqC+7VqrMBIgdfmeXPh8Hv5/3me5PiSSKazqFSbjDR4CSx3VVvko25+S5XTKXMUFKj/5nPpHndLc4Hd5SYr35qknjaH1HNF7CGAzgY9P5OyUvnsu+z5tj7L7aKtQcxgVR0wvAPVAQHAtnlPjAxnlEnes2SHv8wqrEog5d+Xva8rQJBggIgPmi+s21vze2v5fKkKbpkeJFxI/csP2JJuqGznns5zGcFPnglIZOvsrgkOCpBtfzcuF5d4bWtlberV5ZnsL3VcXuaE6y/IccLstXxuarpzYNrznOYuh4JANAFg38GxF2Cf59Ekgd8CwAQae4Gj9ce143PtMTu8VYa7PDc6rGWctzwnGPcLpWErAgIIBwH64z6cwNjom39Yp8v2bEqMjTs+STi2LGVpfzrPcqzKLeKGueCsN6LHSWkpm3V+B0Ff7kU8i/VIGm0QKpfVFfjLL3tbwWGd45mBc4ygl/LPqcq1dSbinuZFxgpX9vRt1u3mYoacMQdZgWxdqGaFgVFlUoFet2cDZiF7gwCW74jg4EUh3EGEHkFh1xYRockr9PItbJIM5kv0qgaBHyIpCszWCRLGrxAsrrZYxBnWscnUpvWzSIDbHkLL1Rwo7RqZa8aRdzqPhLV2/XQOLgTDlD/d5njzjEIgl7WOYCT3M+79zF1l/i//PusIP0Dkhu3c4DO3cbS/jxvH13FwdCjXIiiHN0K4O8Xttx9ieO8WChf4/C/+HD/94AeYzU7g+xbu3LyGh+9/DcPxHl588hSb+QbVao1eEsMtSzlRjPuRrMLn8xmSIocThpheO6LEED1m0tI+eLkSKGXWYIPNaoWadZ0nFYskLAKqOcoqQ4/q2trYea/iFOezFcL+Dq7ffIA33nof7u4xslWG9ckMyTqRYwrvUsvZGaosRlNmcpKKqJr1TJwDz0Bh2Nf5nepaZrfTMplrjOAwVYyG9GWIM1LckwDG+dQ5wbRgFe/OPDPwe3VvIhmBDiNFqboYhZHcLLjnEEDjc5NzQJFjw+gMki5IkK1K7SmD0NdZt1otMRkwXohEiQYh1cnjkcZ0tlzCDT2p9Pm93N/lmpFmIm24Ft0xMjA9OwoGcGxa/m6wXs+x2czg0lNdxDV+xh6i/kC5zPv7hwj7Q6w2ic74BAdHu3vYFAWW/PnMiN6WOFks8Pmzp/jZp5/i2TrHjORBEkd47Kq4Rhm5YE44PH2OrBKv+zbe2fdxf2Rh36nA6iGnGu0BHopNjXRZIduwHtVSfdLNprB5k7KUX07XApYukrdp/869a5MUirgIIl/RCjwnFW1+PcnXm/XaRDjw3r6mS0FPrl/0HdD2R1JQ4CGaRIY0xPOPZaN/cICvfPvbCCcTfPHiuTLAB4O+5uzzx4/w6c9+hnfefhtf/cov4o//r3+BF48f4/Bwil/6D76C4c4EP/74c3z3Rx/iw89PkGyJNjNDO4Btsf6W8AIbk90+pntUltMxKkaebfDg9l06dWP1/Bynnz5FZLsiv/AIxPtSt/+z4h9dO8DuzlQ1j8DverkyubwkLdApriOPknztcI8yZxpFoFS1znScrdx3bZ4/6GRC0rjuNoZwlHGdWsb+fzga4PxipvuOcXrgOcLc//i8qQYm+a0jwJqYKkMwYjRA52wg8rXWV9cVbEmal0Qvvq92729dRrgvdy9kzlov+w//YM4qffXragSuRuBqBK5G4MsYgauC+mWM4tXPuBqBqxG4GoFXRuA/DXsNQQUemLtYUgJltOrp9wka8qJAix2jnpOFHmEHMsvPc6l7JiEzsnw4rXJN3SW7h4QgEhWpbDyFwGAywmhvB+FwINVilmRYzZfo+yF2xztq4n7x6AtdAJKykNLK7YdItoVs7qgAXq5jDEYDHB7v4vrNPWWJFfFGqs1b1+/g7HyNIBjj1t3XEOcFfvi97+P5J59gn5fZpkFEYIT2nFWN802MvVs38NVf+iYQ9LAuMhS2i/7udTw+m8P2IuwdXcPxretIqo0A4PzFKX7+f/8bnH76CBnVzzeP8ebXv4qbD1/D7s1j+Ef7KBenSOM1UrhwDu7i+SLDfJFKJTo7X+DnP/8YH378GZKywvV79/DgDdouPdDF6vlnn+DRTz/AyccfYnNxQvM6THf6ePDmPVy7dw1O6GGzTrE+o5FdiF7PQ1pUCEdTA+Lxwh0xw9hWg4OZwIPRGMPhCDuTiRRYvNBSOf3k80/xyUc/l1KUSsWYNlXML1SOHXPZMj1rJfxsK8NkzjM1Eth0ovJY6h82z2ihSeC3KmHz3/NMjdWhS2tQC+WaCodMP8cohl4Ru76yu/OyxsYEm8CmgUEbcqqPDACs5nUne2Njie9VNslGHmRAjraRTcW1WOetWI+RpC7V7kbBKDJD+3VpIc07YtWoyccFQfu92rFxPs8F3rNX0fepBrGUDUr78j5z6eoeQi/EeDzFIomxpDqsH+Do/h380m/8Gp6/eI5/+Tv/AgGb4mkma1SP6kzZDDLPsVUBs73NC6VjwQ3YKmrUaFamqPBMoxxiE361KtSkGY9CZaSyecTxE0M9SaQo4XNkw7vfJ6ub9n85thbtNQ14LTCb+YRVrWbodtDHz1cxnjPfiipjKTwJODtqgvDNKbeyU36Ztq/sDYfDIUbMLYsiNUSo4KISjZ+HtqpsMvF9beJYF3vacG95wW9oF24hpI0i1zktD/lFVZvyLEspD6haoSWcFwayTaeih024TZq3yjRam0of81L+1amWO5zMJC9qjpCRTmBazX8pOU0TkK/ptzbpZKx7TQ9OWSGktSz/jOA+md9lDoe52k0Ph2MP1yYDHE6G2IkiVGmCdE1L2A3KFqC2elR7OcqW3CQ11lmjnPQuA9iokE1n/hIEbvsMAoWk8G3t05UjTXVea9GsnCxjSSwgita7rQU3n4+UbO26k0qvBYA7gEEKP+Vuto185fsRSmpzgtU866mpTWDLNP7ZtCHRhACwJVCeCk0CdlQacYrFVHF2qjeXTTRWtJ6xIyeY7NrKoTs83EN/GGnfoAUkc+SkkJgTAJ7JTpefXXWAVoRseIcOdq+N8dqDuzg+2EFoA/H5KcKKSEuGJi3g2QFOzi6wzkrUQYTK9fF4tsBFkiEYjxFNx7AISnM+ErRfLuHVDXbCCH6b/2zlW1nCs7ldcj/je3eNjTXXgSIRSMKg+lCKY6NSuFTL85ESMFGWdwsAG89XQ/CQkto0VksqBuvaqF7qHgLmtcvGkQScwlglE+BqaoRsYqtpatwD1EBrFfJUGNJ6toUDZQXLv2fUhYZYYIDgdj1czjn2xjsAuIsPtuD5oWlKcx1LdU8AuERN8g3rF50iygr9Xg8Dy9JXn8pf0CHEwjgKcHy4K9WIVFHrlcbcKDJMvtug3xcpg0DbIkngBoEab9m2Qn8ylpJtmcRIWTvDQOcEZtGr6cfc9tZ2Vs4GoOWvraw55fqSUERwg+M26GtDYM167eEDk3+7mOOjjz82jWjGGhD0Zf3k97fgIP+M74fAB5v2bFjnlXHE8AJXSjgqWPnaag4T3KZbRAcM0yac4FbnStG6QLzU2xsErVPVyaqQ84U1TUC8IX3IlYXqWKpnAkfOFSQvKatYwIWx6CXwKjBba98056UAJiC2NZEBrBmcuCR2EQBlb5o255wDLglRdHphnmgLVBC05P/jZyfwx9ps6r8hK+VFpu97FQDmHqWYBZJAGL/RTj2STvgeO/VOpwa/VPkKVDTg46XVcgv+ct9/Cf5KIqQ1pmfMcwibxhpfEy8gIJ6uIMSXHOZ89zCm3Tv3AIL76hsb8Moo6gy1hs9ZdZWuGwLD6QhjcuhzfpEUQnKJOXwYNa4NpFyvNi3xe1iVNeZ0faF1MWsq5wnPywKAbVkM0xmFXwIQRUQyK5efg68tAoNBP/VadBNQaDnrKRWvVSlbcv459xgCwAQhmWVNAFi5xy8NU1rimalBnXW26lFLKDJgrvlz/pJ6W2yB1k9DhClzJhNBQg4NbYkjwNtlIVfAQeDgmudjv+fAShOdOWQBTQWwZyubmz86YjY211z7eo5nbKCp7OW86UkhbghlfCZZtoXt2wiGgSxot1Zrjc3nyDMpy4LO+q8AwHweWaH6v2FMAR0NRJiUXwl8x9faEsjNHG+Pz4hTizWzRuBaGASewN+IxEg5gZDo0sAiiYL7LkkPPF+0anaHVrvMXyWw3M41AqrJcoV8Q2IhLYLpDEAbaXO+E7mSYDb3w6ZBfzpAMIzghL7cfiYHu+gFPs7jtWomfZ23tLZPS6zP5iiSXIuGd6DZJhcByxn5ipxYxIVyQPnn3ENcKq95rtr2jFuQ06AY8Lm0AHAF2FuS88wvKeN4Nm7jBHgjJGFOactcbiJGUAVcI+vVyAjGmQskrBLYGYyVb89M0Ml4jPe/+lXce+2+PtcXL14olmd0uI/xtUPs3rkJdzrGKlnhR3/2x5ifnyBNlrCaEod7E9x//Q05R33xk0+wzQwBleeybRJjHPoYEyy3LXz22WdwmeE8GiMcDnX28MO+yKbL1Rrz2VzPhiQknv8ECnH35HPnek4ZobNWji/nJYmMs+UKq00Kzx/g4PAW7t1/E1YvxOnJBc6en6nmTAd9WMzVXS9l9Rw43Jca3ZUI9HM1ac+mIrzkOqbLgI3BkH5V5p5iCstWn4NfpEhRTUzHHAJpgWfIJIzkiPMK/eFEn5W/eBbhuSlJM529WZv5OxW+3KtUXyTkJ7BcYTQYmNx2knNcF6N+IKt8ZiJTnS4CDusVM7EnE83Ti/mFLKe1PzJ6IIkFAOu8wjnmR9isaSkdYDTeRdQfIY1jLOTe9VzROwLqFPNiI+oPsbvfAsBRH4vVGovVBhlB/ckE56sVns9nWJY5LtIYTy7O8fjiQkSOeQGsqDr3IHKOWwew6ZRFsiZ6iLDFoVvjK1Mfr48cXI+AqVPCsRuknK9SgHpIZwU2swrppkEQGjeCLedBQ0U9VduGmJmmNcKwh4h27baDi3kKL+hhNBlgOBljvpjrOQYBM6f7skRONgTHt9jEwN7YZcKVrN/jrGfA5NBRbyEnMZtnLZJ893bwre98B/5ohA8+/lgEhHv37yEKQnzv330XH//0Qxzt7uL+rZv44qOPsZjNcO3aBN/41luyi//wyXP84KPH+PkXMyxynRDkRsCzEUF/qtzDvo3pwQhVj9nLjOEBbh0ewSkbxKdzLJ6cIrJckcKtXqNeAOcJ1c5S/x4dye2JIPfTJ090BuLeH/qB5gPtv3m24v1bALDOZm10RGtlT3Ifn5tHcg3PoYqD4vZuAsepvOZ8Ho2H2Nub4sXJqUh6nQrYuNdwyycJgec3YuqG8PqXAGDFN5n4kY5Uae5WL8nCnZsOr0Tco/h7Zwmtc1pHePor8Q3/9ewKAL5qsl6NwNUIXI3AlzUCVwDwlzWSVz/nagSuRuBqBNoR+M8O/SZNqXTZIvAuxUECfff2Rmps04YnSWOjluMlsN4iY97dskHftbAzcGQVRlszNq5oIVU7lpqlKfN+shoOpXNkOg+HeOOtB0iS2IBU2y2GUYTxcCQg8cnTJ7pU8mK9SQv5ZI12Rji8cQ17h0f4yc8/xHKzhB85uHFrD6FvyXqt7/u4dnCMNKlRVFRbuQKGZmfnSOdzBHmOAS/9tJHLK6Rpjhg93H7jIb71q7+MuNzg6fkp5gQNRvtqktBuihlTvdauNaRMcb3Gv/5H/xue/vwT9CdTvP/rv4Y5GdKeLTDh9oM7GB9MBLQ9fnqCn71Y4Nn5BptNAatoMDubI4kzNQCv37oNb9BXQy+ON1ienWH+/Cmyi3P4RQp7m2PUpzVqhGgc4O5b9zDamyIvtvj84xeI1xVcr4/9oxvYO7qJ8c4RhtMDDMb7SCs2L30xqAkisEFMlRXbaU8efYpHn32Ix59/hJMXj1EVaZshGCBLtrB1yWPT1lKTpmYGdJlLsbVcr/R+Hc9THlSX/8ZmI1VgDtV3RY5iucAe1aC0MGb+1fJCjc0WA7lk6nZ2TexDq8FNZWPPVlOef7bexEh5s2/VTGVlmLhqiDoEvBuxz6k64vxhFjH/LtskUhXRO0x2fqaXqSzAFhgzOXZG0SI2s3rFhgzBxkwUsbnuSEE2n6cCYfn+hqEFq6z1PKlep0Uwb4aD4RjXb99EWlU4mc+RNg3uvv0mdm/fRDgaCugszi/wwz/7c5w9fYbJMJRqmkAw77dsilHhzqZTENlwA19Wj8q5lbVvl9dq1GN8r8o0ovUlwdbWJlNWs9tGeW5UAMuKUY1TM75SNsu30lhh9iwHcVEj4aV4f4zvn6zwOC2waRvaluPBavPD2FhVPqlez2QssZEV9SPs7+8pZ9lYN5tcKDaaCPJyjNkEWC2XWK5WuqDzmbOZYFQ1HvoeFXs0ayPCaGwU+VCMMtxCVjB/LReA40V9NfFOzmeyVO9AGTYw2bS/tLSUy26rA6MtnhBLo+5hA4TNDza2yEanBd8g8DEeDDAIA2w2axFL2MyllTCV7bSvZPM3pOFenEkFvD+wce/aPga0LSsyqYTZ1Kf1JgkV8TpGIW83jhfJNJZAA9q0JwWB0C5y11hqmub7pUe4sRSVMo+2l7YIDwKB2KCl8pbrVPauRtHuE4xlw7xlwxtX6Zc/1/RiuyN1pyQmOMNmvrGI7ZSDrYOwmjVUZDO7y1jdmmxMjvOrQAwbvQQwCzZ7fR8XcSH1G5tZwSiQKwRJQSnnZ+CpiUyb8+l0TLd39KjIJ+nIo719hoTrP04ksyOjn5mGVBtTyVS7PQz3Irz3lXcFLrIZf/70MXrxGj2CsFtBKIjTEhmxuJ6jZv8sSbFIMjXZSCpirrByAmknuFyi3GxgFSVGnidbY4e22wSrYMlalJaHVKOy4aqsUamgqL42wLgsUQXWEZA36kk5FVzKMg3wq2fARhKBfTZ2mVvbH8jFYb6JsUwygNmOtOqXgp4ZernWhfIpOY/1Cc0vjg2nmRSGBP88V9aJfE6e66PM6cCwbbPfTVOZBB/u9VyzbOaxfnK/51tzbFfNParRgiDSOLE2EuQWCIYtkppWkbbIX3ZRmniFgpboFo76LkJms2+36LsO7t66JmJHslljMZ+p9nYWzQR4BtEAI+b8WhY+++KRyAC0T42YyXx8Dc/OzvD42RnOlznciCpKQwbSuLZy6x4tbwlIUG/UY/Zfa8HcPhPOLYsWzqwFTYOj68d6Tap0njx9KnIKa6mWH4kfbfYuX4MNRNFLBJoZq+GCe78iItoc+SBAFESq5UWSoqZtNzPouIkJ3OMZy5DoCKo5LUjUETuM0thk5QoobsF9KUXZhN5WiONC9TcMLezsTBEE1OUT+CxlN8+1yzpMa0pmOfKLn0kArwC7rdwxCH5w+hrSTK/dcw1YQLcFvh7XIYFZ2Sq3DhSs+SZ/3ijMOC/NfCbBiNn0xsK6a66qfHdZ5a1douGpEORsSS9ddMOrtdBUQhUjKeVb8FUNWX4/1w03TmVRGvWuogAY90DFMfcR1kGCznwt4qqFXIex2/ew5zsYlKUAO9lRtmSXy8gAKXuNX4TyerlhmYOKQFy+H9qhkhBnSGqQej9zbOSBJ5cBAr+zrMKcQDHrsPHkllSYDWhZB3OtEXBBLTUY1aQ8j/BzyArZoS9Gm0tIcJOuOqy7/GJOLgEaRUQQrDIZ1tzxCCzKAaSxBMzJnYc1W1EDLFEGSGXtoVuAiDAE73jmq0kuCLR3cq6R1MXawC9DVGrBcpGGTBa44mHaKA75t/A1K+B4GODIdbHTWHCzTPu7ReKIQ7DcfC6uCZ6juB66jHMqYGXLKuSxQVMYu3iuRRIUSHhhXaUy1om4roXKtErmViUsMIDvlc/QkQL4Yh1jRveAukFhWVjThr4l1SkrvbW5JlGS49kPPaPMdW2RBwJmeAYupv0I2ySRLSq/qjhBuUng9yxMogh91kuee2iTWxhynjD89lmgI4jIk91MfGHuzGSlFW+b3UtyajQZYXK4h8nBniICSKblXnm2uMB6sUTQcxD1XMTnCyxPZqjb/Hhl/5LgUddYFDnONzUWG8a3cI3wsxgFopxtagJlWyR2gyTs6fW9xkIgSfsWke+bjGwSH5gTTBJMz7jT+Myqb5XNco9gvbR7ymFNCMwLXifI3KCmaUKvwXjcx+tvvoFf+tVfxfXbt2XRSzBvev0YwXSCZZ5j/8ax7K+X6yV+9pMfIiTxKl5hPT/HwXSMgedpv9kuUlRJpnO03aPDxBo1ySgOz3kOEp7BGIPDM3OP5BZfexptlBOBTiTx+CIXW7RQ5p1HFvR0WbARxyvE8VrzjjOWpAdab1/Ml8hyAlJ7uHfvIbZlD1mco0wzxSMxUoIuGL0qFwAcighTS4VLG2e6NJHywHnJyCFalPMLJIi4niGekGxHYg+dcqxGtsx2w32lBA2L+wFJNLbOx8u4QI+XbUZLdA49JAaxRjHSpmC+eWruSS0vTSQUz8Nw0Neewft9UWQCZff3djXvN+u5sYX2fYHNMSNxOK/SDJvlElkaG5cBkYW3OuuL8OiF8IIIJ+dzfcb+eEf3VQKU85MXyBbn2BkNRGIwZDhztwwHA4TRQDEFJLakeSE1uzccICPQmyZ4MrvAk/kCp3GKJZ1Z2rzppAdzd2lYSwlg+1oPDJaaWg3uey7e3w1xK6xxEGwxCRsRoCq5r1hIkhrVokLN8OraqO5JXCytRmT0OKPyt3PnoR23cevoSErMESYhhfe3JEtFjqIqlkrX2dmZIYRWPcwWW+wNPUSuUasqZqMlMdHRIRoPtQZJpA/GI9x67b5IiyTCiXzd9OSS8+nHnyLbpDjc3ce1gyNcvDjDZj1DENY4PB7BCl2cpQU+PY/xweNELkq8s42CULnfIeO1PIKsWwwnAeyIrguF1tDDu/fUL5k/foHNs7nyy7meeB6IY541WB8DnUOYMV2y1m02hkxOMrrtIGLkB12ccjNuJCQPokB/xnqo/HedpwyRiSRPEkN1P2eN0X5h7nQlo6o2lVymrl2byrmFttpcq4ZISPIi78Ykyb0kAneksu5aJbFDG4eg22EXfdKSLjr3Hu5rPOd34K9Ewi2JU6eTtpfA52+Ux1v8N/POS+OqzXg1AlcjcDUCVyPw7zsCVwDwv+8IXn3/1QhcjcDVCPyVEfit2wPe19QQoq2PgCQqn1wXB4d7UpfkWYrZ7EJgCRnxtDJcLxZIVw1C28I0smQlSwY/fw4vm2w6ZFLobJGy2RCYZgEvdzdvH0s1JLsoskGZwSY2dI3VeqVLH5W+82UiNujte9dx57W72L92DR8/eoyTi1NssiUsu8C472F/PMD+ZIrpaIqqtFBWtGcEzsmwTzL0cmZCFgJ/3bJGzfzh+RLh7j5uUX37zptYJXOczC+wyiu4g11UPQcH127i6Pg6kjyB36dSo0F+foY//Mf/O4pFjJv37uNrv/Ef4s9+9gHmWQqnHyAaD7B7OFWT5snJGT54QvUZLxgeIjuAZ7kYDkY4ODjCzdt31EQhS/jp48d4/uhzrE5PlLc0ZUM+XcO1t3D9nli5ezf21QgihvXk0TmSpMJwvI+Hb76HG7cfYGf/GIPxAaLhHnI2O6m4sI0NFfMWV+s5VssLPPr8Izx7+ilmF89R5hv0QAY0lU4Bqi0zc4zRq/JtWtC0abZIYoKxtKajSsxFwezFVjEZeh6sqlAmqlMW2G5WyoNk86NOY1QJczx5SWuDK1twqm3xXlpWGpWTsW2qto2yheQwyWZvl+UjhNc0QAkkkZ0tBZJsdg3j3XSkTa6gLHOlzjJNaSmr2rxrc/EjAMycOQOwcnwJGAWehcizEPYspEkpYIVNRl5oeykBfVqfMi5J7VNM9nZx+/UHaqY+efZczPXr91/D23/tmwh3JsiKXCDpH/7T/wMffffPMQx95SaTV6AeJxV1VCYT+PAtgR9scBJqVfO7s8Gu2s/VObdy5XAtsV/Bv28+sixiZTJHy1gpnk3j1KOVINc5AW3aphLkqRvlGvyVAAAgAElEQVTkVGod7uK7z87x6SbDsrW3ZJPMdjnGSoC9tHwmOBT1+4iiSNbPe3u7UhYp27diRlaChJlmbDixoVYUagwpb3PbIGCWHoFfgjzMYiZILTX0tv0yrXgBBRYVEgSAM/hRJAB427NwsVwri42KLIFS6mwbJZieZ2ud2jWtBbDIFpvNdz5fX0pgtthpYx5R2RAGiJhLFW9U69hE5xjS5I0AMJumBH6togKNHQ9HDt66ewtuXSKdzzD2fYHGnBdsOq6XKUp5stOulYC9o/dVbBukbF4qq9WAF2pUmEmpotzlUXEas6aRFc+uiWmS0Ma2jyAKjI0twauS75eGBq31rOa0mQ+vMtYNLcKsPgJDUoJp/RiLQfNnpokmBbfAck/zicqOSspL0wCR0kqKPGZwGsUSITQ7DDFPcizSEhuKqqj2shuph6hOdcJAalqqOKOBj57Dee/K4tJp5yhBS74W5yobSLJCZ5Of8zHyEO0McPe12xj2Q9RFgsXJC7isQ5z3DS35Kqn0mD1IVwQ+hhWdJ5JM9uGOQ/WJo5y9cX+ALS3rSEzKMvT5mUmi4NphnWuALM3V1GNzW43B9nl19rld1rKx8TUAsHLMqMhrFXXcB2Wd3pmRU1FD0MwjkWKIDfMp0wyrNEdFUoZPW2xH6sQqy9q5yMzMrd4XsyqVc8bM2oq22xyfHnpBiJpW/3qYlgBg1gESHqgkotUswWMRNqyu6W0AHs48WaQTFCcAr3nCzGxaRFJwViEj+MlIPwLJtCOutgjYwC0bjGwL10a+CEAE2Kj6250MsEuwNUtxevJC83FvZwe+5yvvmY1uNiZZpM8uLlT7aKMY9GlNuIfT2QWeny+wIknJozOBcRqhXbFKYRvOKuCWoBeoSjMAsMkIZz66J7W6CDVoMN6ZYjAa6llQBcy8X9UIzZ92AbTfy+/vcuF4xuH3K3fWapSrToCQdXA8GAoAztYxSoL4BMloYcmx4TxQo9zYBuq/RVB5+Us2y63+Xn9CIFC26I7mUpoaq98wdDCdTmS3z8Ek4Ybvn++T5zbmR9I+n0QKgtes32y2UsVeZGw401HA1EnuOWxS8xfdFoqiFvjLL+W2y+7SFANmDvO9vLSANnu69meCHZd7LcfQWJbLxpqv09klXuZMt+SXzkb5FQDYbOMytDa51q+ofwkWCQRtyRPa/DQHamUw07qUxECH0tSi0FqhApggMEG83b6vM1aY5q8AwKZGdgCwPl+bpd0poI2VO/cXnmdJpqq195ivWsrftWXhHBaWAJZljUW+xYZ7aZuBTkeNLpaC5+Y+z160DKZ9q2IbhFq2RCWCtMbqX07ndH2Xup+Zt5x3xjpeRAjWT2ZjMiaC710kGLMPSAUsG38DQholb+tCQEW3ZQvIbv8IWZaLRNC5/7A+Mt+aDX4CRlJKKzfezAvpFGUP3v7O/ybQuQWOBz4OHBfTugcnz+Fwf+fadWi5SrDQWFTLbtji2BhXA/7j+Lb2PJLiBADzGXIdcy9hPVQecg+Wb8sdh/sH7UMJVOqsIlftRmfVbUPXhgZnyw0WWYmEjg62JZtVPlfugxwfKVkFJBpFMwFgKn8puGZMC+3sh4GHoe+LLETAPmStL0rl+fKj8fzAOsv3SpeA2WatNavZxf24atCIndO8JOjJE5XlglmYnAgOevw8oStL5MHuBIOdCTZpIit6jg/P9ZvFEhYJvPQEslysCbZxXjNndzrVuXWRpni+WGJd1NjkQFYwdxvoUTReUSkJhDBK6NRqkIXcQ2x4JNKUQBHnstQX0EWyHNcfiQOsf219ZN3lnstx57rlPp+hRmK0zDqX9Pn38wqDQYTDa4e489o9vPe1r+Lgxg1YYSCiWLi7CyuKZPU7mE41qUhAPj89Qej0EC9muHjxVOt7aDsY8HMXNdbnF6hZh+XGa7R6UmoCUlsnq1ivTdUjwVcCwFRnk8SRVoVqOecPzzQi+7RRGv0gFCBakCjruai2pe64dNw5v1hguUoQhEPcvvMafCcUAFwwV5hW7NwXm/aLBA9lnhuLcp67SeEqCfqS5OIE2FquooeoCCbx0tjXGtP7MkvQ2xYY9T24PcZAEGQuMIx8HeZYszcJ61CXC2xOeeZcxxpu3jf3EMUPtE4gXONRGMohSs49cuqJNff39nbkbrHerJDmqXF/kG32ElVe6UzPczOJTjpXyM3A5L+yJvZsD144wCqnW4iHYLyDw+u3kecplqcvMHvyOaI2o55nJP58WQCT+OYHqsXmTAlkNRW6jSEyxBs8Xy5wFqdYMY6IBDjuXeQq2ACxW1qOO40PpybCuoWDHIeujYdRgF+cBrjmlph4BQK/QkpHE67VpockaVAv2Ccw/le0qXf6oXKtF3T2KkjkIqHB/KKNM4/QjP3lHOJ9NBhEiEZDc1/WOBtSVLxciRTalDWyhE/fuByZuimvrTYipMagzVWmzTZrwXh/15yZ6QJjO1hvmCFMcnmCLKnw7tvv4r233sGPf/ATPHv2OYpqjf7EhjcKcZaWeDQv8NlFBZt3WhLVvBB92xf5lsyoPFthtBMiGPGMxKiaBPdu3kRDIv2jE6yerjEOXBF2VQMqWizzDmfUzSQP8azBL0Y9yI2rczlhPWcOr4Bz01+SqwTPwbzL8B7BOxjnJuu7rJtZRwzRSKRekpe3FTZxo3Pi/v5Ad0xap3OtCgBus4D5M+VhJKcjc24jcV6gMPdC5rrz7CjCeetu0e73iruQHTdLj6WzN3sCdDXoiLdtWoX2MZFw2/MHIzD+25nM8a9+XY3A1QhcjcDVCHwJI3BVUL+EQbz6EVcjcDUCVyPw6gj81mvjhg1Y2saxW8ImD5tDZAIf7O+rkcjL4NnpiS6EajbWtXJ3s3UDwrYjn7lOruzEeNkuab8jOypmyRhlmu/TPsrYWVEtOBgGCHwqjJi9yrw5WvfUxmK4LJVrS7UfQY833nyA2/fvYDCZiiG+2Cyx3MywWL7A7ijA9f0pjiZTKX7qLcEVW+T6FxczqXjIwg6owopTWASL0gLPTy9w791fwM2HD6WqPZ+fYL5Z6QIYjPYFAO8fHGN3bw8XszOEkY1tvsH5p5/h+7/7hzgc7+Dhe+/izvvv45//4b/CRZLAGUTK6I36TBQCZmmB88KBG+1gMJhiFPQFUu9OdrCzs4vxZKLG3WKxwPMnT/Di0RdYnZ3AyjPshj7i+TmabYqmVyEpNnCHHmxmLfVszC7WyPIak+kB3n3vq7h+6z7C/gSWE8ENRmoCEPQotw0uZjO8ePEcp+cvsFyc4/z8Bdarc1RlgkHfV8aVch/VeIhg26GskAraOPtsJBuFUZxsdDnl7Ul2Xa06hBfYIS344hh2WQiA6ZH5TF+7LJUCGHkiCSOVLbIiNdoeY8N0ef8y+T0CTZQRaCyZjAUkG00EqdhgNjmANJOs9EOoymF706iKpEhSXlZnWWgY2mxcCoNpg4HVsGzzEqUwUdPRKHWY1ce5HDLfsfV27BFoDj0BI/U6gc1mEi+wBVHUHg5uHOOdb3wNfjTAz378U3z20WfYv3kLX/+Pfg39/R0k2xKvf+ub+N3/8X/AD37v9zUvqY5zCOJQbUK1AS+TjFBkM4oW0GRGdwCw8huNhaeUMLQ9ba0rtbaoFubFvAVDCAAz58ji3ycIzCar00MYebKR5cJ0qfAII2zJ6mYm2MEu/vTJU3w4X+OCA2F5akSR3U0whg2w7t8JMPB79TtB3ChStmdCdwDZwBkAmJd0qgeoMBTwzKYYM6l91yh/aWHKxgk7krRhpp1smx3MJqwacVSeVFtlbNEa1g0jNUFi5ucxB5gKAWZTE4hgk1HZqgQzTRO3s7rj/OK/G2tY4xwQ0gqNRZFqMBJSqNrgHCTIK4tu2kNvxXwnkMUGNjuozDgdeRb2Bw7ef/N1OGWO5ckLTKNIgFiV5chiqliZgWXUPbTWJzCoxhabCiaWyqg1WpVuZ3EuAKJVfgnclt2yEQvx+0hKme5NMRiPNG/PLy4QM7O2qDCkKqFFZttIyUsAuMOXLwFg5msR0OD6oUKHivj2PVFxT3BIz9jzBCowL0+s/VZdzTEW2K48TipZjOUjLaFjRgUU/GqUsygE3bcFANu+j01WYJ1kcnDlfKdC06Oai51bfnY2uwgy5FSn0qbaNP29QQR31Ic/jjQG3L62RYp0tZQSOyBAVQPnixgFG6KintjKGFzHJjuWhAIpvkiUsF0BwOwdq06RNMRca/bhqawTgFQbVbLyGWnlaupQp340LVVjma3GUZsLptwxWS0aJSPHV4ptgihSBYqVAtvxEIYDlGxC0pKdimw2gNkoZhOUjSla9dJilGPQEABmQ9vMaTlJFDViglJsKIYRvfT0TAjYEvgj0EJ784AgkeY2M1Fpi9+T7TGbw2xoyS2BVrKuKxCRz4Hv33M9rWGuRVrPUglNhSnr18BxETLjtqrR7wE7gaXcbJ4RPKtRxuW1gz3U2xIXZ2eqSUcHhwj8APOLC509jBssVWWFcXKgDTxB4CjEYp1gRYBeTWGjyqB60YuYP8i5Yr44kS02ZRsq+wkEKzW0s4BQQeD3N7R4jQKE/UiKEyqNqMwylstGJSnyQQs6sVHOdSv734KAL+ewq2zAVR5rXyQAPBkO1eClBXy2ibGl4idnm9/UHTUq2yzTLrKA88XkuxuCjQEfOD/N3zVzieuMzUlD9vF9R0oYZgDLVYBN7JytcKqSTM0WaNfagPJ56tnxDJRrl9Bc1ZZOoJ4dbJ3fSOCpBaTxfKboBQJoLWmLe4hRAJv9luc22QcTmOQI8bN0mXhtRMRljnGbV95ZNXaAo6mBLZGE+3z371ovhpxCwo8AJ66FDoSSS4VRCcvNgw4VaYZpP0SfyiuCJ1SOcW+VupbxAsDIczFivntGANiAcAYPNWvUvK/2Wbya2d3mAXPNGhDY1G5l2m8JdvVwUQOfMfPX6mFNG14S2UjAsG0DArfkNO45tEcfUYHP/QU1CHkQUBRy2RIkL10WCGiyjlChaAGFrPZJRAAsApS+UYlLfc0aRHyRc68wFtiMrZDqqrV1VvO9tYBmzaGtqC/leIj5bCFiCOeWVPocc5JxpCS3jBpYCkkTnNj9SPO78ZfocoePIh/7zAanQ0VWSKGpM58DZWq2RzzlBfMMLwWuSEgNHIIvHp+tiZ3hexa5xiFYSeUznQggwNSNXK1nZZtqfnLfNkPJ9cq9jI4b56sNllmNlGRVxgZQSdwSAi9V2Y4jZxaqNQmwUfXL88nQdzGkUpRkWMtCGceaVyGBd50TjZ24HGd43hJY0mCdxMirvI1wAIqslOqvUxJyPMK+J0CSYAM/t8ezOd17GN/h0hkjgBv5WKzXbR0okacJ4sVSwHNoOTjePcBmvhQATPLO3uGhgLFZHONkvkApBW9PURp0+0lXBUrmnOa1VMAiP1LFrphQVyCmXTYoU0Z1mDrEdV4SjOH5n8AN/1vEYbN+aIUrgIgK+YbgHGsHATiIMDyJfBwe7OLo+hH2j45w895d7BwdKt/UGwxh9/soezY2eYHxzo6IUcovJyjJDPj5DLPTF6izFJMgwJj7DlWKz58hr1Jw0yaBsmeTcMJFsFUuMu22m2IL1+IZ1kcQRQIZeZ5YZ4lA4K1QcXOA5j5AYJO2yAZI3QogLQiktsS189kC5+cLWLaPmzfvYm/3AMk6RbxYm4gGEjxFgKIluHEg4vImmETLEx6xq5okIgd2EHHC6B5m3AIMOUiEHs9BGq9QZBuMBoHIyNsiQZUnGA9DzXOSDPOsUcQIz0kiMglA5hDw/5n1epkxb+yPdPcniDeZjEQMI0mTEQ0kxU52xprD62QjdWZHFNxwX+PlnK/BEiAnIyqTX7re8FxOipkXDZByFw4HGOweYP/6LRmJL86f49knH6CMV1qkvutjOpma3FhZYbOmRej5PopeD6uiwNmGwO8KJ+s1LrLMEFf58i1InJOcZjcoeR5ULIQNe2vBqbYgzetm6OGNYYS3Rx52ba6ZDJZTiEjDOk3nrG0JbJesnSQgWbCHIWwCr/XWrL2tiYlRfjIJdxmdeCjaJtmjgT8IsHOwg71rRyK0S9XKs0WaSalb54XOkiRXJDHPgT0w71x7nrz0a+27dPbYNiRIFiKL8mxM+SwJP7YfYhVn2DCaxLKRpVt8+5u/hG9+/Rv4kz/6U3z2+cfYZDO4fSCYRni2LvBonuMsAaKRp/O8bwcGAGbNyROsl+cYTyOEY96vOO+2uH5woLPw4tk5Fo/XGNFy3zNW4DwD6F7gG6IQz4E8H8slQvEVliFWl5XcTBSF0eZsm0gBQ7Dj/zNZvTxP15d2z2ZfNeAvzyJcC3RW22y2+syDoavX4l1E9+E2/qmLMuO5XqRlOS5tRZwrtbCMG5bvMZKHn7OzWje/897IvyciNrOIqWzuXD54BqdzBOOfRISnctq4vxjL9hr/3ZUF9FWT9WoErkbgagS+tBG4AoC/tKG8+kFXI3A1AlcjYEbgP39ztxkOBmJUZkkqqx5ebJjLSHVJPwzVVDw7OxWQE/o0wgRWszm2aaXmODNeaQ3EBgiburQYpEUnm9G0EuQBm8CWGpjbBnleY3d3gPE4RBC6GDL7keraIsNms8GaVmoE4wgm1ASA38L+0TWpoR6dnsGJPNhejbUAYB9HkyGmQYB4sSItHU3jCDg+my/AzzaN+vBp2XUxVxOAl7DT2QK/8pt/C7ffeEPA3JOnn2GTxuy8IJoeYB0XmE53MR6P8PTJF4hCC8uz5/j4L36AxWfP8ZV338Ub776DajjCb//u72FdVRjs7WKdxsjyjaybeuEY+/few/7NBwJqqW4IaKfb9HRx4UWbl4eabPLNGuvzMymAt8kGA8fB8uJUzFzLaZBVGQoUavyxMcDmEfNwosEIrz98C5PpPjKy4DeZLt01FW9kTRdbnJ2f4/T8VJfRLa0Fe7xANYiYy3j9CKNxH47ny3os7/nwo5GUcXVZqPlBti4vcqv1Ws0AWgVKsea6rZqzROS5WJ2foY43cIoMfl2hWC1QMasqS1AnsdSu25L2V2zhNyYDiPa7bX6vANgt7cdMzimb4VSs0pY2LWg3adwTSRbgvKDKmQ0xgmPsQfBSaSygCJIadTL/mzc1HiD4WpdA76sNVilXjK2hWMiWaSDUJeCVkHIlIADKPK+IBr9AMV+hl+UCgAlQEVC49fpr+Ot/8zexf/MO/s3v/wH+7b/819g/voHjX3wHB/fv4ODubdz8lV/G7/5X/wDf++1/KuCXOclcQ1QoUZFHq0EDgJSwA9dkCrLJKVDA2MvSHZnNNjZe1HCV8pJNTAMAKwWSCmDL2KASCKSSVbmCraqFKhQCXEPPxXRnR9ZqGAzQ7I7xJ198hJ+cnuMsbzAY7cJx+3A9NlYD9Gnr3e8jDGkrbhRjBAAILHA+z2cXWC5oc74R2E87SdYUA6xwrMxznwx9hFT+y/bZKHClepJdJxsGVOkaIMEAwGR/1wKymG1N8LBHMIqNdQLDaYYFm6Fs2lFhSQDYuD0LLBFG0ALjtAkk+9u3HQMAs3nLGsWmNZvMtIRkti8V0aSK83kXhbLWCFSzCUlLxIHdYOL3sBs5+PZX3tOcZxMyYGOINslJhpR2gGwktaxzznU2SWVrKtCj/b1l/ms8LzMvDbBA/YzmOOsnG6tSZvfUyNk52FPWGAGJk9NTLBcrVGmOoWvmBweijZf+ywBwe6IWsNTmAQvEadWSbL4Q0GCt5rJhraACmLWzohKL61PkDZPVzWcj/FqW0AakYYOYQG9BpX7TYE073D5BSQ8bWmK6rmz91syLoyK8H8CLAtiBc5nz3SkImZHG19VrEeAa9GH3A/T6tE0O4RBYZ13bVhhSuWtTudjgdLFGVlJFYEAlqgASgr9UMRPcpuKMz4Y5a34o62/OA9YqrkkBwJqbJZqqRCFL3dyAOFICGkWUgLk2QfMS+G1Bvm4eswrpkdQmI5HjazKUW7WBGmoDWK6PyqZexVImHZufVGZRwVPnmVSNVHiTgEB1EZvLnsckcWDN8SxKxHUPDR0EfKqKbBEkCDrTjphjQ4CcDXmHKhk26wT+E/ijAoNKXM+4KggkrGWDaRp6VPestAc4foANLSXTTKr5450dWT/bRQYrS2WH7jDrkIoP24JPq29abFJpk6YCnBn9QEiUALBDO0zaS1db9sHNfGozcVmXs4IgYA9eaCmzPKNdv2UjGHAPMONJ4FKgSkPwxuT/kghzqcYWmWarukolMJEazjkCzLS3JNlNlsllKVU092meafgelbUp4obJ0qUrgmz63R7mRQyaTLIZykgLgkA5s/7iWOuRriMcZ1k+CyDqlJgGVJFykzENLhVm3ANpV0rLT1MDjeUum4+0brbVcJVCl++BiketQ+M4IOBMYDJV3wT1tyI5ULUrJZhiHYx6s7OGJ6gnFYvAAvP/OxID/12kI/NA4Lptc/eVvyulbrv2TT6e+UdAnsDslhih/ceAGsbxwCh8pdcjkaTL2WsBYP23CCbM/ibgaqmukOBARRbHnLVRY8ixIlCcFZgyp9Wx4JNcRYcBnneYM09XEhIZG0itTmIg93A+E/7qPrP5LwLPxqFBtbrNP+0soUWEayWvUjzWNZKehRdlg5+ucsx7QEzlEUFrx0VBlW2bHywSFBrt/xM20etasQIEgD12sAWsGnCV9cXUGTNOtHfnfk8rXhJFpJT3HYSRr7nAMSfZYBCEiNcbqTeVx9iqvLvmu8lXNFb2a9bDbYODgwPsTKd49MUXmnMkh9KdR7a+nBdtljRJIR0ArLnDPaQlt2juyPLXOJvsBz52exZGjOvICQA3svvnecUAwK1SrKJC3mR5G6CXx3FbYJ4AVarKBNQbhamiBrgXsl47gBs6CAjWRoHW0+VG2pCkUiDLK8RZiRmJJEWjXFxZFFOcbrZkAdOe0xMownMBoxR2hgMMuObqLYYko9hUxjIfl2rzQp9RGbj8ImDAeSFHjRp+GEhBSWAjKRJjU45GVvNxmshC3hCIgP5oqC8/DFWbGN3SHw4QDfooWJt5Pm5qrDa0V2WeZqHc+sX5uVSX46iPm0fXsF6sBPgPBkN4YSSAnLnpa9YUi3ur2Rs3qwSzFxdYna2RLXMwt4FHMLrfrCmK5pjys2mPoFqvy//tyYaX+zqBYO5PKclDhvkkQqY5A7TnUdbm1naeZJyvv3sbd24dYWd3imgwwHA6xmg6Vb6rG0SwvEDEMMZ73L33AJOjawaonc0EAuebNQreK8oCwzBEyLFeLhFfnKCoMtROjYYgYMkzJ9E82vmWIsaZvZ6EYw9en1EiHGsH6zTBJkt0B5VDEImXeYZktVI97+xouS8SDGL9JwlqvtjgyfMTVFsL12/cxt3b95HGGRYXS4SOJ0cRnu85l7hPi7BphN9GwS/reL4pR8+K9zAyQKlKlrKa+6bvYdCPsF4tEK8Xss/1aIWdxkiTNUbDvn7glgrHokGeci2b2kESkCHUcs8yCn/FCzhmnioOhXnVrqszHtc3z+58Le59w9FAdX0Vb0RwIhmL+56IMnS0oEMJleNxrMxxWl/HS2Ylt+fvngMn7GORV/BGO9i7fhu7xzdQ1SVms6d49vkHOH32BbYZSTsjPLz/QCptqlqTNIcfDeEOh1htt/j8/ByPLmZ4PFviJE4hXxKuc81pxhtwCteylWddKUk25hmPdb5pcM2ycK8f4o1JH/cjG4MmhdPLUNuFnIM2eYOs5Fq2UG8a3f+4XuzRAOs8R5zlOj+yPtC1jPcrng1SkiMMmxmz1RZHN3Zw/817uPP6a3j24rnyouM4xrMnT7C+2KDhfuTamEQDrFepYrIa1zckSrluGXckNCSIGNIj35d0pXJOIPmHETLGFUjXCQDvvPse3nz4Nn70ww/w4vQ5kmoNq9/AGUV4NEvxxUWKuAFGOySN+XB7jLJxENBNIkuxWc4xJDg84JmaucAO9qcTnamTiyUWT+aK6eEdhvXD943yl1EBPKMw0otucSLO6t7d3o2ryrghaDMzTC/uQYYrZABgzUmX85I50Iyj4RpjtE+DwbCtibTrZ3zIkoTiNt/3pVmSIY+3zir8+YxC4FzlvsYYE641c29h34HgsLnbsaYaYkRrX9Gea+h2o5gM0IEgE+nDHIEsZLSzJhBPom13DtDPavAPL0RLv/p1NQJXI3A1Alcj8CWMwFVB/RIG8epHXI3A1QhcjcCrI/D3v3G7oWqFGXPz2UwsezYyxBD1CM6yYQvlYS4XCx2c+XdmJ+foVY3ADjZHJlFflqdUG9DCeZXXUlvJzofWhVJuEgS2lIc7HJiM4YODXfQUjFcjL3IsVgsptHhVpWHwfLPF0fEhRjtT1I6LF4sVdg/3Md0boC6XcOsUu5GHPQJzGZsxrvI2mSFMAHRnuoNR4GNLC+TTc7HjeUFvbA/f/s2/id2bNwWOnpw+kY0qmbVeNEWaVwj8UPk2lay3Urz4/BP87C/+Av52i69/7WvYv3ELP3n0FH/6ww/UaN+7cQwvDHB6+lys++nxbbzxrb+OYHKEcmths1wbUI6XnO0WKwJlmw1y5vlkGYOAkCzmyNcr2RYmm6UyrPyANmU58sbkDfJqb/VcNbXITt0/PFRe40q22UtdGMnCJ0DLi/FsucQmSdVQYENqOB6hPxhKgXx847qa32TZN46HxoukrpTFI9UerbpMih6qtwd95RtRAUybTjLFqRTu1aUA7Gq9gl2k8LFFtV6iWK9QbVZSB/OSvy1y2YaxkcdLHxtnHrNT+fPVaG3UrDTKIpP1S6UeGbkEXVzf2CFSzSFA2Hc0z9hQYRYlGx6ygm7tqaW21CXTNMVlESl7N3OZYxaZUeeZf5eLKC1mIwt1zoZljem2J7ssl2uhH+r1s4s5mjQ1zeNeI2vBo9s38cu//h3cIAD8r/4If/T//gn2d/cR3bmJt3/j1/Ctv/Ufw+/V+CVZ8QIAACAASURBVL3//h/ie7/zOyjXZFT7amBRCdyUhSzWeSFlA4jKMjYm1UhTDjAbBC+tTgnmGGUbVb8EQ0wGIZUt/PucZ8xC5JzjN7LVLsUzWdW0NN5CDejhcAiXoMVwAHtvgh/PT/B5vMGqsTGYHCGIJsqS7vcHCMNAa5ggBYES2YInidS+q9VS8yFLEjUBVCsEKpUC5Nk4YMOIQOrusC/lIlnhzGdUlmlrhU2tZscW78IFO0Wqmoy00LRdsQEIRFGFSSCR2VgrZg6LSW6yLTlP5Lyom775jff+wOUzZda1LbtmArtsoPI5sGmXbRKMBxFC2qOhh028MZmNyjStjKqjAYYOsBP28PV33sDYd5FxTc/nKOMcVbpFVRjltewkOc+Mnq9tj5tj7f/P3pvFSpKl52Ff7FtGrne/tXZXr9Pd07OQoxlySHEZcUhZNiiZsGDBevCz3/xmwH6RDcOGYJgvBGHLkOgFEghZpmjZQ9kWJdokh+IynOnp7umlumu5davulntmZERGZqTxfSeyegT7TfN4q3FR3V238maeOOc/5/zftlXhbY2X69RjQ0ZQviNBYPN8Dchimt7MGktaqVRC/HMSNBbZQvNIFtBGTPD/BYANTvvcE1qzSIz8upNUN69J3lnkRhEThh5CrjXZPxtP6S0ALMJFrQ40tm20J6WdXiWbSGbRIgiw9jw0ej2sPQePnj5DwSx5EgeoplmtpWQ2aieCEibLmzWB9SCfLkzuMBubVDKySRe4sJMQrV3a+CZi9JNEIWUsTJNqPCswnReqlVLQkr2fl1LDEtQi6KiGsE0rPlvNXqqeqrKolV0mk5rqYlodlkVuQDVmCbK21OQLgbnPLbxrYoasfi3Nsbrd9TynlM+Lc1kWplsraIKMbgg/SrCh5SqzudlgpMqFc5lg5JKKxRUirBFXa8SOhYas1Kn0hQDZKclO/Jyui9xyBL7PqJSQ6yptQgkAe7K0FgDM7E0pNg0cx3+iRqTG4rIsUK6Wcg6gYwedQQb9vp4D95ZFacbw1tEx3njpHlpUic+nmF1dYPD0VHsZs01p8U4FvTKH67FezOcCTOlkMB3N1CTcWlayCSjrP5EMLBSFGS8SkKI00HonKE4wkFalyqWsHRJE+lDGKi2gqQLmv5sMOTbUF8tcABrnGXdTAi3MAU5bLYzHQwyHI+VOb5+bsYOurQIFpDrKjtQeSTISLSedCvNiof2FNTdwPAEOdAFYkzDAhiX3IFrM1p/f7HnGnppKFTYbCegy5062zSKhuKrj3A/1/C0gTiLVYZHHeGahSppoDfcBgrsCcI3Hu7FqZ4PV2OKuqAQv6f9amRz32gp4S4Ay8QkmJ1OEGYG/kmUbQhYzxkkOUIO3btTWYIVwu3r9a1viSz1XAG/dPWo1cw38CtgUAEyHDxNfYL5q8ov2MvNnUv5SgW3R6t8AwJzV/F6OJV0bSNigbXtMtSGjTJjDua6QehZazPxlBjvV/LQEXVdIuO8QB623iM/IG+bZPM/RrHXBBpatc2br/O5tB54lMLMdXFYW7mclznkOrjbIOSZUYzPbVaCPccEQMGFZaBFwtC3EVPpJkW92CAFFdW0gSCWwlucCuZQQ4DD1g3bI3AvowiGwZ7XSuarbbCGbThWDwp9HopXmrLKbS+2P3E9oYDKeLdHptXDz5g20my384P33tGdTMcxGumzIuT43FbhuSYji/OEvKgiN0tCATHx9Q+BiXdmgS5LZxkZaVvCohLdZO5nhTADY7GlSbZEcxrX2QwCwRwUwAWCOiXIejd00awHfN1vtfB3aX9MGmmtB60FW2KzrnPeuse5fML9ziXG2xGy1kcuLzkv163AS0HiCmZzM+KWrEc8Dxzs9dJPY2HMTSON5XU4MhsymZ1XnrPIszYgK5dtvqOqNEFOxGXpYrgvYVLK5DqbzGebLhbJ+qT4mwCvb2DSBH4bK0iYhJGkkchUwcRpz5V2WJE9pEFhfFsimMymVaVW81+shm81VT9K0KVeDbe40HVMENio83ZFV8eCMWaxDTPsT5BPWHHOu5pjIdr00VtEi99ZnTdY8ZicveA7mfGZNZe2tAd+tVTvnq9TqG0a5EHyt0Ekc/NxPfQUvvnALjUYii1x+RmWmkmyQNERuG41nODu7xOdefxM7916GE8WYfvChxn6dL0ROjWld7HuwygLZ5QVWywU2Nt/HGtlyjtl0rCgSkmi434kwCQI/vsl8DkO4/LlxJCCerhMk3fgi6VQCNUeDKwGCqn28F0ehcSMQ6Y3K7hynzy5FLuj09nH3zosar2yayQXCLkkic0S44jlXtVXjwjrPOy/PJUTxLIRRJKUjx5kuWLyPcs8i0ZKW2byD83xNMjVrMG2pCdbyz7m/bUh+ItAtxwoCaq7Aue2a59rkmhdIVtdyHQ71vkhyYj1nZMBCX/x/BAp5xjZERHOE5jOleppjYO6FwHw8ljsMozr0PvgeHA+OH8ONGnh03kcVJuge3UJzdx+LMsdoco7R4ARY5cZxBTZ2ml34nJ9rM77wPFzMZjgZ9PGw38flIsdVXspan3ds40TFvY9nP1t3pSWtxy3mHi/12ZjP3QRwJ3TwUhrjXjPBsU+nEvo1FLCIuQcuJlkpYI/2yOucVd6DG8bwWk2cDwboD3m3WYq0ysgjOuKwNpIQyL2Z59iryQpf+Ykv4K2f+nHsvP4qhp/c172BsTfvv/MO3v/uh8jHE8SehVCOZSSy2MjoNlHHPrA+Krd6lotEWzsli+izJc5MiH6z7tmM4zARLWnaRhKnyGYLLEgW9AE7dZHZazweUjm9kLo/SgncNhAHEZzlGhu+wJKqZEai8PnynGUjaYToNBOd3WwSSC4JAAcil2TzQmdmnt84R1gHSfJlbRKJUFnQ2inrGw+voMbNh/OFkQJUORver3EFE8mLe2LIKx5zuj25s3R7OyLacU1cXl1iNGTubyFnOZP5bTbvrXif4827J58N+yAEfun4w7VE1fKWsKSYoI2xehd50Dj0a0zpqEOAW72rssKMym2S/ghUOy6yhQGnSVASYXebt73Z4NdH1xbQ113W6xG4HoHrEfhRjcA1APyjGsnr17kegesRuB6BegT+1s9+bkMAiA29y/MLKUOMXa5hcDbJSPc9kz2XzXVYz6ZzPH10oQZy4lpohS7aUSIbKFmElhWmBD+M36oukAS0zGXN0eHdcyy8cPcGPv/m6zh79gRzZuvkC0xpH7tag1ZOeUVFE3Djhbs4vHUbzZ0DWGGCnYM9pM0Aq7yPxx+9g9XoEtGqRER7P8sTSDGZzBGlKXqdjqy3ZhfnyIYjTAZTWWXtHR/h3o/9ODZxjMenJ7AtWl8SNA1Q2SE8P9JFls3C3WYDk4sneHL/Y5x8+glazQCfe/NNuEkTv/9n38dpfwyv0ULv6Ahpu43TpyfYuC72776M3Ve+gHXQQM4LLe3E0gZaaSp7uf75GZ48eIjJ1ZXAX+aIUXlWLjIpglcEIfieXDJfJ2pW08qIALvrsBFBNreLhApqNubyDPP5DEs2eGlzG4YIohiLpbmc0hKaAPfO/hF6tLfeO8L+8Q3TYOWtx/ew8X09J17AAseR4o2NARICpNaS+tfkrz18/EiKqbIssC4WUi5virkAYL8qBQQsRgPMae9J6yzaQwlEodUn7S3ZcONFjdlRbNIbIJbgFG0rTYOadrdG9aEMSll1GrWKMRo02VdsVpEVz0ubGtNUgkpFYpjqykC0qYw26mB+Pc+tMw6SRsGibDOgCm1ltPnLDdprC6EbSCXrpLFAhGI4wjrLTA4nAbmqQnOni5cIBDY7+OSjh/joB58KJLn15S/gS7/yy/jCL30Twz/9E/zJb/9jfPBH38b4/BxNz5cNJBuLUveJTWzUAQUvpWyUbhtraqjXXRi6TitzzQB5/H6qoqjMmK6g9cNnSGUgQQXjMsuGTX1pZh72qkJA5SUbvLz5hwHsTgsn6wX6qJBTEdk5RNzsIUlbSJJYz4NsdtqW9/t9TNlgpoJzWeh3gQs1i105hBxnjT0VKQkacYRGGMiekyrbSqpwmnkbK1qP1mpSI65Vi0w+lK1nacjXdf4i7+pUfLlu3cSmHWaJjMAUMwpFEiiVIU07OToPbO2gacMcKcuZTUHab2+k6jnc2REYTFtHOhw0CbSEoX5mptzitayA3YrOBxWcEmg4Fo67Ll6+eYg2FZdU5JxdYDnnZzNyNjaV2QyXAlQ9QDPhDBis1kWtMDMytK1KiJ+BALDyn6UYMY1uNoKkWGKjm44MVIRxvrDpw7Gn3SeBAYOaPweA6xeuyQ7mJyuXVtZphv1u3ppRJRMwVaODa4sgg0+VRYXV0qwtM6fM+lLDTw058zp8rwQoqEesSHihzXeziZ3jIwHCHz54gFE2F5DHeb5cVcorDNNEoFqxXj6PQhYAPKG6wChbqPxeUB1A1Vu3jcPbN9DqtQSU5VmtDpLinUz9SjlpVP3Kus/zBGjxtQgKqyFse2rqcA+kFSLBUILokWcAI47ucjFXBh8VX/z8ZW4skbd248w+VbyYidWs1Q0GAGYzz+Ra1mh/DZKZv/vZM+aYsjEvADgIUWwBYI5PDQBTfR4Q+MUajU2Flm+jRbVjQLtA2kavlG2ZW7bUiMzHGy1LTKQysmXTGDmevqjsEvhVZ9M+V0U4gBd6sElA2ZRY5HP93mk38eKLdzCfTvD09BLn50Owd50mDbx89y6+8PrraFIhNZtICX/y6cdYjCfKK0wCD6HyDysEHm1lffQvucYSBK4n28zFjMAGLQBNc5PkDePcYGOx4HgDfmj2O5ILNq6x1B3TCnJV6tyw5EOQGwShVqqTDPiuLzpOeLSNz0SkMkSDNaJGjPZOB72dHsaTMUbDoUAVKaOp1CX4K7LNZznIBCv4lAnHLe0KVehgkpm9l+SDxCewvZH1M3ObKfWm7SP/zOfYU6Fbg6zcm543J12CNMzoNapNAhxs7krdy9d2bLTaLcSNWONBJaZxyuAcdoxypjTKISqp+e/GgtyMgxTApbF/5mtulfza+/jfdVOfe6W+R+uduencImzlpVMpTRCbRcIAygasEHGFJKvt6fr/BwCui85z5S8VvcrSrVXAdGg0DgcbrGq1vwIjLAcFQT+Sowj6CgA2xCfOe74/UnUYq8Bc0HC9RkSAt6rQsGy0PBup7yhv16LqcrmGQwIj0yN4vNhmpP9QTTTqpB/OZt9Wa0Ny4dtSra7rJv+0cDwM4eDJCniS5eizhvLPOVdd22SnGu9s7T20n04ANFxLZCwCwtwDWYO3edMEvpldLXCIOZhFjrxk7n0Fi3s8846jQA1zuZgQAHZddJot5PO5rJv59xTzInBpKUUUz5JGWUwAErh1+yZ2d3c1Fu9+/10BX1yrUq0TXCfZar3GeDg01pv8DLwrUBEoBXc93wQK0y6eZ0ig6ThoroAG1XN8b3xYJLbR9YdnrRoAJmGJ64NAsCw9+UwjnvlYo5nfTADY/BIAx2Hka9H9gXsT8yLViKfzvYOE8RReKPU+XQoIApAMNC/WyJjiQJU+n5miFkzTPwoZZ2OjSaJkFCoH/iZV0UkMh2snm2M+GmI5z3TuoysGf4kQR5cQgpn8XtbBdYU4jREnBNGoAV7DDX3YvotZsZDtLLM9nTAAzXJJHuWzpGqNdyHuR1Rf84v1aDoaKyudSAX3E5JIeYbimJCEyWd/cLBv1jdrgs/3QDcFH65HlItuOjyverAEAOcYX44wG0yRjTN9cW+jkpJ5ySRcFsUa+YJrXDGqhnxKsD10MeO+zPkfeSIY5SSr1Up1rt/tuYJzhEpMEupevnuIz7/xCm7eOBK57vLqQudCApqcR53dfcyncwwu+xgOJrhxdBO945tw/RCXH35EhFJ7s3FoIRDnyjVmNhxgvSnBDa2yeZ7IkfE+QgcKWhx7ISqq5Ul2opqYtZKkitBHmDbMuYV1hFbsBOaWOYr5DLPJSHXQWOS7iKJINZFnI+ZKm4gdEmwL2UAfHBwjCmJZA/OeHDuBztcEgdcF6Su0jWXURSSyBOs3yRQkT/CerbxvjiPPxazHstRnpnuo780YqUMiL0FKnq+KQsAZ1yn38WWWwbNd7Rke7dv57Ot1z32GP4tndJE0eM9T/A4B2zrPl6ApM7q3ESw6C5JUYki23C9Z4+NWKiIL6z73lNlkYuoOyWVeoPu3RavtsAEnbmJSbrByQ7hpG0G7q7mfLadYFCNEnq374XI6Vw54ww+1/5HQSHvxZ6MBTkYjPKEqmC4LJBSo9pvaK9txftHlhWpkRl4IzF7qvB5jg54FvJx6uNeMcLsRo2tXsMocjlMhTEOk7SYu+yPQ0pvKT9V9yxUxOmi1MC+WGA2nGF5NROLiHSZlzEAUYzwaS63MMxrv+d/4pZ/HG1/7MXi7PVw9fqj5TULGyacP8C/+6T/H4NmZ7NY3Oa2PXcV8zOlyYShXAjW5z47HuYi7nOI6ExkRvuzBy4o2+MaxYr1R1dQ3kK7I7G86TawCF6skwHk2wUWWYbwsRXjxIh+9Xg+9VgflZI6MjgHLEhF/CPfxDfOpSTRj7IuDZhIqqofkiwZzmRlPMqYFOJ3ETKwAiWGaswJzzf9XmX/uvMRzBImT3OlJKA3MXVfPifd8EoQdnS0Cn/ufuUswdoguAXzO3LOYPU0gmARO9pnqrUQbMWuMWk713DWRTyRN0T2mVO+pztPQIZ2xH/zimyBInCviYEuesxSBwHMaB72QBNsol0kspECA53cvomU/+zLGFYBn+L8zqxsT113G6xG4HoHrEbgegX/tEbgGgP+1h/D6Ba5H4HoErkfgXx2B/+KbX9i0mk0dvq8uL00OHxuSdQ4dFcA8rLM5wuYj2f/98z4efnyu5lkzdNCJfV3aqHQhAMyL9qIwWY0Vb5hUIkltwIY5maJLNUfffvvz+MVf/Aa++0d/iKenT2QtScY6m7oF7Re9EFFvF/fe/hJuv/YGDm7eRW/3GI1mCtddI5+d4fd/57dw+oN3sBpeoeW48CpLGXDZPJOtWKeVKidxcHoiYGc+zqnJwmtvv4bo4ADD5RIn589wuN9TM0f2aJaHbmdHKsB8OsGt3R7OP34fzx5+isl4iM5Biv0bNzBfWfiDP34XK9tF1Ooi7e0iSpvK27WDAHt37mHZ3MU6asBPU3R6XezudNFKE9nZPfn0AT743vcwOjtHsNkg5WWTjPnlEqPRUM0AXhx5we8PrgRS0IZoNif33tNFz1hAsnmhpFis18wBzMRspZVc0mpiY3uyjCrpk+cnuHH3ZRzcfBE7R3fQ3TvGaJZLgSfgzKbV3Eos807awHwyFZOXwMjuzi7m2RyLnI2IAk/PnhqbJv7MbI7Q2cBdFbCWGexlJkB4dnWJ4fkz5NOZLNUEANfqJmM/RjteR19sOIphW2cLGxtKx1gvsUEndYerrDpjG+WgKplpaBrX7Of4BIDZTK4vY8aykyomcyllc0WKRQHItQiydn56DgDTdplMaEaWroHmmk1ZVxbQVAEzrymfMHdtoWYylay8JbJ51+x2saH96nKDbLbEydUAX/krfxlf/rd/GcdfeAvf/e9/A6fvvYuLR48weHIqazI2ftkQ4Oup8eJRIWBjzvxsNrhrwE/4EBsTFGWyASBvSMF4an4SAJ5VGwyXG8wMliQmN98vG1hmDdMCltaYMOqosoJL+zg2+kk1b8QYhTYWcYh1miJs7yFotBHGDc01MtkJ/F5cXODy4lLKlBWzwagqVguiVvJy3Sv/ySgL4tBBr9dBK20gYbOKeWucB7SSlCLc5EHz2bOdYQBgowTXc1ZmGt3xjKJEtpxklwvsNUopNlBonUtrYWXQ0Vp9sagz0aigNNmDbEzHoSslMu3Y2IhnDvDtoyM1fJeLDP3zZwLLaI3HJg0v92x6s9mo3FU2YQtaQHt47U4TvTgQuGBz7Z73pf5lP5LgAnsMaoLS+l1WqgaMMiCLNI+1HWpdm2UBbTKBpRKtAWCuYSoACI5JCVyTA0z2rnG85DMm2Ex7b6OkNg1xNUiUqV0jzPWJ2vxmAIftH7HusAPDz7zIqbrluLOhTGtLRwQU1nhZfPLvbRv2tYXq1sKaIHDBpiSfj+8garewf/MmrCjER48eYDCZYEpbPY7t2kLaNQAwfLsGgKm6ZGmjAnhr20zQgw3npV6nfbyPu6++JACPH7JP5en5M1kROrIB9mSLTQWYyQ1LNQYE9IfMSuTn4NpWo9QTyKE80HVpQIDQhwfuNRMBwJVICxWKGT8dPUNrW24+q/o5cDJvtd6E3aRslRLyh/KBSYBwjE0mm6ps1PO9UFlsByEq3xcATEIDgQpFItCdY70S+Jtig7Zydh20AxcxG3AkQNAukFmptNneAFf5EheLAhNOG9/RHhe7AWI2Zzk+nI8lnR5o7esqh9lRADfdFZi/a2GxnGGzKXF4uIuvfOVLIid99zsf4vvfuw+nstBrd/DirZt45e5dvQ/W/eHFGU4ffKo9NHA2Wv8kPbGhxqZp4Ic4fXyuPYaq62VW4Ox0LMVLEBIws1AQeJS9qoUiN82+IHSlTub+6sShAIcnV5dSPmflms7stZWrAYBl/18DfGze8TOyiU4AmONPFTpfr7PTxs7ejlwNlFm+WBgPSxJKuNZlHUr3DgKtnuYM9+Ulow6sNarYlYUom+sEi9Mw0tpn3h+t4LdAu6P8OeaLGsLBFjyS8lYKFeOuwAan9l0CwATeOEfoquC5sk6lao71L1tQCkShFJv+Jp9ZILAapMZ5QaBuDZ0ZtT6BP2NFuzUCkNWxLA6NJaixcGQJN7bamh8C9dhg9kztkjqYgPMWAKYVbw3R1SgwPwN/Pr8ETvI31kIBvqpQxi6eyl7Oc/1OhauZ84p0liTHNW4BdA0gQEKSVO2EwFrJNUuzxtiy0SYwREeBzQZt20KXRA4qbLFBwM/Hz09yn8HfnoO/WwvJ7ZioVlIgV38WgSV1tjHfv2o062ut/CdQUzouZo6PS8vHo8kMl2WJWZ1TvCKhgi8iu20WxTWcsoK/3iB1LeWjMqdXwAxzv6l8l8rdkiqUoA/XwmQyMfbBrAdU1jMnluuhBrFYa9iUZ3xHQcUoYzdEMmCes8mUXBQLTW+eMwgQemGEO3fuaG4O+gN8/OGn6LZSpFxrXEnCbE0O8GhABwADV8g5oVaoCxgra6IGLYxZ830HTFBtlBWSYqUzh3IXecayWKtqAJjVVACw2U+47jgFpQDmeYgzZUVnB0M8IgvKEEwtWL4jULVYl4o8YT4jgdx2q4lGlGjtMld0QuvnWY5Facil3JcIiFSuAdtp7dpOjPVzkxE4zRQ7rTaOej0knosyyzAdDjCjSw8BWmoECQCTyCNF8lrgr+37IkARpE+aDYQJ1Z6ZlHWM9SBha0FpLdcSSWbNhg4JLs9pmpBWrfI1jgGc24vJDLPxGNlkpv8nIJRn2nUlNwCS8ooyx+HxkeYX7W8ZI8LPFZNkw/sZz3nlGq7lwlpZmA6nmA4mKLOlzquMdyhrcpdhMTkCsXmXWxQ2pjljZ1hX1ghTB/OSZAwLbhpgmBeY0oWBRBuvzsOsIz+Yhcvc5Ns3jvDlL7yJXidFq5loTl1enqFJlWEUCuTs7O1hdHGF0WVfTh2e4yMJE7gbG/2LS5ED5Q5D4HtTmUgirhOqVlcF1lzU7kakWap/+b2MAIj9UO+bGJHlU43vIOfeHXiI6TxCggW3vfVGROLlbIZchB5CjZXqKxWfVC7yPkIwakEHJpKX8qUUgrMsRxylaLe6Ih5MBhO0G00kfqT3z31ATgUEueJQexAJtgTvjWMOz2yslSRSlLrjkLAqZyop90mGXYvMG9Aqm5b+Fe1tC8RhJMLfYjbR+9wC6gTAjCW5ufvItad26OH/J+jMMyMBYBI4q6oU+MgIKLkRrZipXkhVygrA3G2SWaJWioyOVUWuWsI9k28wCmM0G02cn1/Rqx5+0oIbN9G+cw9IWii4wuNUr1FuSizXc0SBK6LYnKTaci379dOHD/H+u9/HolpjmM1wlRe4YvQN16sHuW5wjW1rs/xrmKW8ocuCiyUN9ldL+JsVmlaFQxd4re3jbhriIPJBHyee8XjPZT/h4PAAjx8/xaPHT/QzvCTQ/sJsdDeOEccpiqzE2cmFzvYkM+y0myJznzx+guksk/V50PDxM7/wDdx48Q4G8ykuRwN0dnaws7sD7v3/5B/+L3j6yUNYywrr+Vq1be2SrGeJ3CQ3kJpsMyb7vaoQMl+Y3B6+H9pcr4EwNspTPhNmfROg5LPiGSUOY7nGzBwHU8/DQ5Kwq1JjRlcp2ssfHR7haG8f44s+RnxWeYnUD7Un8azBiChD+Fyi1YzQ6zR0j2FkzoYW3YMJiqyoyWWGHMF7IM8bJjrA1VlT29zKzGWSujnP+IvnCBMbYFy/SC5rtxrY3e1pnlJNTHcAgr0C9ZW5TbV8qbnN87XuY+bqLcU4Pz//nXOBW6Eh2JnoF5LcmecsQi3vpZuNif5IIvh0iNtUsnlmVjzvaPliqfMXazx7MjpD1uRrusEY8pUjQg+Jt+xbKXd7A/xdCsuvf12PwPUIXI/A9Qj8SEbguqD+SIbx+kWuR+B6BK5H4LMR+E9/9nObdrslhed0PJEl8fbySXUYmwtkE/Oy2O22MR2P8ezkGR7eP0MrsrCTJujEDal/BfLlPDgbxSZzHalEZANLuW3PswzZyAG+9hd/Gn/9b/57+Jf/62/jo3e/L0BJNoCuh6DTw969l/FjP/PzuPUXvorm7Rdg+w1YC1rYyiQL1XqM/+e3/j5OvvcnWF2dIeVFlmDmbI5ikcHxXbSbiXISx2enApzKfIUoauILX/0ypraDfp5jVuQ43Oup2clWadLqopGkWGYLzAcDeEWGwacfYX51jo21RutWD2vfw8Uoxwcf9eHHARqdLqJmW3bEg8GAoWxo7B8iC5vYeeFFC1lxnwAAIABJREFU3HvzDbz1xc8jCFxMRwM8+uQ+3vmTP8aD996HleU47HTR8Hyx1QnCn/cvEccJXFqnVhVGo4ks3ph9M+iPMC9KWabxIkXwl+1UXhKplKBiiyoPqgMbrbbey9rx4URNpL0jvP72V3D0wmvoHNxC1NrFWX+CGXMKrQ3mixGqdSGlpi6IgwHyeaYxb6ZNPHv2DP3BUJcxNazYsF4VmE+GaNCSdZVjnU30VU5HGF+c4+qMgAyzQwsBwGx6UAWsLGBmGupCaIASApT8/8yZZQZ1p91BfzDAaDxWllIYRiYbqwYaqQoxpAN2B4wiWn8qO2le/oyVGJuTyrCsbabN7/9qJWBTUixrMoINtoNwY6FBoKSy4Ua0gaZdXYicCm1Zg5fK9iLYyUYoFQLL5Rp7vQN4QQN//sFH+Nov/5t4+y//IhrHh/gH/9nfwqrfh0M2f39AJOq59eMqo+2aAYAJtmXMB6MtdQ0yVWS41wAwux9GAWwyjqs6i21aVbgqSgxrZYswKs8Ahxxbsq4D16ikmpaLZmXDY5YmFeK0Nww8FK0Yq1YDVdrEyk9Q2q7UnFQPsHlE1S+/aJPKxjJv3VICCTSgOoVXdjYyNgL1aU/bbqZSv3N+k5VvU7HCJhefn9SaVAoby1+jxjKcdv0uS2KTA7wFSNgY2/53URZqhJHAwLnuMpOKi4GN1LJUE4H28mzakdzA98rGVxwFAmjYSGyEIW4dHaJJhUee44JzNjPznsA3FTQkxrCpxOw5hwrqNXDQauCrb9+FVSyABUkPc+QTqt3JuDBNA0EiAlP0kQ2ZQXOdOZ0GADYqYENKeK4sqzOltvbfbPxs82L5uwDHWrUuaz42EGVjaUm9KnhZjIHailVgcG0jXs999nmFrdcqNq4XWRTWgDBB9OX2PbN5ROvCWpktMGsLAPNNGsOH2qKzfn+0GLWM2mrju2jt7cKKApxeXWJeFFisVrJPp1AxabUQNBJYoWPy22pImiA2m9TFopS1O60sqQB2mw3s3r6Fu6/eQ2unI9LLxfkz1dbZYKiIglbYlB0jaztrys7ensZsPJng9OmZsqPZGGIjn+QRaRKogNms0U5ipCGB0jXKbIr1MhdhYE1V1GRl1iLHX3mWzDs21uMiJlC1R3CEc7ZuULEJpmxLKhOolOTfkX08G6FUrxJAYTG0saJrhuybOY1Mvi+fZVit0bSBjmth17PQ812kfObM7styZLRG5OtTlQUb52xa5iVmPuDGvtRkiRshdjz4fONlJZtiKQQJIka+VA3wNsrUjFJf6rVmK8atW4d4/fWX8ezpY/zLP3gH3//Ox4gdF7utHXTTFlI25kgGoY3kdIrR5ZWUUHy5OGJ9AKIgRKfV1l5y8uljgRl0V2Df/up8IkCRuWrwHdmPa/2x2VsYNQmbksz5bHTbcmQgIPjRyYlyj7PVBgWfiQgXppgbcoIBr6jm5fyUcolOELWKKEhcpO0E7U7LrHUSjVhTmW88m6NckBTHRmwo8JP11ihQVlIAM3OwcGnVbpqbtJxOo5iyQJRZLrWgT6vx2uZ2q9Ak2KaMczbVhT4ai2rZCUqGVwk0pwKT9Y9kK6o8OwSAEwMAz7OZ+ZmuK7WX3C34vgjKyn3B5K4ba+fa4pAAJOsDG5tS/lZSXG3tG2VTWtcskTykVjZqf+VjPs/vM3WFf19fsoA289+UMUvjpvqjGlQrNGV3aXLMt+AvTzA0TGCeqMDfrQJYubfcxy1kVHnTNpVUN9a/OvNeUQ50KdhA1s9NC0gB7NCFJQywE/gIaKnLM1FZCiiWcwZniMGxnwPhW/B3O1bPHTc0xrV9teZWnUtcE2zY+GXtpbIwcwOM3QiPxxNc0Y6dql/OO55tfEfnUoL6jEeg/SZtOBmjQtIOs1YJKvlRhI3nGdWzRZVvKAcOqlKHg77Ikvmy0BmP1rEEguXmILCfa4ZAQPg8okGZvVSFy6nAqLX5dxkJEiUJGq2WOWtd9fHp/QcYDgq8cHsfu11mdJP3VIpYyT1/Pp2a8aqJApwTPF8RFGbz3JCsLAHAjchHXFVIlivE+Qoh1bl1zuPSMmo+KYAJMG9JbVqzJH4RLOM8ZU3mfroGT3ckOMnNRYpz22R5ew4W2uMJAANJYqHXaSGlM9F6gzzLMZ5kGE1ykUQE7vB58bUiEjosAb87SSQ3kDSO0Gu3cHx4gFYc65zCc/ugf6kzLJ8dzyBSIHJ98Fzj+XCo1GS8y2yOaZYh7aSIWxHWTiFgkqQTEbf4OcJAts/M/aULAYF4nm+2duwkwLE2mxqU6z6yKpYISfRgDAHV/wTc+XxoF+w56B3s6Pdys8Y8X2A4GpoYnLSlcZAt8drCSmDWM4HAVh1xsiqYD74SyMi9lJ8nbDQQNZpyDrrqj/DopI/HJyMEEcldXIMOnEaA82mOUWEA/bBhbFIrxrbka/SSBHdvHOG1l+/hjc+9qmzRbD7BdDqSh0Kaxuh2mmg1U+SLhRTmtC2newNVygUjgQgGs4pvKu2p/PdlvlAkgTJIbQfj2RQLZgB7zFNOBKQScKKiPA0TowZkHijrMtepvcHKd9HodVQ7RUtZrZEw83MyRp7R+YI1lxELofZOuowUBLunU8xmc91HaEFMMJjRAUW+QqfdQyttYz6eYbezg0YQi9xAkpMUhFQeknRAALgwlsusvaIhyIWBBDtzTt3mkLNe0rqa9t2LgvbgkXKRLRJO5jkSxvJsNsoIZlQDiZH8tbVpN04vxjHCuDYttY6Y+8v7PT87x5NjFpHIynuO72ndTAZjDC6HcGmdTYUyHZviCPMixzSbiUxnQENbAHASNzCazOGFCcJmF4gaePOv/TvovvAyNjYt0EOdY8tygflsCMeuFKXDu5vX6egM8X/8o/8Zf+/Xfx1PxzPNbe4NhKBlgUyhKo8utaHK9p7AEkEiIYnOK8uXpXG8WWHHWeNWYADgG4mLtseZZcgrnuMhCCMcHx3i/kdP8cmnJ/AjoHu7h8q3MMlyOWgd7h7C3Xi4enolu/T9nR3cODhAq5Hine+9J+eQIAnQ3d/DC6+9jGxd4jvvvyPCT3enh7t37+LtN97Ct37rt3Hy0afYLEqEta36ynWwlCtAoTrKswr33JyuJ6wTVPqS1EEXMW40loU4JaHD2O3ThlkA/ZpKcBdJFCGrLAHmp+UGD7M5Np6FIHZhM0LJ3uDmjWMc7x/g2aMTDJ5eYpOvkHokKhinB8X3YCUVdtLwsLdHMlAgQtqKc+JiiHVe6kxgyGeM3qrV7HSVCj0kjOWiWpv3KJF2thTT2umovufxe7n2b9w4xO1bNzCZjHBxeYnLqytFWi0K8V2wsQhKk9ASax3yrEPQV0RhnXUMALwl/D2PdeA5S2uHxNKVwFrWaJ5z42ZDBACCwHXygNbM+bMzDPskJ9O9Bohr62vmU/MuQbKdTWc8hwTJpXFYqwHg36DG4PrX9Qhcj8D1CFyPwI9kBK4L6o9kGK9f5HoErkfgegQ+G4H//BtvbeIo0gGeoBwVvrKIYv6ewCjTEOVXr9sVIPjsyVOcn/ax10lw2O2iHSYYX/XFCmWzVKod5kStmSVlbN7Y0GZeFBVNtOShvfBPfu2r+JW/+lfxB9/6HXz64UeyleUFN9sAN15/A2///F/Ca7/4S2gcHKG0fUxmJSnbUrVZVQ5rNcR3fvd/R3H2CO1qiRQVLh6e4PzkBIPLC7i+g3YzRmhXyIdXasSyebK7t4eX3ngDZ0WBEZn0bOBQQUu2bdTA/tFNMWkrKl0HV7j45GPYg0t4qwxuaMPaa+BsnuP0Yo6LiyWCyEXS7ortTCYw80LXlgO/1UGwfxN33nwLr779luyBqc59cvIQH777Dj748+9g9uwcDcvBUacr6zG+h3mW4XLYl+rSZTYvFV2rNdqNli4fg9FI7GJ21KnMYzOK7HUqK/i7LMWk+ArgRQnyFe23AjR6B7jz2lv4sZ/6OXSP78JOWnDiFvpTXnKNDdN83Ee5mMN3LHTTJgaXV7LDJWgb0+5qMpGdHjvpO3u7Av8W2QzTyQC+vcF6MUU5G2KdTTEfXGB0eY5R/8pYjDF3rgaAyXqn/S8Zx1LvKB+WTXqDSHW7Hdy+fQuvvPKKFKcPHj7Es7MzA9Qw84pqqc1a+blUZfJ1lcVUKxjMFdN+niskvJCN67oRsgWCt+od2bzxzyV1oerWAJFsjYQb5gZacMNIbHAC31k2wapYwK5K2RkTFGKDn9lxbILuH9xA0t7B/fML3PrSF/G5X/oF7L/+Kv7Bf/IfIzs9VT4hM/8m5+dwl6UUuQQeZWmlbjsVMhujcqqVTrrfErUQ9d2qFY60uXJko8lctummwmVZ4Kq2SqPlpBomRtSpi30jJGjkoAkHrRUQEkwme5rthtDDZqcFdFooohAnwynGObPzmKFHNZFhc0uNK6CdCi8D+rJpQbY3LaD5LGnxR5u0ViPRBZ9kAWZArxeZgCyHf4/ALdXa+jKWxZy8VB0ZGzFz9FPWmJ4fBOYSvAiozvQ9jMYjgbvMBF1bBLEi2Z9TLcd5QMIAmeP8Hv5dznPOH6pOlHMNMtt97PW6Av2opBgP+hj1h7KnJrudLHvZ+PLzMasZGzRcG8e9Fr70+j0gm2M5GSEfj5QhvKFcl89JoLa86qSkXRHdoF0dLc/VZDEpj1vwV5/2OQpRA7w1yZ2wzDYbU6rfGvzVyxP0ktLD5EeSUKE1IgC9VgDXSjyp8eoehcSutTpMqrw6T7uWcxsCBV1kzUMAsyhlw8y9gTlzyp4zoBMBfCl2a0tNTik219UkoXKF4EQcgA2vEZuGAk6p6DZWzcwed+MQVkDTZYIVxspWc6SsRN4huYIuEm6SIN3bRe/WMRo7HTHxCWzMZxOcPnqEyVUfVVYghoeKyjPPR6vTxs7+npSF/dEQj58+FQBc0X3Ap02nsTKVMwEVtrS+8xz4fIjLXA3FNbOE50vkE4LR9TOoVWgEMuTDwJpG0IaNNNn6k+jyQzaztL2laozrmxbCbHDKRo4AGdcrlYQ2ctuRYmZVr2+SZRrM1PQc7PouDhi/YG/U5LTLJeazJRas9ZwHiYeF5eCyWOGSqr80kGKaDc8QHgLLRUDrwHIjhQ+BV+XrNiKk3VS5eNzr/IaLuOFh/6CLdodRAyV+8P67uP+Dpxhf5DhstXBj91hqYirjltkMLtW1VEXM5xogKlgC9t82tDb00G230evuYDai9egM+azAKl+LyKP6zGanRSKTyUz0qVyhml7ECVuqQDZa+aLjfIFPn11gvlqbTM8akDeNc1Mv5RJrm6Ym9xoqZzhXCAJTORjEgSyvHaoWaU9PxU8QCpzOJlPk84UAF2Ydsy6xXjGPmjagJE1RWVO4a4F8nD+MMyDwZK0IrhPAWCAiOMT3szT2zvwc3G+kgmFhlu2vqXH6JSKMUbbKSp/gGgHgwEOr1UIURxpQWsUqj1t2nua9GYcL49dKtYpiHrVmLdVNgr8cY+ZZ8ufRupH5ojz/EejjXOC6k1qNqiZGCNSgqZJABbjWv+u/FdZtagWLwA//qnu+zwFggcA/lPULKraM8leKzPp3AcB17i9/F3BDhWGt/qVqkzngcn4g+EBHC9Zxy0LbstCxbex6PvYDXypgr8jhl4UUwKEUb/x7pm5u37HRC9UukfwMisbc7kcEgLe0JNPLJgBYC5ufk8nkXuP4yLwYz+YLTKhYZsarY2FaLbG0N2ocU8XEvYeRH/Zqjchx1Hzn/OLeFbc7cKiMt2zZnVKhmxAEdm3ZrdLelgAwbS25brfuJiQpyV66Bu6ZB0vAh2cjgo50ASDwSBJbRHAvIfDoqWbx19nTK5w/u0QjCfHC7RvoNBtYFaWIn/wiGZDNdoG/df7nlkSwJQNwHssembbbsS87boK/CfM1FdVBNhpkAzvnM+b0p3NFRYBPHtkaYCn2SSokQ1DsKe7VG2PNzp2NIJdrGycFnkPZ2C/NM4kCS2cPKj9JlGNu+3RKC+ilAWBJXGQN5s8g+Er7f86ZIJSLAYkXJL9SkcYluV6XKIoFRpOhybXUXmv2Y0Wm0CqbZwSCgcslxtO5CItpt4lktyFWwsbj3kAV3FqgjTKVayCdNvo6D5CEtzJWwVyHikIh4YyuOCUtg3ORDGWTTbLtLDdWw2mC5g7Jng7WrlUrjW2cnp4ibaRop03loeuONl9iOctx9fRSxCrf8dGI+JwNCbCoqLRfwm/E2D06wt7xDcRpSxa57//gAd5552MBPEVpLG+1ny9XGOYbzKniDizEgSs7X7+ycau7h7deew0vvfgCentdpK0E/f45rvrnSJuhMpKb3SaCJMSDD94XyM3ojXbaxnKey/qaThKR68tSn44tnBI88yvSwIsQeTEm8wzTdY6lt0HQjFGsDSDF88Nu2pE1MTNXqdhd8zmxdhMA3ulqTpBIyHtOg6RbAbO5bISjMJLSmPs5z7k87zB7dzadIuC5QTWb+02Fy4srEYWaSVN7fqfRQmD7Og8yH5fnJd0vNlQ2Vqq5/Dm8D5naauzhZTdLl4jaxlYGEY6v+UXraf7O/6YKmMpmnoMta2MUy5zfmkfGBUKkvppISdCQcS0EemXpz1rkezqvc57xi+AagXUSMFQ/qAwvVnAcz1jl8r61jSOqs8B5r5bDQ+1ywvtv1O4h2tmH0+rg9W98E503Pg/sH4qkSfVttaFimxVfFB9j5Uwb+9kUv/n3fgO/+rf/K8wWtCTfPHe4kXOFHJGMopMRO9whOWTkkZJUtNrQDp5uYEu0NkscOCu8kACvtDzshzZi3pltknVjzQdGT3RbbQwvxyLRHd3dRXp7F3YzVkb3bJLBKi1MryZ4+skpstESvVYT+zsdJEGE+588xmw+l2NK0m4gbDUwX5c4G/UFmHNt0l3hp772E/i//sm38OT+I4Vspx7f+wYVLbADF+O8EIi4ve9wUm5jjrRPk6Au62Lea4wc1dR5W2Q1GrdQrcp7aLaxcVZaeJgDl6ynoY2g4SJIPFjOBnu7XXSaTTz55CGm/RmcJZCS4LYhaScWkFyWuXoNccPB3kGKVidWJFbJ2taf6DzD+A6f84eAteYxifkESBk9VMdErEpDION9RF+fOXHxHtRspTg82JcCmAT2+WyG8WwiggXJDnzGJD8YK3P2jxg/YOY072dUjXNNakPXfdLs3dvzIteI5fgmaoLZ3hWdYkgkZa3yENCFoWGy103ur4Ori0tcng0wHWc6W6SBpzrCez6tpglCc++hkwPjzUj8p9MYf10rgK87rNcjcD0C1yPwoxuBawD4RzeW1690PQLXI3A9AhqBX/uVnzanVikZDCPZZLmYRiDvpLwQsjFKu6P+xQXOnjzD6HKK4702buztoBnEeProMaaDmRqcbNgS0KNdEa2IFmTaex4yZRSudU4n2/4Ln/scfu4nv47vfvuPcPbkFFm2wMbxMChKvPX1v4if++t/A0df/QlMVxvMS9oCkqWd6PXdKscmu8J3fu9bcCd9HMcekk2Fkw8/wsn9T3F1/gy2u0EaewiwRjkZIJ9m2Nvdwd17L6B3dIz7l5cYLHJZtpFx3WjQpnkX3f0DuGxEToYYPnmEp++/iySbImVkVBoia/v49GqCk4sZRX9qHAdxE5Yfq/HDC3bFS0ucwm7t4IU33sKLb7yGg1tHmC+mePrkMR5+/BGefnIfXrFEy/XRixuy/2OTJ2PWTTZX/pDyedkMoC11syNgYZLNcTkfKTdMdqPMj3JdNd34HAnG0CpZrFfmAVUEYCw0dg/w+pf/An7yG7+EaOcAOS/JaRsFL8xqbK8wPHuKxXionC2+5mw8Ue5YmS/VtFKuIBuMnisAmMx15TdnU0IVKLMJltMhrDLD4OwUo6tzzCdjjQkbW/x+kwNsAGD+TDZ0eNXVhU1Atqv5dufObXz1q19VM/ujjz/GRx99LPUhG2C+a8OzNrLeddkYzjKMmJE2XdT2hCaMU1bPwrtqVK22cGSHjeMqFUdtJ2ysF6nOYyOBhAA24C34mg22AGBmd9H6aU6F83IBZ7NGzEvtinMSypteFhsc3ryN7uERns1mcA/28fo3fwGvfP1r+N1f/a/x9L33BPoetto4+egjrCYz5fHSipWqGYvKBCrUZJNoMp+UAbsFgOv8Xzb0HNr5WcxkNuqjubXB1Wop68kpKhQEO1w2O00ThQq4yHWQug7alov2xkZSOcoDJUCzYnOklWDdiDF3bHxycYlxsRRBwGSVmcbslhRiaocBgGUlR+XCxjQAqKJpNmL9ToUCkQjagBMAphWkS7VwnVGrjF9+CVwwjXbletUAMJV5apDS5m4xRxSHyifnRfz8/ExMcTb2mIjHjDeqabgG2L0lqK/sLKmBCykvBAoxnHdDi0Ag8j2pq9ppQ2ANbaAvmeWb55qPbH4pLo0WZqslGp6NXuThqN3ES8eHcJa5wN/ZkMpTfg8z+qhq2gLAbO4SeFB7x+T/qtdtGnT6x5D79f/N7+bYu1UF27L5rT6zRq3nhXJn2cxQnpVBXOQ0KtvvGmjia9WSd5Ehtgo9Zf2yuWeyO022nVEkSujG98jeyjZvjcq12uqZzVc245ntxQa77L7rkzq/h3OSeWNUxs7ZnGdT0jVgCJV8duDC8mnX7cpaEgRgqV4JjYX3csXM35WxB6+YMcYMO6ouLezduIHDu3fQvXGIyTLHbEELzEKff9zvYzEaoxzPsB7OZeuYxAm6uz10dnvKi70YDfHk7AwZXQhogxgEUhkaYoPJyU4jn30z+JwjmzV8NowXfM4LFONS6gD1nDjOgaumJNdtURr1ju+arFc2tFlHqJbYZi2LlMBmFtXFHBcCXsbZ1Kx7m8CPq3gBghRSFlcrpI4lReN+6GHHspBuqKor4ZRGIU01NcExN/FROj6GqwpDgtKdRLbQ/AFOuRHYEhDiXEHqMs4BKZ3SWKAFFcBuZCNq+oibAXo7Tdj2Gk+fPcZHH3yC4eUczsrDcbuLl27eE8h9+vihrLJZlzmb1swDpzU/92v27tiHDDw0CUg024j8UHvy6HKMq7OhAfGUderI4pukADbFKfDbKjtkk0wy2uEB8s0Gl5MpTodT5R4z94+qPpkibPvoa4mJZfcuJxMpqWyjKqpWiJqJQDD+nflirvpPALiZNKTiJfgrR5F5joqNRu4ndEyg2oN7LceW+0VAZZ+pYXy7zTipAV+SBgoBUVxIVPRxrWyXt0guUoTX5KRaXSpFpHK8DfjFdcB9kI3+Rh3Loew6kqhqEIlkHJP5bRS/JLHZkkyZLHbWHBJZuHezaUk7dCrRGMkxnU4UPWEsnZcC47kf8gxAcGxLjNBeWZMDt2CprBZVXlibCOd+5t5g7AyMI4dp0nPOm/2M6taS+bNU/gr8JSholF3G1t/kIvIMlJdUgRk7ZM5vPlTWFSoVCXS4VEJZQNN2sEOyB4Ce46JHy/FqLQA43KzRIHGIZ9NirXWqeIXnrvjGcl42s/znh3K7+d90VjAYjQFqtnomUW7q/y8rawIlfgPD5QoLOiD4LjIb6OdzzNZLhcLzfCMFMBv32oNsYzEJniVjtPYPELTaei3ObYLCzDz11qy1CwFGrI/KDa8ZPsp9pkNBDeJzvtD6mHOE852ZoLQkbrRTNFrNuunti/B5wVo4n2PYp9X9Ci+9eFPq1+0Z8PL8HKMBFY4GdBNZob5Dbc9QGpM685E7LkmEdFAImNearxEvKym0aQ/KRUL7dSmARXqzlZOq7WsLAJOYQwCYZxLOq5JeCDBrgrEczEwl+c6m/TIb8SR1mOxg1hzP9upoEZ5LSFRcYUGinm8Uw2sSK/lzGw3tYyTk7XgBUkZIEORarxA1QgEOlmuJeMIawfMEfzZtt7cAsO3QccRYmgsYzc2zaey0EHQjLMIlNn6lczA3xm6rpcxW1j8C+mkYa75pL+X3iANCNbUlhTdVanwf4+lEajU6CtiMCBlnimlpddto7XUxK3OUdoW41UBnpysFsIkhcOEwl/rBY8wHc6zmJYrpXGNE8JdfRb7UeWm5WWFSztHc7eLg9m3sHB1LKt/vj/HBB5/gB+/fRyttYTrNMJ4zy9iS68RoSbteOnqQCGmLGNnyQ9w7vIkvvfU2bt26hcrZCOidTIcYTweIEg9JGiBMIwEyH733fdW7drOFg909zMdTjPtDFLMMCc91ItFQ/Zzr7EinBh+MNUiwKFeYb0rkXgUnjbAgAMzIDp4XWl34zD6ubJ3BKpvuGhusaAG800G2WmIk0GkqtxqSeJSZWyxBgjT3cZ5xeWehgt2QpaeqkayHQWDux48ePsZ6uULkR0gjxp2EUv9SOeisDTGCQG0dkKT5wDVFZS4JBVvnBf4bz50mx9SgnqQ9cOHwnCKnXR0UTY3XuiPwz1x73rNoSStbWirVuSa2REBTvzmvfBJH5IZTKz55j1KWNMmcZtMlCEeyk2PTBcfX+bAgULxeay8RYZfWz14g4I5EExFvbVdZv8n+AZKjY9i7B2i8/Apar76OTRTrLLNeLVCUM6zWBfzQQ0g1MpWYsxn+h7/7P+Jv/5e/qnOYIkyM4Y/OorrOkczl8mzpimi+JPFNub0OKttVbEBY5ehWBY7dEvdS4KWmh55niahcuT7SVhflssLF6RVCAoyw5QLyyudfRpbYcFsmz7uYFnj08UM8+eQE/ad9LGdrxD5JEyECx8V4QqvwUmcI2tHTZpmuIGY/W2n9cu5//Ws/gX/+rf8Tzx48gb3cKDKGpKKKkScuMMoZpWDuAfxyCVpyz+SZgpEAtUsINynOG5uKWIL4IrZVIto2kgiXFxcYFhs8W1o4Wdoo/AhrD3AjC0krBEsVLdhJ7Hr8ySOs5kt4lYPY9uGsbbSSFGHgo8jpmDBCknrYP2qh2YlQzKdYTTM4C+5bW7Uw5+VG85h7D88gmj/amowjhGar7iQGGFbETx3v0+t0cPvWTd0Z6bDAOxodxqjUpVtbnt5mAAAgAElEQVSLrLWjSEp/1tTJeKI6SQU3z9Y8lykXvT77MEaFRyH1ErRHcOwMgK4oFcLnIlVX+p2vL1IUCVaNRM5r3DMHV0OMBmMUs0K25DyfVsxILyrEjVikkdmyMPcxMys1Sf+7qV71+tf1CFyPwPUIXI/Aj2AErgvqj2AQr1/iegSuR+B6BH54BH7zP/gbm9lspqxMkxVEu51SVlyz2USAjnL7QrLpXVw8fYaLJ2fIpyWOdho43Oki8UM8/pTNX5O5FFJgQrUas7c2QE57WttBVlXKAuYPoeLh9sGhcgOfPXhQ5/+uleF5tSjx1V/8K/g3/ua/j+btF/GgP0ZuR+ge3IJlh0gCC946Q371FN/+p/8I3nyIO+1UFtCn9x8qP6h/ec4rCQLX5NKuRgMsZgvce+UlvP72Wyg2Ft5/8AAX4wlsL0AcN3HrzovYZbMjDNAIHIwe38fT976DyYNP0cgztEIPcbuBq9DB/asJng0yXcR5s9nYvrKH5rRS3qxllWr5EcbLDY7uvIijO7eRdFLkywVmkxGmgz7yyQgN20XieIhsR9lNy2UpOyGpYjZQrtSiYC5TiFajpdxf2l5eZRMx9dlKYLOd2TxyyuPfLQo1D/i+5MbNPKp8iaDZwatf+BJ+7Kd+Fm6zI5Zwc/8QbtSQgoHP+uLkESaXF8jnM9MoYHNBOYgbWROy0cUvx+OFPVYGIQE50W6rAsV8jHJOEKDE5dPHmPQv1Shhk0vgb8mc6EIMewIEVIqRVSxFES+6tJCjjV5eYHd3F1//+tdxeHSIJ09O8f577+Py8hIBL2tkqTvAjU4qkIZqsytmhw2maghLnaKGwWdJh2qS8AfwJioA2LB21dCtgWeqRtlcyMtCzQ7e62jpycxHP4xkxUjFx2w+EUOadsY+NrJC5YV4Q5CqsHH73gvYv30DT0djrNIGXvvGz+NL3/wFPPydb+HP/9k/Qz4Y4OVbd/Den/4pxmeXlB/Ah40GGdrWBjlz+0ic2DbF1Qj4rBmibFk2ZWipZjlqZm9oG2vbGFUrXBXM/Vxjznw0gm6yDDafk0201HXRdj20XR8NhzmnRn3CfOWlayN3gGm1xtl0LmCFqsst0GBwydq2sQbMlPom5STJCLSf9AWoRswjo4qSzHT+NQJ6zG8rjf23iCdbi9I6OfWH4QP+FQJnfsDParKAaXGeNhJ0uh2kaYJnT5/iatDHZLaQgoye12Teq+0gS03HWOLJIZPqCfY5mV9JCzPTRAlFoNioMUu1DN/r6eMT5NlC9W+jBhytxI2tYC9xcZzGOExidPkZsUYx4zynPSYdCiwBQE5NIqBVt3RLnCO15IzzTjl9lmn61C7KRsVbg69boIjzllZrJGCwkcHvZd+jINbMp8HMVpIHjO+zFBXEt5WpXasDjWLLHKWNIsQgH7JHF7gOZW0VRa0aqdeLLGnrV2UjmGNJZwgy//maxsaQwJZxItj+BMEZVKhUG2QEbkVGsFDKFnqjLD7QRk2qKeZdaxEKBCaoahpArIRU0wZq/rG5XlbAi6++ihdefQW940M8ePIYJ09PMZ1PZNXImlIxz2s4xujhqay6G40E7d2uMtHn5RJX0wnOR0NZyTpRZKw7mVVWq81lo02rVqqpSRBgdjZVh6zHwxnKUYHlguCT6TRRhScAmJm9yzrnTPmtbBaXariyYUUAWPa3VPxSTaFMMgMkCrisbW2pdeN+smIjWmphZrGWiF0LvSjATuijtd6ggY0BgAks0fKSRBoq1qMAGydEVgFzEouaifZWWmiXWSHgN2Bdo2qG6kBaQPseoiRE2IiwtlbwIipaYoQkUUUE6Sd4+PATnJ8v1HRjLmY7TvH6vdc0GR99eh/L+Qyecqi51mulRl13ONloC8i4iSiIsL+zj8DxML4a4/4HD5DP1socTRo+RlM2VbkvGDBHa5cuCVJI22jv7WOUFzgdjNHPVrIe5byi2pzgklGBGAJP5ANJ6MuRgKon1hJmvlF1nbbbiNJYz562g2ye02GC+alUBVH5yxxVKtCo5GX+M5FJVjPl0DEHlwrwJDCK7jqbMwkDgXokN/GQwDpI4IKEEpOLa4hH/EVli6lPJrJA2xHdGtikF6mGyqyV9iuuOeYzyrJUBCcz1zhx2ZTnePF1NW7MK1Z4IE0LVvr+gN6ttEudzmX7y8xRNvQnk3FtF0+F2wrrBYE+U7eVCygvZAPwyexZQLdx7CAIY7BRZnkbFbfJwDah2HUaufZaKmUI8nJPIQBDy2eSlAjuCsDXWjCNVOF8lTlHbg0V+OzZZKeNMuc6Lf05Pj7Vv7al/WyfNqTrFZqw0OT45rmsnwlIdRqx5mc2z6T22oK/tSO0ceBQfvpnu5Dy57nMqTblc6ub9Nv9UG+3VgCKqGV7qPwYGZvOYYAyCpQD/HQ0xDCfy7qfZz25nzDzWj/PqLQJXARJgu7xDSQ92uXT5pykB+7QayznI1iVyVIkQKkcxLqGsynO+cdavGCdyhdSw7IGB1EgELHda6PZbSFtNeGFvkAEZvp++P3vYzGdisDJuf/Fz78lhdhquUT/4gqnp08xGo5VP4z6vH5G2lN5jqI6rXYv0dpf0XtBKjefmaXFGiGzeWnjTgtc5iVzX6B1JwkjjKbgWcYczISAkGRGxftWgUviFVedGvElgWQDAHP/zLlG9B6ozq2zm8kpsi0kIUE6RliYqIEgZGYwfR1M3nTYSJTXTUvWDoEhZWpmmM6nqJhTXCwRxD7avSaWrLPMag59ZesazJ4AnMmpNI7nhtTh0nWn20SVWLhY9rF21gLbCWAf9HZRLQpl3V49O0dIy2TugcXSgCg1UYUEt/2jA/R2d3UmPLs4N64FnA9U39L6tarQ7LQRtRvoz0bIqxXavQ5u3L4pS/tt/SrnOX7wzvuYXE4Ufsza0knbaDe7aMQNrQeebVdYY7ycoXe4j97REcI0xeCqLwD42ekZLs6vsN/bR78/Qn840T3FSxJMta8uMBhvEHobNCPGA6R45eYLePutz2P/8ACTfIF8zcgOeWWQmoswJlmPZ48c5+dPRUJJkwR7u7uYDnlXGoukRJC8EYQoswWmo5FIPWSS2CuSB7jf0fVijZxZy2kgghUdCbi6es2Ocr+dDW2KG4aAwv2SEQq9DgbTMc6vLjAYDdHrttFstuC6nsgxvEtpfVLpt1igScLQeiW3LJIeGW1DguPh4SEeffIQo4EB3Q93D+CQLJSv5BxCdaWCCcg/8FjrSQhgPIkBuwxIyy9D2uO5U2c2Raqw9hDY4p87KJR1bcjUdC/h3CdxKmnEcrlhBJAiCvgNNapslixBR1r2Mlub1hrGuUeWv8oIXnyWP1yVmhN8bUagyCVFZCBzwutw7/TDOpcZuLq81HjFSYopYyWCENHuHnZfvIfvnzyB0+ni6LXXsWk0RLyZz8YYXpxiUcyRdJvoHOzqjMac8d/8h/8b/pv/9n9CKzYxKoqH4VlFLDkuOa7hEAX7CjpzEVA0dZIRIVTKxlhid53jprvEy03gbhqgQyBUOcI+mp1dLPMKJw9Opc7e393BvZdfwOtf/jw+vHgMxAG6u7uwcuAPf+8P8emHn8iJhrNhySzs+rybRFT+8wi0woIkMZJFEh9eEmM4NoSN4+NjfPnzb+P3f/f/xuWTc5ExGFnASCgeMDNrjUleaW/ge2ed8jxf50tGg1CdqlonhxmSgJZMCkFCBXsUaO/mPbm908Wfvfs9PBkucV4Ag40Dr9lFaZHEskbaSRCEdDRydKY4efhMRFw6wpBIwcN1Gje0P+V5hkU+k/J3/6iDOA0wG1wptijduAhE7uIU4p2ILkB0f+IdEDr7iBBKrlZIgjnvLHRL4HxlbJWJcSIxZafdxu2bN/UZnj091feKSFmtsVgtRQRjryFJGjp3jAYDWcKTBMN1tVX/ap7wbC13D/4sRgj4sJhPTOX/wsQgcI1xDfCsRbt7AwwzEsFBkiZotTsCnBl3NBmNMR1N4Nust9x3KlTFWvV/ZW0wZb3eknZrR5e/M+JN5/rX9Qhcj8D1CFyPwI9iBK4L6o9iFK9f43oErkfgegR+aAR++z/6DzdPnz2VbfHewR66O12BZMxnevDpJ3AUrFNilWUINsDlk1NMr/pICXo4lvKyeCinIigIjHqCyihaqPGIT60LL2nzcqWGK5tEvGyyEdSJY+y0m1gVGeYEnJWXZsFqdvHVb/5b+MZf+3eRHNzBiKRkP0ba20Fl22JTLwcXmDz8Hn7vt/8+4irHmy/cxs3dPZw/OcfDTx7g0cNPscICiWfDI6P0/FyXpje/8uN4+UtfxJ+98308O30mC6hO7wDdvTt44fU30Tw8wFU+Q4gM5+99G0/++F8A5320q0qWoLR3ur9Y4vF0gf5iCfb6CTYRlCDznZl2tmfLboj/Ly8sBFEDKXMPaatLK1E2wahEYZ4UraMsSw2YOEp0YZxlC+WYMntI1syWg3anJxa2mKyVhRmV1GwA02ozm2Kn1cRep4XYc3D+9ERNCQO4lmrq8P3YQYSk00Xc6cFtNBF3dnDrpVexEjuWzakSxWyMCS11s0xNvpu3biOMEl1Cx5O5GrLNdg/7B0cCLgrZdkLN9elkiMngAosZmzNANh1iNhpgOuxjMR6LtV8R2GRzYjHHMs9MjhmVoFK40bastgKjtVucYGd3F1/8whd1GWYuz3vvvWus89YlUV8cNCLsplRbrWVXPRvPTFODYAAvpYyOo3iETXsPsHn7F6BAhbrJRGWHhJZ+BCZoMU2wczyfKZeTl3ECN2zKe0EgNjcVyCRNzKczzakmc7IJ7pBdXK6xt3+AV17/HJo7PfzZO+/g3ltv4t7P/gyOv/IVlPfv47d+7dcwfvQQf+mnfwbf+fa38fDjh7JC3U3JqDdKVY2rZ/KIecFkk42f5bkKmE0QZTJSMUzgiXJTzjtH5IZhWWKwXmPEnEiCaWweEKig9bHtSYHPtRvU6i4p4kgekAqMKm8qFIFS6mHardVq1Fpho75nbeklzIXPblki8qn8DZSbF7H5q1zDjSz7+JzZaCVTm1Z+W1s6o9YjIFJDk3zd+ufxsk7l3lbSR3CD9YMNLFlJgu7LM8wXOTKqZyxPJBM9W+UyGiCBz5sNfLLPjfMi1aS5bCoJVvOLa+bm4RFuHB1Lsffn3/kOJqOJbHM5LqQSFFQSLSvspxbePNzFi80U9myKDUkNK5IGaJ+4MlmibEjkK1QMQl+bjGQ2a8p5YeyTXRdTNl2pAmBObslGlgF/1MSuwVRiMHLNlLzWzFfWVn5/tjRZfBxgh4uuVm7QmtxxDKGCTUNmMspytgZWqE7Vq9XPUwo92ceymVNnkn7mFP382Wgd+L7yI9mI5ouwgUm7SzYcP7OGNhAZ7ULLskKx3AjEkaJdCldg49lYS6rlwYkjVMw/5xgTcPE85LRaLEope9JWB44fSi1M+75Wt4v942PsHx1iOB7i5OQxBoMr08zk609nyJmxPZqiolrB8xA1Y1SsubRK5PsQMckAwG7E7EbmgxnVMcEsWj7Ggck9Y70WmFeuUM0KFJdTZKNM2dnmuZiMMv0SGFAJvAjZnKuBPal8RToxxBM2xORCIAVBDaD4BL65SHx4XoSMFngesxbXAgA4L2LfQkKAemVjr9kC08vKxQRxYCMKHGO/x5pV0D2CQLIjJaIThGo4z8cTgRDStPP55Gxgm1w1ATGBj3JNRUslYDuIfIF+tIAfDscolqaxFwS0YQ9xdHCk1xleXui8QNtik7FnQDOSLlhfCLpybrOGplLduTjc3Zc16ZMHT/Do4yukSYCdboxsvjAAXbUyyks2jHOChxbcxIPf6uJivsCTwQTDZYUliUqub7K/SYoiWGpViD0b7chDFNDu0oEfubICp9WkLBXZLKZzwmKBZ5cXmM0zM1fCUM9/LYUJZdKVMkotNqBLWpJTYcsmug8r8JWdzmgA1lcCqCRh8dxEchbPQspRpTNIyc9Dpw9auzJHulIzm/sbgbqtrTCfhU/L4fUSqyUzIvm9lqx5uf+QDMM6zfUs9wSOO9X+jltnsXLO+2o+c5HSntFYvVN9Y2E2WxpQkfa/NqT0IaBGVVPi+8gGQ3iMZpCt9Ao5FU6sQRHBLmN3StIW5xFzSKVNq8FhOg+wzhNlqUqCwwYgoz0nm/VUfWYAZlYlslFBkhLzKZWrStKKi7DO3MsXSxRUghPIooqZAH7IWBLGYhQ6B3jYIPVcdHwfbap/uWcsS6TMcnVc5KMR1lSghiH2d1uqWSTqMFuV71N4IXF9s4WaJcxzKhv5JFUVzOZesyQZd1ZZQ9fODPVZut6uDGgti3cPpR+gjGOs0wasdgsfPnmCs+FAoCPnJ4HfyLVF6hDAz1XmWHLySHp76B3fxsGtF+D4DWQkdI37GA9PsSoXAr3p9FIsclnU8v3M5xnSRguzWSZVGskycZoKPNzd35O6n9b6bMJzTQehpzNZ//QUH/zJdxFaFdLQR7fVxBG/Pwh1nqHi6qo/xGQ615qhHTVrtBsE8JNIiuZJxvNSKRCKNa+iPXWxQEKSBQlcJBByDCWbJumK1rO+IlMIIJBIwJpF0EtEFq5fglQ+VxDPhUuB1XQHYb3wLKp0afdsAGQenEjYo3uK61koCuOCwdzK3V5bBFe6R3CtyFqXLh+8bywWSJttY6O+3ug8JLWscoll0GpcQ6qVai/VyLTM5ufcipW35Ciex5nJSvcR5ooSCAvTGFUADMsJxvOx1imVrL1mG4Ozc0yuhijnCwFQxYwAMMlYG801z7MFtu/s7SBJU9X/4Wgky1LGxCxoP2RtcHzjCAfHh/DiEI9OTzBf5kibTRwcHhrAjkSLrMCkT6LNx1jOC3g8MKw4Pk3s7R5gp7eHyXiK6XwmIIuW+IpbqVV35+fnOD/ryxKYS4QKV+WN15n2vK+QzDQvCoxnGZZLcwZvNWPcu/MC7r38CnYOD2UXfTUaIafS1N7IyUVkytVS483faWMugqNjy2KX2dMCgFn3WMtmc8wnEyRhKEIC577vhYjSFLOyQFYuEbVT5StnRY7ReIrezo5qJXNsCSRN5nOB9/weAtMnp0/w8OQRLi4v0Ihj3Ll7B812R+fKyWSi/YAkaEXhhAGy2VRZ3O0WvQZM5jbr8mKWKSKJhKHXXnwZy9kCVV7CJlC93kj1LWIPc5oJ0PIMQItyEhRIHlLdMcQbUsVISqQDBs/O2lNJTaF6OV+JbLxYlIrQoNsN5yX3jW0Guyz5Ze1u7jlcZyxsnU5He9xcAHadWyCHBhMdQPUjQWRlwnNduB4c7gmKAdru3SabXmuFtXxC4u1aTiu9nV08OTvHiPPa90VmyW0bV/M5LqYzXhb1WsPBAJdnZ3JwqRo+ov0W9m4di7Dw6METfHL/kXHMqV10SPzQed7EgSODhZmy1bm/OMqyJuBN8JBkvL3Yw05Z4nizxGtdG7fTAN3AlWKWdyQ3iDCflzg77escfHzzEC+9eg8vvvYy/vj972GxWqHJDOMCePe7P0B/0Eer28CNG8c4fXKJpydnIH67v9fTfkQHs/Fsrozd3m4PRzdv4P0PPvp/2XuzX0nT+77vW+v71l51qs7afU7v0z0rRyIpWUJi2ZJzo8RGoptcBci/kQRIgOQiupFhCDHiGAgcxw6MxIIjIFAcmY5EiiIpihySw1m7p/fus5/a613qraq3gs/vec+QufZcniYOepoz53TVU8/7LN9VUTRXp93SWw/u69FHn2l0Mc4EeLw14qiltLjWGC1HiU5zhx1AWnKOtMS0ChUlrjKGOHrOWQiamr6vZrWuaJGotbWl4kZLf/7RT/VimGjE9sido9lUocS6lVetUVGtUbU1rT8Y6fh4olIeATlnJN/Eity3OKMggkGosLnZ0dZO19alBdVTs0DlKFGnWreECYRG7P2I+UiCIdWiSaIOomQEGNTR+CWFYBXrpb0Wv1SyZKhWpSpfeW2QRiJpOpuZsD1YzRWlSxP18T2kYlSrVasjCIZj5eZLu8eS7pNjjJKl4mipSsO3GpYYcRQwgVXM5MwhHswWqpSK8rgvxwutIdkt9SunGJe7V1Kt2VSt3bL+9FkU2r3Gnh3250yF5pv7vKB5utaUNALX8GNnP/acfzrmT1e/rkbgagSuRuBqBL6KEbhaUL+KUbz6GVcjcDUCVyPwSyPwf/5X/8X66PhQYRzpJq7F3W1zAdF39fzZEyM2cOxpHmt6dq6Xnz/S6PREHVwoRBRy+F0CEs2NAGahRmnPIdk6KyEXC0WFEEsAwAA9OFHWazW8olpV3y4jXLZCQOZiTp0bd/Tv/Ye/p7/59/5TFbdvaRHTL8Ohfq0UNwOn7MmZBo/+Sv/XP//H8pKZ3r93R2/cuq0wSHSKY+Hotc6Hx8otYuWCUMnpue7cvqW7778nb7OnP/nWv7XIuXqlpWZrS/v33te1uw9U6XU1Wk41Onyk4599W/2ff1/VWaQqvS8APzVPT8OVTqKFxoA2FmHn+o4h54gHzpch4gAzIGCILSJuy1Or3TaHERd0opC4THNB98q+6o2mfT+OX4BOXMlEonJJrTfb2rt+YJ3A8Xyp/nhqHUcud5Gb4tyc2Lvbm+YO+cH/+6c6PXypeTizCwkXf8BlwN5cqWwq5Zi+OY+Or+sGzDq3XWLR3fz3gFsAWZ3eljGnuJIhnLq9Xd1544Hu3XtTo8lMQRjb5RkCGEX3eHihcDZUsZBqHk8Vz8YKx0PFg6GWUah0Hmt96QJOcJIRj+oACkBxiE8UvBa5C/BQKOqdd97Vtd1rNrcefv6ZAS8QyLguO+W8NnH1rNca9fsKp0TDpUaqQ2RlImUX74rwmPEwoBpw5EuziRHAFvWLgjyf1wxCC7bLYroA1VHBl8ydTDdcMA0UzAIt40TNmovTguwCaN/fP9Dte/fU6fV0dHZqSvAuUXo3b2h+fqEf/OmfmgP4N77+DRXTtT752cd6/PlDbdTKRsA5hbvrqbTXCtFvrkEUy440cnHBOGmcax8nmOs3Lmi5zmu6TNWn6zRNNYFcLOUNWGbeVYj+NrUyhLAjpVBbJwDwxGkSX+xutFqXi0ZAu2aqX0TJ2ffaE+4iyHFxg1R0mjVtNGrm/oV5zy0B6EkFAChyGW7WIQiUZdGhOCEyFTnvK4sXth7kzKVqhD/kOn+HRVBn/YO45eg0o/+ZucPYAOwaQIRbF4D4Fw5vvq8IGAGxYo7KRH45r2qlbF8Aj3du3tLtGzdVq9b1/e9+3xwvAM2sZuY+XuA2Wmt/I6dv7u/pjVZb6WikJAq0IGkAEN8ICufQSYO5Aa4oxyF96Rqmg481EDKaaFMc5wCBEJ0AW5euNDPQQUoIwYj7ctHODgSEjA7mqet9tf/I9VwBupTyK+ec5HWvwOidy+wyrtT3nAvLfX7uvzNH4i+VWl5G0dm/veQ2ed3E9JZL5sQkdhuXFP/DfYYbECAO56XPJGYM7LNg7rp4V9y/fEEG01dL3y3u1EI1cwTjHigUNZsv7CtcLFVtdVSs1GxNxEVY8nx1uhsmECEOj+i4cDo10oDPMQJk7vdVnEXKJUvnwIXkJzKU+E8AWDruGBxcAh7zhnhp55IH4OFn8Vy7Ll/nyimzbsYrRadDjU9GBkzbmrnCscZaAQnnHPlEylVqFftscfvSn0f0Lmu+I35/Ma7WbZejw5q1F6K+rII8RfFceQ/FUKpkNVfeVe1ZDHEpzWl7o2sukFwaq+bl1aDrjSjiKFFunld+VVC6pquMMfNMXAJ4jgiDNYC+a1x+5ijLnJsA7+boY25AeJSK9mcIlAjgjFmEoAAnZqWkbrdrY078ubl/zXPl1gaIEtxekAo5xBcINzzIbTpQV9potlXzqlqEsZ4+fG0uOPZZvh/yD0Aad1geUgfSnH2sVtGiXNXRONSr4UzBGlK/oDUuDetpXFlXasPLq+mx3i1VoRfSo/e2rFqrbkSxmbc9XzniK+dznZyfaziZ2Hu9FEsY+WvOMYw6iDoc0Ax5AomCMyrv+zAiKiCKyERZpF6QdMFrYTwtnSNLD8C9iZvLVrgsAppJZwIfc6ggcMGVRXRoIPwz/MrnihbxSOoD8411jw492y9yeSNs2MfcPjq3seDPdOSS7OCyMHChI/7wTFBRQzTWaWoSTDQasq9GJtpZjMbKI+TLsT46lzDxrTI3j0tCAJA3gc/CkRN83uyZrDXMK5fhbOUJtv9yfpsuXO9rWJDickELr6SIqNFlovkqNVLQHHcQshG94i5qG9EbSxPuIWLE6QrkHFFcL1Ut5tWrVrRZrakBYT2dysfRTre9OXbmImZya7OrVquu835f/fO+EUnMEwbe3NLFkoH4l11+FhTCWmRiIkcsGhjstqEv10RHGGcikCx1gkm7KJYU+57mtbry7bYeHh3pdIwkK6c8PbB5knD4JJwjnEHETc6ZcuXVVOlsGgnc3T6wyOblKtbR4Rc6PXll4DxkEqIr9ipGOQ5jFYqenZ+WJFAQZ9zuGAEMIYELeLVCYuOI0uUiVjC80ABi+tFjtUoFtWsVdZoNteoNI+GSONFsOtM0IK4Vvya9uQ78ziOYww1ZcrUkSZqYMxsXYgGgfz6XB2nE58ZRyuaD63T3ioiufCPMcHxCUnJmg8AyNxnJQ4g3s55MzjdwVfgPSWQp5z0tjdC1PgyXjoEoEAK46IgTXG4bG03tX9/TdDrVBNI/iu0szreZ4G2xMKGh2xmJwy1/6YjkvMBeapHo1juZ7SPsv2zEiJ/mia3t1ktP7YRVT7izK6413MVpaa1hNNZ4hsueewRpPnWNTi8UTwPliS+FuIpWSuKVFtyfPIQyJVXrFTWbuLU9Vw0zGbvkHWLArafX0+61Xeu2J53mhPSexVyVGkRcz0jaKCAmeqbZcKqzo1NbtxrU0/BcLt1Zu8QayNxHFGOiMCcIcwITelCnCibObUyiC6ks2aHQ1iDOAxarSsrTAp2svdYAACAASURBVGEscwwC29f+wYFu3rljBBViYPbv8WxqJHCr2bDfEb5w5COCmDMoH5C5sumW5eyXLGz9RJyCYInY6xr3JxzkWUe2ibgQ4HHuZC73ujZm5/2BNne2nboDIWDJJUDw+i4j9UfjoYzkPj2x1/DgzTe1vbtnvdKQ7ggWSHGAAKYfl7j00XBgSTT8Ys2qVqoaD0cmQJ70h7qzf1Oldd72aftdJM2UzB2JpZW1JLFUBNY39n7nqmfsSXBhpeWrlKM7eC3PEhm4E5VsfofxQkGY2PdbJ3AWy+4SZFwsvUUTX56BOQuuZfOJexUCAsRH/Hv2PBfLy73IPRe2xuOeXK8VzGMTgPF+EW/RQc3eyNnIw6k6T4yErtUaJnY+PDnRxRA3eqrGRlf1jQ2r2yB5hTPgxWCgIaKS8UTjZK5RXoq8sjz2Zv5+Iu5NJEBHPZULkOdOZMQlzmoBcnmNClJoAllqeLKaAd5nfm2d3rfLeT3wc7pdzamTW2mj4qpeuCNw9l6vSVAq69Xrc3PHbl3bULXV0MPnx3aHb9ZrWsyWOj0Z2J83r7XVaDd09LqvyXCqa7sdPbh/T6PhSJ9//lBBRArAWju7W3rw1h29ePFKg8HQ1jcc7RfHZ1YngZuU9TvTSVnPOzpRiOklwt6yFUBkkd8ulY310PY94g+WTvTUpman0dIkmqvQbimpVfWdR5/pJFwo5O/I5S39hvs5Zx/6thEYgLlMp4EG/amlSdjZlnSxeGFkc6vdUKfTUq/X1ka3rXqDKPxYqyBQ0h8qOjlXMons57CfQBoztwuZ0KeCfIEzA3dK7h5+UQuucaWcS1NoNtSg1x7xG2RusWxjxFqAgGXM3rRe2P0zh1ipVjUHOufEaDwRylePMxhVAKQqLXGvL1SsekYYk0Yw5xxzWaFEHVmQWpSzj8gqTLSay2q3EMeyv5OQ4TO3yyVNg0Azq1lY2D0YoTe1EZy7SQLiXMxzEWfpPVn9ry0x/2ySWeSvkMarEbgagasRuBqBf+cRuCKA/52H8OoHXI3A1QhcjcD/fwT+/A/+YP3q9StNgqn2Dq5bRFyj1TCX3NnJsRZhIPBnLlNHXzzWJx98oNPnL9TB9YiZ0kiYlYIZgCOomBlf5Be5gLrLDKAt5AaHbAAFPDrl1cqAOzp6IUUhBKKCFBRz2nvwjr7x27+rr//2fyRv745KqisKVuqPQ61LdC15Ks0H6n/yA/3v/+jvaz081Ts39vXmvXsq+FXN5onOB329eP1C0/65VsQwBbH+1t/6m+ru7+k0mOpPv/1tXd/dV7uzqUK5pfvv/6Y292+pTPfpfKSHP/kLnX70fc2ff6r6Yq5S4gB+eSW9Cpe6SAAtiS10Cm7IxEuAMgcBbIQIwKJvlzgAlmarZQBjlCSm/K3VGzAN1i3rVWoK54DkRHA21GhvqFJvqehX5dUa2t69pmZnw4gFXFiNRsvIXy5ZuIR6rYYajYoRsP/6//gXevX0CyXRzOJtAa+IjsStBEE0nM40CWO7BPuNlnIACrjfkkR+1bN4SUieIpFfHjRrXitAt2pdd++/rfe+9nW9cf8tHR2fmboeEAZQNiHeejpSOBtpnSZKkkCLeKblbKqo39cymCmNI61R++MwQ+3PZMEdBjlCHBoRxJBigNwo45epbt64qbfefFO72zs6PT3Wo88+M1cxjpWaltrIxAj0FcfB3MA0I+zIecvimdYQE56D0o2QMXU8wIcDcq1zETIVhxSxlBkgg3saZb0REQAw5bI5hcNZaMAaDrFapWogiIFtYajdvT1dO9jX5va2OSWfv3ppwH69VlMSRjp69cqchHf29/Wr776rTz/8WD/96782xyzkqLm/PAi+hbmteO3MF0AiHDgWGQuBQMRoRuRy0XYgZl5pWlC4zhn5e5GmGqxThYWcVtYLXZS3BsAzyk9LXFgpQgYXRwvYVknzgn7C+YxjkmhTp2l2UY0GMFnkM0g45C/kJolpZXP0t2tVcxjHFikZWz9j3feNAKVbcpEsLIrUyAugLiIkLWbUsYyQFryvjK50rlWzXLn+MgPL+R2HdhaDaTFemAVKnnWAGVluPWjZuOCAB/8zAjXrpWL+VMqq1zwDSPi5N/cPdPPghoHqP/jLH+j1y0MlEb1vLoKP+cicudEr6Rv713S30dJyOFAczTRfzi3aLt+o2DzK4VAKEnN346SCGKNTcRUvM7Cb2D3c1Xkbe8BLPh97L/wlCGiwAmCIxbVVtIRk52Iulmw+zHCCmBCFLtqSEZhGAGeuYT421yHuzMNGXOAo8F3/mOu5dL2Jlo5u/8s6LrP/3mJlMzsyIK9XrVh8KDzY6cXU1v1SOafVYmWxsZBjAIQQwOZYsQ5QJ2Ag6jUhatB+X5sTGPdfsExVrJZVrPrKEWmYy9v/x3vj95xHTHPFXJ7miiXir1YzZ4W9xyQxIULFKysOQ836fSOAvQiSyM2rJeQcrBqvvVw0J3BgToGc1pCcmTgE8pfnFies9fDxPsyd5kDcwnyl+Hyk8enIrCi+V1Q4xQXh3OnMa0hPumWr9Zo5G3H38PmyfuNU+1LEwRNrIg6ecdzPiYGz/E1YGFhbqXLPFXnu5/JqrNVrJYu1vLJnMYxVejLXdLIlaleKqgLezyKVl3T8Mm9disAlOcj4ALLzWVmHH4SklRk7McClkdkRW87RbH239mXbmTnu1mQQVkpqtgnbXRuhZsIGgGgT9CRGAFvUdbpS0Su6SL4sjh0is5QrqIIry6vo6PmhAvb4JQ4R1/nMLxwjBdIJ+ZzpoPYrmq4LOhxHOhrHigtFJTgCszj8XLrURt3XZtPXRrWkNBiqnF+p6tG9WpTHHMNty55WqzsCOFnorN/XGAcKhE/G8gFy816Ka7r2CEksqUCUZ8onBGlYtj2yUHXdujaci8RSCUi4oEvUxcy7sebZnMekgOSNWDfSNp/X3DrWET+tjIiE0MrnUi3jqXyiyItFI80hGfg86WWMQmo7XKy4dahCqsvFykMAQwK4uHEXF4zryxyKparqja5Fu27fPNDOrQPFcaAPP/ixXj19CgujUoyAYCWPXsRmxfq16VoFwLVu7oUjgEmRKEMAZyKSBRG8rCMZsn0Zfc/5KEhSjSEucmvNIX8rJS39kmarpUXDYnzHic5YEb2dzBJzy/HsMd9tLpD+UHDCheJ6IT+/VssrabteMxK4grv44kIVY+dWWs9T66G/e+eGNjd7RnI8fvpUF2cD62Zu+yTKpGq1GtYpf3JyZp8FZ4NLPQzPjRMNZeKrXxJv/KIO4TIhw1mhEdxRxxAUiwpxQ9WbenJ+oX4YGnnoHMDEsEslng1ikIsFI66oTWGc4oKvQqurazfv6ea9u2p16uqfv9TzZw8VBTMTpVjHNqI1CI0o0XK5Vtmvqlprqlpvqt5sqdFsGQmAMztNiYqHTFtoOuqrf3Ko8fGh4rMzG8dWtaIGxCV9n/PEKhCCILJ9j4jdZa5gghxrqWXu4hBFCLSITLBW8ApqNGuqMrchn0Yji98GpLf9n/oH5g1z2avYug15xF5uceIk/CyI1qeDmv3OnTdcXyT/3jnKefZwTa+pDyngAGXfJGpfdnbim+r1ijY22trc6pk7ejgcZS7phqLYxarz7Fgsv8v+t2eSz8F6r020QVepIx/t78oEQo6rwznmXJI403H9Iiy5jPhnj4a4RTgxmQeK55Gts6TFVMqepoOZOdFwgrNuIqKDZAiDNc0IqlSLqlZdNyXC0jiZm/OXeFKc3DyPhUpRnc2OWhsutjQgVWedGknMfQNn3KA/0AjSZhwqnIbW99tpdlQqehoNJpog5ESotmCNcEQiTjvOTpCw5ju8XAchTW3eZQkwWY8EZCrj54RMCBbdmRFieHNrS3s3DlTb6CnOF9Ts9YxUHY4GarXaLnLd9s2cppOxIx65KzKumRgHsdB0PFYLsh6BVxCai9AijkmysU5OiEEnaIQE7m1tGYHLXRACGJLeTlWkXMCwG7mNoxIiMFUQzHRxfqbDw0Pdun1L1w8OVKpUzZVoDnGWlDBywt3FXDMTnJWMPEUoxni/fvFKTx490fCsrz2EF/W26iXfInaJOOf1QwDHYWDnBEQv3I35HVGbpfhAgCaRiiRwQAKzt+cdAUw0b5kzrgrmagzjpaVE2fN5GU+QCYx5f9zpLK3BxpgKlbV1V/Nnzsd8bvx7xvHyDG7JSVlULvs1Y8kYMtebjbpFBFtXPH3gpZLq9N1zPsI5CmFfoGJgplEQmLC74HlqIhIrFjWLY02iUEenFxqPSM6hvmGli9VKA4hwOsI565YQSLq4/zCEEOaeYfoOV7/AGb9U0qCw1mi1Ushag3DVbPquMoOz2bsNT19rlrRLGsgy1oZfUodEhiIpJzkTFrY39/QXf/5XWilWpVGyu9B0jju9qmajqnAYatAP5Nd9HdzdUZyEOj0ZmSP0/r1r+tX3f1WHr1/r+9//gUu6WazV7W3o/oMbNmaDft/c9eSAQGAyl1kDIXERzLDej+Yr6w1erJ2AFzGgG0/QEikMZ6riykfvRYJW6AT07XpF9UZL/XCuuedpWizpr1+91NTO1pwtc6pWfdVrVTVqFdXrVVtzeeZYaxH4xBHpRdwwEQvmVG/U1Nva0LX9PfW2uyZCyVtEO2LKRHO6cZ+/1otHzxSEU5hsJ4AolkwgWSJJAVECnfQ4ytnfqgUVG77KjYq57nudtnzurkSsswZm0f/M13Axt6qE2SrRglhzKguIuK9WTfwRjaZaTGaWxIPAi+ok7hikL+VKRYWrjADmbsG9w9pAiGoHb/LlU8uCcCJgneHuijAiVbPVtsQDHOQkwTDv+WeeEbrAE2LGl05gZE505ll2v3IpLO6M8s9mVwTwFc56NQJXI3A1Al/VCFwRwF/VSF79nKsRuBqBqxHIRuD0X//f6y+ePNHro9cW6Ymbq96o20UhnE20mkdqVSraabd19PiJfvSd7+jpp5+pCUnIRXPtiBgAScDHS4IBbPhLApgYvSVqfadINeKYLjE6bLgYFAHmpTAvjSXt3n9LN9/9pm6+801tXsdJeUP5ckNBsjYSoN7yVEzGGn38gf63f/D7Cp5/oVvtuu7dOlBzb0crz9MwCHR4dKLXz54pGQ61X2/od/7O7xgY8/D5E3327Jlu3X9b1famwlVB73zzb2pzZ0+FXKrJ2Qv99LvfUv/pp8qNzlReRBYxbL26ZU+H00CjJFWQxT7joKUjF9ATIMoioImOAzgC1ITQbbZUqdV1fHpuEWkQqkQp45AGVFsX6KwqqLu9p5v3HujNd99XtbWhWTTXYBIYSdvc6Mqj67eQ1xu3b2jFJWnYVzAZmQt4NrzQi8cP9d0/+5amgwsj36ybNV2Za5WLP9Qo/X8BnZ0YZAHi6GTikhnHBtgDglmUZqFgRCmRf43Ohrrbu3rw1nt64823tb17XU+foW4eGZBGryIETBzPFIUTLZNQC6IKF3OJLqGLcyOCBTCNk2K9dF2dxOtx0SI2ExcyQPgCMhBSHcJtqV63p199/1f07jtvGyD81z/8oQ5fPNMqDFRaREYAV1A10/tJdHXGxvO6MK8T0w2J3d6sOJKFiGBAD4BcI7lcTLBTyjuyFTU+gBGEHCCI9Qrj8oBALZcNgAIMwoHjAapbtCYxyIlanY6BXnS3QQb/1Y9+pNdHhwY+A3zyfumGJSb5t37zN3Xy6qU+/+hjIwwBmfh8iU4lltv+D9z0KOEtJs51FvEWHXCWXUYtK41jEg9e0dTxg/Va56uVzheLjAAuWDc1bgSIP8ZisV4pWS+d68i8h1JVRfl5XFYFAegTp2bxVgbAZu4FI40cuYEDks7LXRxWtaoBnGuchkRvzmOLf677VRdvDbCYLFUFNMLaZ+OegU8sEF+CgY4UM+rRLtbugg3IdTlfILEMmEUIYSnLOetMzePwIXo+npsj231uzi2NAwr3L4B+uZxXu91Uq1GX75et97y3saHN3pb8sq+Pfv6Rzk/OrBcRsooGLta7cj7Vfrupt7e3dK1SVdy/0HweCv9oisvcIzIXZABJ/0qT/tRASxxOfFlvHZ+zEYsOfGY+8gnW6nVz4wP28v6T2LkFIdgBf3ABA9LiNrLEgBiX7FIRYgZAMXMqrxwQbqQF4HlGeGfkL1OlWqFjzm0CuAkhLy3SOyOCDczI9BPOKY4IhAjXlRobLVXqNSMEnz47V6GwNMfSMllbxLVBVnSBrRxYz5oPiQgwa2KDFY5z4nwd4MfvEe8f3B73J9GjAOnFskX7QgDTYY6QaI1LDzBmiTMU103FQNFaxTfiol6taDIcanx2Zi77GgQthCwiJeLaEPHQj4tgBbedIKNTizkvVjwjaiG5Ad7oX7RYeIA4K1fOIqAhWsaR9aQyrzutpl6/eGmxxQBpWUq3AWkWt0d3oH2tbD0DbP0yeh7yzpVSG+g3T4nUp3ed+GyEVDgj3LMGedjuNgzcBNRqbW4Z6E+WXRJONR8PrR+4w+tdLFUvVJTDFQPpUClbvCZRqjw3kDsA7BZFTidzHGfZtogO3HxhLXDx7L90XLIlxgH8OKjTatF6lXm+KOiDCOSphvgMZlOLwTZQfk2qhetXN1e+pM3upsLpTOl8qRa9gYOR4oDIY+KF3dJnrmpiYHmNkKc4ZfJFDRepzhCFRRCKEMP0T8CUQyDNtddt6WC7o+1WVYPjFyqlieoeRCrxm2Vz6MGsFysVi5WexLEGk4lzaONY5vNK5ra+gCXz+Xv5ssp5zj2sBZDXzjVqjj8Pd7PloRhhFEehopCKgLkRR55F1kPq5ixik/WUfYQIbcQVuO/oGuWfPc93QhvibZehRY4yD3Eu+n7FHKnzOLGOOojGS/cp4wpxbf2PSwfum3CHPuFiQQ3r/OU9V9XZ3lNrc1O3vvau7v7Ke1g99Sd/9Ef64Ht/qcVkqo2ipxKilVWqOi5W6iTW1E6sLfIxwZmerlWBxDd3VrZYlLNeZJy3C9yE1nppZMUsWWlGmnYpp6Vf1JKfW6DOYqEpMaBEyxJFDlEBqRHPbY0s8QzQiY0rjXMmMdqpVCvl1PIL2qiU1a34ajLGzO3JREVIj+ValYKnN+4e6Mat2+bsPH75Ul88fmyCDQQ5TQ9RUqrd3R3t7m7r8eMnmkxD69i8TAip1ficiILO4iAzsNfeslNI/MIBnKnJ2L9xddEIPwVA9ip6OQ41Bnyng5Znj3hw4pBXvE5M5CU7o7HOHU9CHUWJLtZF9a5d15tfe0937t1U3c/r5OiVI4gsWjxnrlaEhWHAGObUbne10d2yVJmKXzWShrPZMolZpE18x9lw3D9Vn/qXi1P6OlSnXxrhSwmZS87IXwRtEWkCuEQrVTurjoLQ9tmUtAW6FHGds/dBYpcL5h7baNbts5i8fq00DI30KuGKxikoerk9i9SF9J3TM5okthbxZwRinBMw2XLkvmw+gBCysxGvDsFltvfbWkWSBCRaKa9Gw7MUo83NTVuD7TnGxUgS0GKlne1dcwOzJ0CCMnactZjfdPyyr1gENM8TZ3iI3ywq3MRoVleRdWIzuy/jd3FCIuSCxIhjW0MYEx4B9jYTsJlobWUixemQKgzWeDPW297OwjiPnPCGmmiCgIh+ZW25JDf9qm8CJc5u02im1kbDhEb0vrPG8u94jpwzPKf++YUG5wNF09Ai7CGAG7WWOf7o8z07HWgwnNlxxURhrN8L+sxN52NEPC+/nP3OesjRtOK5yGHEJW5Nd4s2gknOjBCjnEcQam1sb8lvt7UqV3Tvnbc1nk7MbYublDXQOs3zOQ0Gfdt3+JxNRJTM3RlpsdTF2ZnFZzNPOANal7ro7vRUabVMaGViJfrF53N1Nnv2uQ6nEzXbbbvPIO5CwOZXSGZKzQU7HA4tvpkxh4D++OOPXLXB9Wu6cfu2EeE40ElWQDzFGYN5wJ8vI5O5l21sbOjTjz/Rk4cvNO5P1GtWdLC9p416087TkMAbjbad5SbDgZGlpD1RXYIrmnsYJC090SRIQPqWESuul9YVzmdB5DL7Q8mnHLdoZOM4jE2kAUnlsuldWhHiIOagE686sZH1mVvkPXcId2fgnxknI8IzB7CrC8ib+AAXMQQwwqVGo6FmvWFjz97GXtqoN7LPL684WVh9ThmhEiJQ3OPzWDnft3PeNAx10u/raBAqjhaqk4LQ8BTkVhqzby6lSpFQFhdpTUXHdIYwGCGWcY3ycyWL/Falogshxo41JCaclCZEKdRO8MDGC73b9PRuraiNJFQ7l6pdLlpiU3Ojp87GlroHt1TZPdC//Mf/i4bDE+V9KaELfGdDW7vbatTbGp4M9eTxkSpVT+++f9vSxc5O+nbnP7i+rV/9lV/R+emZPvjgA9fnnKwtbaXba6m32dNsFujijPj+aVaF43qN0ct79bqivHQUhgpWqaUR5PNFnZ9NVK0jBGMl5t6zVKteUZnknCBUNEFUW1Sj6atUqessnGu8kgbpWo8GE6V+UTm6z8s5lb2imo2aOo2G2vW6dWi36w3tbm5Z+kpEukOEMEgmYqg2aqo266q3GypVy0rz3E0WdrCDtM0FkYLDM338k5/o8OhQkxku4lT1smdJD6VVqlqu6AQai6WmUaRqy1N7d0PNXtvWKe6JaTxXMprIW6zkkRy0zM4u65VGUaBhHCpIU3W2u9q5vqfe1rbtS5wTpxcDzfojJbipM1zJ6FeLZl4pRkzD+Z51nVUQoT3mgVbLoq7Zc0jxMmdvsjRBt0t/cOkq7Amc09nfSa257NPmzmP3JOvnzoSbJp7gTO++/inZ5Fe/rkbgagSuRuBqBL6SEbhaUL+SYbz6IVcjcDUCVyPwixEY//mfrY+Oj3V4fKThdKzRZKgiPV5+WbPp2CKg6erd39pSabnSX3372/r0Jz9VFTIDdSSXyEsSJsvB4aLK/Ys/cvgm3pM+VS6bRIcRQFggIjMPMVRQrkC0o6ynNPJKRgA39m7K29iT39rR5u5t9bYP1OntqL2zLa9S0mra1/TzD/Wv/tEfavzZR9oupNrf6Wrr/m35mz1FuZzOz0d69MlDBWfnutXd0Dfef09hPNPTwxcK6Px58LZy9bYG8Uq3H7ynnZ0d5eNAr37+1/riJ3+t4dGhFsFMWiRq1H27ANJnMwwDjeO5ZnNIBd6+y8ilfQkw3VxAOIBTLh9r55iD1MgXXI9uvqRytaFKw8Watrrb6u5cV0hkocUy7+vNd3/FHE3DaWCEMT3CXKqr9OY0a7p+a1fLwZmOHn2uj3/+M43OT/XiySO9fPLYYpch2fMGIC8M8HddN7xC56rFdQggAgkKUAi4NIsilehvwxlqBKG7UG3u7mr/1m1t7V1Td2tHtUZb61xRx6cX1jfH5QdwGreG9aDOQwMol0sHOOaTWMvxUGs6yxZzFegFoueN/38emWPKOkhxmJm7DfAdItiRJRCRN2/c0Jv37+vGwXU9f/JEzx8/0vnRazWLBXXrVVVR4icLi4FdEEu7pMsUd7bj4UATG52GEW3WEWt91L8oWzV3m3XKOVKYcYF0AAx0BDDRnABkAPklA0chnAGqcW+sALtXuHHc5bDVaWmj17VYqSfPnll0H4AMxCIXcJzDRJBf2+ppFYUKcanj5sr6unDy8FzgLDEELg+BRlwcJFKaxYs796BxssQQmnsPFzPkVtH6f8+WS53OE83gHXEYWbxmBvJZvzAkcOqIXqvazMlfI9JwF1wu0wZwAizixgFIxg1G9NcqNQd/s1ZRr9PS7YMDiz2NJhOLmSUel95U3DQl3HlZz6yNU6mcudccyWsdwFmUJmAuF29z4EAeQWZk9DZslDkUIH+zHsqMJnY9uoBAkCrgP4BCCdH0ngF8kCoRjnRAcLpI/bJ6uGdaTXN7EhMJSI2bGxzt8PWRkfwWXg3ZUSyoXiioWcipWypqH1AFwGE81HJN7CAsbd66riA7AaohiyaDwI2DK9398r0w1jggXQcszpSCxXUCHgNA8HoB3XBas65Ytyp6ABxKOIXNAbyydYgeYAPjLYaRMcNJ6FIPGQubQub6tvpjEQFNnNzlnDYn6KXz1zoYnf3X/j1EAw7ZQl6jVWJuDqKNAUWePz1XMb8kAdeIbWISzaGXEstGRylz2kWsuQhk9+yZWzuLNwcsxoU7jRwpjOsjX/FVrNWVln2LjT0eDC1uTRloaq4r9hK6JEslI2G77baL1uxfZATwUNXlymJqWUeCZGlCI8jlXNVTCeK/1XCOAdxZRbpgY3OrGrmMmMHmad4ireleg5RK40TltKBa2dfu1ra2el19+LMP1T+7sFheN28B8Ev2hePX1rZsjXO144yK62Q2ho7v4TPG+UoH9wISNKe6V9EijsxVu7O9aW6MaTiznsPdmzeMYKWuYdzv6/z1sapKtVEuqe2V1a40zP2cxyXZrms46huQ7RN3TYzmFOKFTloIW8Qfbm5a6t2lnCTroYaMsRhthABExkNCsn5UcNE0HBFPrzTPJABcGGs0HMuvFA3YZx1DNGDkQNYtvbO1q7PjE/VP+tYVa0ILADdIofnSSEvc7vS20y9KhHCcyqUbzNcaL6Tpam2RwswXahNwnxHHvr/d1Z3r29rf7OjV40+1jmaqlwqurx0HMmIJRAm5vMUnQgAzpiWIgcxFG4aBI6Kzc0vRSF9H/to/58tGAPMsFstOiOMELcS4zhWFgeYxogDILN6L2zuIHTWXG+kS5tqVkb/sQa47tGYTCHHUehmZ+9ciqXG6+RAVeZvPOIaZR6w1PIsQvwhHjKw1x69zM+J2I/aTuHTIkgK9gZtbqvc2dO1r72r/679i4oYf/8mf6OmPfqR0FqpO+OhkpniMCHBuxMdlJQEEBa5NBEu4b/KJczQhfCvXK4p479bd60R/zCzSRsIkVcy8R4BR8a2Xesjet1poyd5TKn657hjxBMlooqi8xVyyZy6jWOskUa1Y1EbFM0CfPuwq4gdyjgAAIABJREFU5MiK+oKlCpA10dLcyVvdpt5+8MA+o+FFX8+fPjOyJKWjVDxfuB3X5g7e2urq5atXVmvB+mnnAAgJ1gqvYETr5Tkl08fYE3NJwLvP3hHhTLGEZIO1NFFeUamko9lCU54P3yB9W8/LpDGspbp1ATM/+HwqOo3mehbEehIlSsuetg+u6969O3rv/h0XCY6gIgcHUrF9iy9en1+tqVKpWRTrRqdrrjMcX/NZoGg6tioXalHSeaRoNFQ0GSqZjU1MiBPq8vljn0eoADjOecPqOPyKRa2ej2fW0U5ne0qELGkAiHdYH0p5NVt1bfc2VNFa58+fKxpPXed4Ma+EPvZiweJ7m7W6PQ90Mds+yxynYhv3dzzPCC/nvOYwWmZ+cYZBpJcQyfyLDnsEXbjUms26fY4QwC3SIXI5nZ6d2hnAEojyRW1v71osK/H6PN38M2krCD8S3JZGbBbtruJclYSx5r58fUY8ct5KU9Wo//A9I8t49kJ6I+lPRYhAshGCoLzr3uQX72sezm295XhsySm2dzrBje3C6IzYIO1M4LYHr5o3IodnBBKT14jINIgDdbptI5ktMYazFlH0WTIA5xkIHjqAIc39km/rVp4Y3WWq4WCkyTi0TlnOeHRdM4epxnA93+51MVepCTAZ1DJVMl9ZagpR9YhOvnSRMq9NsGi16e79m0OX/byiXLWmr33zm/bvx+OxzRnWQGoBOMuOxyPXgWsiBAhohFB0XUeajcfmRIYA5j7DXsxDQDxsvdNRDNmZnd+5uxCJbWk+ENRZvDLEXKPVtIHm72Y/xMnr0n1KNvhPnjzRycmxra07169bMoDve3Y2NDEPZDXiNaL256y1nLUgZj39/Kcf6uTwzM5Ce5s97bS7alXq8uluSFZqVIhHTxVMx7auWaoPQlTRbe47Ry7nW+Ltc6mRwIUcgoGF/Z2ux7ikYpkUC0SAOc2ixNYsnlceCs7LjB9jyt6COJv3ylnJiYRcXQev37mg3fn7ksQnyYj5yxoFMc9cQsw8Ho3t55LSwNrMz+DPdLPivIVEjpnziAS7XdtniH0+vLjQJIo0jkIjq8/HcwXsGVqrWczZsxqmS80QAqeyZDAEGOwJcX6t+XLtYqAX1C5I1QIilYpyZV/n64XO5pH6RKIj0kCUksWWX6t6uuvndbOwVi9N1Cvl5ZuzXKo026o3O5aypZKvR58/1HwVq1QryWtW9f7f/vfV7W4oHoz1+c8/1/lJ30TU+we7evz4kc5Ozy1tirvCwf6unflGo5HNaZKz7L62XqlDj3QQaTSaah6t1KyWrdOZzm9SgeK0YHezcd6Jo/avXVO70dTJ0bHmC5IX6NHlXrnW5kZTFTpxiWOfpir7RRUrVCjkdRomGi7XmqQ5XUQLFaq+kbf5KmLGnOpVFzvfa7WVWy61t7ml2wc31Wm0ze2fxAtbDyCgraIkl8qvVVTr1LUurBUmgWbhVNPhUMtpoNJ8oXS+0MvXL/Xq8FDT8dSSn6hiQtzfRvCb1fasSVpq19Xe2rDfEUdxnl1yppjM5OMYZpmESEUEviLVKFaE4IwKAO74O1sWyY6IIZwGmo0mmg4nGl0MMuGDu6sjXCctge/J41639J3UMAD2RutDRkQaRXbHQjQx5/w3HNu6Zqe7fMHOxqz7nOlYj6ymyE5JCKVdWhj/nYlRIH+JRLf3u9Y/mRE8ffXragSuRuBqBK5G4KsYgasF9asYxaufcTUCVyNwNQK/NALP/9UfrbnEosg+OT/Vef9cKVFuAPKTkRGJG/W6dunxKRT1w+98Rx//+AN5uNKAv8wh4wgKIo/5VaJTxVSRjgCm14yuI27dOGkuCWA60GooVQtr4V2YAxw0K9q9/6a87q7SSlvymqo2trS5va/9W3d16/4b8htVraYjTR9+oj/+H/9Qk48/1OYqUrdV0dZbt9W+faByp6uLfqhHnzxS//BY3XJR79y/qzSd63x4obiQ1yYEcLun8XKtnf0b6tLXNTzTi7/6ro4fP7aYwMUqr93r19Xb6WmdW6g/PFUYjTWdBRoHsSYBh34iCVH04oRxwJBdFBgTHEy1qrkS6SWNkpWa3S1dv3VPN+7cV7HaUMGrSeWq5mneAG6v1tTu/i0lac5iEems2tzuGmgNRGbJm95Ko8NnevjTD/Td73xbk8GFzo+PNB0N1EShDnFnPVqONMp8Kvb5XKrBARtwHuEWAHxGnb3GSWGx1k7NT6/h3o193bhzR73tHVXqTa1x5cWJ+oOJxSVaVS4Kc1BPqG965jLHGvHUuSRSPpxpHQVGAKNmJ3oJcjhdGoPuQFQA11WqMALEztzAycLA5EatpoPre3r3nTcFJzrp93Xy6oXi4cC69AB7AYwApiGCnfvXRa1C/jKGdICiCI4hWKBfAJkKQArOPcL3GBiSxchZKiAdRZAWgGHmgi0Y4QRgCQC1BgQB/IiIsgY4c25DXPS4MgBFpsHULvEGplg3Eg6chcVAE+uW5+JJJ3bVM1cB4LN73S6ujgvtJVnP6+RCe6lOBkQyYi9T7xtdkafjtGxu+vPVUqfxXBP6wKxANsu5BSThKy/rjwVswS3GGHrrvEWe8pkAAxlRQYQpf9EqcYR9SixdTt1WXd12Q1sbHV3b3dFsONLg/FzT4cBFF3NJNhbSGSghU3jNjDPEGuP5JXGSRc4aYZQRkhAluHjNjZoRqK4n2TnurbfU5XDanOXCD8jHeOPoBTy02LpG3f6uCRHlET2PqbxKwXquGs2GgWWsg0aNZ92Hw8HQXGz0rpXzRdXyebVyOXVw9a8W2kTJXiauFPfvQinxbHRbAkQSzVkoqVLyNR0FWSy5cy2Zd8islZKXsbLWuW3P+Y6CKDTXwCUBjKfFojDtPWcK9MwRTgdwMMc5yg/IO+eNCRhSI39tXCwm9DLi2fG8HiRr5volHtS5rAAxiLzki+cYBbzrD+YHLMsFzXABtFrmsgCIOT8OVCngEiTaH9eOc4Ba37MBKC7m2zpkLQKZiEYXD0mPFn+xdVzzTIc4g2EKcuYuy9fqFCFqnsvrsD9QgCAk6xAkypbPE2KNVRECeLPTMfAMd82sP9B8NFI+jKxvjblB9HRayrtovGpFnZ1N9a5fM8L+dDgwpwLx/BCxOPH44nnEkcY8MveXCZ7WFueIG2mr29NGp6Of/fSnmgyJvme+FB1wZwnGCDQy9/pllHZG/Fr8aAb7m8edvl3EJpCDOEELRSPUEbT0ul39xt/4dYVxpEdPvtDLw1fa2dsxJxPE9Gwytn65FaDkWupUSmpXfFXLRVX8olrtis4v+uYo2d7q2Hp2djLQZDxzDq8vI8AB+B0JjKGK93DpArNuVz4v1iDAfRz9Zcmv+aoBwiOysO7X1AB7qgp8n9hhl2Lg01fH3EF4tFyp2Wjq7PhUF6d9JaGLGzWhg1yHp4lbTFCTs76+JQ5pkipS6WwqTZZSBEhMVCx7bEamQgDfoIPv9r7u7u/oi49+qqB/rkpurd1W2+YmcxBCmW7kSRQrwK3Ha2zUTbjFONPzeEl6s7sU1ggBcClCDiE88A1Ut65oizxxrkAjQ+i0jWPrtFtcRi6ae8uzfcE+Y+YuNr9MoAARgku3Xm+YgxoXWDhxvcpGPPJoEKGdp5PZpWPgxMahhfMIQD6ax0Zs8c+lsiM1eL6ZPwjcmF+Qd9VOW53tTe2985Z2v/au2Q0/+7ff0ssPPlAymaoYLTQfjRUOxprPiIgNXE8n6xAyJestXZsTF9uWRbZCcNcrri+SqEYIYIQTubzFlhPnvgA4heCuAPqnOhtNFCHwKeUtmpt5wWvn7+I5YlkifQGykDNWLlmotFyq4/vq+r5qTK15rBI9hsQGk9QCiRgnFiPeowP22jVz+wzO6J0cWez/cu4AeHqzkzg1YR2RwWOES7C+VhmQ14J5aJ3rkEWQwi5twj5q6/vNDleXPemXBDBbJXsB7m7lFBaKOomWmvD9uKQtmYX4Z4kW0bZXkm9n44LyfkUXi5WehbEeQh5I8tsN7e5s682bN3R9Z8vWO2I9OxttDYcDTejWXK7U2dhQvdZQDbC7Wtc8iGxPnlz0FY8Q4QX2tSKifDrRGuHLMtZyEbmHPRNVfZnKgYjODo0lO8Oyz1yMZ8qxxxaIzXdRmAhXLH21QPRyVTu9DdVKRY1PjjUZDC2FBhFDFCbyyyXrEm01mhZjH0Bes99lLltcWYjrnOs066633mDc4LazuNjo7HMwt6yXt37Lza2udna3XXII68Y81tn5eeZQdIKLVntD4/HU+ntRgo3GE+soX+aIVV6ZQ826qHHXM+csAQDA36RgJgZjj4TMrVURlrGeLTSZjRVGsZGK2bZndyKEXayPvOBwFiucRfbeIGMbzLtq2cgkxEPsN0QAw+VxnTLxYl6q1ng+IP6ofoBwZO1AmJfXRo+koEAX7HkrIsCJJc4pCt2Yc9bmCxd2u9G2dSyZL02kMx5H5sRkTldrfibaSFWvlbLOcncOYBJQ40GSAf9xFMS2FyAOc8Gnrr+c1+aEo86JSwuL9ckX8yZAXJY8vfW1d9Xe6NgzNieliPdCKkMhr+l04shYhDKlovVE4zQNZ4GlVJC8Y2dU3KxEGBeL8ms11TttzeZzO29fCqzYc/j3kOKIUowU9hEGtN1alkXk8lzz+RkBn8tpNBrq6dMnOr+4sMj8Xq+jjY2OOq22kcGs93z+5roPQxPZIIIdjyf65KMvLIWo3ajr7sENc6vWCp78QlmLILLPgM9ihfiVCHPOACRIFBw5aycGIsEt5p77G+cOuoChiC9VkE64igiXf0OiiollIe9XSzv3klrCXsP74VzL62O87bOABOazwkX9ZfKRO3y7lBxHENsaTOUNDm2vpIvzCzu/us/GuYlNEMseZueypehhbvV6VqkxnSc6HY707OhQ/VmkCaLpZKlJxDNB4kFBTc8JQWdxosAczLJoY86upMWE7G8k5JDitJAqhbxqBd/qGEgjOF8tdL6cmzCRs4B1c3MvSNd60G3oBpVS64XI2mrhqLbHiQXDV77oKV/0lc+X7Plh4/Abvhrdhn7tt3/LCN+TFy/12YefKU0QPPgmGn38xRcacvflzsfrrVXs/+cPOOnrzaqdWxBUIw6Zx+4uW8QFXnJ9tUSzc04manq0WmtKClqhqJ3eprY7HXuuLgZn5q5NErrdUx1c27F77vj8XLOQftySYSan4VIn8UoTEskQwK2KdnblflOucO90jmrOZ912S1XP07XtHR1c31ez2jThslWpi77ghtuD2U+x/OfXGk1HOrs41XDc15QzdZqqW2/q4Po1nff7evHypU6Oj+0OW0AMvpZaiIUixGuIoZuuWqrmqei7zxZlVZ4kLOoBkqWRxnn6vBdLi18m3t5v1LSxs6XXZ6cmbq1C3uIqRqCA4A0M4mJgwieeeYsfNxFSyc45/I6zHlc61SsmfmPfyucUJnRnL93PSpbWy8wdzyP5KpXF8/M5IUBhXSJZw6LtrVnCVQdwt+Xu/4tqHXfO/yfj+IqvuEJZr0bgagSuRuArGoGrBfUrGsirH3M1AlcjcDUClyPwwf/0D9c+nVJpqqOTI/WHfS1RG2utMJiq4ftq12pqoU5OEv34L7+vhx9+qCIXQSLbcLoRZwdxmECrgS/iEuISsbaoSiOAiUgWIAruwrw5gIkTqhFbVqQDcqEYALzb0M69+yp3t5T6TalcV7IsqdbY0P7N23r7/XfV2d0xsC989FD/8h/8fQUf/0w7i0g1b63q7R11H9zR5u27GgwSPX38Uhevj1RMYt3a21a1Qj9oosl6pdrtN1TY3FbqV7W1t6NCFGj27LFOfvx9jU8udDFKtG5s6jd/9+9pa39b5xev9PMffVdpPFI4HWs8DjScQPzlzU2C+pXoW+LKuDCk9EwakVFTocqlEHdHVfs37+rt97+h977xN6RSRf1JoOPzgXLlqpG+uJIKZQBtT7VGU51uR1vbLQNTo1lkvcbjw8c6fPqZPv3wJ/rB97+nRRxbHzBgcbvRMBCC18IlBdAG5bo5GegE8it2aQfkA7QwRxJuwig2dyxRr4AngL15r6itvV1du7Gvdq9nXcUp/ZxxouFoZiQ/nyzRYQbYG4DB3+O4xhyRpvNIxSTSOiTuM7SbvLlNiNQ106RzwpmzbJ5oMg3s9XA5I1Z1Mo4MeGg3a3r3rXu6/8ZdNSq+poO+nnzysaLx2MWP8hnQnwnoBHFIJPQCBqOgol+2OUgnFSQTRFnRAwQgyDxv0YAGehi6m4FWvDOU87hdIN/45wyc4nILCMkA+AChRFNy+S04AKVWr9q4DoYjG8cybgm6TRPeOxGG9DvGLvZ5JZXzeTWrnoGA1j/pTOVuEAHZCkQAuqhg10PrBBWOUAVUcFHBFkeJi6Bc1jSXU3+10tkcgETiWgpga151I4AzwpB+YHCTzAFMj1Nx7X4uvWr8PD5TmCF6m3GWA8zi/t3stNRtNdVu1FSv+Br3hxr1+5oRwwmgjVuBPmcIgzUEuiPueJ/8bkAmoG5G4rqCYQeEMT8B4wM62C6xLwN9HTFpPZrmmnYECYp7594s2FgAGDK/OvQSt1pGorK+EfEZJyuLV8R9QKSic6AU7DVh+nHxl5GBv17JMwGCv0zVTJbqzJfy4lC9mqdWHZANUUGkGIco7iB7/US8+qrR7T0NDEBifhi4kstIUIhEc+o70A8CGJdeENG76MgnwHBIMdxPuLIumQc+E0gsyN8wIdbcEYi4ai26nDha4jQzgMNMjxnJx1iWy85tznqAA9pwM4vYBhTBDUB0YOZ+AuPAmeoVFdU95c39u7AotmiUqm5RrHl7DhBCMLeNUDSA1b0OCFiexcXS9chaAEEWLc5cJDqT94HgBeIk4P34vgqQ07WaziczjaJYs4SYQD47/8vINrJaIYi6rZY69YbCGeSGIzji/lDLGEEOGxOlmwUj/XLVinYO9nT97h3be16fnuhsMHR9ZeWyuTCZX5PxWJPxxJwC1Yrv4rcz5T8fM042OsAfPnxioK5HeobnnuMkBjzPyff57Jwr2P1ysc/29DIQThvh+r5xbRbyFrvbxjFLjO86r9t37+nv/ie/p9evXun73/tL/fQnP7buX/ZPc+WyHyJKGoT2GVRLUr2UV6fuqdMi5r9g63Wn09SD+zfk0WX/6lgXFwP7HCAwzY3MHFimCgNi8ZaaE0vBHu+2BNcl7fgAE44sII/LBVUrnkVws5ZDbkCaB9OZkRSIoQCT6YPs9TbNqRETIZzLaTaeKZiGWs4diYgLZbXEe+Ri+S3ivpjXfEFE+NqSCiCAj4fSdImoRVp5OZVwIUEAm3M20Y1rW3r73i29dfemHn74gfqvXyk/j3Wt3bFoYNzo4dKlQUyZUxCYfll+vaZ4mVjvYzALbc2AdMINyPvOIfbKFS061itXDAyn17viEdvN/uGeGwBUHFkQs+a0+lJM5CoXWO+c8409yJQ+JsTa6HZt7i3mRPRe6OzwpQmerH8c0hhCAwLbHPVLW+/oGUQwxUvk74tj/k5IopwqfskEMFubm44ALpVM5OXVK9aLuXP3trbu3TFC9tH3vqeXH/5cYX9gHXvJeKb5NLB9KphG5jjEhQj5grPfCFmOFfQF0x/NuuOXrI8xAnRFRMK+lStYMgPP7oKzDWchz7f/73w0tf8W93Cz3TCwlQh8uk5xfuI2q9NJWyypgsiMZ3+xUNevqAP5Tqw76RpG/gKqu6QFcwriqq26eTkZThVOY3Py9zo1xeFC8zBR1ctbv6QJjDLBDA8rrwOnHWcS6+xmTWN9tT5B1sksTSFzfdt+lVWgXLomrcY7n1OUKyjKF3SWLDXmjJOXzTf+TiIzq2upSywt5C/jWSyrv0r1Mp7rizDSBUJCDyGHp81KTW/euaPbNw907dqetrc3NRoPFFinaF69Xk+b3Z6JKzgLXRyf6Pz1ofo4yiBiOYPNplrStRrOrNoEgmm1dnOXPdcijiHyshQfa76lrqFIP6Y0gvzzfHcmyYRkxLTzrDJCOEM3u201fE+LYKrRoG/OLuo1OM/hpoRIa9O5WCormMxszcYBZmtHHCuJIptfnqUvyLnNcYYaAUw08CJLT3D1FJ6XV6NV19b2prZ3thWEMyN1ZkGg2WxmayvCuEIRQqtipACvx2J4mUMIFwt0XKfWb28kV4FEA/ZnJ1z1CiUjnlj/ERgMLi5sPbRo4CjSdDZxvbl0mHouvcDOLdTekE6QOgI4Cubyyzm1m01ttDtqNhqajsbmRCWS2PW20rmJg9ZZcL0KZ8iiRUHHCTHVedVqFW102+r2OroYDPTy9aHCOFWlXrZo4OGQuwlEs4uZ5o7SZf1bE7s9V2jRwZAp7tltNCu2ZjEHalU/6z9eWrrNarFWs8p5xssccjMnhspOZkaCE6FtFSVr5dlPSnS1ujOI1TxAgKc5Xbu1r/0bByZWCCHe2DPKRRMGTaZTq7DgzE2qBBHRjC9iHD7zKAjsHMU5nLMf6yEOYCKgJ2HgCGDrPXfEuwk/Sewhrpl7qlc2wZ+ruHBiOohSEhuICmff4sF8/eqlXr56baKpRsN1SW9vbxlpBpnPXYF5BVkFyYdg7+HDL/T86YUqXlG3rm/prXsPNB+HKlDlUCgpnnAOTMwBzJLPeyGS369UVSp5jvjiXl0sqlmvWVUO521+ty0iQ0Gt7gRhDe5+qGGewazKg+eMc4BzNHt2lkBA6frlSVTibuFEjpeuX0vfYZrZmle0f+acyn/EPZE1mB7ZiwuXcGIEtd0fWTNJpmByuYjyZq+rg7t3dT4a6tnRsZ68PtLL01ON4pXVlLB+RDjRfaLIS6p7VVM5zJiPETHwOTX9kt03EOsGCMNt7+P6kbOYegh1ZH/RYmUE8FArTXOpVUhx1oCgrCqnt3ptHRSlrVWiVpqI5mxSfHCARmleJb9myVpUDAzGI+WKa4ujbnYbeuPt+3bQOX59pMOnLy02nbtMMAt0dHisKKTawV1VOMtZUgkd1rOFGm06c3MKuN9Z7zrDU7SqGZI0whki5VSdlq/5qqCLeKnjKDYBFHjLbndTbz+4r4vRhc77pxqML7ReLyz9irSpk9evNUUUUchrkOb0bJjoNJFFSdMhX1IlEw9KNX8luGnO/x7JMAglez07C2z3tuyOUiAe2chpX61Wx+YGoguSRC4u6MR+oaOj14p4VrW2dWd7c0t379014Qwk8MnxkQanZ5bQYXsaqW9BYPP44OC6rYmkJCG95rNN57F1n1eZP1GiNSLfzFU8HAYmdtm5tq27bz7QBz//uc5HY9tLObuYYAIhSo46q5niOT93bZ8ra42r/EFUgRjbEcB0viNE457L/YJ7MF+WprWgZ1vabG+oWvS0ChONz0ilQTjjpPMINbgLg2eFydyeIUu2IinLSQqyO+ta//yKAL4CWK9G4GoErkbgKxuBKwL4KxvKqx90NQJXI3A1Am4EfviHf7BuNOt2cXr1+pW5FbnVAIAAaG40Gi5eN451+uKluX9ffvGFKT2rAJiQMFlUF7103IqIwbUIZIuAljnjUPB+6QDmwrRaqYIynqiiclHBKlGCC2RrQ+39A5U6PeVrLXnNrsYTSDE6czd098E93XnvXfU6Ha2ev9D/+t/9t4o/+bn21/SqhprUc2rePdDNd76m4Xils9OhguFEHn1fdAA1fTVaNUUAKa0NFTa31Lm2p3sP7unks4/14off1/SzTzQbBApzDTXf/Ib+7n/538jvNfTRD/5M3/qf/wfV1oGWwVSz8VTDUWx9jVzM4BdQsKZzoNK8lqWSBnQl4vrZ6Or6wS3dvHtfB7fv6fqtu9q7cVvRYq3XJ+d69vpImzvXVGu2oEU1ms60s7NrgDAK7FkwMxB9OrzQ6ycP9fEP/1yHTz7XyeFLnZ+d2qWNzp0KHcFZZxbRfwACjiDMIgMBQADqi6jYF6a458IE2G6uKCvALFpkJzFtdELX6HTb7KpNpHGrLa9aMxfwKZckgrzSnOKYrjTnOgSYsc5DQB3IzHmowhzXyVRL3CdJbH1i1axzjv5OvhfyF+C9PxjJ81zUJeQLRByxgPzcrc2mfuOb39D9u3fssvzoow/18vET9c/OzDVSr9Ss44dLOU7PySwykBz2IlqmigD/zW6ZU6nCRd1FknJBNNAD4jNzoAISuYg6oildHxBkJe/N3L90OUL6EltqzjfX8QZICcjEvL7o902VbrF4APfJQpWyb2AcEcl8L89PPsuqxi0IkApbB+nB/dOIPevdhCR35KGr8gJwdQ6ZvDmAL/klxAdlBfm8RutU/UWi4WKtGaAicaYQ2qZmRmzgVM04gU09ncvL4/m87CY1QhRSBtAiNjCqSs8fbpt2U51GVXW/bPHn4XRin8ESEhsxiHX6mXfOek0dwUoPZt6p2nFXW7T0L6FbdOZZF7OLesbdBhn6yxdsc58x5nw/OccZmGWiE+LFeS+o2hGZQIK1G2o1GkbmDIYDDSeRAlCoIuQV7iXXswfxAiAN4spaxnMEcON79An2pEkgfzRVdxLLjyNtdera6NYxR2kwG2pAt3a0oGLW3hP9i/Va05w2RDDSc8jnl+RSI/KJgSwxNa3DimjnvNqdtiNxotj190J4FCEVLaf3yw435ijzIUoccTrHtcl6a3O7qFavbaAg4B/gKeBzloJoY+l5zEDXrVwxEtH1/zoOEEDQucGMijM3W05zv6iwWVGKmIK4y8FYaSDV8lKDiF8Al4iuNicAMZI+iy83B64RKY74YJ2wiE3DYZ0jGPIX+JU1qB+mWhLZ12loY++aZsuVToYji4KezRfW0Uf8KRF8kOu1clmtas1i7oiKJeZuFUYW4z+dsButVarmlCsXNU1SrSDbr/W0e+uGotXSeunGQWCOAQhgovCYY4D8uAaJs201qzZWFgudz2s2nRg4Tez6xcVc5WKqKk5onnVi4YhxX+dVq3rOJYDAEy4lAAAgAElEQVTz2cDWyzwG3Osu+NPWX+FIXRjhtbfZ1f7OpgOo603dfOc9/dZ//Ht69ennlsLx4+/9pSaHryzulr+P11wq+xpMQ1vzYGhxYmy2CtrcgIDAzrvW7Ts39Ou//qvmgjo5PdFgMHDR9L7nnPnEe0ZzjczJP9DwYqiIXt45a9ulWMGRZbjdl3zhZLQ+Zk9VIsCJ4uMRxNFB5zpuC1IDAHfZ3+gCnM5sTMpF9ivnKmPNgJRgL2G9ZAIhovFIbljONU/pul4pWK51OCAKWuampEsi5xGJSdx03pyC+7ubRgC/9+Cunj38RKfPnynqD1RFhIKugfU3VzBH6myxVAThBWhe9S3uchoEmk5CkQqK44u9hzFltS1Q4VDy5XtV54AqFFQhMpVo5OUi64tzvc+W5pD1wtoamLnd6G6u1eqq1GpZpGdZtXpN7c6GkbRxMNPFyZFePPrUREU8tID3rNuAnMS9QmqwjkT0quP45QBi5pq19Ti7uuuCmvWq9VNub205J6Q9l3n1tnpWU9BoN+37Hn/+uV49febc8+OpVnFipBzipNnMfZZlhB70fGfCHsi5hO5rIi3Zm5RqYd3ebm/BKYprP1yuzAHG50eMO25tANlwPlfE2UE59bbpru1YFO/RyYm5N69fu6bre7u2v1T4mdOZFoOx6qnUYp+KqZcYq4QbDcccJxJiU7PYk8xASU22CQwYokqxaD3TfJmwgT3QNZkYkWh9ftnejzDIOaIcsGwrYubGNj3HLzmAjRjOkh2sEqTE2TenRb6guFDQYJVqhOAgTU3EYM0UiHGW0k67aaA5hPpCBZ3M53oRz/VsPtfULyohhpLUnWip/a1NPbh3V2+9dV97u9sWAU+ILMA8ZM3B9eva3ty0CoKnDx/qxcMvdPLsuZLRULlgpnUw02o2VT6OLWaWtdgkMmaec3uv6wVdWw8yR3fOIDjHcd2xPhsBTNJItnYZAUzSAeRdMa8W5wJi/HOpJQkhoIE043wHMcU6QHICCQ64OiFGiEXlHMW5iJoM/tmDHHSdHJaWws82AmG5NBGLE4+5jwGxCbHPCCZn4cxIceurXpA84dyWPFuc+SB+K9W61Z9wJmEtS4trrUsrpfY+EMJwhnAkAMRvrVxVq9ZUo1pTPAv0+aefWeUIpBD7Nd/DdleiXpwvS91wiSu21xfLWtItTfJLmbtP1Yh6CEUc6q5vmS7w2M6cMXt7Jl4ydzWcB3crkmZ8uo4rlmACCQwB/OrwRMlSFvcPATpEDDRH25Gz83Y6X5tw0vW3IhjkXkaUMYk/OVWo1rEqEdelDNVuPfArYoSX8tnjPU9+mQqB2M4mPCt8WUoOd53VylI+ih5R1M6xTKJCkqYKlsTcrlRp1HX73h0jgYnJvkzo4ZxMVQrndp410iIundPm/qU6xZJ9XCIH+yTpOFR+eI2GhnSRmtLGnf3Zw0vsa5DElYrdA6xj3fdsPWW8Ibwh4HFwQsiyH7LWh8FMg2Ffp2cnFusLKd1qNvXGvbva29sTomm+d4YDGHf/yYl+8Fc/1GS01s7mht68d1Nv3XtTg+MzLYO5paMsgtgIMty8pBAgkuRZqNbqRgATRU5aBAlD1FnQAU9CEmkQuMJNoGGHJ/aRktYIK7MYaYQqFkO7XJlg8jIq2qUYuIQI9mCIYARYVlvAHdAqZdy58lIAaUuY/TlvrlfucSTP0GvvkpA4T7jkCiOjGXOi4BElIMLb3tbz42N9/uy5nh6daRynitgn2MMQjVk9hiwtieeKaHETTbOHIbQg+t9qJhYKc9zZIOl4JnNqViqq5D2bk5MwVl9LTQtSWCwoZK1dJiqvVuoVCrrbami/lFd3lcifB6oiiCpDHpY0TlJ97eu/poMbdDyv9G++9W80i8aq1Euq1D27FxiKQW1ImFhXLrUcF/2RFpf7BuI0zigQjwu6vxfmbDanaOZ+57zIs4zohPXu5PBIw0GAolL3bm2ptdHT4WimH3z6xMRKiJxu7O3pP/idv61aq6ZXx6/18IvPtFjN1W43lcxjEwEO41iD9UonSaqno1QXnP+LzG2Simry1zk1Smu1Kmv5Re5LqYlHSKa6eeumdnf31OlsmAAN4hciGEFbu9m2WpDBRV8vnz/Xky8e6uzkWIsk1lavo+2dLTU7LRWJvS/k5Neqhk8wWj/74AMTHNFRvMKFToT65qbu3L6pNGUOhlouifZfK5qMTfxaQ2RDlHs8N4d8PEFsRmWJp/2bEMBv6gc/+rGOzgeK2TDZUyF/wadIJbJPifoiJ6ak55319VLIeLmvY0ZAJAsWVayWVOnULPFlNIs14ZxXkG7vH6hRriocTjU4ObcMe87vOKRNnMn9Btc2xP6XqVYgIL9UA7Fe649RuVz9uhqBqxG4GoGrEfhKRuBqQf1KhvHqh1yNwNUIXI3AL0bgL37/v15XqpBtMnccwD4wkEWzApiheoRIu+jr4uhIr548Vf/4VIXlWjXAWUgSl1KmRUYC0seV5tZGLFlEXCFvsbUADq4XM68ifTPFokWopbmVEkC7ZlXtG9fV2d/XulbXokBsEITIWiGRhIuVetubeu9r7+nO/r5KYaR/8fv/veaffqL93ErldaLDVaDcZlvbd29rHNIdBMFWVKNc1qB/ZmD85t6mGjtbukBBXa2pu7ulN955Q4++9109/LM/0+zZS63Skjq33tWt3/pdvfef/ecq1sv68bf/H/3xP/wDVecjlYh9RfU/DjWPXZ8R3T5mlJwDqOQVF8o6VV433ntfb3/913T3wZsutgtyjfi3Tk8lv2pOGVSqXEaJ9KRL6OHDh9q/fk2b3Q0DvJ48fmQXcFxBRy8e6+HPfqj+8SsDiiEqLoFHLmKXfYOAAfOYLikcujhjcqp4ZXOScIOGAObSDbgAeJXmuMQjF+ZilSqmKy6XqtqsqrPZ1fYuEdB1A1y49gyGE4ujJAIb4J6fgeIcMsBI4HLJYsyIGcxFM6VRYN1zgBo4gP1iQVW/rKrvmcM3DEKLYJzOQgNGwDqI2oZUhWgBZM6lRd29vaub13e026Nfy9PF0bHOLP56Yo5Ji57lQgjwzMXSgOmcBrOFEcDMy5yXk1dxpIE5Ken9W/GunAreAGTU5Mxv62x0l0oIGQiO1Ny/Sxf7DQCWOTkBKnFrdjpt+yzPz88NXDWwOIuA5RkgPtPio3M5+YzXmu7KuQFvgH3wZJB7AFqolk3lz/Nkrhw+b+e8NgU6zgYeri9jKWUEV1wsCO8soHMf99ESF0ZGAPNcWwem+9nmGsWBD7jDeyb6yrpbHSFoc4ReMqVq1jz12nVtbbRUQ/lOd14UatQfWAeoxWaxIjg0DtTSYtYAmJzrkf8fRxVjjXOo8CXpi8jBkb846RzwDtB26RBmHgMkOxLRdcDy41bZ96Qg/daF7CLqa15RrXrVhCaQnNPZVNNgrnC+Ug6ul2hCetKWgJaOQGIocSIC+OEOATSuQ5KMpmpNY92YSy1Apk5N9ZavZS7R2ehcQ5zF8UrwfZC2EMC1al1JvNT/x96bxMiW3el9343h3rgxR0aOL9/8XlWxiywW2c3uZkMSNdCSLLXbggBJ8LCwIANeSCsb8MoGvLcBo7W2BAOC1PBGsmRbtnuQutnqFt1Qiz2wWCRrePWmzJdTZMzDjdH4fSeyQGirWmYRiXxVfBkZce45/3PO/5smA3IOZx6OGQpgnh6NMADgrT02z7OcFgPAYHVNaEKjLgAApolzo8xgHvLMeN+z5ToAwDR0ARbyBdXaLYNcqAMDABzsabeTMJAz7NIcwHQD0HYap37cqHe3IC6gUyHStJTXsFbSivxBwKjhVFl3qhTFBTicrcODBbRBY17b/sK5YMG8BYmYV6iareViHWAdRzNnI6s9Jqu1ulMiASLFzLP7DxSlZZ33+3p1fqHeeOK17eZpkrpBj/q4EieqoBpGtY0yfLXUFfaDnaHBsnwSAOAxICfNzUZFFYhEqA7XaxNCBuOxATaUOcyvYX+g0XDkxiqWq7ZCj3IGTMmIpb6aqJCtgm0j096gbPh7ef53EwpsAJjPe3OdCcjFTb5YsKle6WC3pfsHe7q721K2mKt1/4Eevv++furnvqnT16d69dEnevFHf6xPf/d3NO90za5CFWHC0WKhAXUd8GS9UbuSU7sGgLHS/m5d7777tr720+8rLqfqdbsaj0L+IZ+Vrjhryxlrg7H6gMAX1+pd95SN5gZD+Cw4GDD/qBtu6N40i3kepWSbIxrWJqojW1CSlwk4DxAwmriuU2fTJFUB+0tso8nHnGaeJ+xhTEqypqu1iq2Nh7OJhraR3OhiIM0pLWmkFWQl8imLsZKkZNVJo5Lo7kFbX3ryUL2LN+qfn2ncudZmOLHCmUq/RiVSTjXF/WIxtxU4FqGggqhfGJ8Y9wZy4EFfrPZBeZYoRjlTiD8n4MDPgDDBumAfMRnFcQKW/gbGA+NmVRpgb81KYIgM1EX2CsaHTFGsRa+vznV1+kqd189VKobMdsaZZqdJQABlkAlMFAqgM2sXpwJIKwD5zEP2WRTKqNR3Wk3bP0L9QPkJkAPo4gRKbBEB4lDaQRrpD6yQ5XUAqyazAGTTGGetFmPGgFzMYvg5SC4oeNiGHClArnfOedsAoJMVAPDMhDcaqc7pcxBniEygBrT32to/2PdueXJ2ahXwgwf39OTRQzWrZaVRpMlFR70Xr6TBSDUAWxR744mzEVnvBkmCQ2pAV+1EgAKSswhns4WWU2oPpR8r1EDWCSMM+Suo37AgX64i1WrB2tOg8NYuNYDAWwXwNjrBO9pWVWgiFmQJQDfIj9TpfF5DRRpgFYvNJVwz3id1F8v2WtUKU9T+q3xRb6ZTvZhM9ZJ8xmqsBcqndaTKime31k69rntHB7p390j1WlmNelXNRs173E6jYYJko1LVp4D6EOROTqz81WSi3Gyq/CJTiTOrHaxxXghkH6v12WNRsW/3E5M4rZzKBfC+hNoeK02grFDLvI9bQQ19cW2SHCrYuIAF7cw1YDqbWZELIEcmdbu963GHFIfiDOAXIhzuKoAIeeyMqTco7ZbM45zJEBAb2AuTUsjqdS3aBNU9TivUC/Y99p/wqRCXLT8Hfm27mysYIKzVm57PWJDnSznlK3lNs4lmxJBMIb4EZhW2yaV8oma5bhA4G08MAE/Ho22mL8A3biE3wO92fnBWg1wwJx6EGhJIQMGlJLjLlAD4IXEsiI6AZbI2UDObLzWcADaE1/p8B49QUOZVLpO/mgoCLyS57mBgYmZaKfu1yB2dz7DRlors67gXeLy35Af+mwl+kYFbJiP1+eaci5sQdt0onrFbRQnMuZCaaMX/VnWasfclOTufUPNsulOM7AzBs4aUR71C/Wnlez6vO/fu6t6De65/1DCfE4ikIRN8NvW+WKnVwh2C97haGwDmvmIrdiv9IAjhqpTA0tF4ntnyGYAT4iAuIRCjrPptNFxnANeZhxBhsG9GuY2jwf7+nu8Z2D+7jq8BmlFJj3Ry8lqdTsfgbLPZMIB2cHhou1xqb38w1GefvdQf/OGHnvcP79/XO0+e6t7hsfrnHU37I22YR/O1SaPUZOyPmTsAqYDJKBbZZ1HYMt4t7G59BYHYyRk4M5DLnGYPgV3APLYrkAHbrSsBisdZyCr389nWJMfaEBGAK46JlzgSBRtnE4u2BFeqwU2WKfsz0SnUh/Ggb7KmVzj7jqNXwrmOuQPphxMr5Fqs/nFrORtOdI3TRy7ENgAAQ4hhoXg7pOKauBz7XOGccEhoxP9kS2cJk0EFycR76XKjcqmsQlQ0walHrjA52IWcZsWCJgWICplKy6UOczm906zrXpK3/XNxNnbcFOMyma80iSJ9+z/8Re3sHuqD73+gD37wfc0XE8UJWbIAqSGjfbMI56gGzzpjX+qb5IETBncl1i0kBfYHAGAiGiaQXbhvJ7Ht2alFgOw47YwG2N1jAZ/Tg7tHunP3vsfmg2ev9PzlqclrROq02221D3btYtDpddRsNZSUU/WHfT17/kLn45nOVyigpaslNtKBpJPGBdWjsmq5gtqlvHareQPA1Eqs7TlnPHn7Le0d7KtSr6tUqoQ9eLHWbJJpMBjq+rKjq/NLXV9c+I5LfnC71VCrznmFzzfVGZFT3Y7X1ePHj/W197+qP/reH+jV8+fqnF9YDVwuFnS4t6u7R4e+8/MkMUWASDKlVmUz20Ary6z+XU6Wmg/pS5DlXjS5trHT1sefnag/nWoTU58TzTirrFea4iqTpoHEbDJWThlEHMdTSAuUxb4wh7nGPIogHdTKqu/taFXI6/K6ZyI7v/P+nUPfISb9kbrn/RDrtY0r4hxHr4BaNWSfogdgV6PF53dTn+PX0m9mnx/wb1uNtyNwOwK3I3A7Av+eI3ALAP97DuDtj9+OwO0I3I7AvzsCv/rf/Z2NQY5CXnNy67CudBYVB/agaJ0Oh+pdXqnf6ah3fqlJb+ibXoXD9BYApiEAu93NAxpfNIysEoqc30JTl8YYzfr8OgoAcLFoANjWrZA6m1XtPnmo9sP7WhQTN+qL5brKaU2zGVZDXSt03nnyWO/cf6C9cln/+O/+siYf/kAHq4UqBenVeKAJzZGDHc2jRLX6rqrlhgE2GN2laqr9e4dq372jIexpmsxprOOjln7w27+tD3/nuxqf91Vp39E73/4lfeWv/Cfaee9ryqV5/fD3v6tf/4d/X5c//AMls5GKy7mmw5GGw8yKOS6OXN43c2m+ymtWTLXYPdIv/KVf0s9+689o/+hYr06w2e7bQtmKhLjkRlSr1dLDhw9tpX325kTf+ze/Fxi37ZaKuY0++tGH6nU7ur4408XrF3rz/BNNBj2DuDmyyZAb0NTeKkNp4AVL4ACG0tzg7k1DBxUFGb0E/wAGz2dTNwcAp3PFVFG+qPl6qdF0qFwxUpXncrCr4/v3rB5FOcrzHKLSyCf+vePxLFhhoa5wdl9QkZN3Beir6Vi5xXyb/0tHDJ0LVm45lRIu9AsrKbiAGuCEQY1yY5b5dbC/pQEzHS3UrMVqVlO16w09vX/khijWatjWXp5dqN/rm+kO65rmhHOAlthNoiDbuCmbLwX2Ms0o2Nsw+WEJAzzQGHHuqUGxnNUNVh1wS6RpSgOGhjuWmDSNGVtnYnNhDNmn5IYxt0/fnDtTG3AVpQBNE5rqVknS/EDBwM/RlEc1vpy7DQu4Mpkt3TgDpLVKF6DWVIPwPfhEB8szsg95TTcK+fus53xBU0AsVMDZQt3FWsN15Kb/CvXO9stZaShAaa7a2iqAc4CoNC7cnKGRvl56LjZR/7Zq2m81VNwstaBpN+hb0cC7Yg1gK+YO9xYApuG62QD0hq4PACRz3baRvmSTe0wjKjT4AIBpTPHnoEINNlsALDQ3Q8MqgPVWZm0B4A0AMM/CSq+camlshXKJphN5ofOZFXPkphXJXEYtAjg+mrlWOe7OoKQMmBSKWBs6NFeFcabjhfR+XNZBLq9GraR8SRrNB7oiW5hGBuocgEuy6WKywbBzXarfGWkynLoxOgN4QCmfi1QFUAQ0QeUwD2qsGzWuSRlL+mWRSgm1AoAuKO1oCvMcAU1RatF0RcWzuLGQTyHWoP5YakZD1QSEG3U1a5O5GPKunaeM8nz7uwGSsI9Fkcz8p9FKlvk0zWuITaTrx1q5yULji4HK67WqxKqtZLcI5g3PbTsZPB+xeAZUCZmyjE/YB24AYKtRaNSjNNlIoyUWv2tt0kStO4dqHB5qkC10coU1f9/NNtYTFtsl7HghnACk5QvO5QIIZnyvLs50dnapgfPNpSguuhHJ7rbmc5AXlqYqA5ocHOjyumtwkjLKHJ5Oxga3GCOs89nEaEbTmEbtCTmB2uA8a5MHIB1lnwPAbpTztbmBmALQFGAXrBsB9ABbggoa+9FHd490b29HrSSvs86l7r3/vp7+7M/p8OlbGoxnyroDdT/6RH/4T/6pZtQXmvO5vDqzmS42K/Wjte1Ma9iflyK1SlKild55etcA8OMnjzUjs3LQt+KMpihAM5/LtvtYlkMqmMw06g3V7XSVjQmlDGBijGqDpizAEXasNOIYe/ICkyTkJZvMkHpfYYyYZyheAYAGg7Emk8wqdNS0JoYwR+bkGLL+Q3Y04wI5DYBjtsg0xNJ1BlC70dVwY/UxRJ6lQ4qLBm9pymP5vsqmKhdzenB8qM0cQGmk5WisaLa04pA1jzKVLFzIMpPlUr3J2DbVrHnqUb97bXUvX1jABtIJyqnEwMNGeRNF2HSxquX53/h0BqF7QCIBJWiy0jRHucV+D/hLTp+b+ZLHhqxe9rqz83OdvHimq5MX0rirhA2C9cPaZ1sCbKPu2d604PnnOp3LaX9vV2XUmUQdOKeeaIiFm9mAw1UUPzy96cz50sxEgDMrP51tunC2KcAIuYXOaof8MafBH9gdENjIWS/ZGrRs1c1wMHYuKBnJlP0FWXkAArm8MmyQ12sNs6VVOLiLsN+gVC6RaQyYIKneqKu1A3Flo8vOlabZ1HmuD+4da7/dULtcMeGh8+yl5udXSrHizxbKZ3PnzVIs2TfsZmGEN2xBlLgKGbsAmIu1xj2UZiEXfbXChSDYCDvinrJlEHitWbZRvR57XIJ1alDI3gBxLqnBTXUL0AXPZGyDtykA3rexrgTAneULGq026mZzW9yvybdmLLbKVM49S95LWtbFbKbX45lOsoVyzbKJlJDGKgtZRRhj3V8p6/igbcCg2ag6d5Q8ygbPGaVcHOvVs2e6fvNG015P+cWcbAODv8kG6/5CIAdyxth+RsgvBn95f9tzB58BZwbfCLDHbzQtbzYAbOVVyIIN+xbnEVrtELxCNi97M/cKAP3hZOI1UqvXHXfgNWVQcq7JYBgA4PFEc2xsl3JmZ4Fngm1sIYCP7B3FGHcOzlTh3MIZgGfE2kXhiQLUbXirtsPZiTULKAg4M3cERGonBEDC2BmVReWreY3GQwOqs/FMC85gs6VWs6WRtlIOl4OSQapLai+WyauV97xifiMwXvbrEKmw/eJIsgjnKtYTtZD3zfznvQOUA1iicmRssHuGDIFyeTSdGNTmtXAUYN9jvbInY3EOOQOVIcCgQac4MYmNHPDBYKT1YrsNs+dyN8EdIFsbQKPmAuoxTvysY0W2axHUhGVkxS/KbxSkuHuQC+tc5vBFrc4yFMDhqMceztPHAtfkku3ef+M4gxU0p+hWe0eHd47sQOATnhV2OVvKZtsM7jiFtEc+cACBOd+Tq47qkr2f7GgcFACAcXDg56mLWMEaeN7aQMelVNV6IB+xt3f7XSuvOUui3EZVSd1kDmOfzL5OveV8xLvtXF3q4uJC151rjUZTHR8f6v7D+7pzfOz3jVX0Rx8/16fPTnV00NBbT5/qyf1HapRrmnRHGl/3NeuPVSA/nmdkm3pyYDMTZSHSMH9H2O7PMtdCCDt2niCCBWAd4Ntn5FB/cIBgnLjfAEwxt9kz2T/9ZfeJsPfaKpuYiPU6EDBu4ges4r2JpgixJfxjgJ3M7SQxaMl/HfS7zu02iDyden15bW2dXZyzirvBbKHr0cyOMf2lrPxNyjn1s7VmnHFQkVdLBo6D2pyzeiBZpXGiapJ632KPxpWJ+6fX75ZMCvGKgxyk6T5zXBvNinlHLY1zGzszVdcr3SsW9FatortxXi0tVcjGSkuB7AsRodTe0ze/9We02uT1W//yt3y3psKRtYvnQZoGt5PCJq+jZt1RSjiRvT4butaXSkXPF4gijIsjWXhGZC6zT3P/BWx9+lTdQd/KcrtJeB3NzNbcb+/o6dvvqLG3r3620L/8rd+1op+vVycn3me5b0OCY18EED/vXuuTV6/1epTpfLlWn7NsHGy12UXJSG4oUTtJtV9LddBIlBbleIVqo2ZV/oMnj1VvQnzh/FBybvk1QOjZpc7PLjQdTay0J0e5Vi55X6lWOFNwzshsl31ycaZOv6ekVNbbb7+tX/zLf16ffvJMZycnujw/1/nrUxPiW9WKdpoNzScjg9ONSqpmOTX4Ox8NNRsMrBZeTZfacP9ZhjtBWqKOF92T6I2mmnE3jPPK18qaRBv1lwv15nMVa2U/TxwGgvMThjAFFcnGHk18ZsWli/pssiV3m7Sk6k4T+xl1egOdX14LPvfebsP3RPLYe1eT4OoGUWcVSHeQTvkl42nmSCn2R87R5jpzdnJs1UbfDUv49p/bEbgdgdsRuB2BL2AEbgvqFzCIty9xOwK3I3A7Aj85Av/47/z1DSx0LnsJ7FWaNIOBLbC44GN1Rj4X32fDkSZcUrGYXJBrBEEXha39CZ2P50KdWwfQiiYIdP1C3lkrzsxBwUDTZ7GyKgNVFRf3WbRSrl7R3tMH2n/0ULNczhe8YlrVncN7ZqmfnV9Y9XLQ3tHjwwM93Wvr//x7f0/9Dz9UM8vUSIo6n4zUXy+0TvNKmju6+/At1Rttda/6bsaVsIM92lf7zqHiWtVWtJPOuSrzgX70ve/pxx98rOEo0lvf+AV9/T/7W/qpv/I3gt9lUtDVyXP98Dv/Qr/xj/5X5fodlTcLLcZ99XtjLTfLoCKAmZ2ReVzUqtLS/W9+S3/yP/qrevv9n3Y+6I8//kRXna6G44m6/b4BGtSijx4+1NHhvvNVL89O9eEff4+4Su02qqomBb15/dxgxuXZiTpnp5r0urZ1pikyzeZK0rIKRfJIC24UAzJzOcfW1uxXN6lQp6Ls5lks3JBqt5pBxZBlVivlChXlsKpbrzSeDhWXi2q2m9o/2tPRvTtuOJBBNgOcndNwC43wbLowix1GO2AOzRVnfHJxm9N4nCrJbazg4GKInfBqkflSSeOVRgVKoilZSGlqC16Y7DTYq2VUYjnnYWEV6Gws1GjrnI73qjre39PR/r7arR2dnb7Rm5M36vX6bhoxX7g4w/oGAHYTAgA4BQCuuHmCOp0MLy5wfAYsrW56+dyV+1sAACAASURBVAZFiwUz8N0YwuKQhgrfsZOjEUd3gsxBBVvr+XShnVbDqtPXJ+chE65UVJryuoVgUWVrTaxDi1YTM06NWl29fs+NBBpY42wWbHFpslihHVTNKGrDbTcAwBFjjQoQ0F/roLzns+fzymhqSbrOFurM1+pha0iLA5UYcxVLZkBIlGnbJjhggU3B3ShdmpVuRU8h5yYs6rqdWtlfWsw0G/Y1wiYPlrcbukYnlYuKVtoY/AAsCViJ3zaZYjQwgziSi/MifKH8pdG1VQCjBuYZ+HPTCEKdRWYfF35Ac8gGtuNCuURDiSYl1pGRaqW8mpVUZXKx+GyQCNahwUgTkkY2d/XueKrL7sAZ0XBYLL6NpFq17MbqMJvZbra8lN4upvpTrR09ADRM81psprrsX2hExiGqJPL2cDnAJhZ720JiFVH3cqzxIHOjlKzzDSqDOK+dcmwFufPtpuTt0ZegoR7Z0g/OAZZpcSlSpQLYQ8ZeoLTTZLXYzIQJcqoKWpDvR4Yr9ruAaIwtzRxnyQb1Bk1brOL4KcaM/w8AOGjKAwBSKGJ9HhTagJvYMWflWNOdmibY+6O8G2Uan41UhxSAff8aADi2Up/1XCQXFaBHzF8ytoOMCbwOVVIOMkII1TQAY0WpSTnsB5Gup0uPe9ys6OjRI0WlVL3JVG8ur5wTzjsGAK6WKlat4yzBmmJfKaMEzkXqXF/q9OyNeqORnzkAMNZxgBljmpabtWqtlg7v3tXhvXveYzrdni0TqQUoClCnMddKMeDmykQUaqkJG2S9LucGwmzLTQObJrXFOyvXaIAbq4GtnA2Kd5MetlmFNL2pq6jC9vd39aXHD3RQTbUZ9/XDZx/r8c//nH7qT/4p7T99ywSd/HShwUef6t/+yv+mzeW1iuQB5mN98OqlXs1n6hU2ipK8DipFtWKpGq1V2iz05bcf6eHDe27+da6v1CdzcjY1eIg1K4AD9ZZna5CX182Cep3MOuwZK6XUzVADEth9YrnuXD1yccmHDWNG/afe3WRJBwvyyGDheIIVJXsRIAhLNwA6jInVk/TqFLn2YKNfqaZWKM4Wc2WM73qj6+FaGcBBIawlFFGAARCp2NOuzt9oNh6oRTY5VqQQd0QucqqLy476RANQI3Z3FKUlK9P6k7FriS3pyaQeDgx406DGjtZK9VxRedZ1EdAlWKNidU3zGlUVc8ZkrK1nq/Pq8IONglqSpivjn5RwXWG+8F8BGutW86H2+uSTT/Tsow/Ve/NSreJapTzkORS/GwOGOFeUKqn3ScCRm2Y/4390cKBKUjLoO+r1NO73TVKj6QwgWI0TpZzsxjO1qlUD9vxD7WXO+/wHAWJryw6AY2IGdXEbFcCf8wlWmWWriCC+9HtDA2axTZgjK+rH2FOj+sNudZv9CJAIsYTCj2q+nMR2OGBOQbxCYYRuEyUgVtDVatnqo3azqocH+yrOFhq9PtP0zaWSSaY4W6hoC3jQXlTKK20Adn32DKAUIqNqKW8QmPow64cGfIjCJCNzq3rEQpRzrWsj9vkAAYxvyAHGYtuOGFtVqUGrnwSAb8g0WxeErRBYi60aelWIXc/6BoA3VtRuYlxXCppikZ0t/d8L9Yr6kNlmc13NV0qa1QBmsh4mWJyGrFzIc+1KYpcLvuqVkh4cH6tBdjjPbDLR9eWF5pzll0uVKEpELywXuKar5ugGho3mNar3hVBzYuFr7iBDulUxE5NMHLiKiRp7Oz43oDblTOJoF851VudS04OrDECKFeOFAOwBNGCtzv6FupNMVc6KnKeWs7m6l1cBAB4FADjHs8AiG2eJNWcPPjNiz5wq1dixFJxmID4A+rJ2WXvUUeqZbXGNCeAwEbJWIYmwjiChsNHV6g2TGcr1ikr1xOdCiI9T7EiJbZgtNRtlmg4guU20nkG22xL2bA0dFMnWs29W/jN1jUx19h8GElHvegFAxHkq7L+UBMaYsyVqQux5Z8gnczlVa0Ur9Jj/KFZrzYbPQOypw/HIa5RIAmo14CC25YDE2LlieUyUCo42N6487LGY8uPmxJ+p5ZDNOOdA7nBO6XYvCkpuZ0+I4y6q5TQpGgyazxY+t5q458NYyGunhmN3bqUyP7u1E8EFysAyYCpkAYgQW/cC1Iw77R3dfXDfwHYglwS3EM4BjINVwdu8WWqDQdIhFuKxqpWKzs/PTSQA0OkDlFcq/t38rlqjrgFn+s3G4xKjEmbPn07U6V6rvbOjJE5MPAXgJb6AeRhck3Az4lzEc2JPWmo4HOr8/FKffvrSyuvju3f04PEjK5h/9NFH+viTF44DeuetB3oHm+iDOyYwrKZzja8HGnb6KuWKviuwPqKtFS4At23COePjVgRZarkKyuBkGzexjUNgfvOciCjg7jicjE0cAOAmTzmomsPeyxyAxMMdiru9AXRq8ngcSD1b4Nlk3W24sEmW3pNCdAGvx92UOYH7lFXp06nBTBTRAQDm/azstDRdLDVerDVZSMU076iGKXOvXNTlBPel4AhTa5ZdDxyNwJmJz1AsqlapanenpcU009jOK8Mt+YZPvc11xW55Qy1ahToK4FrMawEADJlulqmx2ehRWtTjSlmHhY0a64Xi+cyW7BCCipWann71Z7R3567enF/pO7/12yZsFPI8c9xT5kpLnMPzqqUVffnJfXWvenpz1tXZNfsjay7vdc4ewf3UFuhEW0ynJpSYiBAX9Y2f+1mdX13qxcuXJmqx70CwJ+6iVk70lffe09tf/rJqB3v6Z//HP9Ojp29p9/BQv/Ovv6uXr69UbzR1/8Fd71MnF5d6cXau55eXejle6howm4iKCrEFGxNJ002kVhTrgPrarGmvVbar0P7BrprtlrDqPyBSAYeobK5svtTFRUcnp2d6ffLG66terWuvvafddst1jTo7GQ90cXaq+SKzGwvrCAI7pBXspH/xF/+cut2eHWUgAl+cnW3tzsNdDIJws1zSQbNp4nApijTt9zS4utKMs+d4ZfegMoS+LNR01ut0hkVHpIweAWeqWknTXGSnmyv6Q41UI+5O3EdyUrkQq1GpqRqXNB+OFcGMxXmI/99n1rXrULEcK5/EJhT2RxNR2ipVznCBEN7tZCbKJ0WcGrhDrcM6jXKaTueus2xGC8iWnJF8v4GcvNbvTW4VwLdd1tsRuB2B2xH4okbgFgD+okby9nVuR+B2BG5HYDsC/8tf++bGVlrYnFaqBgKBcWl2Y3P58Y9+rM7lla2ZUDINu0PNRhOlNAq40MGw3KofuSxxl5xMJ5rfWEA7vzTkqmFAZiUNqplspThfsF1bPiloSiO5XtbRO0/UvHusBQAYKq+4pGZ9x5KOfn+k3mioo722Hu61tVeI9Gu/8g81fflKu9hyShpnU02w7yrmVT/c09N331OlvuOLe75SV1Srqny4q3fff0+1/V1dv3quT7/zL5SMrnT++kQv33R1lpX0n/63/73e+vN/SfHDJyGwCIbvcKDLH36oX/mf/ydNTj5TPOtrMbhwkwYrzBUgCY5xM/q9VdXuPNKf+Gv/uVoP39IyFxtYoPnfue7q9Oz882wpwArs+2DWR6u5YnJ3k7zGvUuVAE1zK128fqnNMtN40FPn/MwWjWbh5wqhEQ3ADtiWK1oVOBhPDH6SdRYUlCHbFmAJxW+0WRoMRjGCYo3mEuzVfC51s4y/v9zMFZcKau221Gg3tMlt3MDj8lglK8hgHlrRrfqYxhYKPCtosY0DwF0YoNRi7maZLfxQMdGohVEMuDYeuqkFUBVy9fLB/hcmNfPG9sqghysrl91AoREFk5uGWamo3WZdx0d3tN/e9c90r3t69eqVeoNhUHAWirrqTw34uJGNmiQtKx8nBiZRS9CgA/yl0QEwFjLxgh0xADDfeS8oIlDgFHGzIy8thKmpAGueRiiKHitbARPXSlKsSbHfStVstkOjB1Bp+/dp1qPUWmKDReOUH4QUgT13Lme16mA8NYAF8BDUZ0FdC24HgJibL7YZlCvbd0eoqrEHhcQRyfm/F9lKF0xQcsFs34qVXMjDC5a1uA9uQdTPdcaY2AbleLNW0W696rlZzDH+Sy0mkEIGmg7HigsAXaiAQuZvAH+BXkKzmD/TZGIellIaeqiPgqUzjSrIGGR40UjZ3v+36qhg3XaTNwdQbyXxjamxM5HJbaSBE+y4AX2baez3S6ObqNAlln6zqQkTjGXSaGqy3qg/zXQ9mmo0A1wNAHnoueUMCk9RpcZSeSU9zcf6ZqWuL+3sqFoiV3qks6sTFdKCFeQAZvUicwCiBaBrztb4y8nKNpAMZlRJrD5OsGGmy7pcuCG0mGNtyBqkmZ63ktrK6K3dYXu3osls5sYNoIydFqxCC43vHMp9mm5zGnEoYmjfoPxYeT1jT02Dn7Fttap2LWDcQe2dO721OLUyKGZPQAEcFFbruKBlNdV8t64ldouDkbqvzpSfrFXPR2rFRTXiki0OaWC65hSCtSSrmiYJjflgDY5inzXMcKAuD787F8eeszT3xpA2AI0AMlBz7+xq5+hIpUZDp+eX6pNRaiUuCofYjW1A4Hpa9fpkH4NM0eld20YvY16j+IUUgc30YqVRtlShnGj/+I6O799XrdlSt9fX+cWlrrtdq0lZq7gQANJZAUwDCfU/Sut5FuyNN2u1dlCLMwdQyEw0JYcPvARVTjYPnxObddTxW4USzSTcL0xIWC1NGHn3nbf1+M6BivOJLl8+0+nluZK7x3ry89/Ut37xl5Tu7Ovq2Ut9+p3f0Ytf+w0d5GPdP76v+uGh/umv/bp+2L3SoADRqap37x+qCWiSTdwAxa4dRQOwCAqe+SpYRVPUsCmcTVF8RqrXUtvRU48Q1LNn84XyrVFt+NnTwEVpSZ513Xbj0mg0sp0mi9NqLQgs83kAvqOglmFN0SSbZSsrBG8ssFEc0nyz/fkSq2kAFMBy5nbOmXOAC/PVUqNsrsl8oVG21nwTqVIv2VGjXK3oztGhdnd31L26CODXdKpWLfWcQE2FZfHrk57VHzt3WsqiyFaSYxwecKPYxhGs5rhVrFQD2Ad8JeIAkD5fcA3GuaOYlDVz/u7a2XnO+M0HK+pivN1HyWoE2KaVyhmKdW2rashaQZVPziKEIebLxcWZPvzBBzp7+Znm/Us1ornqJalaiZVWqlbdAvxiNclZAgAAwIKmP5mi5CmCyMwnAFZDN2HJxGZ/QslcI381Lqmejw1kodZeAPw5nxyFGTbT5PiGLF/qJMXQf7YiNBfUoDRFAT8L+aByxXKa2jIP8QSLaON9J3yFPQh1P2eTECtgjD3spYDsAD5WRgZXCBNWnAe/Uo54j/xG9/f31EQxPpppedVVBXIY1ry81nxhVwLqa7FCtMHa74HfxzjvOa6gaJthGsLUZKz5s2Ug2njL3VriOvqADFysyLfvxeQEv/eglOS71dhba2/qnQHHrZ+7+TRbBW0gQ2JTTn0rWhkd8lAXmkCOKRY0hPjH/kxeJmfNAiStjZXUEPJ8xl6uVVmThSyVye1GaYqTykpqVkq6e9DU8f6+lUuoCznnzSZjLbOZHVc4d5FiaIXuNhKE/+YMw3XODj7zBVntYV+JYEyQOZuPNMElhTcel9S+s6t8CYcJiJ0rzx2fAk3uo8JDAQha0NVm4ezJAsyoKLJN8XV3ZND17r1D3bt716SxwXVXJy/INF9rPZ1pifXxbGOHjEZaUjOt+P1DHMT+uVYreT/nTMYZgv2NWmYXAwPaQRFmtTxkN6I2yqnXECpgwEEAafYn1mMeQKdSVNpIlC1mwY5+HGygF5OFlrOV1hn3HRlo4eyZA3Bh/jJvIFXa+j9km0IcsNOO4yRwhQi53DjnAHjy3m5yziGOWWFWyBtIitPYecaAwhAaAEr3eK5x0W4ewUUhRBMA+JXSvAFOPieWpLag9xegYnD+MX0ONxGcWBijrSMTdYT1bVW03YQCcB3yZ4NTCABwDBmKM+h2cmApzUIOufY+spvZ5QgNk7l4+oC/wdkiENRML/P5hD83dxr6ylffc9Yr9QYAGLcEZ3o6dzoQ/wBZIbpQ6wAwAQur1aqJypA4Yyx42ScAQDlHLhfa2Wn7d7O3QmwClCNTmDEnZobFDGGGd4TLRzadhniDQl7XnY4JkLjU4FIRzqlk6471+uRU19cdf87GTlN7Bwf6+NPPnL9Mjfj5n/uGHhzfMykNC1ryY1cgopBdCrFG3a6y0UBxtHE2O3XPJN7JNMR04MayJUBBKOJeznPlmZvgQPZpFKk/HHg8Avd6pcOjIztKXF51PJd4r9ypeJ61Ws33KaJAOCdy5sPdZKe149x5SLc3fxciG2caco85l3M/5z2Q1RwnRVuBA8z2BuQiM2ewPiaHfuP7oe3/4QYU8q73OC4hnodgRQ3MoeJ0lnhwCfM9B+tu1mcpcewK64p9e4aCHYcHnwUgeuZDnjykTBw75nMTXJdYWUM8o+JMp6qulrqXFPWldlM7y0zVxdQExfUqrI1Ks6U/8e2/oKv+WM+evdRnn36mfLRWHENEXLku1FvS8Z22Ht67q4NWS589e6mXry/UGcx11cHxBbv3yMCgXYh81g7n3Wqj4fkG2Pze197Xi1ev9NHHn5hAschYU0Q1FFRNy3rnS2/p+OE9FaslffDxj3X/rbfUODjQH3/4YzXqu6rXdlTMpzo/v9Z3vvt7+sOPP9HpaKIuZ5ICTlZ5lSux94ZkietLTodpTXv1muqNisqNVPVm1efTer1mkj9OI8yB8/MLffbsuXq9gc8x9BIazZaazTAv2Is7vSstV3MtVwtdXJ6pvdNwxAbEOBxF6BugYH/0+JGt0O3mQZzY5ZV6nY5G/a7mo5GixUKtNNVuraoWOeTcY4YDjbuQh6fe3yGGs22QWw7JB3IKGeUz7mQ4FaQlLcnqLkS6mGY6HU5UP2pqNJ+pO5xqPF6rmkQ6aDW132hqM8GKjbW31AZCxBjHMuqEw9ld81Ctz7akwqiYNyi8ycV6fTpSobBRWobYGJvUTVHDwQ6CK5cok7cSSLfbyA/3LJb6bo8T0e0/tyNwOwK3I3A7Al/ECNwW1C9iFG9f43YEbkfgdgR+YgT+3l99f2P73zUX4mDfSVMdhnWtUtOL5891fdXxxbRSKqvX6anf6duux/mntqANTRFy2gD+uNDRUMUecgVIQUMK1nEO4KigiGbhbOU/W91Do48mQ7up3cf31X5wzwpFMuMAjmoAtxus2WBqLrTbrOm4WdVhnNN3/+9/rsHzlyplC8XYw2LJiYVVUtSdtx9o5/iO1rlEr15fKWntaVGpKj3a17f+gz+rciHS6ff/QB/86j9XNRvozWlH/U1Zra9+U9/6W39be1/7utRsOLPIzUUyuc7O9U//7i/r9I9+X/PLl8pPLzVfZspoeAKubvJKCjU1d+/q6OmX9eTnv6Xa4X1tiiXnL6H8eXN2pk8+faary0sDC1hIAa6dv3mtbExzYK1WNdGoe6UkWqmU32jUu1KKNeViblWP7Y1Cv8CKP5oq2AdivgnAQeODZGIazowHDUqaHzTZV9h7o1Zws6pgtjuKK4x/EetyEUSRt4lWKsQ5VblIYrW0zHzxRzXLJTGt1NwMz9NMzsduKgV7NnISYY1P3dygNwSASxOT5iBXZdjV/Jn3Mh1vszQt/4oCQLcFf20lawkFTUtLKZxLZNXrJlIVUCMKduLNel1HB4dW0gI4ABJdXF3quj/QAEUE1mjO1I3cjCiWyAAmpxJruIlN7WiWNFutAPxiTY7qOAN0m2q1WrhJb0UsDHr6ozRmeW98TgDdXOTLMQ0k2yEXQr4jjTbyKXf3DqywgwWOBANl2RLb9enUTUfri2igKdJknmmd54K50YR8bZTHZDTTeHVzGvVMyA9eYttKRhjKjYisxtBkmWO/CNt6k9NVttLZZB6A4RsAmNcgD4xcsC0wT4MVK8dg/RzUWSi1GjWyNUuKsQvmOSwAF6aaT8YGsK2EsYrgRrEbgF/AD3cIt3avzMNS6SZbEdY0au+p2eVu6HquhnxUmglWlBsADg1eNxW3NuEBTAAADmCBc6ZyG1uCtislHe401CqXbMtMI5zG2QCLueVauXLZAPBgvgr2pAAifp8AVigQ5xrPlhoCqqZSeS09UE4/kyT66sGBmhWU8hNdXp0qR1YZ72+xVoWcaGbTJvJ0XczWihZBBWrgpop1dGzVbTYcGLBBhcXPMsWdk25FlYNF3bxjPFrtqrJF5oY7THZAM8gfAKvlSlAlkpM+QkExZ/1HITN6q7BF9WOb83xO5UrJa4yaRBMRNbbtuE16CDb+KGCoAzT2ozTRpl7Req/lWj3qD9V5eaJCtlYtilQvFA0ukd8IqGQw2U3gAP7SHLZVJ2Ag4Aj11OQhejGhZjDuNA3ZO2YoPgGOUO1g101m5NEd1du76o8n6pFRCrAakTNZDNnTGzLQYqudICFd9/vqDPpa5QOQBZFiTt4hgP5q7SzZ2k5ZD5480r2Hj8zu73S7ukbJMB6rlKSBGAMYCPZB/iXzbL5SnqY+TaXZTNlybotJgA7qBmpKAGDWD4AIazvGpt9Wx1sreIAzVIaLuS2Usebb22np/S+9o0ac16LX0dXr57oe9LRGNfHOT+mnv/WnVW3t6frVG736N9/Txe/9G+3TfLv/UPv37utffe97ejkZachQJgXda9eVbhaKJiMVZlMrYOnW4+6A5TPANc/I9oXO2oZwE3KoTcbZZl8mKFujQgCAaw1nrdNkBxjClm//GEVJwQCwbfqnk0CKIodxq3Bi/5xOQv4gKrjJZG6VOXMXIhF296iAAZABaW13Wy5/blHKPALcmJLVawIHWX4AeGTtBWtH7KJ3dlreTydWovQ99tgYYjVsZW4UqdObKKnX1D4+0PVkrNNOR93xyMoQuzR4J6CGFNUol13X59QM9gjqIW4pAFJJiEuI8rGSYtmAcMIX6l72Q+cjBnvd3NY2mlpLs9huBaxr1L+1qirY1o6G+uzZJ/rkox9r2r9SvJpoJ5+pXYu106w6b4/XZqwBAQB5aNzT2GdPwaWBNcA+sETZDeCO+h+CEIBHFKmMOr4QK40KPrPZRWQBCMx8YK3yhRKfPGrWDcWBnPTQwIeQ5P1osdIM63K7SQCY8oeNCvMA7AISG/TN8RVpjvqPHGNbf4ZsSoAO9i/bbEOM4JywFRBS92+y4sOpZqmjVlONfNEq4Gg4UY1M3E1OMfaLuGhgW1uMlENFlAvvH0vOtByrVa+pZKVp5nq7mnNWhHwBWQHgNkRmBGNbPkNQfAcu1lad/pMA8FYFzF+wEnhLnuFn7Da5dbqg9jGveNLrHPEZebsckHM+xDJVG40KkS6XC50v1s5zHNs2OtRP3gwxKyXU9ygb2VvIb4aIxnsD2F1t1CjFOtyparfRcDQFcwBAkigX6hGOLz5VRMEO09arqOEM9kVaTUPGJqWb/vYNAIy6HttMlH2jOcBOrMZeS4VS2Q4T7EOuw+wTnKkM5Id92FmaaVELzk3sIXmsiWcmswEq7e23tb+35/k3uO7p6uzcpFIyIdfTuXLZWvW4qJ1KRW3yKlEdQzxZof1f+DyG0thriTlgC3vU2ttnsAVZ+b08B5Tz5WrNoCEWybjwEP0R8h2pmTkVy7hmBNLVGpCUPZncaiyTl5Fy8OfYs5grWJgXmbu4O7CXhYzLpMj5BovYyGsBYmU2g6CGEpr3R5Yr1uohBBqiA94tWKM7XzthzHBCASjO2YaXMyT/H+ujGMcaj0YaDAfOC2evDq4DuXB23kZYWM3JXuUs+iDld33gDAVhFF4kFuxEgtjKNwCKphbyxnHfIFoBUJpzKMQzwFtq7k2u/ZbQYcIe54etgpc68jmQe7NWgr+ISQPMr7RW0ZO3nqqYJoqoadRFwGLXGEDFzK4O1Fs+mwFgbPy3YCFWxNTEtFbTGuvvNLUqFpIqoDE/C2jo++BG2r931+N08vy5579Jdqjw12v1rq/9OZuNhvrdrgaDntdLo0H260zltKQ0LRuUf/7iha46He/dfN6z854zpvf3W3rvva9qt9U2QWzUHShR0Qr2aL7WbDjRrD/QZj5TWohc81HM8/sh4XAPgzzHPKYSsVcY9OSsMp5YVQrIyzzgfAPJgXEHsIUgwOfvD1G+b/z+cEFinQGq8nk5qwCeh6zzvElIlXIAA/ni7wIAM64ofPnO2ZsJweeG4Mb7DIDxPGSjs0dANLC1wzb/nTM5inX2AAiUC1ZrIAsBAENUDvuJtCnmnSnL6/C7KpXUdQTF5nKSKZ8tw95gMmlwhhmsl+qtluqjuGTv4TMVY+9V6yxTZbPUUVzQ02ZNu1qqtVqoVcw5e9fK5jTV/advaTiZ6xp1Ns8J9BH1r/ha6stff6jdvbprJAft05MLXVwN1BuvdH7BmiK+gPsJpOei9z+IYKzh43v3nNc7GI/sdHB2cWlSIcWANCTWTkqtyRf09jsPtHfQ0Lqw0ixaq33/noqNpj47udB7735dy2Ver15c6Oysq9/7w+/rBy9f6mQ6NTFyg9NAUlAtTbRTKPprN050kJbtBlFt1VVpN7SMcK/gnme/B8+36WSiXreny/MrOypxN200dhxNwTyHUAIJBbu2Cu4I5Vjnl2+cB0zMS34NiSrzvGEu7ezuhs8I4YB6VSrp6vxCJy9e6PzlS6XUsThRM0nURD3LuXk0tDsJNvsQbkPmdXDsoH9AfXSsDaekJNa6lGicizSKNjqfTHU2nmn/4YFWhch3govzrs/lNazLWf9RTuWooJh6vQikOOuKIQs5diWQUzkjLKlbhZyBZkgG1wPO9aFu+NxukQPE3qJinJb4WbisMYS4AAC7rq5X+lcdaFu3/9yOwO0I3I7A7Qh8ESNwW1C/iFG8fY3bEbgdgdsR+IkR+Ed/4/2Nc39n5P6iCqWZif1UyQBwt9vVsD8IVsXNlgbdvq7OO+pfT6yqQ/uJDAR7BgAAIABJREFUAoGGV72UWGHEhRuVzucAsK0xaTiFPD2auysA4DzARarxcq64WVf96EDNB3d9CcIGtD+Z+gCOlSrNCy4qgLH1NNFeuajDONIPv/uvdf38hda9ka3x1gbRpLhW1t13H2lZLGgwXao/XClpH2rZbKn24L6+/R//ZeXOT/T8d7+j7//G/6Pd3Frn3al09LZ+5m/+bR3+wreUHt9BouJLzSqDASrNhxP963/wD/VHv/7PdfXJH6kWDbRez22LOsLuUHnV63s6fvCOHn7pa0p2j1U/ODbrGCY3ubQnJyf60Y9+7O80sMiKrVdSPfvkxxr1rm0PVi5GysZ9W/WV45w2i5ka1dQKU5qdKCQAjWimjCYzTVFR0miCcW1vOVQPAWSgEY1ihWZFjAXqmmZDyPOyy5rBjaIS8oBgqxsVsBzUyD4K1rhU1GK9sG0ozYlqjby+PWecksuUxKmbZrbv9I+jOITVji0e6lIUJqEpiZKD3F++8+8omJyxZzhc/jzYkvpCBXiNKpYvrJ+XC1sN8x21SDXJO4PXF7RcQa16Xfu7u2rvtK1Evry60snZud5cXPmiRzNzDVs7j0XX1sZzvrBlXpoAILTV3tvlSheIDNOxxrbInrrRyEUVcI68USDMIo08fr8VwNg6k7VGwy2oSBnXUkrTpuj3s7d/GPKCaNDyGRcL23MCoKKWtiLOCivytGZuuNP+xjqviAKR5slqo8kUi6pYSVyy7ebkGgtmVtxaq9zaALCVXDSXeL2ooM5sqbNxZkvonwSAAdCsznb+b8juQ/kEeAPAhqoMq+pyKVaKuhVrPJRZa5SrKJdn/u48YoO2NMxRvOXd9DSoSguSDGSAMBMRUPWisiJHdaukpKELbEkT0hLcUKisBtvmgAX1VbCoDF9hzgRJcEhVzWmlcl7aSWPd2Wlqt1ZWpZizKqrX77tZAOA7LxQ0Wct5jNM1mbBFOw7wrAA+aTb2x1N1s4Wm5KhupDsr6d0or6/fOdBBo6x8NFeve66l1xS25OHvxQCdK3JN11oQl0Y2VZF6V8bnzGpUGvOTft/r0KBoiB/7XBVrVVzwWnSDulIroalyc5gGBMI+Vg1j2aiXbU2LjedwMtMMZRZqIzcleI0wmAZ0DYTlbP82Q4nrpjLKRDL0bAz9edIlYDCNoxxNm1pFwgkgLmoyHKl7eqbicq2ycgYnSjQrZ5mBLZ6H1XfG/oOlo8uK+8Q0zCM3kgEZ6TXzGQCrzcinuWTLN4gLPJ+1CpWq6ru7qu+0vX5R7KPUAFikkQaoYYLJVtUI0NCfTHRJlmRaMIiFvTcgDKSIcbZQf7LQ3mFTj99+ojv37ms8mRoApqnOGkXLBlEDIJN5bZU8Y7lYE/7lPQE7PLJKyaY3aWFrpY39KnAwGiMIHqwhrISZ83RUnXcIkGaXi5zauy09OD7SO/fuatq90vD8TKPLC01Q0SaJ0r0D3Xn8RJVaU9PeUP2XrzV/8VKNYlGHe/va2T/Qp2/OdI0C2crHlTOEC9TK2UTKZt6rQ0Q5wCQWjDbe9H8MCsaAODFPeVhAYcBy1FXU7EkB682qxlgKYznPfCab9XBfhbjohvFoNNwCExOTf7CMdoM7w95yaYcIbJPHkyzYjMexm3xkGzNXsEEuJ6mBoGa94frJXMdycEzjE0AesC6f95/JHmRfM8GmlHh/41NAQnA9XK9MNqL2sq6pp5PFQkmjoepuW6fXHb26vNQ1lrHRxo3+hEY4jfNSqno5NfiGTX/3uutGLw4Mjg8oYB3bVFppaL0uKilVVErJ9k098WcL1iAW4WRkpnaAcN5jFNl1gz2NPZCm6iqbOfrh4x99qDcnr5RbztSIV9opzHXQKmu3VbeCDbViaLovNc/mVoZNRhOPb8iR35hYtGF/gZAF6IO4Dtt1kiwg+uAssAhzk+mKm4ZzH6mrjB0qLudko/jlkIfKNzIwA+jHXjTGLpoaswlgpUG0FTngQVE756zEPoMFMxbAzHc+91ZB67xR9s6tNa0JVawvajiDDLgRfvXWGXalVjlVBZt38ltnC9WivFI3d3FXWNrik4x1CB8r8iANRNCcxhVga3dshDMQHjfrQExkLjM3nT+9tak3VHUDRjOjjEaHvNyw/4Q96KZs2zz/8y7FxlnnJtH5KzSyVxu+o06GpCeNydbMbdTNSc+nmc5XK/Wwy96a5LClAdeUJTXjWA2sbwEJF5nizUoxZE2t7HxTKxbULMeqYX1vqTI7Q5BZW63MaYD1bmTaEkMDhwDAm2WkrI9UNUQ0GKCnLmCZigI4h+UqxByedUElyC4AwI7Y2PhuEFwrtrbHHsSV4iSv1k7dZyjeA+QPyA+sX4A4MsJZl878HI40w7KT58PGNpurQDO/WFSrXNFOreb8akrsajnTaNwP5s6OMwmALWo8wNbt9rPd78IexOex8t4q4IqBWOoJUQJY2JqjVsBSPmyVwV8lKGcdbbOKvJb4zv2FL/YBHG1YVwB5+VxQsaGORf17kwPMy5MnbVIIqknOPEQDAJh+bsEM8Y/3ikIN0G/p/YR6xp2B8x7AIP++s1MzYQOSDYAD4JwnK44l1JsF4G7IRwbUD58jp9yaGBXGCqJZmAOAiSiPITEAiPCcvPa8/4WzLkpZaobdL3D3MEMgxEV4ivFSfu/BuQbCw80JIny/sWsJgLj3IGiBWAzv7ap9sGcQFxAY1xv2Fc6tg/HYABp12+cH3w+2WeWrlTOlqYnletWKU54tgD4KX2pkq72rtFw2mZK/e/ToofepFx99HIAwuwtFvn91Ox2ThPbabQ2HA529OfUdCZvy686liaH7+/uO1Pnss8/0+vRUF50rvbm4VH84V7VW05e+9FD37z1QNa34bHB9dqVWua5qsazcYq03L6jrKyXU4ggibMhZ9n2J2QxpGgIzc8NEo9SfeTydaTzL7Bxim2/U0FbNhizpbDpxlnVSLtuZAQcKcuQvLy695njvIUOZ+wuZ07hP4MSxMMjM/QtSIeQrgEDubbbznYR1y95A5jBkLYinEMXmc353eO88XUc5sA84T5q6G4UznI9KAWQDAOYOgG38fBMANABgFJyA3JAdiCaxUwxzEPt7oiK2ZxD27vF6pev1Ut31Sn36CJ6kBb8u7hTUj4SzTz7Sw0aqO4VIe9FaO/mcRt2J90bOvzgxOJZmQRbzStVy7Hzb+SpTviT9hV/6Eyo3ijo/P1Xvuqted6j+YK7BRBqPIU3z7EyP8vqgZgIAE9Hw9O23VaqUdca5ojdQfzg2SYa9bDkPADCAM/fiO0dNNZuxouJKSaOqqFHXslTWaCl96e331elM9P0PPlG3l+mHL17p2VVHlxCYiM/JQzbOO/rqQa2qu7WqDstltWIie/IqAqZXy+qNubMHVyWcQsYjyJPZ5/d1nnmtWlejuWMCQFquGMAtEi3QKGunzRmnZAAY4Bs3r2ww0JuTE1vlQzLHSv/FyYl7Da3dXT1++sTj9uzjj/Xphz9UK0lVzeVVBQjGpYR5Ph7bpYK7wOeuTjYIunE0CuRAekErzoGFggbYmOelq9lcF9OZDh8dKa6WvUZev3qt1ZQc4Y1jeJqlWE1+LyQzahfsdu/9gexlxxPqE/0pag4Efogmec4QefWIuJktTG4ykXGVcyZ0DWIoa5U5zP6IDTR7rElja/3mLQB822O9HYHbEbgdgS9sBG4B4C9sKG9f6HYEbkfgdgTCCPyzv/mNDcxuLKim44nVv5zxARdpVsKYpdEIs77V2tFsOlPnsqvTVxdufNBcvGkyAgBwReciFJqHIYvNDQEDdFuLOA7fXOxQo1RTDedz1fb31H54XzuP7ql2eOCfH9LgR5U6ydx4gAVchIEa51WNVqqvpjr94YcanLzRsjdSCbb9cGRV687hrhoP9nTW7+uyzyWlrkJzX6V797X/la/op//itzX7/f9Pn/7a/6UPf/s3ddyoapZLVP/Gn9Yv/A+/LFXrIDZmwAJcLGhQ84EWK738zd/W//sP/r4++r3f1HEddu1K481K3cVKA3Kzqm3dffi2Hr/9nqbrnGo7+2rutN2MwFb04vJSH3/8iV69fKlhn0ZWsFojt3Dc72qZTbmaajOfOne1nBSVFCLtthqqpiXbz2Ht6LvYYqkeVnCw47Ols+RoMCbVmi/aZONgn+lWP0CPMwPnzvXBEgulJ8+My3+alH1BBax3Kxhrug15tGQXBgAHwIOfSEpl1Wl+p1WVU1jDla2FWWhmcBECNOWzkYuILTDziMY8zbFyKQn5Qtumh9WeWztFgClnh1mpQLMpAL834O8Cxvh8ps08s/Wes29pajk/Vdol03P/QLvttkaTkc4vL92ooSUKeJSDwRwnyCYMmAH+ckFvNVq2UiN/DfC3P+qr2++p3+9ZmUrDA9tsAAVgBgBfwN8831EAr8gFxh4QdRM5RjC9E1un3eTTHRzdsQoScBsAGIUaXwFkCmo8CBSAGxAgrJji7+cLqtTqVpyFzGJUNIkS7EiV07jTcyPUNmz5tdWIANYA69bjFIrqAQAPp+rRkGRNQsZgTdHURZULYI01dhyU4lhzxvnYn9fWzihcICQ4cxBbwEiL2cSXeFtY04gM+oItABzMIAGBbRVuADjknwZLZyyzyAOdWwXMnAvgb1AGQiLwTNz6PdOkBPCl8U7DxU2DLWngBii2qmaRqbCeq5aTDhtV7dfKqiUFW4ePxiMNyCLMUPbKpI0pQB/5bGlFSaWqOC35OZBl1R0OdJ2NNUmkwkpqZRvdy3L66eO2HrRrqpHpO+xakcMEJLe7CEgEjAvWMFtpNgqqIZoylWrJClqaB1byTucqoCLYNp3pzwOkAMx4zGkQ2+ebBnJoytOVJpvRfIvtmgaYQ7nPfKZZTGtqPKVJvKTn4fFyw59nG8eazsj/CiriPPgolmtFLBhptIaGhsFKNxnziuKC1qVYq2rZGbo07UedrpJNFOxIsT13XacTyFMPSjJem8/grDcaL3YcDmAqVr/LOQo8VBTh7wMa4xrB5sJsmmLXvNooVyqpVK85t7lcq9vCeMrnXC69r9ha2lnK5IRPrXAll/lqOjcAnGC5XSmr3mpplGW6uO7pzWVfdx8c68Gjh2rt7tn2eTAceq+iMQogxGsBrvk957BCzrnBtOhNXXMySCLzydZWLjwnythsPLFLgR/XeqOSXQGwMF0YPzbJA8LQOlJzN9Xjx/f19sMH2ktLevbhB+q8PtFqEtTZAFkoB3MxtaRssLuwWqvJfEKdhe1yoegsM0A5mues/WohEjQQCDTOLXZ9CVcp1hS59cE6HcIHCvC8m6OQv6hRdoWAYEGj1e4OKHRLmk0gq6w8nveePrKCC7KJ5/M8MzAxmQBMjl3nIZcxjtQZ3it7FmAxhChcGGga0+zHtQIXkhRCEQ28Wt2AMXsOyn2yZq0UioNqbTSdWclHbmy9Uff7R61FDh0KEsBjvhvQcCZf7A1izl6TplKa6PnZmc56Q40Wc4OHaZqomqaqpanqcVCS1MiQRB1+dWXSBHWsmAYFZGv3QI2dA63WqLWCG0bI/A2EBhqYgH7sgdRr9t8AKuGMsTGJTuu5rk5f6+Uzsn9/pNGgpzS3VqskNQsLHbZStVt1gww8RIM8jDUK9MnUZzKsWVlmqHy93FhoIYY1nM9QQBaCOhG0ZjgBjA/AMA4SkCcChSaQSuY08rfq1UAmow6F+k3dHc0yjeZLW3wutgAbjgclQE7Of4DARFMAJkN2gbi2VQ/TJGZ/50zJGYY1kuQjpVhBA7yB4AGaA1ij7Itzts0sWf26UXGxVrqOVGU+sY/6XMF5FXtRXFiCPTkfPxcXdefOjol2KE1ZO9QJOxFs87ghFtrydwYRMiiTt+6krsMh2jdEaPwkCMw48Iz5CiBYcFDgH2cyukkP2QZALzhY2KVlE2nO2SyX04Bmdm6tHwxmBoAnRWkRB76bLYY3UnUttUsltUqxktxG+WWmwmop0pIrOXmdVyBTmpgWQH3bsEMwMMAHKEdttSlvAIEBb8yxQjUnTa4DeeaGSxVcGzgvbdXcK2kCCZO6kCTKxSWtcwWTPH22B7y3wwPHNUiES6Wlgvb2WhqNh95PUGXWIXVgs2kcgXsHdvljZ3fy7INl50LRfKHiaqNyoaB6kqheSlUtpQZc1ysybvvbmIaQIW/gDDAHsMkshi0njDsKmdBbVTMADTnAAPOQn0bjzL/SxirYbm/BTNYGPJiQ7wsgtQ3DBvz1JhW+cE0xuWIL+hoIJlLB5+qg5Fytc5ovI5PLqF+4GE1m86Dw3u7ptkm2+jUA1mSfQ0ZB+cvec34+0GiU+UzZbhOfEfKDsWodjoZ+3Ru1KGcA55VHBZ8zHaOyjhxLMc8gUG73YZOzcJXhizUessBZJxCzYn9+Pg+xLQGwok4QgcB+8O8CwMECmsifkI3tx2B18/ZO4J8NhDJGxneSfEH3Hj/Uzv6+CmniDFWAYK5a1HvAX87r1HzUr0fHx341anHn+tqAKHnoxAgxIbCABgRmDHYPDgxMMVgQQQ8OD0zC4c+cPbGQ5tx9fHRkUIwzCa4Tw0Hf7kyM9d3jI71+/cpkhb29PdWbDTs4XV13bLf8hx98pPE008HRvn7mG+85PzUB6Ce/+/RCu7WWWpWGz46f/fAjqxOrWBZzbp6MtF4TKwNhAGeMQITk/lyMSyqVK947eqOxLXp5vlhhQ56AOIrCHLIBNu/YmyeVinJJSTt7e/6Mp6dvAgmrXPW+y3madQK4xz84dnC/H485w0PIwra8YGA45ExnJiJYtW4XmXDm3EbZen5Y+e386DB/7XgA/wS+AOQ3ah3PPQfpFvUvCnuUwUvnpxKbNLU1c9h/yJK2ZXyEs4NU5k4HIOifz6m/WOhytdDVOhCuwxoK7gIQTlGuAx5zPnrQKOp+qaA7hZx285GmvanBd5wyLq/nHnfXCXobtRDnALFpU5T++n/xbSUN6dPnn6pzeanxONNgtNJoHKm9s+s9t98baTKClBFccpiXnL0ePXliMsLp+YVen3T8ujbSYLw2Uq1cVKtRUoWzzxLicU7tnYrmERE9M43zRTWO7mm9Lun0rK/nr6+ULYv6rNvV+TTTlJiJShrAZ4UIlp/aa+vJTkNHVQhrgeDNHbI3mamPbXoSKy0n3sOuu9iEr1SpVKwcP9g/UKVSVT5XNOGBf6/X6r4HYINMFMx6s9DFxRvfcWbjkTpnZ/r04481Hk18joOo8erNmYYosBsNfe0bP+Mz4uvPnuvjDz7UXrVuB6XScqWUGoozxYxatFK5jHNBODNQl4MLQuJCiNuLI3hwBkP9zZ2xnGiwXqkzy7RzJ5BHOHuenpwQ8qs1IPAiUqtcUAtwmzMla4yewmzuSUwtowbY5YsYhmitMfuIL7ixkmZDV72Rz9Tc34tEN4wWWoyXJqJx78C5h3sYd+7PSchRpF+7vlUA3/ZXb0fgdgRuR+CLGoFbAPiLGsnb17kdgdsRuB2B7Qj86n/18xvn9c0yTWDgY7mTkY8W8vpsRRUnKm8BBv7bcDDS80+fO+/SuVgLGnhcRoLlaQbbvRiZBWzFJb152LE0KGlw0GSBpZmUzN4ezjPVDw+09/ih2k8eKWk2zfoEEICNenl64TxCsmvmm4XKSV6l9VzLqzNdfvKJVt2BSqgFcgVNrjtq1qt6+M4jDTTTSber3mSlYqmtTaWl4698VU9/7mfVfnhX59/5DT37zV/Xiz/+A+02GyofPtDeL3xb7/yX/7XW5bo2paIvg277bfOONZ0r+/Qz/cov/4/6/V/93/WoTaMmp+l6ZVZqZ4IyJqe0DrP9WKMJNmE0okMGGtlVWGihrOYCjk0yr0/GKqqNbIqd40w5LJoB5Gh6FnIGtWuVsipJYtUG7FnnLUY55/1m2DqhOOImHsdWHM+Wa2eulaqVoERxTltes2xiBRJNUedbWdkK6Jcon4s/VwcACq0JgaTpSOMsCQoGp8aRJSbAwtQAcK1a82vY/tmWiRvbJhsAzsO23uZAY99WLBhUBIQmJ5iGg4FBECqaFIC5BvqCXZWBzVXISkX9C+gISI7yFFYvYKsVGXx2VLioS5hbNPkBUMjYyjJNySM26JCGMYlytlYbDsdWAHHxvXN87EZPbzTQ1fWVOt0r52HR3ExKRasEeB5G1QBtYZyDy0FQoPFA9pwVyQDAOaVJAD2sXIgitff2DAY4Pw0VFwCTPwPrIfHfwVpuiJJhkm1tLIM1cbleV75Y8tjMZgsVCrGbfHRUpoORO57rHArgpZ8XTQAY31YV54vqTZd6M5yqj9LSSo2gyCWzGIuuMk147AsBzJKClXDYsULUoLHiXEzBli+pXil7TjJfUSCQoUYzl8Zj+AdLtdDNZJz5DixocRLqsDl21auQcYtizTm1N+Bvzs1NVMC8HgDQ55IlwHA32HncNJ+D7teqHeZwXNSa9bPIlG5W2ksL2iljT5y3ahkbWVQm4+VG/UXIRh5jmx4VlEsrissVW0XSeCSfejybaIgNeAl1wULJMFO9P9eX96p6a6+hw2pJ8XKu3vWF1ovMSmoY/gVs/5wHvlQ2QjkTgE/AdaxzAQFRPeSiAHTQaLUiz43moGZlTrAkbqRI1FG+yGbME91Hc99rruA1RgOHgbBKmtxn1IFTmopkvoYhBCApJjkNR9vcQZpSBnBC05YiHeUDWYTfa0toet0085gzOCLcKEHGM8+XCgohwHojzQCF4S3b9t/W0g5UNgBsgoDBF4CioNpib6Cxz/MEHArEoUgz1CMo9JwHmLeCJL9tcFIrDGLS7d+Cysx1q8loXrKnaaMhSvr5SnEl1cGdPT168lRXva6evzrRm8uOvvL+V3V0967VYS9fvXZjJ3BlwpUDEJO5zb9jg2klAFmO/amb4FMyGadjZ0jSCKJ5T2OWucPTwHY2ps/Net/a7dJEBUNAXVdMC3r49iO9++47un90qMnluX7w+/9W3bMzK/JRbgEcAW6Qz8nnZkypQzvNui2PAW2pbzTBaMh5715vRNUBSbqxhWc9GqQymBcUX7Zcp27FRSuDaAIDGDAZnBtvIJiJ5yfnP9M0t0IapWytolxxCx6whmngofJbzDXo902AIQMZklkaJ8HOHStu1j9gLmokrCW10cwA8ty1vFYsqVGp+j3Q1B+ORyazUL9Zn4C9zG/GH9WwwVFt7NaA9SUNPhrdZN75eQIEFwomL6BGXaE2i6ST6456NN1R7pEVXoxVQ2mKYnixsAp4r95Qq1Zz03cwHJlUBSlnUygorTVVrbVVKjW1WGKlvQUD81hOA1RD/vHK9lj6fcVFpQWa3DiWTHR5+kovP/mxzl8/16jbUUFrA/fl3Eo7pY12quz9fJbS1uYW4D7AtYA5ADYQq1wvrKoNoJTFnlt3Fp8ljJHQlJf6s1BbmKPY1UM2MdhvzHijbHND4ov8fIIVIjbmvLvIjdkRdqCsOYOLnOsipdR5CBI0U7GV5fXYLvm9rHnbSwcFoDNzIXdgxwoIzFkH9wRAYeIU8pFKKPuKeaVJ3mSvPPss5AOIJwAi1DqDWpDbIMzQA94oT/+4EKlQirW3t2NCAko3q9pdM7d1k0xNW7DOlU0zq9Opv4DZgOaB/BAAYF4/gMGBQBHcKLaAx82NYquIc478VvHKKjZY7GxaANVIpOZiZ0le93Uh0h93J+qgKCpJK6bsEovnvOq4xsxW/l5BVaqlkjzKX8gDa6UR6t+8yowdZB3OHdRiANvZUnGJ/N2CnyEAMGolLIc50/nfFxstpzjbmOvo2s1yD/b9AUQPRJXwhXMI6igVk8/zoD03qM3UFubkik+48nNrNso+a1LvUbI2mg3XGRr/zikdE13Bmg9kOs5VufnSz5h5UOIMhTJwaxMeuERGbQLgzxljCyYTccB82vKW/Gy89gM2s00dCLUvhyMIGbHOPfbHMQjs/XWr/L7Zx5gLWz6k15T35p8gapl4gd11TJY16yjkAW9dlE3EXG4gHuI4QyZqAIBNSGS+bBMycIJwzvlipVIa5ihnaWo9eyT7pZX6nBtyUq1WNvB41bne5grnPM8gxZiAAGi2JWUxj6EgkQnMf0M5WiCygDrBPI1RUQZVKPV6PV+bdOqhYz1ybo/xmuGOt3R+tl03ts4sPqdsAeCbDOCAw4ezSACLg3IaUg/xA7YPX0U6uneog7tHqu201BvjxMDaLXrOcg5mj4A8C/B552e+4dzw0fPnzuPlYaWVVGmtbOAXO2EyltmIGzs73hcAt69xb9ieEf0zpZKur681Hg51eLAfohGWRLPMTKrh310nsD/OMjUaTbXbbd+BLjtY+l7o5OxMH/74uWNyHjy6r69//X2To9izsYCe9scq52M105oqhZLOX544JiPGgaTb0XQ08Frh9/AsAIAh9zBvk3KIGABAxR0DNxfPZ/ZkP4O5z0xpXNBiNrVlb76UaBMnevruuwZvz96c2coZUjdjDtmLuwz1jtrLXhsiBKYmBgT3npss7bCRMV8duXJTE4gd2X6ZsLqtdybB8Ih9ZiQDGuP+sC8s2FdQcHOGQ3m8Zg1wPltp7oiorSOBzyWcb8O6psankDN8duaQXND1fKaLxVIdLMJv5pVdkzi/hnunb7rrtRq5SMeFSA/LRT1uVdQ/H6qwxpWEPSzWBkX8HALR0qRWsm5nq4XJT9/6i19VXIt01jlzHAiOJZMJ5LpY7733dfWue3r+7LXOz4beV7lHW8W9lmrNhkHs0XSqySzTdBqcCbjik3xDHv29O4d2bjl58ami5UwP7u5pmE300ZueXg9nSlqJ+pOcJvOchvONTnuZeou1hhA7iUHAjYd7+2Kuynqld/ZaetCsqp1CPB0HZy0A7WlmAB8iCU5eFPn+oK+4FGv/8ECPHj/WkydPlZZS1+PdnR3tNFqOUmFebVaQosYa9K91+vqFstnEd3DcqphL2Wzu/lB7/0CDWaarwUCT5VKvPmtEAAAgAElEQVR3IFU2W7o4PdP3f/97apcqqm1yKs7mWo/GytmhJLB0kpQ7L4Qxzhqc8YnQyNuCucseQUTIJnwNIbLWEmWFyGd7u1HERZMKB72+3bA4n2MFXaUPkC+oms/7C8cuiPM8JIiJ3BfspELfRSvHeN1964m+8vPf0Genb/S9D36sF6/fmDRbcab3UovpQvW0HM5cbLI+T4c5b1JZPqd/cjq8xStuO6y3I3A7Arcj8AWNwG1B/YIG8vZlbkfgdgRuR+BmBH73v/mzGxoL/z97bxYrSZaf932ZGZkRkXvmXerW2tVVvU33DGc4wyFpUlxkQRQsyYJgGIYg0IBkw3oRYHh5MmC/GQZsQzL8ZAgCbEMGbBjwAsEURROQSHnEITkacvaeXqqruva6a+5bZEam8ftO3J4R/OCXfrzVuKiuLW/miXP+55z/t3HpHQ2GZi6jJgm5aGSPrpSkdR0cXjNzF5AQ5dWjTx5pNp6ZFbnLdkrpCblrVNKGDl8hoYC1S2OcxjrXtEuXTJiwAHTNblsX87m6N29o//W7ql8/UtLvqcQlIKoZXDx++jIAwK2GLiZnvsClpVzLk2Odf/JIpdFErV1J/TjWfHSufr+j++++oU8vXul0OtdiQxNsT0n/mu7+zM/qznvv+lLz7Ju/r6d/+i2dv3im1954W3tvvqvWF39Oyc/9mtLrt1VpNVQCBLWiD6trOmGZdPJK/+C/+s/1h//wf9Xdfs0WzdiWDpeZLhZrnUy5RGI31yias4VicbfzxYomDo0WLnDOyHWTJ+R7YZMMuxsFAQBbERMWcvKcxRXsU7GMTMjpiSKDHWUa7WYgB7VY2unYXvT0/EJlA8Uhn4sGPw0NlGs06S/VujC/YdMjSaBRwIUGZRW5qhgIYjfF9/P12uAsGankCFedGYRduO3qyEeMAaNKWq3IV6NZFWSLAD98VgOoJC0V+ZrOAzRQCEiEEjCAzKG7QEOvAICxCC4AYC6ngCzOG730LUTZgHoBoIBmOP8VNrqemvwezfcGeYpdNyzIEgUwoHF44/oNXb9+Q91eR+fDgc4H5xqOyQOdGlgETKDpSMOarKldlrlpmQD4YUVrADhkwQUAuGTbZFRfbhjvtmq2O84FpudBJ4VnwfsFGMAemIYZgAeq7vEi09brh5yhkhtCgApk6fKRK5AKUBTRxERRAiBWIucYuzZ7yvm9uBFYrmmwWOvVeKExTS0UmJWqnw2XZhrIzUrJ6vq0wXOMrEpH/ZLQQCKXax1U4zQkU8CSSlkrPwca50s3cy9VnoaLKoC4BcIIgOjc2qD8CiqVyyoUGolkzqL+dVY1cx/ARrvCdjy8noE/g5xBjXDZhA+9MQAAZDyZqvlaTeXaSyrqxmU1eBtb1LC5FQmLrTTKpUle0nRXkg17IUAAghVAGI1cmuSr0lZrAD7k8aO5ovO57rcjvbPX1uvdlg6SqkZnx9qsyJgqGoc0M+wYsNNmCUgT8ov92AulBJ/edtu20gcAJh83WE3aYtGdbP6S5cAq0SDmuUbM42AXyfzmGQLM1KqxvwzA5SiB524Go/Qdj7EWDI08shkns+BsYC5CodY1xsc4YQPtxl6QwvGeIeOgRKUe2tKUzGLY+2nF9uDUcwAUKEPBCdKVJYCNbs4Vv/Z6DGubueCsRcDK4jVZIzQNg/owYsOx8hUwabbKbBGNqqfeatn2lwECTEStTC3FyYKmJir6DfmySVWn47nX0cG1vu7eu6/js3M9ffnCtnG/+Mt/Rjdv3/E8+vGPP/DYUZtnk5kaaWoVMHWKyer4AnpWq602s7U/L4rh4Wyscg0VSgDYIbhAmGjGsVoob6jpZC0DbgS82p+HnN7OXktvffFdvf32W+p3mnr8wY/04+98T5OLgRo10KCQlUw+NBnrznOnF5rEanTa2js8MPiCXSP7wnIy1Wa2sD0+7hw0ubLtRkuquMH90KSiDjPWztBEnRfH3o9Rh9sesJirdt0gtxbgz3ava3/x56Hsbm2piorM1uQ5eXJYTMpAfKteL4DvtQFgbDcBIGyDb/u9skq1anCpKBENt7IaMCWPvd5wU225ylwTsYJmDwGs5jMD6NHENikHkg250VYAY64L2SJWymciSxELTMaHvQR7/GrkHL2z2VSTfG0AuBzjVFFSPY7tiJDP5uomiY729nTj4NCN9MFopIvJxGSrSooKEoA3VbPe126LrX1QIlGbAX6RFdoSHxtLVE3kHJK7mWfK5zPNBmd6/uhjvXzyWPPBueJdpnajpuouV5X/j6VGjP12xYpVPxfmDuMQUTUAKQGFgi0ra5I1iDLM2d0FOeJSmQiBC5IYFpP8W9xEaLSz/txkp06L+niZ8YtyMfJ6Zz+FEGR7a/LDNxvNsRxHQWP7Q8DkUDAAK6z0NYC4sx0o2fO4TrAWQ+hfyN9kH2S/jGzfKaFtIr8P4A8SBOpKslZZUyZXcWbifXOeKPZRZ6cXhBWOaUkdlTZnmpoarYbG47EWy7lrD6QEfqZpbxKdnUhQyQfiIypF28lTt8jFLXKNAfl+AgAHEPjSgcJ6z8Ia2kAINdD1GVecgJJssZx2pmGwtp+Udt6Lh9WyPhqtNAVIaFZsX43NbqKKutT0+dpjAsBbKuc+/yY4daA83eVKS4DBxDJsf/K+cbZYblU1AFy1zS+KJdd4Xh971g2qZ/YnalqIHggmLKH+Q8jhuS5xDAH8RdFd5CXmWLlTe72Ow2cN7gKBsFcpb/3M2nVQVUhBIdMU1Rljzny9dFewap3xgeiVbWz/jvoXRxIAYEfNsAVeKrNLO1xfTVKD0BhcSbm3BDcJn62C+3XIpobkwN7JZzL5Bgvq8GvOmgDA3ocLFXDBJwuvUwCgxqh+6ivk5AalMdgn6w1ih/c9q9vJJy5UkaypsDm45gFQ8sV+asdxAOSkpLSZ+JxNNrHPmQD6hUWxrbxNmNpotdgq4VzTa2n/YN8ON5BnwlIgHiQogC/HBotb8owDuZfawbYaSHbOgefMRX3BBtUAMOAMrhVlzycWM3s6pMpwDsztXHJ5gPvMApoXJvfYAGChADbx0ehvcDXxmTyQ1FBLYhHc7LV0/fYtHd2+pdF8ZnAQsLBWT4N6ESJPmtqy++6Xv6I0TjR+8UJPnz73XtZoN9XutTWZTQwCk2WMgrbV7dqyGTIfkRBBGZz5zNTpdOwUAQm3SdZ8ocDl9/i8vlsRv4KafbuzNW6z1fQ9ADeKx0+e6MMHD/TydKyj63t69723nP/79PFTu6DEOMpsS5oPJkpL5Fi3tZmh3N9qt1xoPriwAphRMtDvsQ857EzGWtrw+QcS72S+Cvc6zg4AYIzmZm0SURNEcZ35LJSjgJb03s/+rD/j6cmJPv30secBey4EpsFw4DrnsyhnKuJ2il/7ulWcTz6zpQ7O8P6mhXn8ZzXQayzwwgL4+1PMCQiDnHH4Yo47DoazOwRfSEN84RLFHIeUCAheuJMQj8IcYS9JEM+aPB4Oq+erhU7XuYa8ts/OAZm+JKsw9/wDItR6q7tppK9c7+uXvvimPvr+jzUbDkzWKJcT5bCTiELgH5uwwdkqV6kmvfOV24pbFU3mE5+juevOFpCsK/ryl7/iu87Txy/14tm5177vY+Wqjm5c8xqaLub+4v6zXG5M4CMzOKmWTNy7Adn42qFefPpQyha6fbSnzXajj1+e6+HpKBBTqV9xqlUU68Hx2PeVGXMCK/B6IzgtQDTcbvR6O9VRA6cEFt4i7AfsPHnhdOF8cc5aRPJs1en3dOPWDR1eP9Ld1+66Jo8uhoohOTJ8kPEmE1W2G+XLmeajoS5OX2mzQZWP3TpxNNJgMLLCuWHSfsWuO8vdTu2DA927/4YGZwN96//5A9V3ZXVLkWLiP04uwl3ZttShuLOX4HJFlnNeqWpF7jWxG9OlXUSwZp6XShqS41KvKq9FJqRGaRJcFlDzrjLvHfRpIhyXuNcC/kaRmjha8bgNaucmgOA+ZhJy8LpX3Grova99Vb/wa7+iP/rOn+pb3/mBHj97EfLrVdEK8v9iZVcsyJzUDF4nECGYU+E+9g8eHF/hFVct1qsRuBqBqxH4nEbgqqB+TgN59TJXI3A1AlcjcDkC3/lP/6IVwCidzk/OtKR5XMI+Mfal5tXJqZunR9dvmslejRNl2UbPnr7Q+GKk+WSpfJHbjo4sYJRv2P3SaOEiG3KhyFlbBVZ10Tjht5vNulq9ro7HYx3cfU29117TCsvFw0Ml7a6qMRmbVV0cnxkUTZKaXpw+UT2N1KKpNVvo4pNH0tmFmtlaB41U2Wqs7l5bN+7d0QcvnrjRuYtoAvR0697buvnWO2r2e3r6wQ/1/Hvf1vnjh76Q/uyf/9e0/95XVDq6o2HSUf/+24p7PTNSrS6hocLlHIvLpw/1v/zd/1Lf+kf/p261a0psx7q1JeJks9XzUaZRtnHjg6xYFDEwgN3oudSWFdZxZuO7EUmOZR7s2WypJ9WTaoiecx4e7GYbEH4GigK40sQBEOj09wxeAZ7MVxtV0lSLVaaz4VBrVBF8v4g82tRKKprnS+fOogIuK0X11GwGuy/A+gIARiEGSxbVCIrtIKcIoPg6yw0M0BhvNsgNip2nVa8ntnleLudWn9lqsQyIAAhMIw2wJrP60w1qAEoucTTy/P1R0vFvQkMaNrPzHDfkFq18ibPtMODppQQneAIbAGaubFFprcmIC107QC2AA0DuRrvlfDDACxjyqANobt+8flMHhwfBJu78zA0lFGbOyjIgyfvH5jbzBZlGdBXwhEY61pQAWTTnAdCZ6zz/uGZbtUvFEzaIBqVZgDDxUSXTOEdNV6+7AUTjYDCeaoKCp5EYtCZHC+a8bc6wGS1XDTKE57AJilgyf3drZbuVKpWtyqgLrIgmQ62q4Xytl+OFG83rqKodqtFS5CY72UytSknNOFLaCApgLrioqmGH+zXIZl2HTCSDC6WdG+Z8BufZzufBctCNcZSlWHICMgPa8j7XIW8RUM0ZdAF0sOWz1Qehw0tTgEzYqBZ53g6GI78ecyIoz1GLFvaqRcbtZR4jTSjU86m26kQ77ScVtSMpLW1UorlZWJMudzDIpfG2ZBB4ssWWE3ACG2RUlkGljmXklpynKor1lbZYno0WulmT3mqnervb1uu9jhbDczf08jzz56HZWtmhBCE/ELE4iguy00IHj7rozFjgbDdGaYIXIPC2yOb0OG5NoMEfs1KvqBxjxww4io1qyM0G4IeYQ4Y1zVGA+2wdwDGINyjqB4O5FWG22itJM0QuYDBVlKBkwvLrspVRvDcDqKypwqbSjXMI70XepzM/ITg0IEZUvc4mk3lQMjsPMdhnQqy4VGV5XGyLSiMw1Eyrgq0ABAwKqjpqGC+ABSKqdyyfycA7vRjoYjS2Oqi/37ftHEAOdtC2KqQ5jtJ/gXU6HaCaar2uTsZTq66wge7vH+hsMNDFcGir3l/+lV81AMx7ef9H7xu8nE6mevXihQ7IECRTE4UJdRIFwZLM7syAyXQy8+ucj4cq14L6MIrKSpOqUrJHm0310tRA4noyC24BOCQAMmOtj4r32r7e+MLbunXnpu15H37wIz388EOtJks1kqbW85XKgLkG/VDDLrSiaYVdbrOlZq/jtbGYz9RMYzeXd/OFc1GjbcXNWtwhptvMACvjCvgb1PXBKpqfIe5Qf6hX3h+yzGAj4GWc1oMlNq8zm4X1CxhREE+abazpyeRdabVeGnQ1ILvN1eEZ4eJAUzyK7HhBQx3FNfONZj8uIbVGXRWa2JCilplKi8z5wdQHGvpk6Rr8LuYdtfjSrpT57uZtgc6xf0Eyof7U6w01mi2TR3j/C6zmazVteC9labxZa7rdaAX5pBbUoFYZMgajkdpJohv7+7pz44adIXDUOBuNNVuvTbKaLteaz9ZKKi1FlURRlCiChEF9ZZ9kXdEc5uxUJk+9YlX49OJU45NjjY5faPDyqWajocqblfpJSf1mqojk9+1KiW0+g/ba+bMGY0KON3bZzImQg0od4ZwB+FZyVAFnisu2vRutKB6x384Ady3rD5nl25KdC7DoZoED3M5y1L1bN++pw5APSjvyTiH1kMsMSLw1ADzXVstiLaN8c7Pe9v2ojXdu5qLwxvlgR54nzgWQxJBEUfycWUzu60pxvnXOL24ugMDsqQCbkI0AxNjwnDFu94Rgk89XQCUC0MRCRR2J5WXV8QsljaZjO0kYMGo0/H3tvELMh5XUzGeUjQDA9u0OAB+CYBTAQewTHCcKgNvYh0GP4JRDLbPSt3gPjHnQzwcSDP/n/EuVNN1uNSTHsrTTtFrRy3mubb2mWjd2Piz277VdSd1q4rxjGuacknYVrDuJQYnsulPaZIq2a1V2eZGfXAAyPktBlgj2vuy1nK0MxhXoDmt1uSCf+1L9e0koCkC3lVHrrebgDLh2AJjiPgMhrVzxHFqyT1hhz8btkfScIx4CYiTndN53yDot21WEs47VciCvm9z2+FXHmswDSWaz86/TspSSsesrxKUrRiBMMXVY92TUMi0CUYdYjcLHvADLLgH7Rh3SSAAeWQM8zEtS4Hod9kQb0BQZwJfAb4F9FX4QhRtQELvaiYe9zfs352Xsee2oA1nnXwaA1zg5sLa8vxGtwpoo7P2Zh42yOv221xoKPR6RP2cUqdVsfAaWM08BcZuNRJ0uta2p0/Nz12sTizZbLVH5QhgoiIabFUpvyAHBWhyHCgBxagj7EH+bWszeTP0A4DWAwti6TgTQGGIMNQwSj/fAAl3//wOAgwV02L9wm/HRlzVkZ4/gDHDt5k29/tabtgPGBpr9u0qm7WajWlr3/gLQffPWbRNOsS1+8fKlXVDanZY6/Y4JSER8APZC4uv2+6oluAAxN0shNmK59PmUfR3AFQJmIIJUfY5dzueuq5zZOeNyVmduGVDEjSCJTUYC/P3+D39kZ5633rmvL3/lS3rnC1/Q+z/4kVazhdKoplbc0KMPHmg7z3TQ7qpfBwSeKxtPlM+nrnklsoAL5TR2tNyZ2QejhDzfkqartYbTpc/9ueXiqLGxVMhUr1bUAqgmmiWuap7nOl/M9cZ775r8hMvUxx9/7D2UiJvpeOrxgewSwHvIVUC13EFDR8Dx3YUCnu8VIgzCWdGnzVDuXPcuyZf++2Z2B6JfULwHkhsEEfYAfs9ZqwDDzB+yqwuHCCyUOS8Rs2Ayju3pywYwa5YRh3MojhsXy6UuuGvzN3FQgWBFrjp583aPCWAwJGbOHF/Yb+vPvntff+Vf/VX9/u/+tl48e+r9GFdm4lmqu8huI9liqdxRH7nqTen6nZ7q7ZotgqeTicH38XyriykWz7ddeybDAAJz3mX7iuOWfu3P/rJeHb/Sk6dPdT648FnIzg/Y8QNYa6dGEqvbammv09b04lw15bq533NW8+PjY3307EQvhlutYmnXrGtRS/TR8VBn2VZzbN3JgY4Tk/VzXLa2ax3WyurFZTVjyB1bddKq2rVEzSj1fMlQ7ZZyVes1dfe6un77po5uHpn40e/1/Hdmo7HWOOgMx1rSN5iM7TARbTjvLpTNpo6KwU0n6ba8Pl++OjXJfBdVtUG1X09VaTSlNNGbb7+j+XimP/nmt5SPZuqXa0qznYbPTlWPAMPJ+iUjOtcOoj1nzErNsRK4i4yXa42oZXHJgO+yXNEFAgV77tdUTmKVAYyL8wCfYTOH/Ij7TcmuO42oqgYOGTiY8ZzITc83Xu+43tHXIOuY2J9rt27qi1/5sr7w5S/pn//xH+ujTx7qGHcFlNcziKXcqbgHEImEKjhRp9m4zIgIZKFSSX//h0+v8IqrFuvVCFyNwNUIfE4jcFVQP6eBvHqZqxG4GoGrEbgcgX/xn/zGjsYh1lXnJ6daL9fqtLo62D+wKvPDjx9oOJmo0epYiUUjlSYDNtDzyVzL6ULZdKnNfKUNVsvCrq8q7NhQ6wGgwPBcr5eFEiBYE3KGb5LN2e/odDrTjbffUvvmLT2bTNW/eUut/oGiWqrxcFrk7/J6uY4Hz5y502+3dL29p4sHj7T89Kmiiwsd1LkUbJR0Y8W9lh4dnyorJ6qmPaX1A/3cL/2a+nsHGg/O9Cff/IbOHn6o1XSsxrUj/bm//R+p8+WvaVVv2d6pdf2OG+wGsbkAzzfBxnM908Nv/K5+63/8+3r/D7+h643YShWaIgCXMFVfwbRerbUiw6yaCPq2M4xR5RTgX4GraLEEqEQ1GOyhCjcs20rRjHcOqjNlg+LEmY0AAEXWEpfuqFayjSlACQqT8+HQzHqUwYDASy78pZItJFGgcrGnGcLFdj5fuCHX7fW0d7BvZvZyjW0U7amdFtj7ZkERRlMBKzGAx2A3G8BgGibOKyPfqlEAwFUA4JlyQEgsalGz0QQDpMHCGdZ6lbzJYDsKMAVQ7Xi1LRmwkb/4wd/dGPDFdnWpjPdEhtYK1WtorFq9You5QhrKpRLw2mo12s871ZvY+6Zqtdvq7+8byDg5OdH52bk/w83rN5xRx989Pjk28ODxpSkTYTmb284QANrAKrZ4ANXkcZH/CwBMQ9pNMxrmKKRDo82ZtzS1eKahz+GGPU003jsNJ6xNASlQOpD7NVnJl/WkWdcsW2swngV1dIlnALCMySu2fzRdAJW2ynaZVjsSk3hPawPUaTU2aDyar/VqMtcEgI9GfFRTVK5awdwqldWJymphc10vu0FIM5NmYM3PGzCJuRfY+DTNUA7SQLsEGgEbbeds4BI1L5llQQXMkDi30gpC7OyCIpwGW1BKBTC00BK40cC/pds0nc6CugDbVRpJpfCZw6MOoCHAOap0mlU0WerlrbqXAHBlqwTAjXw7K+RLWmGdvi1rnJc0ysmWCnmzl4omQFAaqCgzrIyxtWVmUD3d5tovSfeiit5q1PX2fp/QV2XYYdOQIRjQmC2s88iEGj4zebwLrBNNxghWvoyZFX3URIgApYr/XdCN0ZgOlp27aKddbae0U1clAR7aeJ5QE5g79bSuOAoNWgMibi+HDEJ6fePJQtP5SosVlsDCyd6gr9UdldCYA6y/zEfktXF/YDxrcegOUuNQKK9RWvHP4rJa3abt5ACjB6OBG2Oo2bGM5H1g/QtRhMai+7D4XWMlzZ+h9uXNAPKAi/t9BxvapF5X/+BQ/f1DtTodN5mePH+uZy+Ptcy26h/01Oq0XCNQ9qwhIaACQPEK0M/8SxO1rh9pRZ4gdrU0fyBYzLGJpGka6623v6D9w0Mrf49fnVgFCynkk48fuB7cun5drUbDNtBYY6IMnqEoXpdsHY9TwMVkoIoD8bDW3Nn6FOXaXqOhflpXebnSZjqz+qderbr5hLKc5ne909T+jSO1ugCI0mwy0OmrY9vN1cqpG2hkb9sGN6lpjCIFYB8wsd03gDqZzQysHvQaSkvkn621W2RKy6mqUez1MtksPYdt+VkYdHgf8Xqltgf3Bqw2aUSyPwA2M5aAtWT1ss5Gk6nnI4CgiVFR7AYnVoMoquM6yrSOlVcsafJ0IeVsVivP79lkagC62WwpShJNVwvNqKk8rwT3iJpBgnw6D+SpArAxweOz+UHDuuxaTNO+niQmBPGDvQzCiW1QsRFO6ur2+gZk+eCVak1AJXOswVGvlskBz7WtRUrbLQPQa5Tz45HGZ2dqVqu61uvp9s0bunXrluaoe1ZLrUtltQ8PNJ4udX460noGSJkqiRv+nhCNTFahNhfRBDaCZryXSz17+JHOnj7WYnDi2lSn8VzZqlktqUHtY0WaIBVkiFZmFRa9ti8u1Cbhz0LdZJ+hjpqI1UhduyAwEcXAs+Ysxnojxxhgb4fycSPFebAqr9phAZvmnaYFAEwVoQ7T+CxtUQpDOqt5n16yV21zzQCA7a4QrO4BmExycp3eBlIXjX2QAwDZmHNa1QpqAwesBQCsxVK1bKPGtqRWuaIUQiHECzL7CleBgPUWdcN8hmBla5IGjeDd1nsHCj/GgfHYbNeazKfKOItUITjVg7uBsIKEqMA5gTm61hqLSghohXV2cGMIADBgPnXsEgQOwEf4nBQ3kxcA/wyoFS767AO4OrBnsg+WK7ZRJstwsNlouNuakLWCcNRqKWk2tVostRpPbIXcimqqrVFLcf7daVPeKq3XHC1hgC7PtGNf2gXrfQOQ3n8heUD8gnwVrIF57ibM2dq95LMR8QCYqNi+udiPeXbsK4BvSwDgbGcAGBX3mrNDOah/AZxsAV4YthTpBQZS6+wNfNWIBwgqWc6y2OjHVc4dnJlzbVeZiZWcp1gbJebZZutaERTAwRocsBUiiVWk3j8RbQWrWH4vWKFDDgjIou3PiyQDn62JdWD8Aa2pG5yjC7jaSuHLDN6wBQWM/BIIK6xmg1tOwYmy4hdSWLBUZrcGjLaKnrMI7wcQCmIA4DtqaYAvn3EB8oMTiPPdDQCXvKdBxFytITHN/fmIfem223r1/JXmKPKYV2Rp2vUAkgmEwVWobXb+2PqsEYhhkR2FsgUK95BXzGfifUJUsuUzxCkD0oUzCWQVwHccnSCd2tEmAPg8N84XJpqgGi3IqgY+7PiEhW+wsb7M+PW5rCCuQoTgXGBXHyPcFTs/jOdL9a8d6o1333ZtQPU7A4zDdafR8N6T5bn3Z4Bg8ko5H5ycnro2JvVY7XZTrW7bAC9xATx+MoCp++wFJdwSbLUcog5evnxhAJiayZmF+4vJNNRcoh9mcz/LXq/nPQulcLbODABzjnjw8LE++OihDo46eusLb+qdd9+1ne5HP/5A2RQAmKzfVH/8z/5Aw1dn2mt2dO/GHQPA2/ncFu4lHI2IadnmrlHUjGoSuwaUk7ogDeACdD6aqxzVfL6FWIhKU1kmjmWAW1UU97VIkyzTs+FAnYN9kz4gdT99+szrjsiY2YR7Qch0ZfhDZjZriTtOIOt9dk4zea8wVyrWhq8egJgQNisVn6EcReB9lbM5cx0wfkkAACAASURBVJ0z+M6nTzsIFCpgft/OPcXvWx2soA7GarwOOYQ6ydxysQ9W/VUXlbBWN6WSRgCDkI88kctKSzWVS5yHpdkud13CLhu1ZkPS1+7d1l/4xa/qr/7Gr+t//9/+Zz17/iSQCc5GWq9yteKmbnT3vScPT880H49VT6XDo4b29ltK45qGZxfew84nGz09z9TslHX79g0ltUQfvv+gcO6S+v0j/Y2/9Tc8B7733e/q8dMnJkYDAvN2yZnGqQkyC8+OPQul7n6nqfu3b+ntt97UJ58+1vc//Fgnk7kuuKfHNU2rVT2eLnQ822pVjpW0miYAQw7krLLNV/6szZrUSkvqdCMdEA9Sb6qBW1S21nA80GqzUrvf1utvvK57b97TweG+zs7PtOMOwt0NQHm+0PTsXIvBQKXFQgkEZ9xIxP02V5Mzdz3Wuhapvb+vwWii88FYq+1Ok02u5sGBGgcHej4cqNnquEZcvDjRxZMX6uwi1VcljV8M1GtEqiesyZJGi6VKadXuEmPiaog0MrmM19xpG0eOnsG1arRc+e8BAEecsXBqgZy23SnF3QwSKm49TFRU8hUId2WT9GPidyCTO6pEznWGGJ7Wq3a+uf/Gfd24dUtJo6GPHjwI+cPcu0cTPXt56n5KVIvtiNdqNpWyj3nvCX0G5wJvNvqfPjy5wiuuWqxXI3A1Alcj8DmNwFVB/ZwG8uplrkbgagSuRuByBP6Pf/sLu2a9YUbj4PTcza9+r6/r126o2WzryfMXOsMaGpClXPmMEcwFhOb0arY0QLsYTTU+m5p1C6OfW78BYHdruFiSKRwaee6x0MSoJ2r1mprkWx3df0PNGzd1QlZgf09pu6dSJdbZyYWyycJNnjguabg8trqx1+nq7rW7Onn/I+WfPlV9eKFuvFOpmWtXl7JaRReLrbJSomrSVbtzXT//i7+iTr2ui2dP9K1//vsavHpmm7A3/pVf1ht//W8qee2+tkX2TZS2tK2kyrFXpRG02blBNRue6h/9vb+jb/3fv6Wzh5/oMEnUJJPHvUcadBWdrDNdwCYnw7hat2qMhklo3mzdIEUNhVUoKlYal4yL5Qs0W6xwKFSWhXbETRaadlg4complLQqclABqw6u7avRbrvhNxyP3RSigUfTwA38OHFzHzUUzFdANfIiaWBx+SErq93vqgTTdrOymgvg1TnFy6XBFeye+Yprqb+wReI9AQoDHtRooic12wdjqZdlZMJubZuWpM2gQoGJPiH7auNGDE1amggA1TQqAYrpl0dc8Gw9WtamAF3Xq5D9C4uXL6xf+Td0TmzS5Gi7nUqWK2IFHeygeQ9m+acwp2vOYe71ewa/L3OyANCuH17ze2J8LoaDYF8NCIiSAvY6zTLGJVtZyU3TnAtmZbNWeb3xxTPBmpO2HBfqNTlp4XvbUNdWf3FQbDmv8SeKEppPtuRzFuZG02WmWSYd3Dg0ADyaL3R8PrSSnMYuymsIGhAydqUqejFtUOQKBTCZuWszt8kba9ZiVWuppsuNjiczDbTTmrEFMKzU3HzpVCrqVMtqJ5FqCe8FuD6oP6gJtm3FYrLICbPCiyZxlnl+kK3rPOnCBtOWfzRtC7tf21NzQTZIZy/hQhcUmpKsDY9LoSAyMGwFbshPtK7IbyeAvP6ypeZPbKABulA6I9mqYQG9y9SvldSp7NQob63id9sf8KgSabKrGPwdrncabWRbThpWVsTwfGjSGMwA7A7rs1mv6Wi/rf4217XFSjfzXHdZV5WdtlkBtlRpdmE5XVKEvxg23baa5Cuo3kO+Kn+PuRCUeAaAUfP+NADsxioN452yUq60k6iSBgAYgJaPTGMWdT7NwWB9vgVn+aypz+/wfQGfAX7yXVk4qU3ma2eUkz1oAJjmRr3uhu14OjVQSsMuTtHnyvl9cSnSCtIKFnP1mgk8cSPVepfr7OI82KQDAjNPUBAuUdnwRS1CZRlZ4YItfQaBAKXUOjfYV8UG3tmagDixSSkQVgCmj09O9eL4XGcXY+9FjXaqBHtRVKSoVQu7bOYb8xSwCQC4ee0aG4czhamdgDfMVb5o6gFU1mJsgnFbKIm9cDgY6NOHj9Tv9vTOm29qr9u1neJsPLGKZgHZaV1yzRrPphoVFtDMHBQ9gBVkWLajSP00USeqqrLKQq6lG+leXB7DDX+/nihppUqbqcd6PBxrNSNaoeJ6CaASJ5HqzUST1TRY2UeJaklHr45DRvluR4Z5R600Uom6fTFUolRVVyqSQwvAw0hiUIy6NhZdXhNVyGaPE7U7ba3WWVBM4bJAREG97qxf7JhRbgImLRYozKUFlqHY9jYbuvP6nZBnCIgxnztrDQB4TY4y1qGrlYHGeqOpKK5piWorW2g4nzmjndzedr2hxJbogFS53wPrvGxL+QByUlKxnwdYpknL6zL3rS5EnYhSBCvAWmzLcPLSySAl532+zjRcLjXIlpoDAG83isjTvH3LpKTx4EKvnj/V8ePHJvR0GnXt93rq7++FHOFaVdVmQ2mvZzLCfLzUZrrRzmHVWOFGBoHZIwFhqJ3rxdL5c2tsSCcjXTx/quXgVJXVTHuodaq4FOSq5iuTdjgnODOzsEvlsbnRDsHDds0/yT2nGc9XWKSs19i5mNSG0XSk+WLm9QF4AVCFJWy22IgDRJTtVAUEtgUnrwF1aKc51vduuoc8TlwmOLNVAYCxZCcehPPQdqMZexZ5jtRpxtwOAA5g8JoHGHa2N/sDbgEx7LZI22og2DD3HLGx3qi2zJRkuVIsM9e5qoCBJkkFBa7xI2cOF8ASADB7dGEnbaVimqjbafucSa4mBziy3AmzqKWEvQYGVqWMqwkgWeazDtatWD5DxqGWUr/LnC22AEMkC0B6KLJ8cVIwGsh3CeDHpQV0sDYPimTqenDwD9EGOEysKmWNIMzkuYaA6Hx2akDacC1fz5lPc4+HLZAdjxDs+XNUrOIMSR2BpAQTEFJRUBJCDmC/hChViwG6sQ3nOLR1JmQgIxTySytVt66ntk4F8PPaCgONkn6Z5VqsCwCYs1ilrIw9AJAs3zrvMSjvAinIBKxIatYjdeJIzais2GfEYH/O5wME5nlSPDaLleM0cEcwUJznwcITYhORM5yFya+2mrqwEeZKYfvXAlg3+c8ZH/5ivTH8Vl+jIocY4XzRQGQyKWFD/c9dS4OKOxBMrN7+l0Bg/vz/e19knNMkAMC2ZS8ITP4+ZJ5arB4swq1OLMhlkBwBfYNvdGGZzH2gXlW72zZQjRXs+dmFFekAvYf9tpbYQhsQbmiKnfkc4h1gRrhM1XBsIQsTsAxVMp++VNFiNtdyRq2XEmeA8/vBbSVEGwdAGsKoIzm9xqV2HKIovBaKtxtBTuNcBhGPvR23ncIlxK/5UypQrwFIH16ngcQSDF6CO8ilXTAuGKN5pla/qzv379qdabpcas66hZBG9m8V+AnSaiD1cF/hnM6ZyuSWXW4XEpTAfCbOA+zvnW7PRDNyhHmIEL463a4ODvb1gx/8UFm29L2Fmo8iGPcizi8QY8ejsckEuAVQ+0zCLZxpHj3+VJ88+tROIm+/+4Zu3bmt6zduqL+3p5fPnmu9WPmc1Kwm+s4f/QuNTy7UiRu61t1zhFA5W6vOURXgFxv2Ndm/S++r2F7XUBXWwt1ztt56fDjXsoapP5yV8sVcEa4mrPCcc2BJk81aL6dTK6rtsLLeaDpB8QxxhX+7DcQJSI3cENbM3UDYYY5nWcjP5tdOUoEI4yBs2/IYhPdZHfIidYy6yTnC0SsQTcJc4ixp4W5BQ+TnS4tm/1ycsfl/arkdiLZl1TkvU0dhPzMJmVPOTsdlgL1opymfiTuwHYZwiaiZjLwGPNwFZws+R77aai9J9dZRX7/w3n39xp/9Jf2L7/yhXpw8D/v/IlM1SnT72i198d5byoZDffS97+rpgw+VlnO1W1V1G6lacaLtgnPyXINlpgELrlbSnTt3lMZ1/fB775v0BFe42+nrL/2Vv6jHjx7p4wcPTFDADYv7JnXh/PTM+zqfyREGJrFIvU5bd19/TV/5tV/VB9/5nr77x9/SiLiTRqJhuaQX2UYfDjbaJZFJc1ElVWUXabfKtQW0Xa8URzu16pF6vVSHh20d9NvqthqqV2saDS50fPxCs9nEpPtr1/Z197XbOtzf0+hioB0OV5CZifmYLzQ8Ptb84kKJtkpx+UE9SwzOYmaiY6WRqtJpqd7paTwNblUo1VHoXnv9nno3b+r7Dx/4jlGP687BfvSDH6syXqo6XWt1NtZhr604Kmu1yTScL7StlbXYljRYbjXnvMQ+Uy5phmsLc5kM+2pVM+KzOMVEVav8XX9wyOH8ievKau29I9hf546NqFIfoxCLwSkYVbcdGLa5Gs26HTXIAr9186aajabP3LhOxUQuVeNA+lsSFB9Z6TxZLA0iE9nD/sz5gXswMQSQyv+vp/MrvOKqxXo1AlcjcDUCn9MIXBXUz2kgr17magSuRuBqBC5H4L//yzd2qH1R0ZyjmCV/L61rr3+g/f1rtt4cTmaazBfOIIX1S3uh3mxreD6wAhiAczma6eLVuVbjRQHEBTY8RMxShQYJAGjI7qJRC9MYMK7erWtVqah3644B4HVa1wYLxaSpciXW4Hyk0enAB/p+v6Hp6kS78lqtRls3r93V0+/+UPGrUx2uFmqVM23rmVa1tRaVnTZxR8scJKShXudI777zRfWTVNOTY33rD7+h4WSomz/zJX39r/2mml/7Myp3+iKzGL4+PqsbvnZRcekGYNxo+OqJ/t5/9h/qwbf/UJvBUD2svqJYNZqFNEXKZZ1vNxqiLqKRVaqZaUzDJK7yWmuDvVx+AIA35J5h4WU7uZA3ZWYwmWUF8z5kCAZLXXKzyN7bxRU3lbBX5OJNfmy9SUYVDPVMo+nUOas0vVqtjrDphDkfJ6kGFwOr12hs0BRH/QozvpLQ2E6Vbde+mAHYwYTHVpXmQzCiJIs4UZo0DEJi902DjUYKDUjyfUPGEg2iZVAkpanqrY6VwFySJuORwVmaNqhrJwXYBADVaPVEimE1oRmDiqlmlVeeLf3lHFqsoK0k3WiDde9685mdIBdrLn5carFqtu34paUwSqEIW9C6Ou22JpOJXjx/oYvzC6veDg8ODTgDemN1XGivgv0YoJIzm2mihmYlTXM3aAFk+D2yw2xlRnYg74n3Sp5zaLC4uQrIi/IONYtd0itBEWFVRGiMMdQ8VxqvhzePFDfqOhtNdHw6sOIZJTYgA40+o0OVmrA0znGGK+da40+7y1RGsbDb2SaO50Vu5clkqnPsLgGlmLdRTY1ypE41UhdWN02GmJcNCimUUDSSaCD5B0AatsK2cQ7NT0A8yAZW7Fol85PwPGuB/etL9XqhTipjr0Z2FgAoIDn/sgCnrHYKiikUW9jPWlWAugUFjRW/LJWQRR3cTLGfKxvEzLOVymRk5yv1qjt1qyXbW2MlyVijRkDFtKzEBn8HWa4hDXLUrSi5rK53ol7IrkNdh/V2aauDw57efvOOOvlGjfMLdYYjXZO0l9ZUzlfOvcbCzspaGrEh6jvknRoTCLmSNBdpEPP47BhKsxsFYykKWcCedGEcSkw2bLvLuaI6XSPIH2s35Kq1SmEzXvVrQjgA30hruA0EoJmZtitFVvyyXmgmMvZng6nOzrFUDpZ9qEwgSTCOY1Q4c5JjAwDsHi524OWqFvOgsK02q2rvdxU3sSvc6OT81I1UZ0eDPtEczzZaL1cG5AD+o6RmwBiVCysMNRaqO/I8URcxn7Ar5LnakjhN/KyHo5HBagAJmPhYV9NJ5s+wEwy22uScAQCWXcdLaazGft/KkXK1agIM9Y/G8XwRMgEBxvmM1CbAYBQb1LxXL146l+5n3vuiwb9HOGGcXzhjGOXMBlB/Sy7xwiAwze/cAPDOtZ1gybRUUi+p6Xq7owQQC8vTVWYbYPLVqduT+Uxr1J8dCDhtZwlPp3PNJplWs2DBXE0ixY2a0naqxWbhRnY9balWaerRJ481HF64YbvXb6nVrGm3Xmlwcqa66qpsIys3A3IW1lrI4Q3yHhNUDDAF1SZrmHGgQYYDAs+H5iuqiAqgPfWsWtV4ttRwvNBmV1bSaOrwxk3defsNHb31hobPn+r5xx/p+OULtZsN12PATwAfK/gAMbHF99yOtNzlupiOdTocG6Tc67S8p6J0ou44x5oIAAgOABAozCPIREurslHqE2WAuskgJpaH3hsAyrHWb9kivZE2dPv6DYPOk2yl4Saz+pdcwWqnqdffeUvNdlPnJyd68sknevHokSrsU1hJ41RBgx5FT6et5l5fpQRXC3KhUWFFWk5XWqLKwUIVwJn9CxXmZqv5ZKrleKLVZKxsMlZpOVN1Q9bxxhb1KIDjbaYoz6yGZC27aqK4NAEnrGVb7zNu/FeSAXP2fiy3ce1YZsuQEY1HLioXnDI2mdW/7MO2WV9utAMAXuaqZLmqa7J7A1gWXI93WpYgzxWqXaxibRtKTQkKYPYnwD+UwrQ7Vwp20TYWLfKEAcKoo859xx4ZMLta0Q7CCc+vvFMtrtoxplGrKd2VVF1miuYrRbOV4owxIecWUDYAqignsf4MdqKFdS9KMRBBQMNqRb1eR+1m06rw2XhsouGMswNK0Cb7YCDOEFNBAx5nEQh6OwASCFzlogYD5hcgsMl9BoBDhj3EBH422FrsQd77nO8eAFEDZ7i6FvbRBoCjspVMY201zHONUTrxGeucwyKV85Kb2JVsY2tXzhIoNg1QcnBMq5rMAHVyO+HU65yMUf+ylwQghhrKwTtttJxJDcgDCJ+ZiMjZqLDQLvYgxpEaSZlgfw/nlUItDgEDwgDzAgJoueKohCXqNCuAcR1B4V1kt6N4rkKaiNVJa2oC0Cvkp9tloFoLamCAFNgjgNKAfRDIcFVBcV5kU7MOIG35rIUVuuMd2OOCIrVw2g6W6NR+6kMRCRLUpqFWMK85szAveQ+cJwDdqG2cXew6UZy9WDufnft+Ggwu8qUvwWDqDzEZAMCeBwaeL1XDwZWG17XzCWQJ9gwIPyHSHf6bainZ51VV/RWr3qybJEDmKAAkIC+fp9tKDWR0m031u12dHR87bmEFqYq5Q0Y4pCpy0SHjuMYG55H5DMJkCHKtVqiPuNEEdbL1ySYUyMpkMA7+LfnSbSRzawCUAmin3uDUAbEAEg4eM9naZ8PLs60B9p+y1mZnDQL64jxYZDhzPmBx8A4gRBCdE7eaOrx1Xfs3bmqxyV2jOStDPjLgyNqoRHa6cRzABsLTNc2XMy0WM5Wx8GeOVAMpjP3drhW7nRbcA3j2caxWp629vT09+OSBz56A5sQnEPHC7+/1+zo5OfY+jyV+p9XWeDjy3zVZpVbVd777XT19/tzj/dWf/5r2D/YcNcB75IyAjS5W+O24rhefPNZmtlQzSkwixuYeADjme5vcgytOcFyqEZ2TJipRy5mzpUjZrmwi8XYbSE3r1drqxvVs6vzXSr5WidpWgrSz1Xm21miF002oP/xgirMGIBV7IhST3CQwEzbCfrJchnM4cxtVMJEl7DUmYlaqWq4KpTnPgsxknJlQ8Rv8hxyOkrmwYb5UA/MZ7faC2rdweIIYYJeEQBqokQO9Kau5qyjlIJNUtWOf4D6Tb0JsDK4PpZ3nBnUHEgV30QAARwaAR8o1pzZnOEdEOmw2db2T6ktv3ta//pf+nM7ymR4++USfPPxYS+FC0tFbd9/Q19/7GZ19+kR//E//qR58/7vaa2BJT7xPUBjvNxKNIAXkmZZJxerU/f0D1aJYjx58qm1eNghMbNb9+29YvT8cDmzlzh0GkjN7N8S+ZqPmiAHcCg736lQI5+/u7e3rC1//uh788Mf64Hs/cCRF3m3pZJPr0XimJ3MWZohbiSuxartIUV5WxR7dG1Xjsjq9hg6v9XT9xoG6vabStObz3cX5ic5Pj5UtybtOTKg52OvqoNfTajrzeaMeVQ124zpx/vyFpudntn+OyzvnTKfVshbzsfdfJYlK5GHXm5rOl+4PAQAn/b7uvvtFdW/d0jf/5E/sVHPQP9Cdazf0/T/8tmbPT7QdTJVP5rpxcGCHrPFkquEi5Pxyh53hxrTeBqeJSklz7TSjXpEbX61pgVuds2gCWRFnNUizfFH/Ielz72AvsdsA5D4A4Cq1jfmZu4fCVzUp69rRvt0Dnj95ql67rZh4C8iDkK+SuslunHUg/XHeY569urhwnjZK7jr3cHoRGf0I3MZy/e4rh61c/bgagasRuBqBqxH4HEbgqqB+DoN49RJXI3A1Alcj8NMj8N/9+Wu7WzduqN1o6PTFC6ufYMbXkrr2r91QvUm2EtaPM/V6e0G9p5JtOV++fKnFDFverTazTIMXZ5oPJsrJbXF+IBfPYIuJeg4GZo0cOBiY27LKcVW1ZqxNkije21fz6IZaN29pDLO9DKAYazHL9OrpSzeBbhztabU+07aUmf3ZaO7pyfd+pP5soXtYy62n2kZzrSqZVlWpfu2mZmsAwrKaSUc3+9e1V28pn8/17e/8iTaNWPf+wl/Qz/+tvy0lfeXlqu0to3KuHQd7rKXyipZzrDul6nali6cP9F//B/+eTj56X9UsE2l9DS5ktnfcGjziImp7ScYFUW++M7jRSOsGLrHrszCayznKpQIAtkkWdnhk+NWCbawh1yJPj4u4lTe8aBoZaOLXAZRH6IaCjLysyCpg7NC4wPf7fT878sIAHF+8eGn1LxdnLrK+QGPlh2VwK1ZeChllPGcavzQUczJoyR/LtqpYTUWzqgCAya+lcVFkSVWQCiE52G2UJrHana5q9ZZBFlS0q/nETUtwEpTh2DDDqq2lTXX2D7WrJEoabSX1VsjwclNvo1KODXcerNMAqHkt7MgnUzN4M/KraQwYeMq0IlOO5mMVRZZTRj22KVbV9brn+ssXLzUcjqwSQ+FFwxp1NIC2s9ycoRoudsxbno9BE4BlrNd2W+cMoVKieZmWK0EBnwMArwxMo5qwCLhQLzHWl1bKWNChWAx5qO7cuenFk8fe9dqNmx4DsogA6xhDmv5u0DpnGrCratZ0XinbInK9I58ts+UxDdSms5mbVsQNZnOdwmCuAKzGSqqxL//tWlVtFDtxVeXqViUDwEGpzxwISg8A252V01OIAeQgW3EZAFPAWqtpAgxsprVtZt1oQkkTcn9LWFhHKDhCZqXtSQ1WFpm3l8AnzT9swslGLua5gR2THgKwyc9MVQPAqEiTWNlqqd1iYYClU5W61bJaVZRIBQC8LYDeaqrBamO79tE6NyicVypWjwY1E5aZoQkKuzwq73T79pG+9rUvqk/T7PkL6dkz1adTHTVT1bZroVKn+R+Atl1o9lADwOBs3QogxPxkbtG0DONcxPwWADAqomDtartXchxrqMd2yiNs9XKrJak1SVpTkmLxTS43tauspIblGVbdAXy3XXMNYBe1OBnHWPlX9er4Qs+eHQe1F3+JRkqtqu2ubGv6JaCILWArwR7QSt2y5vOg9Kg1ymr1W25cAsKeXZxZmfOZ4orGCeAPlrMr7NGkWlJVvV13I5bGIU14FPf0lVAnAcTMUEmuqDMhq/YyW5NmDODjFItUlGeAxWR08lx5Hs4UY/4Sxsv+EintNgyCQXDZ7+/r4OAwWBZP566R2OM7jxoQCTeHZstrfnB+oelooi+/+0Ud9Lr64Ic/MqgK29/AM6BMpezmMmQbqiUgl7PTyScr5c5v7SaJbvX7qvOQlwvlk6nSKCi5eLajydhqpxag1V5Hk+VEk+lck/FK89nWlvVxI1GtmajaiLXRWu1OR/3unpJKXR9/8JGG5+eODGhgDZvQkFppfDZQvdwwAOx56HoecsdDMG0AUWiSGTxhARbW7ay5kGG7U4aNPurRRlAA815p6F+Mlhotcqtg777znt77ua/pCz/3s8r3+/rw9/6JfvR7/0SfPvhI/VZLNV4b9RCEBXJmnVUZ9pu41XAe7CRb6snLU5OIeq2G2tVEzbjudYCii4Y+xAD2IoAcbLRZm+ynzg83taJQ1RegI7UBogwK71oV29xEe+2u7TE3ZEKWdgaBX83GKrXquvfeF7R/dKDz01M9/viBTj59YiDfTUX2x3WmtNVUq99Tu9d3U5sa2qy31Gv1NJ8tHY1BNjTvE7UsWisU0PPxRMvxWPlsplKWaa8eq1OLVC/vtFtMVc7mquQQIXZWOxofQ1FbLmmFDaIZJTgfAs4FeAnuUJs4g37f1rFYn55fXGi+IpV35+dFpeTz8uc1lNJYws5Xtn4G8SmvAIG3ttq0ipKxo9YCVvE+fFCp+HzABhZU2NUAAKPGWq+1wFGCXqsVgADUAfwCXLBy6zMFl5wDvIUgQ3MfdwqAwmZdnTRVSpTDYqXSZKHddKHaaqsUVwTOQIBsEH2wKoXJQya73SZ4yvwSO0k59/fg+oHqcU2z4UiTiwt1u21N2YvJ5+60bZkeLP7LVget5vOwrumx4zzC3oirC/aZhWLWa6j4ojmcEfEB0OJ8R77CnueN3iBiAKxRUBoALrKrt9juRhWrpqfYP29zK59Q/xn0X3PGKSk2GShYH3N+AUzbATp2mnp1PvaaIPqj3WbP5ayNY0WIU2BP5U3UiTAhMxJiE0AtNXi51o6iSUY2n63YH7DJdx0t1Ns+XxR7LpaqqK58vgCAc96mTHBckuWJYqvI++SYUIsravuZJlY6QpykvqDORwUM+c+bQUGac7QKFv7LpUkffObLHG6yjxkLYlZQEjsHuVC5siaK0u/8dEhHAVwOSlPIIMHWN6if2ZewRm+2miZFkBVvdbyz5wM5iz2atVPQL0zIs7FIJZC1/MUYobbmuUCC23COgdQa/pVzqVFV4rxA/dpsNUWtV+So2h2E+0mrbkvVRquhCnch1uea8/Cx59JqsdIKhw7OsOWSuu2W+sQhHB+bAKw+LwAAIABJREFUSOlS7oiGmlXwfG9yKtmMIJ7weSF52lXos/EIVuWBtId1cMXgIfbUcx6sHSrKatWr2pLHDOmjAH9x9AD6tZK7EtnZg/06CMYDMeUzANiEANZscG+5/EHtwhWCOWtHnd3WziuVRl2dw30d3r6vdalim37iIubzqecDUQJNIm6imk4HI51fDPSlL31ReZ5psZxpu11rRARFjJK+ruViVRAFUSCXDP7yLJ3jW081m88cXcG59eGjT/zMb9y8obuv39WrV8ceMwD3o35fz5480cx7PHmhNf3xt76twWiow6MDff0Xfl6tdsvEGuYTLiHLyUzl9Vbdess1tllN1ajVdfbkmdZTgNtMVbKNIa2UttoyYVGBQ75DFZnnBtRw9eHM5nvoGlvqhQlGPA+cJLacc5kHkGNRPpelSamkIZbfOfduR7EqWxIxU1GacqfMtFxAPgzqU89lOyJI82UglXDe41kuFpAmyD4OsT+LBZ4QgWTC70H69BnfB9iwR1gRzL5xmfnL/YC6Ycvn4ATBvAhkE+pVRfhSNDYltRSpWUtUwdmliF2BrINil/MlBKKF5224K5W2kG8rjnxgrxpxLoaotC6rvot12OmoWZXevHdTf+2v/xvq/Mw7+tEH39c3fue3TWRBIf7W62/oK2+/qw++/Sf65u/+np5+8KHu3ehoPRtrOcLZKdK79w40no1NdlrXa7YsdhxSqaLxaOIMYgBgok7gcx/sdw2gjyF8FQQJ9gTOmffuXzdpZDJZ6M6dXiAKs/BWOx3sHerl8ZlenF1om0bK2g29WKz1eDjVpEIdCWfkVhx6DvVyTQnEVAh6zUS9g56u3TzS9dduqtlpaFfeab6Yajy6UA5JgvMFvze6UL1atkK4xDxkfVVjtWqJarkMAI+Pj1XlvFbaqkXmfB3SzNzzcxNBnoWISl791iIBCIE37t3X/Z/5spqHh/pn3/iGP/utGzf1zr039KNvf0fPP/xEk5ennv83j47s2nJydqHhYm3l9oa7V1TRxXzt88e6IhHsseRsUYu1qyUG34kbYU+DYAfBpxEnirm7uV5tTarn/o/bBNWc6Q35AcU/d5oVfYxc6u4neu3uLfW6HX304x8HkhJxVY6VKkhQRAbgksZYYf++zfXy/Ny1D8J3CgGQiC+76YTcgd854SB19eNqBK5G4GoErkbg8xiBq4L6eYzi1WtcjcDVCFyNwE+NwN/5hf7u5o0jN13H58caDAear1e2e642murv31CpHGs2WajX6IQGTS1S0kh0Njh3I4rmx2wwU3a+0Hq80npOcwXwjYZv2YqofE1OGazM0LRo9drOklnB2u51CQRWCQZmf095Jbbylj5WttxqOpw6KyytSb122Ra1q91Gx9OJNJvraFfR9c1Oq5fP1YAAHqFw3Kpz77ZWABbTlVaDhW4f3FEtr2pwPtb7z57p5/+tv6q3//Jfcvavyh1715kcjZ1rkUXpu63zyTbS6EJnP/y+/ov/+N/X6PlTNSplX15piDh3E9UU7OQy97nclw1AmeJe4Gaws8IYW2zwYEnDHqWRuN5YHW37rSITNQBnwWKQS64zdGHr73LNd2tVsGbFRtpAEg2gkJGKCpjGFrZEXDwBZdrtltJ6YkDo7PTM1n9coLrdXlArACSCW1YAEFFPhSZirZpYzYSSZD7HWg1WOJm+sZv4AHKoxrBrJUuviG+yUraZxrpz+7Zee/0NHZ+PNZ3NtMvXzodrxCXlK5rlAw2GF9pxocRWOm6o1txT0tlT0ugpihuW1XA5I8uHBnlOnt986rxVrBZhWmNlNRsMtV0VeUZm5XJRLLKXyTzbbpTWIoNY0OL5N4DHNMKSekPVRsPKQQBPml2XKhMASppVtj8rvlAikwWcL5eqo5rDRq6wa2yQ8wvIRz7uYuXvyVMEWOJFIVSwBsBC3ESkgYq6FZCUrg1ZdQoWs2QSoVw8Px9oPJ4WBIFKYD5Hwe4U9c4KZY4zgDdWcJMtBrGA94vynLwqbG5ZU89fDVStldWspwbC6zTNsH8t8hjpVtPkwRovZPeuQ36vWc4w8jOry22N91lgXgg9dBMwpNcaoLdKuEAvUGig+AZAsH0zoDcgofOCg60rBIwAVgVQjvdB847x4LVoKjh2jHEqYQ9NY6XQmGAFmsRaYve5XFhBBYs9AcAtMeci5zbx/mhcZLuSJthtrzduQuZYnWJtR9OB924b63IAyVCd7nLduX1dv/SLX9WX37yn9fELnX/wY00+fajraax4k2k7nwUFU3BT9feyhTV4QJFXjS00yjKadMsVrfVLy0rEvSi+yNAlhA0QNKhFyXibLme2DKaRltHU5nM1EzU6dYPkqCVoEMU11M5rZxZ7LAFlaKDYGjDUCFSRz18M9PDhSzcCnXNNjWGdz2jq0lijWQz2RX4xYw8xwI5rQelH0zLGpjtkXMOAt1V2+NgG5oO6/SeqcN4fn8l5pSa2hGfur4I0AIDhZvpl7qvBc1QnVe14PljPks9F/aGhyBpgnFEf0cBh/VUBVXBGgHzBWsAKLtL1g+uqlCI3iAfDidWr+J0D+u+iSM1O1+qiV69O9MlHz/Xu/bu6dbins2cvNT2/cMOuVJOyaG1AFrv287NZAEucu06jrqyDo4a6vYabbP1mqhJzcjzWdjJWN0nVxLYbUkEUGZCCwhPFzN+KbfXmS5qrVSXNtqIk1RZ1FzWoWlZ/r6+jg0P1Wm19+vHHOnv1Qpvl3PssdQcQaZdhnYtyO8w/bP2p0yYEkOtbWP4y19i/IOrQkAN8t9oJYopdVbfBmpLmNHbJ5AKzr8R19W/e1Zd//Te0/9Wvq7W/r8pypuGnD/T9b/5zPfjBdzU+PzXYedDtGLhYTgH2l0GhGHIOVGFu12ODwJ8+f2pnCgCww2ZHcQnSTlCR2moVskhBnjHPxOrLQDJwvqNrC3njuBKwh239a1Rh7J+2hd1sDZpGaao1TeN8pSmSmE5D7RvXdOeNe5pP53r+8FO9+OCBSitU26gUaYaXlDTqnl80/FGcxLVYabOpRqertNF0jceS+/zk1Op3SGEVAKvFyva2gFmNckXNqOLsdXLas+kEo14Tw5hfNFudwcpnLVOr2Gc5R5BJiW1/qJUQPOr1VLduEtfR1JOnT3V8cm7HjjLzP2Jv4VgTVN2QIAz8FM4YxHXsFmtpsbENtOFq8wOCLbC9WiMsobcqAbiSG2n3BfuAes3NV1jRb2wVjVp5YyZLVPxdzkMotwoL0MImGJTOx6Vcev32vo72OmpGVc1OL7S8mGg7W6m62VkZRjZ4xPlmJTtT0BReAr6l5NLTeKfhm/l8gJV92kl1+Np1rbOFFucjbYYzK+PH2dLAa9rtBrKQ7fZL6tQTDc/PnKHNe2o2GyY4oaiGLEL+J2pA9h5IBLbzX2+0xNUAFZBt6yHK5VrM8zBkbADU2c1P7D7BeBxRzPfGySUqawH4BcmiJLt98B/qO+z8sc7n3AlYBjkTZTd0nOZ+Xy/PzzQh/71cUrsT+6zF3ITYhirJykzOGjipgAABzmyxy820W+NWgm3sTmU8Og3Sh0a7c7jZe7DwZy8kT51mOesMYJS5uCMTeO0zx5rPzb9d546roP4FG/2633c9rqqOGwwkBAOmQanN2Qnr9ny5UkROd5Fbz5kmkDlC6HWZ8xrrpVRWs1xRHZeMgsDiM0UwFjFJJJzLAIFtfhxcnAs3Z+9HkDXYS1HQJbH/EGIfawUrZcAZ713+5oCZnM8gPARAn/xlCohJbAaEg2OCozDYt/KdslWw1GVfq5GzKghCW81WELYwFfpJBirfK23WdHi0Z+BxvclMSsB95tPHj5VAxKP2Mf6rzE4sjo2Ja55IgZiZB4C6sOz2W/c8YxEHvx7X92rVVsbdYm/jc8+XS9/fALyZKThhFLwA3+/a7Tg4OJmUQC76Ugl7K0Ay97e0YXIja4/3+Fketh0KAnkFi1XuEaaOBDawgWJyt53aus1cJyaAkZ22ejevq7F/V7ukGc60m4XOj58pVa7rvbbu3H5Nn54O9enxmVWHb71xT5123WeQSrTTi5fPvRZxu6nVUq9JzoackXv9vmNd5tlC9VbDexvEqulipm988w+03GS6QQ7ru+/6bAmoxtmxHZWtkIQsenFxYULU+x888ue9e++mXrt713cr5iHW3KvpwgQLSB9Y30YAwfvX1N071PM//a4WFwPVtFOvngb3J+6/aax6u+nxGk0nOru4MMkN0JXJtlqsrd5fzVa+KzLPeTaMu8/lq622EXVRmliZH5aGnaZqcOEKC3STJ4rc3iI/vZbEfkYQ/iYzqbcHyQ5nlrVWxAMU+eqkE4U1UtyNC8t7AP5AxAmxJ8E3KIC7Pm8CBqMCxiGFs6vvKMERgrnLHWO/1VVCDMFG6jaavhM54gj16nyi2WblPYRD9fnFyKSEGAcjCBaFswyvvzRxaqtytlO6KenmwaFdqFqdun75139ZX/9r/6bOTl/pW7/z27oYjxwjdbS3r25a1x/93u/r5cPHKmeZ7hz1tZgMNR6uBBXnF3/2ni4G5xot5sqrVb04HjvqqFGPTW6cjhfehxx5sNnp8PDA9YYzJHe9uF7xfjycbfSbf/OvKmlG+uTJQ81WUwOIu/O5pp+caL3capBtNEDNXatpWCrpgpx4IksKe32eaaNWVq9et5sZhGPWYLPTVqu/p+71I11/8773Cdx2uIOtl3O1sdReTvUY4vouU1LZmShq4wxbiZdtWV5dbzV8cazxyxOT1frtphqN2HvrugQwizo30jqKrdy/efuO19qPPvhIN26/plt375pI+Qd/9Ecaj0eOT3n7/huqV6t6/7vf0ycffmS75tu37/jc++TZsUazkBmd7eiblEz+MEmMqGt6Kdz9cC2CdLKDmLC2owUkl6ODayFShZKHC1WlZAIw/Sd+XU9T1SBVO6eX/kWwh6cu7B10dO3owGffBx9/GMhf3HkAxavBoSfEOZSUECkRV014OhsNtULlv8pVZ2KuimgC7wtl/cPTKwXwVZP1agSuRuBqBD6vEbgCgD+vkbx6nasRuBqBqxEoRuC//fn9HTaNNBXH52fK8pUy5W5QVdK62r1DVcqJslmmaI0dW1nNVkPXbl9To9vWbLXUxWAkuljDx2cavbzQfDjVMlt8lm3bqEW+ZBhIpRlQKat70AeZ0gRA8OhQ1V5Pca+v+sGhVtuyVuudMytn06UWE5jOa7NXWzEXeqwHl3q1GFth1Fnv1BjNVR2N1UbBW8qVRxvVbvYVNVNttyWtLuZm8064bM1zte7e08/9O7+pW7/yZ1TZO5J2icEPDvzwnGGfwyrXdq3UjfWNJo8e6ZPf+z39D//N39Xi/FR120VvfYmlaUYD59JGDzAGBe5i6WBAX9hpFnJRIVfObSqDJZZPWv2B+SIK1c8yYw2eGB5yE8Pvj8awci13a0UpwBBgWmhaue9jcKysFYoXQOsix7TRbFj94IzD8cRNTNSINEtoZlsPVsWaMWTj0BSwcplLYRXFKbmPgNqb8P1sxwazPrGigkxdlCrkMXKRwt4JwL/VbKnd6et8tLAFZTOtKa6giDpTNh8qz8gnRPENAJxIcVNKOqo2+6qmHZWraOfIBw0KTiw58/lE68XUTd5sFzKFp6ORFoOx8gJM5xK32fgqadWGgfXSVjF20NjfzRcanJ075xJADKClBEAOmMV40By3gjEoVC8zbekHogDOySEGAM5WVvpxweW1afY3sBnk2QFCYKmOLa2bhDY+c9aaVSA0wgtVtxvrPEa+fxkAOChvj65fVxwnujg/13w6C0oON382Zjjbeg1FDqCmtlptNwYCaZBeZh/zXJJaHP6+ShoOxkpqVWeeYW0KMExzNGCOMPoB+mgEowYFAM6svuMLkA/gn/nDz3ZKtuorAIZuABUWg7aEY/ycHRwuxyhVzNi3qI4xCbm//FkAj+mx/8RumvfQ6fXcjEYFOFvMQ7ZnNWREO1e6AHtYezQ9nA0K4aSwkKQZxydv0JBOEgOdvC/m8myZWclG4wGbrxzVTKmkBWqGonFJpiUK79Im036vrS+8c0/v3X9NldlI+fmJGtlS9dVC5clYu8lYNRrVbgYUuYLFugQ8oGKE1hU5erK9rWFQBhK7UCuIqA0l1wSURAlWkdXITf8d1urktUEWiCMlLfJjG7ZhpqmLcwCquprWWi2mzhMsoy4DBLAlIwqOmpWLx8djPXt6ZoY8Nrd8X5QMsym1gVxNkIyQKUnDBeY8Vs8ABrxdK0iLRji1DODoMhfTkYyuK0VXsACFbTdsV4Ngc32Z6Qn5BIDRdABn9QbizGVcJfMREAJ7eIDfBQA+awoiQK0WrElpIPGcWH81FC9ldZo0zkE51soXkFKa2uU0iTYG3xNUcgDAzPd6Q+1+33PtxctX+uj9J7q+39PNvZ7K5NeOQs3BYn1VXalmoK7kjEUcLTZbbPmlOTl9bayuq2o0E+exrSdDrUdDledzHTaazrjFYhDgCmDGwQpF3jOWiZVaqqTRVdrpGflakhc6nRoo73Y7zm/rtxu6OHmlk+fPNDh+5fkOcQXbcWzGI4XMdp7BaD6xesl51oDYgCbOYwyKLmo2wAAgMOuYnEXWLwptyAfUqZCRSfOWLOq+bn7pq/r6b/673h94D5/84Ls6e/RAJ48fajk6V4oKjoxeHCJqNddT1qpJHQkZhyWDv1EjsRvI01fPdXExUL7YqJ80DQCHtMIA4NDwvgSAL91Z+ZlaZ1VskYULaE2jD+V4ALQCmOKNy9Z+aVABl6QZVsfNWKVuS8lhX7fv37e649XjZ3ry/R8r2ZUNQKKGcw8a0LqwGyb2wZmYtZpqEKyaDdcVIg5QkLN6yNUjJqDE+WUHKBCpRd3CTnO9dl4zClSDum5gQzsJpAis2cnA5BnYPj2qqtupB2U/f28Laayivb2+VefPnz23MwP/HgDThAkbeQCQVEOmYpGDt1gt3BQl33A7RwksxcxHq/1Cfqn3AxTIjC+2zVbtBhvPUjWQwrBkn88NEbtpj63zDlKaG7pbK4VtiU+OH/Un8FFMOokr0mvXD3TYaXk9jE/OtbiYKZ+vDfyigIVgZ3UyVu30WmkIs5cnkWsUICvkubgWqdNvqdlvqtSgvua2mtyOZwYjh8uFyYBxu23HDI+nduoksW2iVxA0trndNQCqyGLlXDMajrxvXyocV8ssqH1cUjZ2Rdjx/kq4JKACIy5hY4B+u0alFmo6s9gAMIWRmAEsVHc7gxyonabkVnIKswKPnPUAhraasRoJaYwA7CiAW3pxemIwAoClt4djAefUrW0wy6wRRzaEfRe7eJiFPDtyuyHIgdpWANgBgfkcODEUgItVeY6HqBrEu8zrZP07V9TPdGNywnIDULTTYhXILxADUCDjREMDPQFwx4mhHNwcAID5mcxKzk7YwgMA18qofgOQHrYLzr25lfd1QPlyRW3uHcwJiHlsnIXLxiXidOmUE/aWAgAu6gb7ie24yZquBhCYswbnDsYOsNwkLZOyAngfVL8B6HVdBvwNwcLh/znLsCfxnBknFNYZdtCB3OBcVUh82S4Aq5zpDIxirc+X1GhWdHCtr6OjQyuS+bFYznV8fByAC+oMJDFiB1aQmILDh4mjBenN2aucNQPDzG/vknjFGcJ53LjG4HrTavqcxvluvlrqfHARzpyXYJ2wjCcfU0obkIUuw1tDDjd5ooYk851aad0/Qyba2HY6IPHe773Wmc/b8N4g8sGMYN4DrEI2LEGoW3tOXQD+HfR1/f5rint3lUcNRc2m2ocdffinf6TF8TO7uLz91juaVep6ejbS05fHunX9UC3OP8SWVKXj02M/x6RG1EPDq479mfMmZ8jpYmo3EM4ZZKTX2w0NJkP91j/+bQO79958Q1/+6ldNUMRtSIu5SvOpms6YJ/JgpNPzcz1++lJJPdX9N+7q4PDQREzW25Ks4TVk4UCwiDjPrbfq719T//BIxz98X4vBwHeDfqOu+WSiDfOcc2kLAHir4WSi0/MzjcaTkIiSlxwhhMtWjorczlo805C5a1cmHli14szUsTNSwxoKc96+Df8ve2/ya9uVmPd9p9lnn769/b2v4+NjUySrWKKqSilZciDHkmUFCgIYSBDEgwBBgCB/QJBRkqEHchwEgWeeBDZsBIgtx7FkQRrEiSRXSdWTrCo2r29ue/p9+ib4fWtfqgYZcnhZdcFH8r17z1ln7dV8bYjPd48xZ8pwTmcNxK2PAxwBKlqnuISgj2kXkiDc5M6HxJnCz3g4o1mQybwnJckCx7RmIhXX8CO5H+IGDsI8iGAExiEK2uuZO+3zalXqKmfyqmQjNcqV9I60MfF7NuxZUE0kNN+vCwFs0UjeDlwEtryvDUJv1unNVpVcXu2o5LMQDuVCpajju7f0zd/+TVVqZXVfvdTp6Svvu6yX2eVKH//wQ037Q9UKeZ0ctFw3hEiQxIv333tTL14+V3cwUC4uqhBX1ag3/JxTIdS7Gvv54xy1xPFdqfjgyj2b95mPIcKl/mSj3/07f13Fek7Pz15oMB2pXawo151r+LOXWs6kQTarbj6vXjaj88VKA3rYedZd+wC2wfOT0W69rKNWS+1KxePBHIjKNTWOjnTna19T3GwoVyr67MM5jDSkyeWpnvzsJyrl6MydK7NdWgiMUJgjcqy8CenpeVfjs0sthmlkdJyz6HGD9qRA/zv3o4wjoO+/9Y7KlZo++vGHvo+BB7Cefvrpp35mEBZ3mg29/eYDnZ++0uNHjzQcDlWp1T3fk+kSm4Cu+iONEZNA4DKnPG+oTMhptsk42ntyvZaSREBqVa2hu7fvem3j+ZvPSImZaTQeKknGIeIdkSUfFGIssBOi/7nLLtfa3W1ob6/j+PznTx+HqmsnSoX7qM9hLFuFvHu5ERlMVgt1h0MtkpUKq63qLHvzUNuFcJ/UhX92Rp7GzV83I3AzAjcjcDMCX8YI3CyoX8Yo3nyPmxG4GYGbEfiFEfhf3m9sHR+2WTu+CufUIrvVIsqoVAPUbCiXKRiU1WThCxaxZbcf3NObH7xvgOjy/EL5bV6f/sVHevHTRxp1+0a9IItARMqAQCj6AZwgsFCw7u9oE+XUX8zUvHWkYqejUrut6v6Bo5OXq4zm87U7gMeDiTaLpSN2M/Oxlpu5ptuFhrm1jvb3FU3n0kVfdToqidzdLJWJtoqPmopqpQB6TNc6e3Gli/OR8uW2/vp/9p/r7m//pmpvPJAKXNgYg4zfz2wLwcRFYKHtau4YOy6TT4iJ+sf/RN/94z/WNhnbMUlvLz1a2QiVb/jico4rAydJf5hYE03fHJddYqvSqlNfqHELGLACSEpdpiZFrKoOBHCwHNAJDICCippOtpX7w+x2c6xmADsgTSAAAfNN5NEltF7a/Qtxj8OFyFXIPFzAAJe47Uy5ATjFAONpbx+XpkxeUb7oyF4+VC6akDAA6HG5os7ujlqdtiplegjzdpXiROFSSQcf7oUFEUnZSPv7B+o0q8qupzp78UjL6UBRbuMoNsglCOB8ualltqhMkT7MqrbZ2GNg7G0NiTPVOhlrvZhovaafMkTAzcaJFsNEq+nCgDBfq80yAOlZgDN66GQSOW9wZ6bL03P3fUKOlZtNZcol5YpFX/rn44m7SwG4INL5TB2VikMVctm9gTOD+FZlE28IBrJc2qlcgPCHAFsuAjBrDiMAYk6VDDiwwbEQociveXHEkCMrCHOAbijceN3LriOtcdTj6tgQx5v2nTpmECcRYDIdR3beBmctgD+kf8kEMDHGxOwu7Prlc+LCGsjZAOAwZwB5TRbwe+lLIsLXTgPc/qHzzpHVJrTDGzHRYsdZcP76NeD+QOlvciuAw+6H5Hm8dgCnHcAAqu62BDRKpzz/jJt972DfjoThaKTBcGjQi38PMc48xMFDHB2ANyAEDmWeP3ecQiaizgfUJHLVXYuRx3YKoTybu+OQ8YcoFaR3NvRrA2zZ7IbQAXJmOVcxymq3XdPtg44qWmmnkNV7t460PD3V6vJcm0Hf/W6YChl7AARHTKZoAiIQaC2iFBlmCLcUnQsdvgx9aqOAjAXAo2sQV86YeNQoiEyAi+lPz6POJ948Lqg7HLv3a6ddVTGz0WhAnH/olttCONDDCalSKjuu7vJyqMuLoV0+uItwVqwR3iQh7tVdrZDAdnsEV4+d0YxpKGF2rLqJXEdWp/ZfO5LC778GhG2uSh1Z7hUElrx2C/NwFMJYXYenuRPb5F4AHT2OuM420miO0IGkv4w2iG8qRXIwTWQkPK+8x2LeMZbtMo6JjDvBp6OJ117IX1ITQDpxK2yJjQYgb3dUbTQ0nc/1/OVLPXn40v1nh5229kmmmMw1GQ81mg41z86UL+RCJ+oWchNANtKaNRIBQXalVY6esZx2duqaDLtaDQeKFnPtkTaAC2/JnwiRrSYg7KLcmPSrNtt2DlWaHX/P0XSu7qDvOV6rVdRp19WoFrWcJjp/+VzPH37uvTaDaiH9inLUKND3vNFoMhJun9CVKkd3MrjsP5AvrG0B8WcJIja5YLIWh1S2kDcgDKsVxXy/rSrtjva/8lW9+R/9Jxq/ONWnP/qhPvrBX2oyuNJmMlKc2ahN17PBN8Q0IbGA9YL5V6rWNF7MlCvFikwAF3TavdAV8XqjqRr5smL6sIksDyXsgXhzf3EgdFgr+B9AX1iGQvyw+4uZB5w57AAOAhzeL+cX/ow7xVnb8hmtqkVt62VFzboO795x7/Dli1M9/fDnjqKOEW6xP4VyzS/27NgiDZxMUpb+xphUjKWS8UjTyUSVmB7Usvttc6u1CWDI4BLANVGgEMAQQhANaXoCTwypKhAMjd22GicnGpyfazGh5xJ3W+wzB+kWqxVd71uVS7GJ/H6v788P8o6ISohfnPzhbBDWIb4vcfK94ZXXxw1Ro+OFtsSNE6uIQMUbU+q4Mg2dAAAgAElEQVTI5/VwDgD85UzH9PJ+gY8ta/fZDBCXtcMEsLSxiAZHKG4vRBqAuZCJwdnPNhfnpVpR2ms21GAfYm3pj7RKcFzj/gwxwOyjkE4Q9+bvMxmtoozJcQJ/7VZe4bKr6+jWgSr1ok4vX6pSzCtLIkEy8bozms3dq5nHYVaq+EzI2OdwRJOWgjMdIDzKmyhDrMamzX7Dvub0DDqPEWFscJNSKpjRbDILrsO46H83Hk00TWYm3lbzIOyzrsNEIV9hn8UFzGOK65ZQ9cmSGO2tU1iYT/Sx8nNx+EI0cv6j9oSu8Odnp+pPJiaEd/Za7iB0XC8/APch665FO6FHlecXAgXScDFZaAO5vJRooDRRjXuuEAgUl45wXnF8OHsxrzXrcy2vi89whgiM/t/5WsmMju60NxcRBn82H5sAJi2IxBbOXpC/iCoRNK0ggKdTi+MgyjgfITbi55qYcnQwPY5rv8ZaNqs60adEY68hK0K8rQfUMRHXTuDUGc/M8DCn64bd0CF0wCRwIURle1mBdidFwOsIBP51TUU4n/kr1IqnX4EEZm93j7nFbkHIxp4SxJipwx2CfwkniC2c/TcQZhZTLQk9yqvVrqrerDual1M4f2eOBQKYBIet3WY4QFlDg7uZewevM9w7wl5JNUkwMPvv178OjLoFqJBBCBvC/FooYd6zh7NGFiPl3O3OeYied5btrdY0HmwzqhVzJoAh7ElRQNDD3sXmzHkypOSE6hgfXzgnW+0bYrU5p10TwJyTSxloH+bbRhe4ZY/2dPsrb6hQva35Nlap09atN+/qh//2j3X2yYfKLyZ648Gbap480Olwpk8fPlKnVXP/cTbHRYo+0ZHnUByXw32FWFjWaFzp9Zpfx3JDtcVUtXpV5WpJV91L/Yt/+fseg7feelsffPDLPl+y3qySkYW+JBnx/E/nMz15/kzdXs8VSHdfu6dGo+G9lDQAOukRMzhCdrWxaJnoeuoaOp1dXTx+oqTbtRioSpXFYGihrh2G5bL/nkyn6vYHGgzGoXOcbSc9E/J3p0kxrHnSXAJR6wYLxIv8ecQMnkl/dfbyGSrV4eFE5dzC50LvcyYben4taCgg8kX+zB7CGX1jIVl2RVJFmloTdIr+mU4tQiiJM9jrBvUu4VzLBPQdJhUR8d7oMHeHO7/mYXTKTM5VD/QlE0FMQg8JBvPVQqP5TC+6F9pyzirFykSRRoOhHenMyYgu5PkiPGyZrAbJTDGCqEpF+9Wazl6de66X6mVVOy29+/Wv6eTObdch9HtdPf7sU52/eKnZYKjzF1feL+qlvPY6VYsiEVhxp73/+n09evxUF1ddFQpF3b17W41m05HYP/34U42GU58JSFqitxsimOeW9xFi0cP9bjyXvvpLtxVXsxpMh+6i36+3FI3XGn52qu0m0iCKdJnL6ny91vl0qTH3LSoOwguyiLlUyGi/WdVrRwc62dlVtVjSq1cX7oxuHp/ojW99S5s4iJkRNB12Wpr3LnXx5DO9/PznqnKVX0+1Wk1UYJ9kJ8eFv82omitq0R1qctHTbDhyTUKO/TbOKFclraXk/vfxdKV6a0e3Xn/g9KzHn37u8QBboBas1720OHqzWhonee/dd7zuX1ye6+z83ALyuFx2T30+LuqTh880nk5VbpQduYygaGWlWMFCo14yU284sUCFfbFMOl2r41QAEjO4iyLmpnu5N+g5bcz7LA8QezCiDPfak4AS4u8P9un8bvpMfHF+atEwDxifJUK+IMIjlafg8ymISkLlS5JoMdkq3mTU5FFaQMwTs553hc4/fjm54StuUNabEbgZgZsR+JJG4GZB/ZIG8ubb3IzAzQjcjMD1CPz9+5ktl1suwBA2AEUJ0W+5jHaP9ny45sa3ni1VyRYMuOWKsTq3T/TLv/O31Wy3tMZROp7r//mXf6CffvcHGncHqjbrmuG6wN2CQJl7UHqRLcQZtfc7joAcrRbavXtLuVpF2WpF1c6OlrhuCvT/5XX68lz9q75764hTHAEQ4+yM88q363a/APItLnqqAX+Mx8quFioWIx3cv2Uym8hQ+oQ//fyJe65O3n5f/+l//z+qeHgolSt2WG0hgAHD0i40AykQssu58nQsrdb6i3/9h/rnv/d7yiSJ48G4jM2Wc7umIU1BLHFLAX4BUk+mE/e2Ao7YRQiBGHxXBnEsmjcgHYB34uXS1NgAeKfRWn5hkIIGcQNBh9OTyFB6o0oGNENPE5fuMZ12a/phQwkdfVc44uiqardbBtIhp+ksdEwaBC1ACWrZasUXRy74xGgSacXY4dgqFiuKi2X3Q5cqFe3s7zuiuNGs20nB+8S1AEk5nSYGJkcDwIyhdnYPtLPTUY2L/Hqm7sULaT1XsYAbLNJgnGCvUrnR1nwbaZsncjTWepsPBHXaETcZDrScjLRdokNGPY+jbanlbKbleKZFMnMk1vXrcUNVZq2s3b9bFQFb+OyWK50+f+EOJ0BPeh1z1YrKRHmWK7o6PXf842IWgGE6J3HScp9fLeZa4CSgA5eY5c1GtWLRJCGR0LiV+Dl0X7q3ODWOAEiGzzTMM76ZI71NAKegdj6y0p3xB6Ss1RqeG/2rrlbLpYk6AAZHhucA+EMsOOBtcGcFUAZyw75u5l2Uc3SgO/hy4c/jhMU1huPcTvGUdOVPmbhN5x9dhxBBdtkahAfoC0BnIHfD3AzAG72+xEYGAQIksOFAV0MGhxsEMK8ZCjC4btJ+YMuvg9vGgFTaJ0f8c2d315HTg5QAhtzJR4EAhuzgn91TjEPG7q7QLwewyzzAmcNrxXhXRqhQRDSRdbTnZEacNe8XspnoyyCoANzifQbyGudQ3pHKa6IaN0u1K3m1Chm9ebin3/nVX9Hw4eeanr7SZtBTBOnqbrVAavK5GBjGIcX/tghiIE0DWR5A29Bt6PXA60JwjDEsOJb4DCEmcYsArAJGtPd3vF7PtfZ68Op8YMfpyWFLtUJWl+eXJsMrjYriStUuPIiHcq2m7lVfve5Aw2Gi5ZTntuBkAveYTYmXdNub3/e1AMVCGlxMjuNlbUi73lOb7nXNrHH3NOrfhG56ev9FAjhN0gzgPVOIDSJ9Jq7jIlPs2vPbkZKIc+ijnyDSwfUOSJRRsVlUiRjGODZAQ3c2gFmjFKkdZ+zqgCAh7p15NJku7GIslEraODo2ttjp4PjYjHuv39ez58/V63YN6hzu7+vtN970ukIU5FXvUvM1rAcxkbEqubK2SwjzgnJR0c6L/jJRsplpnVupVCtoOu5rRZ/haqFWFCu/gITZmuQkRnA6XfiZLTZKKlZxIu9oZ/9ItWbbBBzrI53FRMTyGTfojyzHhCDq4vSFHn/2mQmt9ZzucZI2cioVygazZ17DcL7GjixG0DBNJl5DmHd0ZXqPSslS1h2eO/ZZYvogjpeoESAvKyVH6MXVmqo7ByruHevZ6YVOX73UqHehWhwpt1kot1oov92oXa+bmAqx05Hd55C/xWpVZ92uNrhcKyU7LPrJ0DGbs0GiRr4o3h3SGQA5E5KsFV843YJY5Prr2nnOHGJNIcXCPbipMOX6z0N2I0xbsC4wf6O8FoWcloWctnGk3aNDz3tEbKcPn6lZqjiqm3GCZPWaB7GMKARiFQccxDugLxG5y1B/wbPcqtXUqtdUL5Uc/0wyAATK1vG3M5ObgMYIe2aOxl6bWCIN4vjWiV776nva/eY39eK739Hl48eaUqGwxekydcw9pCVrXiC2wli4mzCtBnDPY0Q/eIiCZl2sNxuKSpHOrl46rpi40sVwpvlgbkco5HQpT9Qx+xT7CE7PjbK/QACzP0Gu4AAmmno+W1rUhABjhXOGiMg0pQC3l537iMpID4BM1tbu30osVQt0QIZxoTezsM3aGc/6SOyolw/2CcbYPzbrdAoTO9uMY+lZE15/757u3b/l7u0ffffPVfezsTXo7P0AQgbCIS6qsrenWrNpQcDZkycm168rHlhnqbNAAAEZQoqLe82jyM9RkkxCnHBUMKA8my48Xyrlip+tQX/oc0MxihzdinPPqS+cKzlHX6e05BknYrVD5OUU0RSvF+I4w5k1pFnUmsFVjkORfvv9owM9fflSvdHYhNH+fjuklEA28DVfqQDxTzTzZOZzBnsG34vNlTSdZbJUbiHV7GINhPq0kNHIveqInkiJCB3nzOscHbMxKRLymkBMLXsBKT2TKcB7IEdDHDJngYLKccmRwUSqutMXAriA+EsmyhDXIdZzOoeTQegdh3QOLmPmCikyJcg7nNC4gBEobLeKGX8nsaRnZzhgq4TC3ul8HTtl0+SA1LHto0hIL/fz4gSWVHgBEcV5HNGpzydWYQUmNcQ9p6RviLAIZxXGjrnlc1Aa752Kpa6fN8ix5QbRVs4ix2tijg7Kaq2oUiX09y6WM58FWLtYBzibcZYOoizm0fqLLl9rWdI43hBPnQrr/n/IX/cl8/zw+zdSsUS0aVgfIf1mzE+v66RVVDWaTpRMZyadZrOtlrOt8tusdlsFFSH3EbwsliGRJxc5Epr5x5oa6j6CkOkL1QNnvmsCOK2pya/XqmQ2KpJktFnqKifVbh/r7jvvKls40GyVs1P/8PVb+vQH/05nn3+s9Xigo8MTnbz1SxpMN/rs4UOP3zaD+G8aEqe0VbFUUaFUsVDMvdSQlJuN0xnqjbrPePPl1BG+zP2L01P9mz/4N2pWa3rnzbf03lfe1WiYeM+iVmHUvXQcd43kgIz06Oljn4+brbajuxGK0A88Gg4dI49Ax4Uv3KtmMzsr+d7NSk0XZ+fqnV/YWcn9YzIaO0oe0hxBI+s0505EiUlC1UpaFeNWmBCxbMIX3QPiwvS+yiqZL/B8E0WfEsC+x2595nP6AkQsoolCznH+CDz4/Lmj8nJ5H61WS1dXl+6Xdrw+c3u6Vh63unBF83wT5Ry63ecrXmMQNEDoIhZEaBA0GUE8Geo9Qgw0Z0fWED+Y3APyJA/FFqfSl1yNiybO6VK2QGE209Pzc7uGIXHrraZ7kBezuR2d7OUhySo8lFe9RO1mRQetpjrlqj777LH3sOZOU0d3b+vWa3e1t7+vRqPuu9z3vvMd/ezHP1b39EzrKWcxhLwZVYrUrvDasiqVYh0dH+rho5c6O+9ZFPn6G8d+jobDiT799KXvZyQL8Ptnk5XnC4/Acrbwv7Pol3VgJVXriOh8/fEY7rfbrl8YvuppnY00yOd1KelsvlR3trLb1kkg1FOtl8pl1yoXc9pv1/XWnTt6cOu2Dnf29OFPfqpkvlTr8ETv/uqvarhYakoPbqGgd954Xb0XT/XkZx/q4tnnqpVy2q5ZbyYqlMPZhjWTsyjdwov+WMllX7PRyM+IkxtKeZXaVcWOKs9onMyVL5RUb7QsHOl2+z4PEFHuBKbFQsN+V/NJYtH0we6OhfCcjYajsXJRQe3dXe3sHShbKOgvf/ChhUV3Xr+tyYJ6F2olMsoWSL/Z6rzX16vzK43GUzuOq7WGKtW6mo2W92LGGJEy8elUQk1mU58TENgSVc+CAOpyLY3gHH1yfKxyqegz3Hg00ISeb6p+SBmaIYRAuJRToVzy3AVHmiyXmizWWsy3Ps9V2UMQa5GkA/ZTKOifvBjf8BU3EOvNCNyMwM0IfEkjcLOgfkkDefNtbkbgZgRuRuB6BP7BbW0LgLZWEOcN4BH/XG439PVvfqANh+rTU509f6n9ZlvlclVRtebe3ltvv61KsxFcveuNfvJ//6k++vPv6clnT5TFSQrwstqE3rsisV+B9ICQK1ZLBrsm66Uah7vKVkq+9O8cH9nxFEVlbdYZPX74RJPRxP2NlbispDe0ir7Sbur2O2+pN+ird3Gpaa/vbj0cArhEF/OpDm4dKq5VlaUHrRDr//3u99Q5vqNv/63f1df/47+jqN4IxXL0y9iZEeKtAIaJWiIiEOcyrs7v/B//XH/xf/4rff7d7+q43VLTccpZzddzJfTNrebuXrVLCiBrEy6yxGNzyQ+kCa4W+sG4KNDlF+KGIWQBkVfrRYiyTAGd0J0ZYlANMH3Rs0Qca+gMo8+sUkHdjkuQqOacATpAhevoulEy9K+JgYYwB2Aajyf+8iV/BTib0Up89pEvXXw/x08DWkf8jLpa7R0dHd/S8fGJ9g8PVW82DSjjgjg7O9V4PPKFF0XxxdmpXcGA1ACir91/4DezXs6UR/m/5JIICQGNIw2TsTK5SJVGW9m4rGxU0jb9XIhd5EJp4pVun8Wcwh8D2CCIWyKPiSdO5ponUxM1EPZECYdO2RWZqP65xaxU5MKeEsDjEbGqGVUAhOnianCxrOni9EJTXMXEUv0CAWxnD6Q/TuT5zDGazJOdRl3VQmxgfzocBcAf4JM356hF+uO+MKsEtx/gr+O7MO0hHgCYCSQ+wCKACoQlcwSACaCN7isUy5A3jtF1r2vGl39AO9T/AUAlAjJ13gIgRDi5cSzm7Pwl/hlwIADTMI0hOpxnYIHDLHWRzybXcxfXJ0KBEF/tuQgQmc5PQEjivyxQQMG9DoAgcyPoFwIBHAgbSGBIp0AA8zrtZklBVccFAhAZeM0Z3HIUNXFo87mdTUHw4LJF/3MwAeKyJ5qU7wtQtnJ8Ko4WIitx8hTLdABCRAG6AlZA4GCz4LkEjI1CnCfuF0capy4WR2TzfZmHU5WyGVUl3d9p6be//TVtLs6kXk/ZZKTccm7VuwlggJ40StPujWBWseuWbw4B7zFJH3TivQG0+GeDviI+k/7bnMaIYAoQB8G11d7fVSYmIm2l0Wyq7jDR7m5bt493Nb660OmLgUGRequgveMjZYgCTSOgT88uNOiPTGBAGBYLJeUhI5cQhvQihgh4wG/HyjtGljUmCvNgxRegNF9p8VvqxroG/+waDVbNALSH4Hs7f4NLKV3gQkrttWcluMVNCOQM4vg5gQShq2650XC+1ISo6nXoDKu0Y7UP91TCvbte66LX8/MZa6td4hX5HnRg4gwn5pL+agjgYtEORcDhzu6ejk9OlCSJXr16ZQIYQB5igoSD1+7dtXNgNB5pOBpqNqdjOqt4k1dpg9sQwUfBApmYHtHMUqPNRFPNlSvjiqH3cuL0guxsodI2p2ouVj2uuNuvPxhrOJlpXci6D/Dg5Jbu3X9DOzt7uuz1HEl9eXWpep0o/6LKpYJqFSjIlabJSMN+zwAXpP94mLi7vVKum7Aaj0aOfEcAgpAFtx1pHybV2Lshc+YzE8CQxEEQRrwvLrGJnUEstgbD4tjgGi75DT1wJHWwVmUBTiPtturK4bIaDTS4ulSD/dckRnjG2KPictXOjmenrzReEKVdVudw39GyvNZlMlEd9zLzzz2/gcjxfLkmOa67Qlk3AJhTEsZ7uEHy4ArGeQbBwnqAG8Txl/x3EwOhnzIhrYO1YJtRq9P03CPWdNIfqRLzXITns1wpe61EiOOeOEgj1jgczqgfAHodj780cNqgnqJWUQVSll5lhHDspyRBpOko7F2z6cR1F8z7Si12HOjJ22/r6KtfVXTrjj77oz9S9/OHwU0TR3b/Jnzmw4HHA2HZtUsVEoE37rV5vVURwVZcslAG8QNkfh6ybz4IEbN0fw4mGl8OlJ3TUZyzC4tnlPWTfYRkCZxjrDmhzzcQfbhZMVfOIZFXQcREZCNnSH6f44PNuLFHAYKz1pLGsFUxn1G9krNQirFxFOcqOH5x0LFBQp76c0sjsekORfTEh0YkLrGfkKbrKKf3f+0D1eolJd1LPfnwJ65j4E1siB+mB9XiRTnuv3XrRAe3bpmj+un3vu/zJQIxovaJgyQqnQUrCKPCuZA5415dp6wEFzr7RAaymqQEHMXK2AG1Xa1drZCMJ1pwdoEgwTFHIE7g8dwvG/pXMwaUAbmnkFYcaSpuVFGxUdXu8Z4FIRe9Kwv72jsdnZ6fuiccQnv/oO0zBq5MhGfbCb26QWxJdcNsuTbhExG1no80GU60HC+UXdBvyh6a0SInJfm1Ruutky+c/4D9mj0sjgyAFxDu5bMWTrD+AfqTvJFMWCOCOIJD5mrNuGVUjssq5SLlTAAT/QyRYdbW5zif0eZp1Hcu3ctJNrEojpjYcK4rmASWqpmsGpmcqsKlLhVww127XlOu9locYhLYXcDpX9fikeuAinC8+AUCmH8Ov5vXHjatNIYDAjitUXGCSegASQVOISLbST3s2ybVQkoOz9psHtzBYXtEHPJX/cGcCWr1solxPxeQv5yV0qhefgARziF1mnjZkNTAPGPvRZwJ8cY5EnEndw5/BmlUPpMs7K8hmYMvXguvH7EG8fB7+20TvogccFxDAM/pReY8pYxms6XrDTLrrPbbBTvymWesGZxfqC/gvMLhyx3trGvey8Pc5nBpEtBuz6zHyLKy5UI15jdrL+9jp6DqnSPt3XsgqaPlOrI4Il/Kath9pcXoUrnVXPVaU7XOHY0X0tnllaIiQkHGIJz1OW+4PiWTM4FU7yCiOlBzp2O3JT2u48nYkeRU1czGIz1/9ETf/dPv6d7Jgd558ECv3bqrBFEove/URjiam6hk7kQZx0DzOTNWEMoIRSaTxP2/kyRRlY74tKKF3mSSRywAxTU5GKp/eaVlMnXSAgQhhBnrQ0hvCgkndtam84b3w/OLMM39uWn8Os8ic41zN9OVPdzDbDc6rlHSXuSULeIWEFrRz07awIL7EDH6cUGD0cTEVbvd0PHRkfdfxGEIXyHPNtOVsggEcYJv+AwRMwQSeEZ1iglgxh0SlF52956k4on0l9yZ7FRe+25iEQSRuQjvShWvo+VC0VH3RRzA7lifajRJdMUe5yqEooqVss+zrLGcPXHI4762QIwKgX6iB6/d0d2TI1Xysb7P2r6YaWd/T+++/1W9/c47/gx7va5KhYK+/52/0Oc/+5lmw4GFR+wZ3j1ZWxBzO4GI819dFxdjjUZT7+s7OyWPeTJZqTdYEBrkvfs6QaBaKdpBTDoE92GLOy3UQrBElUPoZobIr1VLiqhsmq80Wqx1td3qarNVn0QMWEdEFpzZEPquZipEGbVaFe216nrt+Ej3T27p7tGJfvLDDzUYT1Vt7+r1r/+SLgZDn98a1ZruHR/p7OlDvXz4c62SgaolyP2ZFsuJcnF6dvCznFNhm9OsN9KkP3RHO+LTXIxwKq98taBMXPDrns+ouFopixAskxV3dDANPkvupZDgVCvMkmHoumYv3VKnxJ7Os8pZp6EmBHixpEdPn2q2Wqq527Jwg30dIRlnQwTpdH5fdHtKpnM1Wh2fabij9HoD35V9P3RNytACRbdUOfkFIdlaa561BUlsGVWrRXV2Orp7+7bPbv1uV9NkrFF/4G56xLeThL0/JFfkC1RabBxdzh2b+Y9wHhUpZxXXrXD/TXGdf/pydMNX3ECsNyNwMwI3I/AljcDNgvolDeTNt7kZgZsRuBmB6xH4n/a0jYpZRyypWNESECaO1Njv6Nu//m0tkpFePX2sF48ea8fuyJriRkul/QPt3bljBw0O08VwpOnzF+o+ea6XT17qkqgmHBeAkdOpnZCQqVywSM+LSgWrmGdcCgp5qRipTLfhyYlBsnyeqEPp6eNnWs1WKkVF1cs1g+WO/Nvb01d/5Zv6/OkTnV9eaj6fq1GpqlOtOk5wMhzq4uLczrBcpazL2UTDrfTOt/+afvVv/67ad19XJldUJhuZeHR6qQm6oMDnteaWC00uL/Xxd76jv/z9f6mn3/u+Vv2+7hzsq9WoKirmHcUM+TulO9n9fVsD8QDEACvEtk7miwCmTAIxCQHmuCA7SkPnDMAxoJHBpjzOjBC96hhULs2O/gKBCWTKmnjjlBy67ruKUFDnIscWAri6vyyf0WSW+M+UKkWrvCHMUFJPJjN/TwhgLqZzgCViqumKxUUUGpvtiuSijur93mv3df/+67p3/77u3LljNyWkyLNnT9XrXamEEzaf06OHn6vdajpWCQfwnTv3DFzTtYezg3itCVGZECJEl02mVsDXGk119g7sOHa/5iz8eSI1AdaZFDjdDOA5gW5hYN9RlhDAkCgUrAFRcwsHBN4SQbo0AZxb03c4t2u8i7ocJ20cq1SvO0YZdzsRpcTFEi/G58jngxOS9+UoR0CyycRkNDFXzOnjvT33UYPy9vi+qfq/yPNkgjH04BpWTB3AgGyAhQtAYfd+AiIWguMx7R3EVcRf9MABJDBvTEIv6BkMYgHAtQSi2pGNgQS2Ay4l4BgHd7WmZAlR0NVyWcUiDmAU6sENEkA7gJ15IEeXCy2mdB4CePO6wzGMC3+AJa97wAJIj4shRFwTEU2PNPM2uF7s8rwmeQ3YhOhCiJovXqedv8QFpp1xaacwLkacfHzgjpg2uR9sJu5itMPHLYDKZaD9iNCGWF9puphYCY8rlEcI0JDnFqdXiA9lbgQFfEQ3bpZItKwv9XYVOZI6EB+eTxkIn5kKuN0XWx2Uivr220fqaKvqcqGILuDFTFEuPH+4MEKndgCDHccIAez4ZKLd7BcJ88Mdf7ng7Ob1LwI5HaJtM34PnoCA6VFOtU5T2WJk928/GRsAOT451snRvs4ePdT5q76d2LVGUbdee83gqDuPZ3OdX3adAMCzz/ssxWVFuKdXRLrODLSFjufw2fJsQqRcx1OHSXztuPqr2Eneil3uqRAhMHaB5A6rSfi7SeDUzWk6CZLoWrRgcDDv55LYSuYlwCfvHwJnzOcJSLOR+8Gq7Yr2b5+ottsxePT01Sv1r660ncy04whf1tHQt7nOZe22w10AuAQ5RZzj7s6uvxBanJ2e6uWrl2mKQkZxuahGu+nX4GhzxDrLtSq5oorrrPKTjQor4n0LdgDgmFvG0nA9UaKZyjsVxfQF08PW72vSRawUqxVXTQBDykAA98dT0eAKyLZ3cKj79x/o+OhYV92eO+sGvZ7a7bryOT95KtMNzTxzckRwyD5/9kK9bl+FQkmlUtUEPyoAOSUAACAASURBVN2E9HFezzeER6ynIHk8/8xB/pnPiMhAYtJx+ls8ATmgrUkxdwhDWjkqFocV5NXGQBsJA5VSQY1qWZWYLrzEnW+Oqycy3mKGvIoIyIpli42enZ7qcpCoUK7o7ht3DCrPEdZMZ6qwizL/cDTxfDspIxA7X1wGTQ4HVucXCeCwxiK4wb2SN7Ft0JG9I00YsEsYspYeuslMU4QgduWVHAN8bVsvFUthf57PHQ3MWo5Dyk4R1kvWxtXSQH+INA+vB7K9Vi2rWiq5By+H09pJKBmTnBu6f6cTv99gYMqbnK3Wy55vraMjVQ8ONclE+uw7f6nlcGiQHuCSfbTfu7LoCvEYfyGWoHs1EJYhsxaSG6CUvZu/s8cSCb/JrJQprFUqRsosN5oPJxqe97SZLNxbSXQvZjGeYkgpVwIgZskD/od6AvYCRHOI2kgNwElo8pAkGRObwa0GSXvdpwfRxfkHRxAEcKOc97w0kYc7kj2NPl2ro1gSw34AiTzf0t9dUsxKPd8EYhXAvlZS/aCje+8+0Djpq/fiubaXV8pxxsjTWxhqBMr5ohazlbsGawe7Orh1YmHA5x9+qDVu/GyIjcfta4oi3Ttdg4DAjDMhRCauM57/BSkDuAiJgg59wBY2kdzBcxRFmiQ4/BYGiwHNg1suOPjCtk1ceYhixXk7XrKmbRXVpQn90a26Th7c0r2339DDp0/0+Mljz6v+oO/kCj7n/b2WSpwllRWd1KtBIucLe+0mDWbuczbnbeJLp1RbJNcEcOTpssxtNInWGm+okZD7gkNUa9bu4bhSVrFcDERU2Kz8vUkH6PdHSpK1XViQAbjceJYQE5WykYr00LqfO7jefL5eLuxYJsqVGGGis+1Sd490IKpMYHFWI80BwacyauSyahAZm8motObPEk8c9pRUIZmKkdIknbQH9bpiwXMqvfikxya//y8WlOvzlN8i7zHk7fKYQwgxX/ysOt42uDMDsYXrlbUGoUzertNkSjVJGg/v/s5w1vM5CAEXMfq1sn8+7v9s2ivsCgzPJ84ZIW+XYXdSDiQvJDuk6SKcgQolzvxffCzhvGqLKJ2XYV/2Hu6e1nStVEalcln3XrurwWjoagFipxGT4paFnCb6lPSX6Xij7VLaabImbC0uYMxhkTm5MNdNOqfnuOAe597BeS24VtPwk0Aeus97qZqIgc5ovFyp8saeKrcPVGjta7OqK5Mp+6yULIZazIfKEFWb3VjQtFbNDuEpIhzNlKMzG3KKmHPGBhc3YorlUge3b+voK2+r8+YbdvM//+mHOqOffjZWp1HX1dmpPvvoE/38J5/pvTfu6Suvv6aTvSPfJSajxOu8BZasgV4DNj6LQAqyz0P+QpDhagz3k4UdwJxrlvO5ZsnEDkieOfZgnNzTMdHnS0WuAkpFlQhwVyEhgHveGqKcPQsxTTYTYu8z0hRBI+k63EcQVMeR7yVBxJXxOuq0DfZnXrMj5bPaxHmt8yQNbDRdLzVlbsELlyP3UdeqFe3stLW3u+s7D0Q1Zw0SJyCAc7ONCrOtco4T4LUFEpio3tmCPusgbCD+lrPEFwRwevZjzvv1cA5OU4FYW3J5xrAUREGZrGPPO+2O97SR034GnkOkXHk+8hm4Q3vpszs/C2GwHawkHoyn+tYvf6B3337bkfy//y9+32Lo9m5Hr7/xQL/0wQc+25DiAhH/4Q9/oBePnmg1mbqrnHWUtAJEXcxaize2UrlKB3R45iAHy6Vwr/TdjW7kNO3G1T647Llf+HIansNrEQdLx2SyVZTLqFzM+lzEnY81dh3ldZZMdbFYawDBah6dLnYEeQWnJCBiLpUj7dBdi6t5p6Nbe/u6d3xLn3z0c/V6I+WKFR3ef2ARJKLNo7195bdrPf/8E3VPn6lepKaJ8w097gj5Nhb9+dwKXrOWZsNEiwTMZqOYtCR62+lujiBZ2dmzyitvp/x17RTYBQIj1vJiFKuGWG4+8x2ZhA1Eigh/gngqxJbj1q/UagK36A4Hmq0WyuJQJ7GHNZN9jfSUYtEYymA8dhVQs9WxkJBz22cPceSHCPLRZKrLfkhjA9PidXN+4zZF3cB0TDJcTp1OU7dOTnTn1i2LNs5evLRgtHtxqTmVEezVs3Bfd7IKwidet6sQwEfyQYCDSJZubvq+0/QcRNX/7MXghq+4gVhvRuBmBG5G4EsagZsF9UsayJtvczMCNyNwMwLXI/B7bW1zsZQvFZSrtbRCgcvBuVnT1z/4mpaTgbpnL9U7O1WjUlEeZX9rR7uvv6mDt9/2wfjs+VM9//QT7aDUx5UxX+nhk1eODoZY6Z6eqnt+4cM1tFG9TvQZXXQ54ck6HwzcL1du1LV3dOjDPt2zmQ2OpitlVqjNCypFJWVwHC1WqrXaeu+XP9CTV680XMwNmqMmPdzZVavZ9q3sz/7ojzSZzjTNSC+nI/3yb/2WvvG3fksPPvimI58zzsQKPXmhf9R5g778LYZDjeiB/OGP9Cf/9J/p9KOPten37ZrYbzdUrZaVjXOaE0EmCAUU18GKANALSGNQORdp5ahCSNeJ+4Ic+wUQisMC4i3tMVwsQmcvrgDHOP6CW4mL73XUW/gzqGkDmYxDFzoJRTUAFF1Y0G7u3sLhgbMYEKkUq16vm8RAsYuDw6DdYu3XmuCqodsvVfUaWjMohnsUErikExTH9+7q9QcP9NWvftWuMJMmZ6e6vDx3vFa5XNRnzIdOxy6aXq+vdmfXrxeiHqCE7wtoAgCOe4n4ND6AWq2m23fu+OIG0DocDN0ZhFOXOF/cWQBxXLgCAQwYEAjg5YRuOXqbIYiz7qsMYBsk7kIEDG7pJUatf3mlZNC3irxaq9m1N+TCCphgIIDIszR2FDFA2mHr6rk1zohEc7qAUqL39vGhDjotFZTR+YsXmo7GjssrEx2cksh/RegHpzngL0r/kBKJ2wbwLIgRUDWDVob+yiAoMG0KKOv5tQxEml0AOU1ni0DMplFxdrdxaUUIgAodMDR1XAIiViol4ahiLEEJQ09b6BWbLWah5w8CEkTXOGggfK/jnq8dHYA3AJ78LFxmjojjvaXuXjuR09fxRWSrAdHgxAuR2IFkDOQMwBDOT/4hRGbj+qXb9/r7E3GdegFTAhhQgdFBNIF7K3SWMu8nC+LkiGlfmRzM5CGqQw9giIUN44LCHvACmJN1B4TCACpgXDZrcsMR71kIt5XizVLZyVr1rfRgp6C3djraK0Qq8azNp8q5zHcjYEo7qk2GB1IKivk6CN6ONgs8nKkdgISUrAOAtBPXTu4Q5QduCBDPel30GhQI4N5o6H+Pi/XoYE8XDx9p2Ov7Z1YaNR3fuWu3xmV/oPPLnkZ2/wdnLyAGUf8844zHBHGDex5DtLZ7sHAhK6v5JCjk7eR1mh9RmyHU3mKW9PM04Z12SXvaBJg+fKWOmBB3HZzxTk1IQVaeBVxNcbGoCJFCPm9XEgARwG6yXJhkmtN9DUDXrGvv9omae7sGTp+9eule+ll/rNomZxcp84FQtwUCByZ0lFe5XreTp9lsqlGvq5grGPTsXXV1fnGuKWsFsxlQMMq6e91jEeFELKhTaai4kLa9RPFSaWQx1Oxa20peAxzAuaV27x6o3mn4jY8HffVPL1TJldQoVFTYRhr1hxqOphrNFhoCKm7laL1bJ7d0+/jE0XSDXtdgWqddc4rCdDKw86QQZS3kwLnI2np6dq7BcKxsLlI2G4U+PuYVzyOANqQBwCmfKwIE3JH0G06n/uxweFcrFa8BzAHW4Ml85u5YCGDmIsA3a457AFebEDsMUCaqDrbaaTVcJ395cWYXDH3zDhnIxSpXG8rj3thIZ1ddvTgfmRD+ytde99oDcL6ZL1RixeLPeQ2iXsAtg4EAZsKkThK70dNf+0yDDSrwN97TIXMRU+E+CkkHIRUBMhjQknGYJ0ut5+SOZNy3jdueJIaoXHJ3JPGmo+HAsflEiSMA8txlfyZqHuGWu+DTmgf67WL2y1hFujKJGcftb8JqGwiU9dJ7H3GJ9FGWKoH4BezG6cUexBbQ7431/MWZ0zTu37/raOjlYqbLiwu9ePHMr40vvmWpVA5OxDzAcSEAk1HBQCtfY84f46GB31I9bwKYZ2Mxmml02ddyNFNmAbHG8xyGkv3DBHAqJrObl0/aZAWEDoTUxj3qUwvIslpDmqYEMJu0xTvEkXofXCsihSPKqFrIq8TnYwZ1bdfd1th7+Ay9qkR5kyCj1dwusdImq/x8becXztX64Y7uvvNA2UpeL549Vv/Fc+2RDoGwEAI4zipXKNgRNp8sdXE5VNyqqrnb8TrLXl3BFc1niQAsFQt43yS6GqFAOr7FOPYzAjHGvCkXy3b/2rE2nTsC+lqgBVnGmYbUAABq9sP5knoE3JK8txDJ69yKbGTn73C+0Xi1VdTIqkunb7OqO1+5q7/2239TH33yM/3w+993dHKIDA8up06z7ujUar6gCt+nP9ZqPLVwAlKFdQUy1dUkcVGL6dwEFPHzVYpeHaO/0TzeakI0cNoJDAkMEZUhOcDuO4jGrAV/zUbDz3Sv19PlBXvJXAWixrPUMUAMQx7IkaLVfIjiZrMIaSykAoVOcHoZ3ZmaRpaThrK2U5Gu53UQK8whgTcqbaVGXmrnc2q6D5gORnPKQVb0C/23XvNS16+TA7z/hBNDyoGGs8YXG1LarcrzS9/lFwRwiDtB90XaD1+cA+3U5fNzVQfnt9DxadIzl3ciAgQw+kocZBA+vL5AwEKihYhkukgZD7orfeaPcuE+gODBqTchPpzKVqLiIZX4PqQpcD4kwaK917HTm7Wfv7t31JGu6Z5rIUVKZnGmSYVsiFleu3/fJNvlVVe9wcBnQYv2OEmRCLVca5qs3WXdqAR3JNHPodokTbVJRTmsp9cx/Han+lwJUZh2wVpIh8gLF/FaNVIAEDZu1jr4xpuKDnc0UUHbRUWFQt3j2h9fabkYS5uZx4AUouGIXSZ2b+hk0TcRShwvKTGIVhERMI84r+0cHmrnnbfVeu8d996effgjvfj4Q12cv9Lx/q6ePXqoj3/wE509u9AH772lB3fuaA9xc75oEpQIdcca53MW1bJHclZwlYmDDdh7Y9fdQESyhrDhcieYjseajBMlo6GG/aHJMv4zTQordKzLNAk5vXKGrt/UJU1iCfdwhFraaLRa+sxCUgUJJyyRlQrpQAWxJrFvuXLEaVU4LfkMw33USQzuZudcsdHUDm+IYXqHc56DiII5/3AOYFOnZ/fq/NLkGH3s+cVWRV4vE4NLl+Prs440J5EF8TDPE2R4EDQGcjs8mmG/Zh11fQwDwL/jPJkruBIimMpXFvvt7e55n+DOOBwMtNNp+zVCHA/GiMrDnAqixKzWEMAI2XgupjP9jX//N/SNb35TlXpN//B//Ye6uLxQrVG3cOr997+mW8cnXjN+8sMf6rOf/kxXp6fazJYmgCvFgsVaHIydHjRf28VPSFgxzlnwsF6EO2EWER6/VRI1xHDg10KHcJ7NCaEthDrnZQtVcKnONhY9kYjG2cEJFgjmKrGeDSa6mq814fcWmR+xazMQ7JWp8IlzqtRL6uw2tLvbUqde016zpTuHR3r58Lm6VwOLieu7++oNR6qUKrpzfKzTp0/05LOfa9y70F67rlo1VrHEvObjXXhNNwGM6Hy11WIy02pGDDhJbHmPN65xguGT2cREcSWuOGnGaSOIMSczr63coZwwVSz6rMNkX8+nTqgh8hzhFusn9wn2I8hfXgj3s7lT1BaKK0XPMdYQBNFRueg1Fkcz6xPxz/w5XNN0gXOe5Nk/verq6elU6+zWPcu8bu72iHpxMyfDRKVSQbs7bRPAx4dHrqh69fy5z5znL880cfx7UK34ru0UAzCUjc8iuOY5T3A/Zg8GiwppXeEczVn4f3/Ru+ErbiDWmxG4GYGbEfiSRuBmQf2SBvLm29yMwM0I3IzA9Qj8/T1XtyiD26re0rpQ0ICIweVMrU5DmWWi7Gpux0an2TIBXN3d1933vq47v/lbQVH72Sf68z/6A9VXc50cHenk/pvqveypGJW1XKwcs/Txj3+kM2I1FzPt7e2q2W6oUC5ovl7q548emsQo1apqdjrqDYahezYLebaxI2RDT+ecbs3QrYaloLW769dbPzxQ+9axciVIrbJufeVdvfbBN/ToX/+R/uQP/lA/e/pErQf39Hf/u/9Wt997V5s8l52S8tucNvOVVtOZCsRpGk2CTFrp7Cc/0Z//X3+oP/uDP9Tg8RPFXP5zOXXKZccIcaPDlTJcJlohdidmL43ZpCsLVx0X7bi1q7ja8KUBMP38/Fzn5xfq9wcmd7jJcoFyLOB1NF0+68sYZBiXJbskHWHLv4f8hHQBhkWhGqKfuUgD9gKyjJKxXY+A3tzF13TgOi664BjoEJEJGAehFfnyNsZ9hnOjUPZl1h2odl4GgtoJtauVI4lbrbYODw/0xptv2PHLDZf3BuDfbDVNAj9//lT7+3t2dozHiXIAhER2AY4lieqNhopxybG7gAZc9lHIo6DfabfsjgZI6V5d2Y1nUhvle0z3KzGWgNy5EFHLhR2yPZlrOUOSHeYOBHBwneAgWxgUzsxnmqEAf/lSSyLbymU1mk279kaLuQEpLrVl+mWNWgaXGbFg105N3FuzSaIZfVQ4bNbSrcOOjndbqhaLBpWT/shRebjh+OwADfjzxNPZIZtGvDHWfBnQiHDK5AMBnBKGfN4hXjJYh/k0HKUNCeGe4EAAz+arLyLhTKRYLb/+wgl+nSXupFJU7EUIgHDBB7wB5CIeDWoVRwpxy3xWAVhN3bYGL3Gj8meI5s2aACIynflynano+ZUSgZ67BhV/0QUcYo65WAeHadoFzLe3aCEIMgz2uD8LwCAKDmC6tAC5TCyEZyTEp4NdQUoFAQPjRy8cX6stlFyIn0Otz3MO1mUyKe2/MgGM8w3QmzFi3eF//GZAfsAfiJkccYz0EK4VLZaqrFbay2f0/smBTnD88TOmYzs019uVFtulo4d5PbwfIuHiHIr+EJUG2GQBg/t0caLxmfDfiFcN3csGjtNoTEhg+hzL9YpJYJTy0+VC3WHfvAkd33utlrbjxC4rgBaITrpke6NEL88udXp2acEILlE62JJx4g5gQCCEE8PhMIB1AIbzeQoQRWafB1djR7ja1RXkMx5Hx5Gnn2dwoKQEmUUx6V+pY9igfNoH7zlMjy/dxrhr0zg3OrogGg245HN2UQcSOMT1bguBGKI/M1ssmvxt7u5YyDFIxkpGiaaDRLMr4hzptlxpsllrzJjmpEK15A6yo6Mj1esNv58xcXKzpQlXYgKH45EJdxgrCJGle95D7zrdYwfNHRVma81eXSqbzBUBrNInRuJCraAku9CyKB0+uKPWfscOT4irYbevWAXlV1klvUS9y77GyUKT5UYjoiCzeRWLJbXrDR3s7Do9Y7uYK6eNOs2qFrOxRoMrbTYzO9OCEGZtR16wg+X8XI4dQRipHBXJ6TXhyGaD6MUCGj43SB3W5RUOp9BBCWmKY4q/IN+Jgea1m4hfLNRqt+wU5lns9/oqlYp2IVO7MJ8lOtjfUa1WVjIe6eqqa6ERrymTjVWpNX2GwAFMrN/Tl11lo1jvvv+m1yxiJxnDMlGedLnzhWOQtei68/ea1GCe8eykPeK83tAxHtYVfu1uUXfGhjh6iBZ+jagkSaZ2f6IiiDYZlYngZ69jbSlGipt17R4d+PeevXrpPQBSGtIUhyeIfnAzLhRvILNC/UME6YuDPRUqQdyYUGVdpIN6ODA47LUgitTqcK5i3aKqbuWIbSJ+EWlMJ8RL81y3devWLe3u7mi+mKk/6Onq6srvn5hvyPpytep1md7fqABoznpF5H1JpUpVs/lCyWSsOWe64tpkN6D+erLQpDfWMplpO1sqsyQBJXW/2MgUAP4sPa6A/zjtVqzZwc6Ie42zQwIJDNifOlvdEJ8SwKHjHNHBWkVECzxHmTBmJHpAChp0dY8kjm1iFhHQbB2HPOX35vOqbPOqrIlU32hekHbuHumt99/Rk+ePdPHquRNa2pmMYtzKiDaisG6713iNO3WuYq3h/Z51dzwc6OTo0GsQrjOi0O12J/YcxxZ9zqx3UeSzD73xdAFzvms0mj7fQhRBwDWbLe8hCMRW9CDiDGfbdpJFxoSJ3cAc+3D9UfRLry1EMp3BW0jYtTLVkl4kAy2KeR28/Zp+57/4u/roow/1F3/6pyY5lu4iTuzOJ2q6WiiqVaqoU6xqO55qM6VjehnWmvHEax/OWsRknKe3y43y663KWKSZk9mttqWsppmV1pwBcHGzrwaFiFNRfJaCtCwVtX+w77MZfcc838P+WJst5F7WMdcznHLsL7iAEXI6Itl+chOerEEWXVG7kI28t0OmThEBQADjVsxAli8dxY5CrrAJBHCHe0guo06GuhfEFL/Q+8venbqBmR/XUd3XJPD1NpS2Onxx3raD75qv8hn8F6NavOSrwLNKQkt6Jv+rPZkI/LVJX/Zi4o0gICdzaieC6JLz+jyZ+UzqKoyUSGeO0Rk+pjbCscmsxzy/UYjfJf0DApqId94X9wSnyQRxCxUsd+7fU7ffMxk/Go7sHLYblOfOhGuoa1gut1oswrkninAAx+rs7CiZsM4wlxaKY3aY4O5m3cTxOkvWWs43KvHnIMKzfGZZC+aIVmWKUCtgh+z1Oc/x62kEdJrqQoSx/9026/UFBzcEMMWrx996V+tWTeejuQngOK77PDpfJVosxlrOx07wKZbqGiUIOmqqNuqaQgDjoCQhhEoUzi/5gjIRndclk51UAO0cHaiz19FkOtbFxanOTp+r02ro048/1sc/+pEFPN94/33tt3dD33Gj7XmHe58xqNXq6nW7vqOQEsLZm0Eiuhfh3CQZef1CIESc7OXlhfrdXkgJwgk8XWo2TROAXGVCFH0QLzgRKwQ7KZ8jZp1krILmpCJtpeFqqf5iqmS7skN/lool65WsqiXItsgJJzH3QohfEom4s7Fus3YiNMI1S0e7RQvBscpaTuT9zu6O6jVc1xl1u5c+9yZjCDt67Lfu6EZoUWb/cq5uIIAR0HFHgADGBRwcwKRaca7g/hvEC9epHRYGpiIMzhdOd6F2JK743s99dcK6mpHd6P3eSIvZUq/dOgj1HYhSEXqTDlSI/HffKvjcWUtQo03n+g9+42/oV37919U4OtQ/+Ht/T08fP/bzVK/XtNNu68033tDJwaG+9+++o+ePHmnU7fkDQQ9aLiLYogKGOwf78EpT1uistNupqFaOfKe7OEcqsyad2eOczK7HNPydR5SfWS3HFn0jsEQQA+nPZ12mloQMaMc8rzTJbTWKs3o+WGjIvpDLqFjKKLNGvJhRlMmpZWykrkqjrGI91s5eS41K2alTR51dJVdD9S4H7sgtVGrGFmqVqg7abT385Od6+vmnGvYufO9r1CvaP9zRzl5byy1n44WfTe7VfG6IqEm4sPg13J4tIiJGHJKWSg/2U4T+iOu42Y5HiZ3c/DN9xSHtbauYfScjXb56pbNXXY2HU7G1ttp1xXHRGMSU+qbNyjjFNrtVqVby83/dcZ2L88F57o75jIUvFr1ncuqPxq5LYU9/+upUH33+0CKJfLms2Rp3M/d4HMAzJYOh1yoETJ12W61m06Q05gREBKfPz5UMEgv4We85byCQtdARXID35TqUnAX9VAvxxd3OSToQwFFB//z0xgF8g7DejMDNCNyMwJc1AjcE8Jc1kjff52YEbkbgZgTSEfifXyttAYiI1FxmC1oB+BKduqLbJm/wPLehMymr48OW9g72dXjnnu68/a476krtlhZcrD/8sfpPH6sgaXfvSMsVfWo129auzs704ukTvXjyRN3LC6umAUZQaI5miV6en1lRXG021NnbU68/0HAwcqQTkE6xUPQlCEclMU2AqHSzTiGE63XtP3hNBw9e1yaO7T64+5X39Gv/4e9qcjnUkx/+WINBX81339ZtCMudjlaO+cspWmfdOwfxkNXcfVKDyzN98p3v6Lt//Cd6+fHPND09V2Y4VANS0KAVMUyx1tmNJuuFBovE7mWU/kQEx0TU5Qnky2mlSPHukco79LjVfFnsXnXV7XUNNoauo7m73QCjDVyn8ZUO9TQwFZTTdkAZPErjvjJbg8d0U0VRScVSABG5UOHYQqnLpQrgjUsbiC6AE2rq4AzGIRbiugaDsX8+MVcAr4AegPsA5swBu//cQRT6lrhEVYi25HN0B3FZ9XpV/X7PvVjNVsMuwsOjQ7uyc3FRowmRwhuNJoDXI927d1/t9o5dS5ARKO4hVZeziaajgUN8AVKJie4PBo6ypfOK2FZ6NiMudlHqWIC8QIk7RW2MywinQ3CSpqVOJsyL/CNz++pSp58/dFd0tVwKpDhKbi7+PBdEOKKGJmLU8cK4PoN9hLmyTKOtHBE9J6YUJ05Ze+2qmpWqhldXjpAGnCgRNZxG6frzpW8TQC7trHRkc9qjCyJkAtimvRCNzLhDCgJKmgS5JtGcZxj+O+8Vwid0ggUQD/AUooPP3+CiU4Z5P8GFUCzwOeJYC3MqkK4hqg2gmr8HoDSQ/8zHkGBMLCddd1zKc1rhWOT9IFDAFZg6v65fv3t+U/LXS04aQ+2+vMBle57ZAQvBk4KggfxN+6/RW+Audo9icO7xgbgbF3U3cdP8N+U03+ICoasQACfRcjk34UsHocUdkLjGr4h0DC/AjlRjW4EAuu7NCy/b7Li/wudBDLeUX85VB4jO59TJZnSvXtUhxCBjPSfmHNJ5aQKYvm7IZ55fSKFSFBskcZwjQg33g+MsXHue4RiEvAL44uW4yyoLYQY9sFVUilRulBVXSgZmrEZf0fe48LNZZ03AlbjZ2klfbbYMSF/2x+r2x0pw8brvFQFGUdNkauIFsIQIM9YnC0e0VR/VfIXIonNhRwAAIABJREFUbMQ40qgPABRcjMHJm7ph7H4Mfqxrwt/9fyEwNM3eDMSvDWFf9AAHwB3wmc+G92wxBCAz0bnMS4g2QKjN2kDMDEIjJShw7ENYFKplles1u50d08YzMV+pd9pTfzDUaDrXmHhr1tFiTsVqUfVWS/dff6BKqey4xtNnL+x8mJMakUwclU+EYg6HRKWkbZQL/1zIu/t8r9lUNF0oeXGmZXegPFb+1VIJ8y7OaFXMKN8oaufesUrNuqPl87mCI58B9zbzrZLBVKPhRL1+ol4y02Sb073X39D+7r7KdPGytk0nWhGhNxmrWswru1loMU/sAiYmdb6cm6hfbVZq7+755/QGI40TOusilQsF5QHzx4nXM5wKfNYea8fpA14Ra0cn9szPI79m7NmnGQeeV55PCAtcUKzbgF44fO2etGOGhIuhdnabajaq3rdenZ4HcB6XX6aguFQ18LvJ5DUYjfXsZc+g99vv3POag4uN/Z0kBZgynonr9TMsRGmcaUr8et1Ie2IDoR2cZ8wlR2OaAMbJyTq+sbMcojuZTu2IZeHIzqWYTjqv1bZ+KFcpKt5t6ujubU1mEz199Ejb5UJZ4juJL3Q0ORMcgdrGcaY4HRlL1lIEDBATrnqAcHdvA246agoSrzcQBuydJtyX8yAUcd8u7t+wrpIKglAKApLfR0wmeyG/H9Ie0QakPNGI3vPoMafCIRvEVojDiNnk30F+ek/IArZOnWYA8Lmdb7SazLVm/8QhiptnHaIqQ8p1cA7mImJuQ7x0iDXG3QXhmdF4ttRovgoEMIS7RWNhHw7ORSvITCIBgFfiSEWIhFX4vKliYB3IkUDC+s06T1Qpvaflsso7bfdlih50oqqjnHZeO1bjsKNsIaNnn38qzaYqsEhNJyoCGkfEpxLTGfoJIWviQlHVat2vP0nGGo4GOjk59jrL+WUwGKhaJTK78EX0s1MbosgJKDgsEcxAAlfKVYupcMPyBQGMcI3e0Mlo4HXPSRbs6Tw7dH3aXZTRdrnVcrrUcsa6j9glcorNtljQphrrikqRSkHt1+/ob/7X/6Ueffozffhnf6Yl8ZzTqQUqRJliE+es0ipWtFtpKFpslMdlDCE/GimZzjRbsxOFdA276CEVNxnFm6zXcUB33NK4biFgN6QxuMuZ5IOcQW8II0gRzgr0erNI83lAiCejqfswZzPWjUCCuE6BPc7Eauj/9NyDLkBcwLNJ5yQEcXpumPA6007iRZbORcZm5TlaIBUBAjiX1U4mp91tVgVSDFKiySkUzBULkcLeeZ0OEGIQ0ijkdCsK8Z4QnWgYQpUEZxX35IZa1UBgmYDleYcA5rzBfSGkW1jalM+b8PUYuwcjcooMKUbwYjj3GYf5eGKi23tcZuszJ1UvuMuTaeJxsYDFfd7EL4coZ/bXGHdwOJwFF71FU1nvQUd3bumq17VjEqElZ7wgEE3TOBAlWTAooekpFEhACecQ6mK4gxCFz3svlcNaGeoaEHmQUsCaBcFBNHxKVvKamCdpdUZcjELssEVj9MF65ockYO4sOPl4746lt7pUucXKd6XGXl2Nt25rVizofDRTTg1lc0WvgdkIYSkiy6HFI43GjuL6kZaZ2OkcGU1VKAQBFOdfxCisg4grGy0Eb+z7E5Oeuwe7KpaDyHe9odd3rY9+8qE+++QT7bRr+tYH3/A5YNAbuGqIucn4IzzutNpKRmOnENGpSh0LzlP2HQhc4p1JhqCj+eriQhfnVxr2R6HuJ9jRPQWp2+Dtr6lwQUhj5zo9z9eVKnmtOMNuMhqsVxpulxptQzT7NLPWlPSB1OleKUhlCOhsVuWsLDSlSYmYYNZGOxepEXFCRJjXFgxbMJamaEhqNGqOboa86/XG/kx9HoVEo6s2n1NEvYrvVYEAJmkGNyRzfooAZhE6WBEWIF60OAC3eZoUw1y9Lm7wWopQmqqJelONzp7ialWj2UyXg64urq58huAMRhrPveNj1wThvnZ6ByRzpaRMAdHrzGKEmD1mvdGiN9K3vvENfevXfk0nX3lT/9s/+kf66Ucf+UwD+cuZrtNoaKfR0vNHjzW4Gpj8r8BQbtZ22fNcbDarINKl157x2Eq7uzUd7nXUrrf02aePLL5xFPxmrcnsWmgrzUNCsoVmnKnYL9xNbvFG2PuuU0G4PyIRGmc2utJar0ZEdAchcKWcUX6VMQFfpK+709He4Y4qrYpUyqpYjVWlKqJa036ro8xso1F3pEF/rG0u3JUQBzXKFfXOz/Tq+VNdnr/SZDww8X94vK/j20dO2AErYD1jj2Ntc72CKzvC3s+qDeFOF7yTqyx6W6lWralULPuz7/eH7rxn7iBWQShS5OzDEWk51wBhxBku4InQElUqCNFxT4e1BwE9Zx/6e+MyCSzcM4Ormphs9yAjCCXdJCLuPWesgyqX/ZPbqjTbuhiO9MnTp65RyJXKWqdiap8j53N1Ly99R+EMVS5RVRWF57o/dC1H72KgRTLzawdbwX3tKg1qh1hDuQOn/ddUYVC5w7nbFUVplQok8L+6uOkAvgFYb0bgZgRuRuDLGoEbAvjLGsmb73MzAjcjcDMC6Qj8D7eLTk+lZ40+xemaLre11cLuuKOzCUVklNHBXl17+3s6unVb9958S3G9pmqno1qjquJ0oicff6jLly8dcZUrtpSLysplUINyL13p9MULPXv6WEsigLMcoBca0Y0UbGCKy2W7sqbTubpXPV/GuTqWY3r0Ind+0ZCawylmIG7q7pz6ybH2Xr9v1e/VaKzm3pG+9it/TSdvfdWOCBxFxZMj/4wtzo+Y75JRfplx501gxSY6f/pQn/3gL/W9P/kT/fwHP9C6N1SDuFxANi74OPSglwqAZNIiu9YELxMuCdcCbZVbrlUj1k6RVtlY2Z1DxZ0dFapVX7zHdHXShUNUdD6vcZK44/HysmvgAmCSCwUEVujVCl9c0Bxlh1LcKnzIHQDN2GRusVwJhByXlc1GkwXdjahWpWQ69q8hRHFyWalaDO4/fl6vN9AsdbKi/PWF1f9Po40KgYixW3EFWR5eA6AMYBVdh51O226ZMmRws2GnUGd3V/tHx+rsH2q2zqg/nuuqN9LFVV9vvvkVVap1E3jFQuz5kQz76p6f6vzlM2U3K5O26/XCAC4XMcBt+oDyhaJycWzCm3GyCwyweB46eexyBegErCC2N0/sKZ2DsQHiwatXevjjn5hYMQFcLrnvNnQXhkjiCn229IylkWq8TyAV5t1smjjaCwcEnzmscTnOqVkrqVOrG+AnRotLMgpoQDtzn+4zzDouE8esCVZHVAcSGMCM32Ozh53HKWHq7kGiNlP3DOGYRiIDMA/iYHLSpGz4Ne8nRPBu/f7tIbYLa2slOpF6cDrGp1NhgUk/z5/gOGXsDB667zF0F4bUSvqCiRCL0vg2OtIACYLzlo5QCGEu9mn+Ynhf12QgIBDj+YXRZhviWSGAeS12F4d4RX8PR7kGYgAyCieb/zVCBghvXiOkRCav6ZZeblxIC3cwQvbEhVyIcDN4S882bjLcG0TkMl9w1RiOS93u4ed6HgUUU9lsIcQ381r4zKZT7ZULOq6WtAvpulhqBzK4GClaL7xObDNEvK202BAkDEEegFcAnaCSz7pnzoDbMvRKBnCXzzcceXES0r9IDxgOXkQdfC55HIqVkl2xdI8D5CD8AHDEWVMkYn4jVStV1VodPXt5qcteYsDOfXk4WHAK5uk3g+wjUrDsRIfLq4vQ+yXp/KqvYiV0ELOuT0fBHfiFg/c6IhNXE4SllfpBwOAIz9ThnVZqftFLaML9OrbzujcwXd8MQHsuBDDa8yT9CkQwzkC6SYNgAxCN6Gec0cVqSaUqLqKS5wuR+y9eXepqMFHi6EPcv5FJdGIj33zzba+h/au+nj9+qgUkGGuJIwnz/t44isqNqrswcYYCQkalnHYadUWLlWanF0rOLlQg1hRAcD7VCFCrmldlr6rO7SMj70TVxYWKktFMmyWTEQFOXqt1RudXA3WHE1Xa+/r6v/dtO39xM148f6bNZKztNNFs0FV2OTMBvF5MNRxc2Q2KM4Z5EJdi7R8duQrg+ctXdmZAADPXCkSp4wpfrb+IeYZsteOW9a5aMflKLD/7FM8PY0+U8bVrzcnFGxxRNc8VCBcANOY0blYmBWIrenQrVaL9pOfPzz0HcJcoy/wo2PGLiASS+tXp0K6tN966ZaKAtdIA5BzPfdotfU3eXJM6rC3p+uKeToPboQ89rCtBLGN+JhVTBJfwymsARBbAHY4jeg2z8607nEtEZc63rnaIGiUV9po6vn/He/bDTz9RljPAfKUClRSkMuQyKhBVzr5qfUlYR66FLPxsxg/AMWJdJlKbvEjXQUxVoraiWQ9uI2J9l3PHvAN2ssa6032bU7PV9hjijPKcXC395X7CSgBgOTOwhwCsE8UbYpq3KlVq7sBln0cIwb4cl2By2OeXwVFI9QQKGvYl+pCHYzuj4XohbL0GM5YpwO9IxAXCNN5qIIBH05WGPAuMLzHKaWqIiTlIOfdTru3MrZViVXDZsr8v5k7+4PMKawdnGDgievxKBnYbu/tqHB7q6uJSF89fanh+oVK1pHd/89dValX05Eff1+DpM9VyWZULeSXjvmNh6SIFVOb8kCVuulxRo9ZQrVDRmI7JwdDpEK1O23vuOHWsQ8rjZmOMIX397umdtfMosjgRIR9iDtYO5tZ0OlO5XHGCCeQSz6ZrRWBR2BfNe4VNnn5cGNnlZKF5stBivPbcz5cLFh4s47ySOKt1o6z6ayf6jf/mv9Krxw8tTJx1B1rSV3h1Zach55BoI9UKRXVKVRWWpFNk3a9rUR0uPbo608QRyHhHlW9CZzBx3yEjZe1z+AaRSxRpSwSwLZ95ky0WEvJZrVfeOyF5+B9nRRyOxEBDAs8XaZ1ELkSv8/s4h0D+rpzvjYiKMeB7cE5270MgTddrR/TPc1stcqzplkPa2YjLsYbgihSebVY7y60iP0uhU5LviXAqDwkMy3d91oFxT0k4iykhdCCmeM5cB8H5MIhGWNvm8/+Pvff6lS1Nz/ueqlU51877xM6R09M9nGYakiAlSqRJUaQDJVgyYFkwQQgmLBP6AwxD0JUv6AsbsMQLSzIsUZIlUDIpkmYQOaJMcjihp+PpcHLYuXJYVauC8Xu+VT0NXfflPoONOX3OPrWrvvWF93ufRDM/EMLsfkJagDN4syoBALOuADpTK95csWh3EMYZchHgORm02PkDBhGHAugToaaE/AdZIElUq7NOw2txDwqy3gDOce+aTlib0FS5/wSXBhY6dcISsh/zsVbR1t6OuoO+wV9IsRvbUgo1QD2DtD5Xqddx/YBskHN9MZmSybmJ61i7RgK0MmDHfJ0TA0JtEjJWS8UQP4J6vcycSGsm1opJqr6roDJNM5L5VLachhADiS3Y2ttGf7aw2vL6c9eV229pnMuoFy9VLGxruYrsvJErweUYKB70PGdvPv2CWq+8qd54rvvvv6dSdua6m7MHMKharWswGpnY02i21B8O1Rv0XRdt7W6pWi8bBM4VshqPBnr73ff14MFD3byxo6/8wFdUKpd1cnxqi1uT25YQRqXtRstkh9kkVilf0LDX1wS3gDFq/JmWjipYaJmsNBoM7T6ChXfK0TTJkq/5LOSIsq7muO26sKGYZK/OKlly/5ZGq5V6y0R9LQU1IMY9gMxZr9MwN8sZIifCVz0jZ7tWypFyxXDfsRsL893kGsDY4B7Ekg7ON4EQGkgJcJNYGzgTpQQ8O+WsTWjxzScF6nj/LAjuXhDxiA2azIKrgdcTtWmwJDF5gb2f+iMNZrC7khXA7O3NLbX29u180J2Odd7v6vT8wi4MyGgr+aJu7B9aSR3HmGGvFWH53az5jB4MB6oDJNMbgFx8fKaXnn9RX/7K9+ulN7+kf/sbv653335H/U5X7UZDXQBA5kmhoElvELLf15z7tABWVi+z9gDNXbcaROcusVarXdHh4b729w519/Y91+3Mf87tyWQW7llRRpMYl6pAZOUcy2Y513geQf3OXRNlKfew8WBkks04s9b5ItHZ2NuZx7BRzaiwzKqkrKqFkq7s72n/2r5qO3WtK0Rnze3oBSFht9lWVUVNemN1znvOZGav457RKJc1Y2xPUOA+1tk59ViiRquuvf1dNbaa3tsd00K8Aw5LzGXIxtw53YMIf1eqVkOGuz3MV9rf2/MdYjZL3EMYDuhtBIeUYi6nIvdW9t6EaKapuuddjftDk2ipSyFt4PLBfOCs5Pny82z2ZG46e9PKz4E7S7FM9jZEkmAnD9GXvbcK8apW13QtPen0NMcFpd5QodbwXmvHieVCR48ee5/FNp27Ssi7HjnvG2HBbIz7zFJ56l5qVDx3WBvO5ebZhLgj7h054kDW60C8hJzOd1MHRzn924vRJV5x2WG9HIHLEbgcgc9pBC431M9pIC9f5nIELkfgcgQ2I/ALu7l1BbVLpWR1YqdPRhz2RoCE2O3mzerl0lKvVc0urzfqeuaZZzUaDdRuNnTz+lXtbm/p/scf6sP3P9Dduw9VqGzRujHIuNVs6WBvT4NeT/fv3bN6gfYsjTksPWlau5kPC50me5TzJZpGG02mYh7L1KwKWimbTFSgkWsVWaTOaKSkVFTt6qGef+MNzWHb06At1/VDP/Nzau0cBOs1QKtyURnop9gLodFdZX1ZwdJ3Ou3qa//23+hrv/2bunPrljLxTOXlSo1MpFaU07zfV361UrVS1HA2VlTJK1staFkkT5QsvZXW87lWw4lqKzL/Iiuqk+a2VtU6Pmm+uS8Wc6tLGEPskskoPju/0JPjE7NhacoAgPti8amt2ia/MGSZwR3HkptmIwAOzQ8stULjdGXwBgXoGmVnLqvRJDQ6uZTyXktW0YZG8SwOlzcUB1z1ATU3tq5caoM6LCiasGq09fBqaSsrmLLckADS+Cw0TJkzlTqZhmWValXtHVzR1aeeVWP3inqjWE9OOjo6udCNm0/bOpLP2qg1VCuXNO519ejeHfXOjpzXS7M4YJo0UrH9ymnNF95bWDqm2aAAo1yos0uaXGmGIM8b5YEbXpHzbnebNeWXC53fv6d3/vhPNB8N1aiUrNJA5UX+HWAa4EKrWg32o8gmyL3Edoy8vPnc1qY0e5hFNFSCvaecJQgoBBF/nlo10gAHNA+4KRf3jAFgbJOtdARkTfMAWRNBJbxZnWnZY0AMADiA8/w+qO4+Y6/LfHaTLetGK6AQl3jetLPr0ug5FDMIIOziFlz6PrVCtOiOfmmaE2fVD4CuLalhwweA2O8TYAXrRpQizljls+Q8/1D8Acy7QWhwOVW0boCcDbkkeGq7AbVpPIXMMBqy9JBCc9KKogKgUVAcszYM6FiNHKyi2buSbE4TRW52G+AZj/za5G1VaR6gaFol/uyoeWDQO3cWsoV9OYNaxoAy4+RcNv4YFASLaGxbURmtbJd6pVHR0ztNXa1VtTg+UWO91E65qApqe2RW0UqrCLO4RWh+u/ER2a6vQJMRa7J5aPQyh7HKDfmQAQTmudGsBOQBiEBJPAP8odnKvMvnNGaOrldqbjUM2mGVmMcpAXLCcqVqtaZme1sf3z5Wf4QHXU6NZtGN3Q24zWd1zli1okq1agCYfHbIEEenF8JBmLFOkoxmBJQBuKXqKCukyPQsRAaPIZdYKYoSFgA+bWwH9P87dp0A6awZ49zB3TI0yvwV7KTD3Aga4o2y0mrgNeByUGk45w6lC43lVKVYrlZVwJY4XxC72r2H5zrpjIU7fLEmVRolfz723meeec7nTeeipyePjjSbABSilGHcy8HKc71WpVFRDdv6elVRGfvpuZq1skqsB9QPp6fKmRCCimGuTizl6zm1r9S1d/O6JoDK65yiXFmjIfbKRVWqbW3tHChXrOnJ6bkVwK99+Xv1Xd/3/arkcjp7/1199O23FM2myidzzfsdTXsXWs1QIE3U7ZxZGYMyOipEqreb2t3b93r85M4dVeuN0Hi34m/t3HKawuxlALi4NPDvATNwbqCpiZWtrW7JP8bxIRusuIM7RQAparVaUBCvpc55x4qWZrNm4HeIewOYVz6QBh4/OfP6Zf4CAGAT628QDdyxzs5HyuUKevb5q55/vBfAUTITrWi1mtYwkRuz7IEGfyHQfEYRHNZM+P6NW4It853jllr5oxxfhL2D+ePcQc6J6VIRNrPM8Zn8fAvtsvJ7DV177mnn5n5y65abzKX5UsVkbXJFJrtWrVZxTZDBwnCZBIWfwdKc1wKWudRNEdbevHeygiXbIWIhukWmM/l381lw7IBoYcDMPq/K5bHcPTSpptPppNnAS9dOKH8B+3FCCPb7kUl0Blrs4JHxHIAgBkBE9AT1ADmCpUpOC8YCghNA0zpSFsXTNFgl0gwlzxmiEOABH4oaAAU1C5bIgcDZCXbNg+lSg/lSMcCGAeCgoDTYR3PUrgFYyeZ85lZgHy0Af9mzgtqIZzfHUQKQLpPV7sEV3Xz1NV154SWV2jv65Ntv6/1vv6WHD+/r8Mah3vi5v6xMtNI3f/WfKNcbqF0oGpgaxEMVrfYLea2sD5SsWGHXK1WVVpH6F13b3+IYQJY638d66HT6KpGNDIaxXGhnb9dzzWrrYkHNRtPxHU8eH3su1+tVn8f8W+ZrvV7z3O/3z13voZRjzwX8tUoR5Wq24NpzAQA8nGk2hOwHaTKvqJLTCPeTVkWZ7boqNw71o//tf62LkyPd/ta3NDg6tWoNO1qcGqgzyFQtZSLVc0XnI5MKyvEDmWMOOL1caZqe0QBR5LjaftkAMK4XazexaXKbFcZ6LxW15Flji16gGgvjQ2Y1h5Szw1G2E7ewADyPNcbqFmKACWnBxYF9grOPryUTgnng3HiU4dTJEB3IVwcAXijOrBVHayUoc1F+5bC3zZic0cjl1M5k1V6s1ZzMlJ9iGQwpMZwrJqIQrQC5auN4EtiAIRcVBT5nbYghDRnqxeA0AZmM82Q6BUR16MmnJKeQWR2pXAxAll/HgKeUL1cM5GE7Gi+Wts7Gyr+PrfpcKpWyalaLalVqVsEPhxO7FJUrwaY3fAXQF3W99yqtNR7PgvKWvFccKyB6Qi2YLwzMMl8javlaxW4GODawZQBi8WuBwhw1eA4gPhB4HbfinEp8mlDt9XweMCbUA44DoNa3YlOOU+Hv0iQZ28cyztQqgNobhJP3vMlF/pSolYLB1GauAXP5ENlhy/ilwWqIbS+//qoW5ZwmWQn9b6my6/sbe6HyS/UuThX3+6oWyvquL35Z7b/w03p0cqFv//r/o1pmpnqRrFUIqjndeOppDYcjnZ6d+84X9kicMZaqEplhu2iW4FKd7rnev3Vbxydneu75ff3AV35A5XJVJ6enivncgOnLtepRQY1S1QAhpCTs0wESu+cdDTp9g3gUyNwHpuMA+po8kJLZqJmCPWwgzWSLedvSD1aJEpSykDWW1FZrTRdrg79DrTTQSiMs6O1MhKtCJhCluXNAhF7KtuiQ/VqS2uVItWre5LaMvw/UauX9naxtl6Mb5xXINuzJmawJD/xs7g31OvsUnjLhAzjb9FPwMuyltjlPFcA4h41jnHYgLQdFPdMv5YJZhY4quhClNBPfVziTIxN4AegKjaaOO111JiMNZsQQBUcR9igA4MOtbd/1IY1TVwH8Vtp1A8G9QU87zaYahZIy8VwX9x7qYHdPX3zzu/XdP/wV/cnX/0wf3rqli9MzlaK8BhcdZ8FG3ClmiUrsFawpnAS447EPECuSOgz5bpbJaDxdmTTV3N7S1u4VZ89CBoJM+vDuPWfhRjgDFTgHFipVAglyMl2qUN6ogYPrCnEjbBxYJkM65LnGGam7XKo7Te2jI6lVyaqWyaueDyrew71d7V7dU/2gpahVUi8eGnDk7tquNtQu1BSTIXza9Z2aPQJHsgb9lPXK9t6nJ8cGgCeTsZarxLb+W7ttNXCngaDn+1+4/zCLWVObuCjH1xSK7kmwN5ZKBYsBWMtDejWDkaOkFgn9gZUJchC+ovSrkMmof3GhfqfnvSadnj4Pi+WCib2smRLZyEDBznnmzknEEOTmtQpF7kTUR9wJg7MG+2xCbQpprlTRgPlerau+u6v2wRXfiYKV/kIP7903UYVYFM4eMq57neA0V+fMZ32sgH0hLeR9JgdCdIhxwBmLfhV3XcBw5krC/sJnNnkn3Ft+qzO+xCsuW6yXI3A5Apcj8DmNwOWG+jkN5OXLXI7A5QhcjsBmBP72a9fW2PjS7KZZefv2bRf15MkBKGGTubt/qCtXr7iRee/2Jzo7eqydRk3VQk51cmVLMCpzvnw/Rl15/6HWmYJK5aqt92igkUfDRZgGM7lhABk0XFASPvP88wb3sAbm39frzaBqXK5VQ9nqYJ25sslU9WihApeX1UrFqKjRbK7uLNYkyqp97Zqe+cJrWuWKOjo515XDm9rfuaJWa1vlWl25akX5ek1RpWw25872jioFmLNd/eFv/br+6P/9LT386EPVK2WVsJ4G3FyuVORCRHYcLNhKURejruo7LZXbNU3XicaTsTJJYmVQLk60lSkqWmasOFu0t4UZ4DyzdsODixeNHprd5PqhaiUDpz8kvzGvXn+kAWx+MmZi7IXmShYzTaZjNzSt1cDqFRWwLauwRSp4HGn8owTjojxNUIXRtsNCaaUcdr/kFHPp2962EqE/GPmSMxzOlMwC8IsVktnb2CCV8rYIgwRAFwgrruUcBdrK4C+sfNRPWFnS+AxARMEKvDoqYIDxQlGV1ra+9P0/rPkq0qOjc92+c1/5QsXsX54xqpwSYFa/p7Mnj7SYjlTOZ1VBTVnAPi6ooVCpK19Qtoj1LaoLAKCMsxJR/taKtcB2J8+1QN5kzehstVZWu1mzeryWy6r/5LG++YdfVff4SI1ySc1Gzc9wOJsuCUwYAAAgAElEQVQaWAPQwFptOUsb1KglIQ2gUCE7cjRy0xGLTJTFNFrWKMjyBe1t13Vl/8ANopOjYzcYgispDGcySzO2CgyK2tQPN1U3Gt7n4vsZ5a87hLaexj5yY/kcFG78N69rpb6Ym5WQ07kgV25s0CAAIwFoo6kCu5mmKW/bXxtFQJrVasGr/RFDFiY5gIyxVWa4A8wBT4Ly0gonmnpRzt/L39M0sgLYny2osK1KiaKgSAAgoXnpTLiwCwWL6dQOOkQde976z6wOpSkQ3oPHLc1B+6xNOmNqcD2LNV1QfXE5p58KOFmmmUwOdj5yNletSl543s8UgJ5LvNWHc/4dCjvs+xg3OoaRJsMkWFryniFArFc6qFf19M6WniOX8+hIufFI9cxKTZoJcNOjlZvYCL6cZ7hE1S7VigXbowHM0TSxPRyfy4qdMPyQKlh7qA+BlFDmbB4kjd9CqeCsW5TWgKyh8YrqgjxTHAtWbmDSOK7Uq6GJki87izvVRoY9ZhIbcKNRzM9wBvCorzUZmpm1BtOxiSN+Bpm8pmMUmowZoBGEC2zJwQwK2tpquMlFM3o4Gmo6m7qJA1C9yTVkDtCkr5bKAXxK5wiT0SABa4nMZ9TdDARgXcLYRwYRiyXUjMmn4+n5xLd9qhJeW3FkG12aPDSo4pmGE6z6pGJFVgOR83l20VW+SN5Y3vb0JyddDcdhzyxg31wo2t4zoWFIE5d9AYVxo6JymxMicRZ0hUbReKR4MFI8jq2CW+WlYqOg9n5LV595Vv3hVAPAnhmqr4La24e6+tTzevbFV0W6751HjzVKEv34f/Gfq7azrfHxkR796Z/ok7ffUmY8Uh5Hh2HfamBiCDIohPodnZ/1rN6ro1gtFbV/eMWN9rsPHgaSD0qJZKHZeGJlDWsx5PcufBYDogIImEiRuhTwLHGpcPN8sUhVkEFVwi/AYvZYlB+zKe4MayvdanWA47GjFFCZoUg+Pz93E47FjmISS2KsFVFIkX160RkaBXnqqUO12y1nvZ9fdPHH8H5CE5ImJ+qsAcqrySTkcJqpEhrKwV5xESzxUys+/7EJSwuPAQQ2QMjZaBAyxGkyl0PTj9zbbLKyJSnjMQfuquRVvbqjF197VePJULe+/Y7ii4kaq5XazF/mzHxmABgCHVnj5Juy3zG+xCC40Wh1dM5Zc5DNOA8AWc+OuwalWoCxJf597KxhN+BRE+WxOsTGmby8LWfOAQADjOzt7wuSAwDm2fm5awj2fl6dxiRnH2OKhTJAsIkeqCyJSUCVn+Gc5sfj5hEano764L8Ag6Yz9c67bppi+wpAyBgDDrEv8ezHk7lzBgNhJ6dhvFRvttSY8iG1NzVfAMBvtQ6qmizqq5zBX877UpTRqD82cA7JDBU6hJYJ4HImq9buvl78K/+lbvzETysTlfQffvmXdetP/4OWpYx+5r/6q1olEz368D3d/rOvaWeVVdXvZanRMlYRBToKIhg1PJNm3eOJxfX8fGwQFXeF6lZT15++qdFkrIcPH3hNOAM2nEy2O2fvYl5AkCByYzSaOCedbFCU1SYl0CheLFVv1Fw39QcXJlJiW4l1JgQl6uNZDOkgp1KmoPlwrrg/13IaVJoFglaLkS4AIXeqWjWKWreq+uH/9KesYrz78Ue6//5HqmNvCVFiMnEcBQBPxFpJliqtsipn8x53lJDThHNxrYWtjsPnYr92tuc6K06qsI+jAAZ0LShbKSmHuwRKTkh4JVSTeVtkj/p9E99qRIAASmaCXfEIwDNeKCa3GfVp6v4BuOr8X/ZoW0ekylqra4MNNPsVz5uMdgDgsRLF7CHVcE7XywXVOQ/zeVUBH8cTlXtDRbisxDhnsM5dsqQOHagQySJ1orfPkJAHnNrHe6PbWEAH21rbigK2zWYmOqByBdRzSsSCuU/magBGbTEfIDa7Q1B7uOZI4wj4PQrg0TTETaBKbziLEsvTuR1MqF1QCjqawjXXyiBMyJ5mrkEMI5+GtQNgHlSptiXGsnkDANer3jfIq4VgQKyH52rCZ83rmWeuWnHHUYobCI4EWOL2e33nBsfkfdruNaN6vZzWQ0D4KHUh2oTYED4HBLoACG4UpIEsxdkRUM/NVxifTS0Z/t40SdNXyUyezBPlKmW98sVXRDbLEgvYqKhlVDG5c4UKfB0rmYxUWmVUy1dUqLd15Wf+io56Q731G7+u5jpWJh5Y3Ye6/7veeMORBCj9WGuOsOHMLhW9PxdKuH4A9M/06PF9fXL7kWOE3vzel7R/cGBC2NHxiUFqrMkbhaJ2GDP8XLA6Hk/sStU5u9CgO7CdbRIHgNzchtQlZ8M58FTJQi4IwD5LwmSBzEpDokH4b2pp7LmX8n9PJY0lDSEBoD5FkZqHcBbshk2+XUpVVP9rqZmRtrJZ1QrEdEiLXABwXfdzIkBm41xkq2a9oV7kGaYEHXvepG4rQbgbAMDPPj9/6+bPqBMcrZM1GIb6dzILFuPG5FhXaa4x9yOcLyCJQOTe/PJdCDV8JqPRcqUea4Uc7ZBAHfJXseqNiDMp2Y0J4iTUEu5nhUZZBWKY1gs9e+OGz+Lx2YUevveBz7MXv/CqfujH/4IenRzryaPHBuxhrz6+c08zXDTYn+K5lcCQsHCfYj91VI5V+cybvOuPGMecXMbZyyrX1Dq8qR/9sR/XMy88r87Zmf75r/yK+uennoOQRCAIA2LafQJSGPUrQH2lous3D/Tcs8+p0+nq1ge3NBqyP68EHRDHg3jB/iDnBVdz0n6tqu1qTe1aTY1aVa39LVUP2irsNRRVC66XmXMlSAq5spbjRMPuwNEfJr9Rx+YibbWbvkecd85N+mAvIB6H7HHsrnEhKRENlWbyUE8wZ7nLEZlgIBSSaA7VLgAom61M8p5MAO0hzeCYAcGO9bAEsbeqlnFZxlM1KxVdnJ7q/ORcCXV4IePXZe5DmOIcgZiIy0LMPXyNYxl32pIGw4ky0VrFEvfIjO9mBoaXEM/WylYgThU0z+Z0Np6offW6nnnlVe1du6FxHOv0BAvsR3arYQ2xt3J+UxuOBsQwrLS/jVtdxgR49r2Qnx5cVKz6hVQDKYL/T52LfP+nT0DEBJEgyvhM/ipWepe/LkfgcgQuR+ByBD6XEbjcUD+XYbx8kcsRuByByxH4zgj8vZ/787R/tFokzvKdjseBEWsQrayt/UM1tnZUqdd1eLCvowf3dPLgjvLzqUrrhUqoe7D4yuc1XSx01uvr6OzMilRyAlETFYvwlEM+HxeJ4+MTTZxZSKOz4KY1VmpjLu/HJ9reRnWxNjjBVdXZnGsuvjM1cgvlFzPbMRcBJOaJpljzoBLiPT73vMpb20pWWecsRpmC1Xs0qRrtLZWbTeWqJVtpAZ6gEuyenure++9p0u2qXirq2aee1qjb0aw3kGax2oDQZpLObWs6yyz03Ksv6uCpa5qu5/rWN76h0UVHpWSt0nylOplu60gr1MiNujrJXOPlXPliztaEALHYuMK6LlaqVugsacYVqxqOpv4Klo7k1wH+kt15oTieaJXaWOZo6higgqlLtmLFYw7aSBMZG1KahoDBmdxKlWrRDXka1OTv0IiCKYyF03A41XQyCxa0RicD4IS1dwPmPOqIRcguJM+HyCTsnQIQjDVeUJS5zwyQVC6rsdW2LeuCeVRt6Hu+8iNa50o6Pu3o9m0AYBjUIWO1VW/aCnLc72vYvVBmOXfuGWAdKki6TzRTyZwC0gQApoGQWBqKJRTPOa9SVArAbJ6M6YqKlbKtctvtpvZ32oqwTh0N1Hv8SA/ee0+nD+6rQJZyLlK33zXDGxvOi7NTZbG54naaqpO8RrgIAj5hj0oT1ZbAPIO1m4TYlG+3a7px5ar63Z5Oj49TG9OgFmHOzVHMeoi/A6h8p3H2HTCUFUrTiHVoVaqziL+T42eF6kYNTMMyG/m50uTmmfcHQ4M3xnJpzKDggjRgADg0NnmO/Bmfw4LLzzbw7JEYKYtluq3AyKREWUymLQoYQMfQ2IONDbjt7GBnVgeQNlgaMj9DLt8m65cmj61a3RMKPzRAOSnIa5FpUBUHB+boUzWwGeopSG3lr50DQkNgtpLGXNrtjo2lHTSBoH7BHq9cLqiK/SgAcAVlXsXj4Aax97+ZZtOp88cAS2i28gZQaMTjpS0teZcL1tRire1yQU/vtvTazZvKdHtadjvKTkfarleUzwYL6GUm5HDTvKJLSIOsAmkCS+BMTgOUjm7ChQYZc4z9DtIFVqTkX8NaxwIthBMGFT9gH+ubFwScBUEA9CabLjObq5islEHwa9JKsF9krwHwdHZnlLf1M+AvOeTMa5o+NKEn86mS9cJrbkzuJtizbWkj9fuJEgYa9VOq4qVZzvNsNrBeLnr+0XCieUaTJ4cFdxmw3cawVhgVc3lbv1oNko8UY81tJU9oFYbcNCPjboR7TApYrgYwhrlN84rnbHdz24kzZ0LWsu3ssNLE+pg86NlS8WxtJQeWr5w7552egYdlNuccu8cnfY1i1IfBfnId5dzct14GBRN7G2SpRlmtg6Zy2ZWA00uofrHh7PY0Ye9OpHwtq/ZeW62dHWXyJQ0HM63WRRULDfUGiV76wpf0yps/oJ0XXtHDBw+dfQfw8r1/8UeUWyXq3r2te3/2Nd199x0t+h3l46lzp6P5zHbD0Xqp4aBnEBuSUKFcMOC7s7tra+vzi4sAStlaHCVXUM8Cbm3yfje58ihJNjbNNAIBWMfjcQoQB2AiTRH32KIk4/vJaeULwgcZptg+J4vYDVPOOYDRi04nAB62aWYNVg2UkTuNInMyjj3vt7abarWamkyn6mEluHL72iQF3vfWVltPvfSiwbhP3n1P3YsLv0/eC01XO0B4P+PMCM045o7nibM0aYIvQ54y44DSrVwIWaEAwDRS6aDjAkEjupxX48aennr+GQ0GPX349rtaj+ZqraUt3FDyRTcQ+dzM71l6vjvfEIePet1Kad4ThKHJYGS7UBTAZMMPuzM3n1v1YtqQTULuYhGQBLIGxBoUsUtVqjU3V4fUZqultnZ23FBmXC+6XX9fgUzmHLbHkKYAkop2c2D8AIZs6eg8O+oK3EACoACYk02dP/JpXAeWpv3zTkr2wiYz5EfSmEdtx2KLAd5sExme03AGAExupbRK1d/kW9IMBgCmUep9L481ZIiwKGYor6DtQEJgbZU0nMwMDpERXW409cpP/rSe/cE/x4vq3/2T/0t3736oyo1d/fQv/S3d+8Pf192v/oGGjx5pj7kVEGcl5JxWi0FBhFU2hJoGyty8VvFc8zPquoXJJK0re9o52FN/2NeDBw+s/mIPYo24IQ0oh4XzYmnLaNaCVcUL5nwpVT2Rl4nqeqXtHaxmK+oNLpytiGKO2pb9ZjyODdRRY+VXkZJxogRXhhnKOQDBAoOsAWSkal7TQkZxMavXvvK9mq0WOjs5sQK4WoREgfJu6jmILhUVMKq2IkA9z3O1dmN+hsM3JC4AYMd4Z0I2J1ajNN85C5xLvDbhJVsK6l/2ogUKOM5pIkDykedxPBpZ4UW+JCophnxCDvoUxevS6s052YzO5SZ+gvmxNnCDkQYgdBAoBlIBc4Q35gia9UpxNuSdogCutmrabjfUqlXUKOZVJ5M8nlntnT29UDQFAGZf44wIGOQGBDb46/p4A1gG8DfkzKdAdOp+AtDguBDbnQfykaMyHPkSAGDIY+ViAIBdl9muPNRdAL8z7iCcSxmAsaXGRFBgh826wZrcLgaZoH5Nc3xL5ZyJmbxRE3GwinYGabC4d/1BRjsOP8TKcFba2j3sayGbk7MfYlyI3ADMZm8G1IWY8fzzT3tf4XxnX2T+kg3d7XSdY829iLMVN6FyqWCSA0pXmCcBbA5RGOZeRmlciIH1TaZyeM4+czey1xQM9qc398T+smmdmNVoNlMESXRvR/vXDhUnsa2RuSfkam0NcaJYzRWVMsoQbeBc66xmmYJe+Bs/r/5ipbd+8ze0Onmg4nyici5j55JrN2/avhZ7dgDgDfhLvTQHdcKBJU+9tNY777ylh49OVCxV9GM/9v0mGh0dHev2nbvhnErBx61KxYAhVsqcWf3+0KSV6XhmAgzg7yZyhg9LbUXdivvCxqoWKI4lxn6JIj/OrDTJMF9svuArxmKd0YwaGhAJ1SkgXUaaskfagIb7HqS7lUpLqbFG+ZtVW1ltZdlXuSusFK9n3u9SDqdre8fUpCA1HAzX+2mNZcvx1HllQ2zYEFA3kSyhPg9ZsGSg2hoZS+sVZGPuBJA+N4zNQPDg2sa83wDAmwzgUOeHdTJZrtSfzzUEaDU4HiJxINs625fPFeVNrIVsguVxHjLIdlO1dt0ks+v7+8rME53de6APv/GWa8rrzzylL/3wD6i9s6PjJ090+vjIOcH3P/5EvbNznwHeM7kTUU/nIEtxDmFOgpMSG2WI5QmE1kRTZTWJSsrtHOq/+6W/o+ff+JIuzs/02//g7+uDb35dw4tzn2dYkuOcYRtuu2/FBldb2y3t7m2rvbWt8/MLffLJbQ37Uz8W7lmrXFYD1KzzYLdeiaRr7ba26KHkUQ8XVdmqqXq4ZWIa9QlQP8+qmM0bAF6N5xr3x1btf9b1pFqruCcwd4Z7sLkeDPo6Pz/VaNgP422nN0gwKJnpE0TuQRgAZn6aNMyfJYoXsaaLqZJVokkMYSqnnd09r4NZPHNGPfvWdqMhPKLiwUDVYlHnJyc6OzpXPF6rWg3E4GC8FBg5rt38Z0mw1IZwViloMJymTkjcY2TCvAlGUd7EM6vjicbI5TVaS1eeeU4vfPF1bV+5qk6vr7t37+n2Rx9qNg2ERtxtyEwPdtdUL5Gu7LX8niF6sP/5eErznx3fkO7vOFVwVrGlQeKtElsCsdJWDsE2/w+nlwDwZY/1cgQuR+ByBD6vEbgEgD+vkbx8ncsRuByByxFIR+Af/4///Xo+m2rQOdeT+3dkHrxVWFK+WNH+tadVbra1ykTOwBmcn+ri0V0lZ08UTcduSufNtC4ahEXFhGoMS8gSdqiVspUSZDMZ7stGbvCicjUIvMSuGWVXxc1LVKEHB4cGJ87PLjQajpyRyU0hv07UxgZoMXPeYiUqWIVkW+BiUTEqk51t7Vy7of1rNxVPYHNmNJ/M1e8MrEByhiQNi0JOnWFPnV7XmU6L0VTPP/W0Xn35VT39/HO6+/4HenL3ria9nva3t5QBgJxOnKebq5X03T/6Q3rutVc0n0/0r//l/63u4xNVlhktOwOVJguVM6GhOSpGGq0Xmq1R9ixVrhS1zsIqndumt95sq1SpK5srKpsraxpzqUo0hzacyWg2n5qpOxwP1B90tF4vrWCED+0mkVWgOSu2K7W6iuWywaDxdKzhZKjJbGIFLBfQcrmo+YLMUZrCAZwplcrq9QYa0NSYoAQOzSOaRc12w038bIaflWi9mFt5RhorQKJolgoVcM6NUls0W1lV1s7hoZYAt8yzfEnPv/yaCuWaRuOZTo7PbIUFaxhlQ6NW9+Ww3+kYZM5bsWA40BdB24XDEKeRRa5UqaRMvgh1WFGpokqtoTzqgRmqzaxqtabqAP2AbADAW03tbDWVjAc6f3hfvccPNTs78+9Xcaz1YqaLzrm++OUveXzef/cdDc7OlMEOO1WsOGeYdZGqdh2btGECgwtiyQYIVi/r6uGV1F7qwqsMgMLWg84rzRjENrjpbLrQrAnSkhQA3ihU0qYa9+OQYRm+mf8ZAHZeLBaGgKmR5wBNbuYVz3Rjq0Xjzs0Ot7akTLJOLbwDiGeFrpt34W0ES+XQ8SvWqm5icwFGhYaaD6CX/6bJZWW2L8gBIN6od4O/dQCAN5muXPT99SkAHDpVbhz6aQMAh+zfDYjMCDFetpm2gjhVJ2yykhlT5rPnx1oxQBBZfZbqombABnGtUjlyBlytWnKjE0vwNvafeXIKYX4vFA/HzknFVpNGAExwmsuoyhcJjaJgkzafT7XABk5rXW3U9PqzT6uGPS2WnL2OduoVlYs8k4Vmy1iL5dwCGAuwIFfYlrqgMnmSQzJXg0qQsWKeBZvGkKcL6BCaMgHkddYzoDoKVz5bMQB/BoSnE2dtraaxommiNXmmPEaC4vgZxbLXBE1KGp40owFgmEuQbXgfgBdTlJ8KzUoy3mYQDWA6RFmNxjDoA/kEQMj5cDScyKUzuYVma2Ire+YEPWxIHOXKRpGVNul51knI2QXsQn1fJIqgWDRATMPaXUXLD0IjnT8PFp/Yn7P3BZ14yJIOzxrlgEEOvieX1QJgnL0bIAyVZ7GgaqNpQLc7GJqQgfJmMF3o/slYk2StJYukKM1WmdCUJLO5XDFAAkhD/mh7v60imahkq89nGnXONR0OFE8g76xUrOW1f/WKtnb21etPNRqSJ7ql7fZVPXzS0evf8xW99kN/To0XXtL7b79jC/rmXkvPvf6iZicPdfrRB3r4/nt68vGHSjoXKqA2ZT0B9lowttJ4PFR/MNB0FntvoNEI6Gj1irPKp/5CMY3KzvtNmgdJQzCAHjSnw7pstppqNFA1JlaKQChAeQO45Yzd1G2AJprzgNdYfZM3nngPqnC2oYoukrfK2V9St9e13WewVF+rWqn59+PRJOQUAi4C3GINXCdjLqPJfKHRDCV2ZFJYPI310ssv6Xt+8idNcPmDX/2nOj468Xsrc+5PpsFqmDlO7qht2kGcgl2rfz5q5/lMkVUqAQBG2cjegfoVSKOMuhWyE2dPpaDW9T3tHe6r373Q3Q8/VHmZVUMZNTORqs7wZq/ExYQzKadSFYV9UHuh0G02m45MePL4iVW/8Xhq5RHEm2S6VhWlcKNsRR6KWp5NtVZMFf0o8HEOWJjYxZ6Mosg2r6gJaXhaoTT32s4V2APKJuiQl44izq4gi5UJHoyjrV9tt27EL228co6F/R9CClMfkHrS71sttaC5iauAM1ZRcwHqQsAIFtNWb64zGs4WBoA7kLpwPeDsAgSBvMHcdD5vXmXqA/YtyGOuYQLgxv7G+x3HiaY4IbBh5gq6+cpruvLMy1ouIv3pN/5Mi2qkZ37wDb3+V/6yvv6P/6Hu/97vqTqfqwnIvF55n12VIC7lraRm/JL10mQwyAKAOeveWIvJzHvh9vVDFSolA8DHx8chCgPlEfszdUYIGvBeORgM3YhnvwXoR/07HmOhjq160f9PriLEucG4p+F46JqFmggAmO/n9RegsrOVFpNEyynyv1A7OEqkUNAC4kp2rWFmoWm01pUXnjWpibNpOZrYVtV53bNpIBFydgBUTKbKzJcmJ1m5RM3BXOMrBWABJhzxwTkJ2IByL2wLqjYaymL9DBAA4QfnF7Je2SeYi9Tr5MwDDNhmOWPXivF0plH63OAGJfhfmCNE5EFY4zyLTSSJs1EBY42UhYgFO7pw5kQyQLYqZNTcJjpmSzuthtoQtzjGhiOtzy+0Oj5TDkIFanGDlQEA5j1t1I1BBReygY1BplbQmxokeIykdr0bK2bAYCtcsYCmIkkV01YMh1rJJCUf6FHIdoYMwxcOPMRPADIk1EiMa6i5sNy2hTOkFM6zrFSuBEVqAIDJvqRmwFYUS9E0asGFokyYchQOsRusaTs0JD6jiTgJbzSQe5iHrv2ykZ555qkAeqAWTxaqVYP1P1m1vC7zkdqjXiuH50nG8DyxSwx3LiuAQ5kaiIQpYOgzNt2/qVmCyjcoKP3nm3rWbysg7RA1ARB701iNKwfae+amiRmDXtf1X6XVVtTY0nGvo3EyUa1VVoWzN15qMVqoF6/0+i/+bc1LZb3zO7+ts3e+rsY6UQvyU5kol2qIn6BOjWfeNzm7woSgNl24FsHi/d9/9d/r/Oxce7u7+ks/9Rc06g/1yce3deuDjwy4Qwaq5gomrEAc4k5EXA6OLdgmh/0vEBhDzUv9CrkzEDy5p4Q6P1jWhmiUZSAKEFuBqVUKMoZlkLUl9AwCQYb1zzrAAhoL98BugPRLKVddZ9RWJgWAI7UArO1asDA45wiZFHgH4PX6gzi5iagPpkIurSij7RAEkTAlIYZnG0ibtu9OgX2TMlMgmPuB4zcgmdlafeNgE9b0Rv3rei1L7RHGK1gKh30JAHgAkQWiEk+INWbH/FCTs2ZKWaJbcq7byriMNGra3t/R9v62Ws26dtstLUZjPf74tt7+k6+ZZLV39VDf9T1v6LXXX9e9O3d176OPVSuWdHTvvnooUKexaqWiCc8sgkIBYBO1LlbDECYhSYaIHt4vc2n36We1au2omyvrZ/7qX9NLX/purZO5vv1v/rV+59f+lU7u3vH5g5VwG4eYMnEXC52c91VvVrS100xVtpGzcs/PO+p1J1a5RsW8yYaDcey1xnWymF3rarOlZrHs2ATOx1y9pMpBW/Xr+5pFYf5QaxSjgmqZohajWJPh1K5g3CEgwJKdDHkUZy7iIRrtlgkmvW7HltCjfk+LZBbuCdwxIO1wDnGuL7iLFE2u4b7j2IJlosl8ouF8qNFs4j2I3s3Va9c9n6jFqDmpF3g2+BnEw4EK2Yy63LmPO+p3E9VrWRUdJxFpBtmWsd9YlPu6klGUhxSf03gyCzFONWKAyC6fek1l8gU7LxBxwLpZQkwsV3T9+Rf07KtfUA0CwNm5Pv74E3106yOfX9S202nssxzwGTIEDmaH+zueO5CAmRes903+scnNrFt/rX2v4MytFvKq53LuIVDnOTomyup3B1CuLn9djsDlCFyOwOUIfB4jcLmhfh6jePkalyNwOQKXI/CZEfj9f/q/rbH2PX38QLfe/qZGnQsDRdUiloIF3Xj+FTV3D7XK5mzHM+2da/D4viYPb6uAwmHQUzIeu5mWbTS1KhctLdzfa6hczrupgZX00clJmklXV63Rss3jydmFLro9MzrLlZp2dnZ19ep1Xbt63RftRw8f6fTkVKensEZHbhju1crKL+a+CG9XGy7YsedEqRgXpAEAACAASURBVAD4nBSLOnjqGb3y+pdUyNfUqLdVispKhjPdu3NPd+7c1cnZqUqNqm3xYN9GUV6L6VI/+P0/pC993/ertL+nd776h3r/G9/UyePH2mm3DZiFHKKZSq2a3vzPfkYvvPklLS9O9C/+0T/S9KIn0l8fvHNLucFEJRS9+Zw6i4kvbuQKzmHOziaKk6lmy5nBrJ39Q5WrTS1XWQ0nALN2q7IlKSpdrJ9nCWqpvLN8cc5t1qsBqN/Y2tlOrugxJEOZ5uRwMlJv0PXPe+nlF3R4dd8XvF6/q7OzUyscUWRzOecy2u0ONB4nTpgajWNffOvNui/H/Excv6pkoCVkYy0UoaaaxLanoznFhROABLVosV7X0y+8qFU+pxjG+2KlUqWhemPLtp80xQ6wsSyWDOqU80V99MEHOjk+CjaLuZwbnHGqYP408wcbT2y7ShWD67lSWYVamE9ITLpnXeWyBR0cXNXe4aEBaZjz5AFiAXz68L7uv/+eBkePVV4kGp6eKBkNNJ+M1et39Jd+9qc9x9/+1rf03je+BZ3XLHa6WRANguUyitLQb6OhQm+mBCJjZj221Tl/Ni6aE9QyIosvdvPNjSEaJymjPoAfIW9u8yuNtfQP4Ee7sQYnw1aeG7T4O//NhRMFGlmf1XrdYBrKjgtynefYn9LHDQ1NZ4DRlITckWY4c1GnAU8jOfQQA/DgBl4uAMBLA8BBucKF30B8milIY8v5hvx/mtfrtmeq/g3gbtoE9AfY2C+mIIEbhqjeNuBvAIA3r2/CRsrEB/BkXtJE5IMBivC9BoCtRMSqVykgipoG5XLizLcon1GpGlSJNAD5aqHSAzzl8ydLTXoDzYZjKwSwyCTvLSEDloa9aDICqmQ1T6YGWpPRTPVspJeu7eqgVJZGQ826F6oXc2o1KioUAMjI55t4DdHgIGMWxVe1mFG9ipJu9anajMYXzTQsYWnK8hyxN6cvx/pnvbpRhU0sY4mas8BnqqrRalqxiZJ+TaO+N9QSe0JnM4dmH2PDEwBXRfVAs8kqclvzB7tdmizjaaw8eemFvMazWMcXIWe4UHLwsGZxyNxm7W5s03gxADm/Fo1OgAjcs2H2u+ka7HVt08tcZMkA/gBeoC5LZipWi1ZPAuTRiAY9pglvhkGq4qQB7fmacibc2DdzIthi0kgPudPZAFqTqbr6TjOHc6pQqpjQNMAOFgv5ZKGL8VwPzhKhR+Vc4Gs4Z73KStF6u6US+aGVisG9eqvufFRCYxejocbdCy3nUy2x3qehVijo8Np17e9f13A016A/V7W8rb3tG7pz/1g3X/guvfzm9+naq1/QB3fvaq5E7d26rj+zowdv/ame3HpHnUePNDx+ovWgr9JqoXaxpBVgb5IYPOd5+4yIY8cFMG+s8EUpV0LpNXAzjoYroJWb8AbKUUovDdYzToDBzOvd3V1b3gL+XnQu3AAsFYMdoJ8bAHA20nTKnES5XbR1JYQBGnYQACKTLQpW2QOi9ft9zVGY4xqQLAwAAyoEYtfC75P3PJvHtlPGyWKVzasznClGXYSavVjUX/7Zn9XBD/6Qjs5O9bu//L9YoWwwhob5ZOrPbBtz3heuGJBa2Flp4E4miokJiGNnJrJxZwBbCnmfMdilsrYqVcYjCvnalYK2ydwDzOt2dPLggVrYqa+k8pLsRYCdoETP5LLaPtxx7jR7FFbvtXrdrhij0Ui3P/7E83gJ02ApVdiPVys1KjW1Gg1bi/J5AOKJhsAunv2WBiSRDmHOhrXBvmzgxwG8WatLs7aLDvbaKF54NvVG0zUB5wYgJbm15IHzvMM5EvZi1j//jb0jZCxjB+zv8VQjLGKHA9vdo3YBAOYcWSYhPxxXAZwEIDyMZom6s4XOkbUVQ5a3LWsXAL3BJYaGaQkACfIBObK2112neecBUAM0A0BcZCJbQWcLFR6G7dsfDrt6/S/+oH7qb/6cluVIf/h//EOdfeMbutlscMi6PgTQWGRWBi0TAOB1ICs595rnh0p6ktgSnb2hebCrZL0KERCDgRXAjr8oADoU3TTeWJ/TpOYZQF5DlQ05h7FlPeXzBQNP7a2WQYrpHIJjrJgoAvYwK4RQ5pI5udR8PNecnNfJQus5Z3SwyQfcL9VrGq8WGkMcxGpzq6kcRQYgUn9o4gv242RwAorQwKabPUU5PxormbLWwlm4Jn6AOcNW5YzY4FoSofydrpRJlbPsla2dXQPAcRpZki2XTJQE7AE0QF23ns+tNmaNsX+juBwBAGORSx2ASowMavsKAWaEPRkAGCKZ9+RUfRjshZl/AQCesXawls0srVhubTd0/cqBru5ta69eU5Fz/vxc85Mz6fxCEc4CELVYCwDa1B3MS1vCo14N6lmcZD5VAqd+I35PPi/SuioFHah3GV9b2To7fGXSQ1BMhrPaOeMgVVFk8gv1Ke+f8R2jFE1Q2xkNCCQI1MSch6nw2eOS3wDADtk28cukJds3L8LPNAjto83WqKiuS8WS92Wy21F4Q8AxwctlYgCAqSEA/4mUuXlz33s++y2kwJ2drRCrMJuZEDHoT7y3V1AUQhSCYMk/RUFs8DeAh6mhSwoYBjcnvsL7nQfgNwWBqQECyB7qjQAIBxAYYkdvNtPW0zd1+MJzylcr6p+f+RtL9YamubyedC40WUxU36pov7Wl8jyjeW+mx72J3vwf/o7Uaum9r/473fvq76ithdoQYlOledlxAZVUvbnJag7EEI4xzjPIf7/9m7+r8aCrZ29c1U/9xE/oyf1HuvXuh7r94R3lM5FKEIm8PyUhJ9kZ3na2DfEk/B01KKS9Nc8+zGHU73MATcgAG3IAMRIQFKknUzGu50Io7V3P8rVk/6N+Qg1PpEpGilfYZYcokyJgVTajeibSViYAv01lVV9mBPVKS6JLYoPFJnBCvoDQtA61Oe/JkCfAs8kIAQD+FAS2NXT4Yn0709QOXFmrP1kzzqe3Ejhk23jOAgqzNudJOBsAMSElcT5no9R5gpo+jYchIkZrq34nnM8GzEN9Sq1q+3YrdCElpaQ/13QZ1ZsN7eztmIx+7cqBdttNraZTPblzV9/4oz+2A8ve4YFe/7439MU3vqi3v/ktvf31b6qO20i3p9mIoN2VXQUA7XBGYR/g3sTzAewDsOVXALYXrl3+6i/8LV194029c97X6XCsV59/QTe2t/T41i3903/wv+vJR7fsBLOaJvry6y9qd7uq07MT3bt3qii/VrnKThjU4o6VWWXU64x9R9nElTC2joxg3BaJ642tSlXNGvnVOTKGVNhtqnptT8MlSm/UynmVckXl52vN+hNHkFSrxDYFJ57BcGDSYhVy39aWmttt2x9fnJ+rd3GhJS4A8URLSKoQUYiRwfXBaxsgP69VstYqXipaAgAvFC9jjZZjxau5FdL5YknbW7upW0vicwE3LLscMV9mU5PIcPi6OOnq5GikakXec+i9QBYNAHB45gySSXW5QAybzOa+Q1BfMt+oeSEjQ7xZ5/J2gMMrbgVBs9HUlWef1dVnn1OmVNbj41PduXtPd2/f952cr+B+NncdSqRFu1nR3vaOLaKno4kBYCKy+GzBhYp1DfgbbKBzRWJJymoWCnalwB1uMp54X+bPf/18eIlXXHZZL0fgcgQuR+BzGoHLDfVzGsjLl7kcgcsRuByBzQj8s7//d9eoNGajvi6OHunh7dtKxrEKWRQOUnv/hhq7B6rUGyrVSpoPuhofPdL04R3tFXJaoqC9OHdhXtzdUXGrpWK9pGoJ5Rfs4ET94VDjeGYLsFqjoZtPPaujkzM9evxEp+cXyuWKtone2d7Viy++pHZryyz1i7MLN0PIEaRhwaU87vesys0tltptNo2WOhOSrBksE7FDrDdV39pVJlPSztae9ncOtV1r6+233tGd23ds91uuV1Xbaamx3VajtaVirq5Xv/x9evqVV5XJ53R065YefPyxTo6euFkbk6lqO+Wsc+Ne+/Ef01Nf/IJW04F+/9d+TfnZQtulmu689a4evv2BJuddqx+Gy6lKzbLKtZKtmE8vTuzHi9qNjNxqralklVGnN1Z/SDN/6UaDsnk39gGAyQ2GQYx1GSqrFjlzILIoscxaBpyvuqFPs3844bV6Gk9GWmdXeu75p7W3v+OL/un5iY6Ojnwxr9fqbvx2LnpWIiaLjIqVtvpDQOpEZd5jNnDb89FadTKMeT+TicOK8ouVm6olMoPIKMPWNZNVtd3Wa2++qQibytVa4/lCxWJV1WrDCrOtRsMqTIAMACtApE8++lhnJ6e+nME6npK1O53Z4htaOOoULLwbrVZqJUd/K6fGzo4zkKeTuc5PLgwAX7l6XVeu31CpWtFoNtVyTWMi1v0PP9CDW++p8+C+Vr2OxPgA5MVjjUdDfe8Pfp92dredGfXO17/hbg+AAmNsANg2mjTvQkOQ5joAMEBQKsAwONVuNd21s1W0AeBwmTT4ljbDvoPlOsk2LMeAj30KB5uZn+YRwk4PfxG+m4YUv2h80dzm2RsAzkVmSJ9foOALlq8AwLwwDb3/GADm/dLgcfMu/RXyZMHUM8pgTwZoTaOPxiHNRdRGNAZpKtNUomnPWPAH6XumOehRSgHggDqED2lw2FLkzd/zmQIITDPNAHBwIk/VxUH5G3RroXG2+T2ASwBFUWejHsi6SW+7OJj1WZrPC/9/rogVMUBJ5DxL7KDruA/wZmaJxr2+lijDlhnVCiU3yWG+k9tIBiUqUBbRLIkN/syGQ2kaa7tY0F6prCL7QzxWJcqoVkENC9A2B0k22x1bvAWZqVPH3qlURL0M2x2STFC20mBByYIikkZNPA1KTdtFpvaQWLPRlNqoOdk729stN8JpHJPzNu/1NRvPnWO4sQR0YzBMBauZGC+AgniasUo6kHUi9UYLHVzbV3uv5ebjN98+0ng2Va2BLXzLjHzs1MjLQqlh602AR5SiNEtShwHUkJBReF3mIU0SW1OCEX0aAR0alRF5zAaoU5AY4NhyxbUVSTShrAqh6ZpmqW4al2HmbtYHYB7rgiZ1sDa3+oVvMQaTs3KARjR7ExbRg1mizniu0+HadouJVWhSdyo3J7OlvGpbgL5ttbZ3bC3IVxbr8fFQk865Jt1zN2CJCXBee6GgG089oxs3n9N8HunJo45mMSrTthbrgpZRWa0r1/TK93yvcs2GLgYX6g2OtNfK6uj2u+o/eaDlcCBNxiYWRJx/PLvZXMlsrnmMgwSNdyz/A1CKghC3AVu0losG8dxMo5Gbh7WysaW0/jOseefKB9JEe6ttAhHnLQoxQB9AKfYHmuDhK1ijAi4SEYHdKWcFDbuyM9sB+3MG0Bj/0WAQrKSt4ubvyp4DWHSyP6Ls4fuIOsCqkAZ+JldUf7rUEEWMMtq5ekU/8Yu/qHKS6OM//hP99r/8V7ZYZk6h1Aek2zStPR8Bqv0nQQGMpXsSx3asKHtfWrteAQnjjAXAYb1VamV/DpqgxUpJ15+66vnTuzjT6aMnKqwyKq2kapRVo4Q1Zd75yBXed6qcJ0sWAPfw8NC1y8VFR8dHp84HrFeqqmCpOEeRnLpnAMIDfs1nVs5viB12PnDjfmXrcQBgLIsdh0Ajk802ylr1C0Ac2SKzoifHJ57r9XozWB4DSk2m6nV7ajZbbsZvrL9RMdppAReWfCFsx5CcaESzLjoXjsIgDqEG8YoFZ/AIhWJwnaBjj9U7Z3w/WaoLb8PEDwgvwX60iEVrLmT/4h6CCjtaLZ0BvAAlgRDCesVOkfeUIToiZxXdeL7SGAAoU1Juq6XXfvJH9Mqf/x790W/+mjpvvaX6eKxnt7c0mwyVzLGexJq5oNkicaYkIAoNXIhqG1VfhIJyMg22nyVIa8GNA9AqqNJXqaKc2AJAsCCBZL7ZJaFWc7xJt9u3TeYmvgClmPPOUTMDZBTwB1h7fVDPZLM0vGHjZKzUmgxjLeKlClauBxIX6u18uaTZmkzMdYgzKER2doEYt4pnJslN57GVzbV6zSr49XKhcX+g2WjsuAIUebBsSEBB/RvDO4L4g8VqVnahiMCKDAJBIsupsb2jTLGg6XqlyWrh3+fKJe8rJlKMRpqNx586vwQLzYWGcazRfKUpQFg20iJXcPwHr4tTjLO4CUEAYEijQDfx3dEaMJVxymiyWFgdOQVYiFZ2bnn6xhXdPNjTfr2maDrV8PETxScnKk6nyuL+kxDVgFMEHxfwNwVccSOhY4+1dapatR1u+rUptjgZggVpACrZi1gP1O6BJLVUATt2kz0gZ5HrjRUpwN/a9alBAlwrlNFoOjcATB3jXGEIE1iw42gQkhNc++QLUhGCLD8DJSXOBBvQlPVAHZW6zAR3GezX8yqSj4vibTY3EQQgj3gF7xUwR73Hs59RD1Z1/fo1/91Fp6uHD47UalY+jett1uv+rP45nHcdbN+XtgUveO0GxNrnZ5C7hpzXiHoh1COsXWp2Ez4+YwNtnxcfycG9IzgYWPiu0nZLtetXVDs8ULFW0+njx5rHsXLlstbVqrauHqpQL2gw7qqWLyoaLzTvJ+rMpS/8/C9o3Wrr46/9sR780e9pO7NQo0C++cw/n1gBvgCwOr1eeG9+pgs7TBD9wVr56h/8kebjoa4f7OnN179bD27f1+O7j5x9Xs6VUsCTdQRRN8StmIjIlCIzHcDWgC8kEwXgF6Iod4XUiYbP6vztFPQN+bqhCoZgsAHITbBgX2btQLakhrKeF9JGiFgAjMYtvJLJGgBu4ZyE29E6ozLzdbl0PeKUUmoeIjA4H3FA0dLkipmJCvKeYgDYl5Dw7D8b47wBgU0GSMFgQFl+bc4l6kiAS85Nan3OWQPAvA//L401CUJ21yjU6dwdrIbGKwRSNaV3yvHbrA2Ux5t/D4gcHEjCHo1VMU5W3LFuXD3Utb09n+mjiwvf2Yb9odo7W3r5Cy87NuKDdz/S3Y8+UbOcM4CO8wF7hl1lsgHw5M7MA4kN7mfswsFcsl07anxJf+3v/j299pd+VsNVVkcPHml4cqrxybH6jx7qW1/9fV08uOdabTle6PUvPK1Wo6Dj4ye66IwNfFthDe67gOzDOs5rChidquKJM2I8sbWGaJVdLVRcrrTTqGtve9sk33y9oqhdk9oQhBLvN7kob7J+3Blq1h9rOV+pVqsHhwpIQbOpa79io65qq6V6q+lYDu7aOG75PGYPXPLs5nbQwakhTFAIf3lHyTDJc0wcSADZhebZROt86mTFs6YOiGfeQ4uFojPicV1ZsS6XiRXB9CsGnYHu3T4WwnzuRJz502li8ijuLcw3XofVwWcmtgqComMxIDs7GiNrt6nxbO41A4mTc2ddKKi8va3dG/Ss9nTS6+nxyamOj890ft71WeVn7T04EJiwvm/Wa2rWaup1upqOxs5YtwI4jeFirbBufB9mLGsV1asV1XJ5Vagd1ysNuG/FsSrlin7tpH+JV1y2WC9H4HIELkfgcxqByw31cxrIy5e5HIHLEbgcgc0I/Mr//EtrYzEw/GcTdY5P/dU77TnnrVBpqtLaUmN7W9t724oWM8Vnx+p8dEuHpYJy2I4OB252ZFo1X+7rWzUt5wM48baR7PYHzhBGkYnN8/bOns4uOjo7u9BgOFK5VLVaZqu1revXrlsZinIJwICGsfOx8jmVCmXnMJ09OVbv9EzreKrVbOYGMJZNVWx/yxWrR7AunUwS5Wm0N7Z0sHOou3fu6bxz4cYfmYmFWknVZkOtrV1tbR3quVdf1/71m0pWC81HQy1QT5nyvVLvomNFJxekcrOuwxef0+5T1211+c0//v8UJUvt1ltKJom+9hu/renZua4e7Gs4G6k/7mm+it2oueifq9asqrXTUp9swFmi/ihWbxBrlcGKcGYgtt7c8s08nse2gS6UggVSvV62AriGOgXwcg47tqBmu+3m7nA00qMnjzUY9Z07Si7j/gGfr+H3fnz82ApgwN/D/UPVqnUrWUajWPF8rclM6o0mVhiVqljeut0RAOByUat46nGP5olKaVYWzXaaXDSDuS6XWi194ctvKk+DiRxNZVUsATYX1GrU3XSZDHoadM81GfTdcD47PbNKCVVDJioYFIdVj/I8KpS0tbOr3YNDtbcgB4ydhwjov3O478sgzG8aqnRzW1s72js4VGtnW1MUelyW51M9+PiWHnzwnk5uf6zxk0fKzWPlFokzh5N5rJ3DPedQcvd9dPuuyQUbFRkkg00TLHUftgLYGacpALwBcKuMmzODA0iXzINylaaCM59S/WLquvyd8KwN+ps2iQxw2TeYJmraPAqYmBt3G8u/AlZ3NPyqQaE6mkx0BgCM1Sl5i9gMbpSUaf4fDSWDhWk+b5BRbhQJm0xVGkXhfW9UAzS8rSQAOOBivBFopmCtm+S5rC/0m9yv0AkMNrMB86Vh8JkGmNVCGztpG38H+7zUXhoVnNNjU3Wy89TSvFeac7Zrc8ZosCMHEHemFYp1HADzWRXKOdUaFTfnsQJEqQnkXC0UVUDNNE+sAM7Mlipn82pV6wKaSWLY4FgVVw0Aw9IfTccmMNDcgECQTxaqo2BZYAu90n67oYiWN/bPq1hRdqVSAas2LHwXysZLW3bCuA8SjNQy0c91ZSAMMLXXH7iRT6O1iKV0kLqmqqWg3HXuXy5n+17AY0AayCFZlEjDsZnuNNzshMhcsmQ2oMBu4M/IWneUtrNbaWQPxivdfO6m9q7tazSN9cd/dlvj6UT1Zl7las3uDPGUPNMAADOPyBHDopJn/2kWLwCVAb6Q/4zKEfCIhj0gBPuGm++4ADTKoRlnW3sUWKEJyARjfyeHkVw4mvIJysBNtvVnbgb8luHks/JZrKJKu+4Gvq2IIZudzLWc1QOT5VKDeK7+ZK5hgloOsCljMONivNRwsVZC46lWUIMct6tXTC45uH7DQN6019X47ETjizOt57H3Gcgk5UZDL7z8ql585YvKltr65IO7enjvRMNBou3da84uy9UaeumNL+mpV1/R49NH+vjDt1SLRpr1j7Ua95WdxcphHz8caDEcWukCQIfKhuY/DTByXyFW0VwGrMWiFdVSEbXmMjEwTwMVZwbWDfsDzXEAYBpr/L8VInUiG0omI1hZHKOMDWoOZ2IayAh5wqxtmuyoTgGAwz4jWz9jsZlPwXeahdMJxClWMtnBJYMnNOLGWJKSs57mcAK8EhmBxfM6k9NslVU8C5bH7b09/Sd/42+od/++3v+TP9Xbb7+tLVw5IpTiSy2YH6mFoHPZN/bPbuSFTEvnSKNEpU5J92LAKABgAMA8tvC1yqf2yDQGr+zvGdAf9rvqYzs7X6uSj9SqlbTdqBrcpBENqYmxOTk91WA8cnPx6vXrzsH2mTaO1ahS37RULZY1GY40m0w1HcWaT+eqkEVMdi1EvCQxqAfxxrm/o3EA8AFcUrt0d5J9CJFNjYIe5WhZtUZTj58cmWyESj2QhXCvmGk4HFvdzXjaEhyldMReGHIOifAw0EnOZDpO415Pg/MzJeOR1btu4kL+mZMtnypaldV0vtAEFfByrSG94oC7GUCCHFXOR1YAA/jmyVgl05xmvl8v2MnbfRQQzUo6GBx5RcWyhvOVuvFKQxX0+s/+tJ750svKRbF+65/9nyr1utrNSFvFXMhbX85dS5QLRZ+BMS4lgH+2SMZ6n+zhkDHO/GbeZooh2zs4VgC0YaGL2pWIDDIQQ040fxZ239DgxnkhPBuoQJlULcZaAOpcq1iKrFbjtXmm1CtWTCNxW2c0Gk40GUOMkKrlkLuNGwtkPivF2KsgXgDg8D4gAFhRBedoakIOucDMWfZeiB/jwdAW40nM+w2ZvxHiYEAWQKpU7Ysiu4C6K0kBYJRk2LY3mnTlDTyzL2J1UqpV1Wg2rOaDGMc6WJP7yN4N8Wux1HA60yBZa7zKaAZwUsi7Uc5aL2NZjPIPJbYr0g3gisowUiFXVAFSBE4M8UyTxdzKsmwx0tWrB3ruxhVd2WqpHmW17HbVf/xYs/NzlVHMQg60/XMAgAGsnGeM4jYh/gVgA2pZGjtgB4Ngdfsf114bnhrPGNt050DngvKZfY3aDkAguBrxHHFOWJl4492NPTWTNQCMOg17dPYyuy1AUp1Tp4TSjylQLHI2ch/ivAyZvhuSoJ1fAl8pgLMAPbx3npODisM5aVIgilDcjJZLK+liUP5IrnW2d7e0u7cbCIHnHZ2cnKvRqKiEHWy+oDoZ5dzSkrkmo4nOTjoetwJ2+PwsI5QB/P2UgJgS/Mjstr0yRLhZCgBvWJBpzmsA+UMxy/mL+hWw9MbLL6p0sCc1GorKJbsskUtsq3Tcg155Ua29lgHgJXPiZKBJN9ay3NJ3/Tc/r2hnR/ff+rpu/8Fvaj8PIWetTudc1MGQ4VBFspWNcFUAoMnllMxn2t5q2Zr47ORYb3/rHSXTibbrdd24cl1HD07Uv+i7DiyxaFyPUuMuHYfhXGXXu+tPP0ew/OYzhdzrAAQDaAYrcGf8ptbGrj/Sut/zMSWshZzggKz7jN6ocz2NA0S8+X6MhsrKqJaJVMNtCPAXu+Xlyo5MvCY1jwFgWzQDJq81AwDGXj0FXbFaNoCdgtAmh6YNgU20jddSuoczRzhTrewO4QH+Arzj3sF64DXsEGDCBfMiPHrmvBXpaYSPgWDGkLEEiIbHnBJfPeftiBRiY+xKhBrYluthzbJ+uXiVcpH2tlo6QNVaqdit6f4nn3hfr9drunLt0O/n5MmpBudd1YpZ20BHJjDNnWmLxTDrj72HM8wORtRLRBikBDLqHhxvfviv/3W98ZM/pd3nX7Z8f9TpaHRyrOT0RN/8d7+j29/+ljqPHylarvT0jR1Vq5EGw7SHUkKVXvZd7PykawemcqGgFWs1E5ksgsUw5HKI4uR4L+KJiuuVtmpVbbdbJrRW2k2pXtakmNXcID7q6ILq5Zq6j0+VjGITF4h/+FTajbsKTlM3bQAAIABJREFUxD3WfL2u5va2a/mLs3NbMmchOZO3yz0fJ4J1YgcNHBu886xxR8oom5AZjy04c2upJFpomU0VsmZWQoxltnM+5lWvVg0AJ/HE0RvcSSDwTwZjffTh3dR1hBoEwHehAvOIO+OK8w0yB9E1eRPxTEaGoIVzQkp2pgaCuMfZY2ID+28hr+bBgbavXlVUKeudjz62BXS3P9IYxw3uHpAdiwXPEef4EpeBe1ohrz656OOJXUs8f9PYIUh4/mQQHthjalW7CJQyGRW4r+VzJtiNRyN/hl87HV3iFZct1ssRuByByxH4nEbgckP9nAby8mUuR+ByBC5HYDMC/+v/9DfXGytFCuLcOqvjB49159ZtDbojwUwtVKpq7+7o2lPX1KqUlXQvdP+b31RLUjMj1bi4VIqaoCJrltXaaWrQOdF6OdcSK7vZXPuHV2zfCyMbFjAgwgRlznyhUqGona0dbbXaocmVyZoRTnZfrVbV/v6eGo2WLQ4LpYaOHh3rzkcf6+6HHyiZjt305oK4tbutZnvbasTTs6663ZEmI6yN8mpv72mEAg0oCdslq3/GBkPIkN3Zv66nn31R7d09W1qiuNnZ3tb+7q4a1ao6J6e6OD3TcDhQtdVQBlCpVtH2lX2d0SSdzlQrV3X9mef1B7/6L7SeTPXGl9/UuHem9999S0dHD1WpFzWc9LVzsK3WzpZu37+n47OOBiOAorya21c1GHFNz+vqtaes6CSTdjBCzdtXtUGGKZeVnDP1Rn2ay2QpRmptbblJ0e31dO/+PVs/o3bc2m6qWi35K1nMdHz0SINB35/tqes3tb29o9FwrNFoquFkridnAw0mqKKwdqIhiRpirWI+q3qpYGuqHLmEqH+xjCT7aUbWEFmENO6lqFrVUy+9rHyjoXy1pkK16ecGSNyolt3Ue3Lvtk4e39Pg4kwZ27dK8SzRcDLTHFVIkX/XUqnWciN4e29f+4C6rZbOTk885uN4rL0rBxoMh5qMyR0quNEW5UtWKpLBuUIFCNN7OdfJg7u6//67OvrolgaP7is7HSsPOzkk2SpOyBoqqFapKh6MtEZRYeA1qIA2doFuaW3o+6miI1gE2olR+TyN9wDYul9nlU1Ql6xSf+Vg/cz0owGevhgvkP5206CkEWlb5jQ/KxVluFlIg4RcR9R7gIA0GbjV0mw+6/QDMEPTvZC1amQT0MslO1gc8p7C67sR5cbOd8Bfqzhgr6cKYRolvCb2hgyNFbqfsbILDP5sYGqTEeiuarARDODCdwBgWxY6LgxAM3w+q3/986EcBFUEzSF+phUSKQAcGNk0VGlA+BVCwzSTcWOFJj5NFGfq4ZxWLaq13dThlT2DqZPRUL3OuWbTiQFjgN7VLNFsODJQUMkV1a42zUZP4sSZb+UKGV41W7P2RgNb15LJhiU6az2aTFVIEjULeT1/85oW5GNNyZkikwvwcu2vIta7kAnipVbYN1aCSgwQm8YzY0J2Ksqg4WDi/en/Z+/NYmXL8vSuL6a9Y8d85nPuuUPenG5mp6uqu90N2LRx0wZkMMY8gBBGwgIz2A9+NpYACQnJYAmDEMOLJcwoYcYWRgK6TdtNu9zY3S5XVVdWVk53vveMcWLeO2LHgH7f2nEzm+d8PJk6unOciLXX8F//b+LnAJ/8HSs1DBYEZYTVsGVyr1u2s6VZiMKgGUUmrLAuyJ7DvrmIWg6APvPZMX8AqkEpGXzMy1ZCnLz1QDuH+85q/+3vPzERpdlmpVTcSAEIxL4VR09A5wAAo34DUMFCLjRQQ7O8FBQi2GXmqJL5tzQsA7DInzc6jaAosmyT9Rpspg06ojik0Yk9Hi4PNJwLkUKYYl9ZVPISrD/nldILBSjgr9AQRQmEytpIT021ZlPTbGEFG9mjznNUxYSVFFeGdKH+fK0xeZpY4O+1dfLWfT14/33dffsdN4tm19eaXVwou7nSajr2eZSmU3X39/Xht39aH/30zynZv6tPfvCpfvi9H+vx49e6/+A9LVVVud7Q8YMHev8739arsxf65Ee/pcr8Ss1yrtpqXhBtFiZYZcOhFX61MtlycqbxaDa360K5hvVyzWcnKmSy2rHYrZB5SFOdPLfCLh1g0U4RWPJh/beBcBAsxGnOAkR0ux03bdPp1FnmKDOspAagTDPbkAKAAXqwFzh3mXngRi3rMLhGkFeP7XOYo1jqQuYi3xk7zIXfAwQxUI6kkbjhF5RCnNGYWpYNutDY/wO/8At6+fKVHn/5pZttZFmyxzCPscNGtUHPEqDEY7RaKkclnWaeS+wNYY4G1VpBpfCaQRYZJbEzfHEsoc0NYLnTaGoDgShLteBrsVGvl2h/r6Pdna7S8VhdnCmaLU1uhnr69KUVN612Q4fHx0INnGahNunhStJs2VECoI7oipvrofrXI3XaZEsHsAh17/7xkdc2Vuzn55dBqV3ItBh3bLJRCzl/EYAjjtVotdXp9nR2fmHgGEA3ZMCTKx7iJMgk5nkAWgGCMWfsusDzKYA6xoZc+CZA4HRid5fx1bUSVH+2GcVaNzSHeT6cAVm+VrpETS9nV9LXtkAZdWKtZACYesWxA5tVAIF532sAYgC5AmiiEU7eIDsDSth6S+OV1F+VNIoa+qP/zr+tnU5dz/+fX9Hf+fVf1Z5WaqF8nExUb6OeggAE2Iz1+NhrBFApxiM3XwZbW3twcqYAR0r1ZjPso95D1gFMxVEGe13GrN0ygGkyhEkz4dxlwvOsDJxbwZ17DKlh+H3eC4p61Nmc1ZNZGpxLUMmSge1YiJXK5arXH+PJOmWuoIAKpK6QvQ1RAscWW0TXsMycaboIADD5xahUs3RmYgGWzqjMeEKVmlSJkQ6WvfdhGkGsAWdctNooXgW7X68F9gXIlijHaMrbXrNi55WDg0Ofq+cvX+nq9WurkAEa6MxTy48z7L/XGmEHD2cHshLncFRXq54YrFxAqrQdd1C6Mi9xn2nEDRNAOd+H04kmWapleaNWr6UPP3hHb985VhfS1nio2eszTc7OlA+HqjPqVvKFc4Izw+DVVtoIMLwMFtP8nvNrfWYUGciFrXNYVoV9MfWPM015xsEymL0LxxArgLEMrbN/Vr0ebdGOBbWJNZxdVaU8f+qVdSAesLY410NERUB1cZCBIGBnjMJxgDECTA+AZTiKAX+DAjOAccH2JNSLASALXwD0kL+IbpnNQ/RCu9s0AIyjw3A01mA4MDhG/dxpd0w6YF9n/5yMx7q6uNblxVSVzdoOJihNvw4A2wa64C7ynm23XyicbQFdZAJv/WvCeipUwzweg44AfhX91M//nOqHR5qTN12t6vry3HcSVPtV7nv3TtU96ErVlbJJqv7zS42uZqr2jvQzf/JPqXV6qtef/FB/73//H3QSY4u81tnrV+p2uiYmsZaIXfEehwWxVYWpdiHJLTJ9+pNP9OLpS7tCYG3fSVrqX3GPXDoOhIoQ2ivEoGWVDF8IDGGvdQ4owD9fBQBspW4QSRaq3fDrUBtD5CgiVUw8CMpqLHG3cmBq7zc22a6LCwaoiXAlxTjEQJiBZLiRwfl6qRxIHOzdKH/5u0XedYhxKTnLfqF1AH9LuCGQPRyAX+qB4KRTKLW/Rj4NWdkh+3o7Dw1Ce46H98c8pc43CFxkbHtv9HsIhAnOgK1rELExAJHY7aNc5T2EHOTwWQPIHQgO9pQp7iSA4hwQvlMU9R9RDoCKnNG9pKFuM/FznE1G3r+Jnqgb0OsrJxd9uTbxB9I0dSd1Ad+Rtwk5dFOtajRbBIcCSIgGxHFOCo4Ng5vUdd9bP/0zeusf+P06ePtdnZ6eaK+RSLOxfv1//O/127/2q3r8k098xh0ftdXt4dYBCWGinb199Xb2XG//+He+1DLNbUldXuI2QbzORhlRD0lNO/s9A9AXZy+dL9sCrGwmJoW1D3a0bsQaQUgwUY56OFI3aev8yUvbT0N+IkaAuQoBJWokmsznwckmoTdzYHAYZ5bB5ZXJXVwAcJjGXQzHojkODMxe5siCfVYq5yXVcmpq5vNKeWmhOf0dHzTsZXG4w3FfhKTQapiISG8GC2jmMHE782mqn/z405C/u42MgWBrlTf3BO51vPeKayIAX+4T2/upyVq4vMWJY6DOr6+duY51OnvJzp0T9Y4OXeP/5vf+rq6HY82yJeYvzvBmv2w2G87+Zo7Ybpt7Sqnk+nrBOQ0hzjUvtdEqWFtz3tRqdufwF/ORaIn1Rp1GQ+PRUKPhyHXCL1/ObvGK2xbr7QjcjsDtCHxDI3C7oX5DA3n7MrcjcDsCtyOwHYH/9N/64xuaThTdNKV2u/tmkp49faVPP/lM0+nM6pj9o0PdeXCqe2SrpjP98Nd/Q8urax03Gnr75Eh7+z2dTa+0ijZWt477V7baMou3WrX1EIohLNMuLq9s82t2bUozqaz333lXR3v7urm+9qV3bgXwxMztR4/eV6e3o/mypNO3P9R4nOmzT36iv/0bf0N5OrF9EU2JRpJod2dPlUqkdAr7dGUV8HJdVrXRdFPK9oT0/+uRXj57qsFN3025WtLW6f2HbtzPFpkvnPfv3tNPffCh3n37bU2ub/TiyVO9fPFCp/fuqj8aaJJnBoDfe/S+G+Wj0Vjvf+dn9b3/81dUbXf00//4H9Hm8Zf627/6f+jzj3+gKKloMO6rvdtR0mnoJ599rsF0pkqtqd39Ux2fvsMtTa3Ont5976dsd4zdbH9wpfPLV6o3sONca5FONbq81Kh/o/FobCCdmzmNR7LBxtOxM3OsFu613HBCETefz3R+9krzOc2QHd05vqOD/QO/xmg00Xg6V7Yqa4Yacp4pXcysHm016+q2E3XqsVmvMU2x1VoxwAhWhiOAgkzlWqxsU9ISy+a9fZWxVjo81sHJfW0qDateyBF+9Napnnz6Ozp//qUm/UtaLb4kqxJplOYazJZKeofaObqnnaNTZ0K2uzva3d0zIeD1S1TMZ0qzqcH0y8tLK4A7zZ7Vmoscu9+6Tu7dU0xmNErQ9VKD85d6+qMf6vLx51r3r5RdX2o5Gdnish5XNUlnBhNRmyNjQkHiLLktCFo0P7Z5vDQJQ4bWV4DvFkcrepJvGomo6LBRQzXsJlChj7Xe1Q2fIu90qw82EBYsnrfMe9Yof9MWyShIuQhjwU0esi/FXMI3Gs0m6g8mbrZy4SX/1orhoslDI2JrL+2M3q8pa630LaqtQAgJgKNBPJRTZI+iylwF9a/Z2UVj0Iz6gq3vyz3NAiPXheqHxkoBAjsPzuoS+mDhx63q9yuwF9C37CZSAIRDU43LOA0OgFMaNn4OhUKGSz1AJMC2I/y0Urfb0t3TEz169J4By6uLc714+kTj0cB5b7QeAJHyNFMZ4RNZuFHiRsAiwz58o2533+QSFKTD6djEFlwTyoBLALrDkdWavTjSu/fvapNnVgBjrRxVyFqcq4R1NOpMOmPzlZvN9U7IDbVtMpnNFVnBTIMcIAAg2xbdxdyj2c8zo0HBMzcQXAFci7z2AUxRazXJwQNwtXqaDFgyKue2SmRU7KgQ1xWjvlpudHU5cTMbW8pVqaqk3dWmUtPVcKQXr8duFOJCMJlgaY1ioGioF/MVsAdCAcprvmjgkL0Lcz90E8n8Iv9740zY6WhmgGibQce86XTb3sP5TOync7JjAW5Qd6JCQb2HWnsdFMCQJ3hpVFrbjEKrf2keoUrm9QHBmLtYK/IFCEzjnb2s3dZ4OlNKFvAC5TE7EeSDshYqa7TIdbNYqJ8vNciluFfX8dsPdO/RI+3fu2/LuMnllVb9a5WmYymbOqN3nS/U2tvVg/fe18P3f0o7h3f1xZNX+p0ffaHPP3+m/f1THRzfUdLqeC01d7HVHmlw/UrltK92ba1NOtWUaIXFQlrMtUwzZRMy4wBJAW+XGmLxXdg71+qJmkndVsMoLNcLGp9zA17MJdvzs/awGv9aVABzD/C33WlrMBr5LHn0wbve87C1IyuOfcs2qD6vMxO2thwYznY3aMmOo4HK5sLa4EeTMti/2AsAt6oGQyB6FIvWZy2N0k6v7TmDXTFKtlqt7nw4A8KLhXOuAb94X7wHAwysIwCTIo+UJjLrGZIAtuHY/DKP6EyaPMC64i9tCTc08wHLUS4nsWr12ASFqFxyxm8tz1Vd0TyGVGDJuvaO97R3tK9Wu6nzVy8NksQolkcTvXp+43m+d9ByHrA1K6xV1HbttpbzhR1M2OxQWA1vxrYmbDSioL5Gqa2NDo4Pvc/fDEa2bWU/4ByglqrGkSKyoFXSNMv8TCE7dXd3rAIm55Mxc1aelXnsHcF3F5LIPCP/LnXjmegE78MWoFUCMMcYVspBKZ0vlI4Gunn9OjgXWGlpD1T/eytfTdABEJFS1DuOOQh4NQQMGr+AKiaJQG3brBRhMe2c0Y1aDWwfg72uyQEmAZE7W9M83+iajNl6U8n7j/RLf+7PanF1rh/9d39Z04sX6lbWysepXr24UdKTDg7q2ttpKKnFGt+Q54syHeeYusHCtV08VtpU+R7BWhurbNvWk6kLsLDCuQHrz5Xy+Vo7vYZWtsdECRrbEpQm9xa/scoTIGiBcrsT5ieq/dXCjhwAwExw1wMAxauV41A4RwG5/econwBEC8AB0gL7N0pNb3EGORmfALzPlwur+nDkpDbP5qlBvOloWmSrhxojaWErWlEF4l7MbigtsFXPIPGtlazLKi0L0JP3hwU3OfTOT2bPLJuEeHB4qGa9rosXL+0ORE1QK0EHALxYazRfqJ+tNFhuNOF7IPsGAI7raibNoGxf5ZrjxFIoubYAcLPeVD1pGjwYjMd2bAHUPrl7rL/v9/60Tvd60nSsiy8/1+j5C+WDgfOeIbiU2dtMFirANH4sLElsZU6txReAG0AvZ5RFs4F8t+VVOC/c6yRkhi/XOA8EsprxDQDZoiaCxBey5cOaCorvoOAslaoGcam1gvFEcG4J2adrUiYMztYiAGCADeqlAOJCPgDodx5pQdDaAsDsv85KJuZiyT6Lw0WoC23TD3EGkHkF0StkE+PIxBeENfZ0CD1xXNPhwaHJn5yz7KPkj99gU392qUEfRxSpjT01CuZCBcrHY167fGQciWxwBnDIE6fG2I6lzwVbWX+VZeI5zGfi79eqeuc731bn9K42rY7txjn7JjPckOYGWW4mQ63KS+0d9dRtdTS9mqp/OVVWbeoP/Mt/Wnc+/FD918/0K//lf6a98lKtqtS/vtIdCKLY3G8A0C4MdKPmG90MTZBA6Qf577PPfqLJaKrcucwl5ysTtbHZAGZWtVxstOHHclkpAGphxc9Y4joEwcWW6q5ZUeuHmpma2C65zgcOtuDOPja5kmcczp6tstbuJMW82jrjWPXtebrxF2rsOva4/nlQ7uOcUCsy6F1PFw47YU5Tq4c4FQPAEAsN/G78HlnTBoC32cM46BRgfcCdt1ZA3rC+ZtNTZGJvc4uL974lUDg73hb6oR7lP5YidTp7BCpNMls5G/weKijCNz47wJUBaGNqcSyHfVWxmbWBayuVi0xuwDbO5A3OHThRkY9dLamVBFXn4cGe7dIng4EGV1fBrp5hXm5UJ98bwvJS2ukl3kdNAwJgxGGArHTIOdOFIyyYL5VSVcP+2M87Ja82ilWt1/Un/oV/Xn/sn/6npJ22fuMv/yV9/2/8NT378gulU+mjb53q3UcnanXb+sGPfuTzeWcHovVM3/87Xzha5mSvp00WooVS7trLXMd3j/XwvbdVqm703b/5N7RDPWfr96oOjw6sAF7XI83YM+p1n5e8v3bc0uXTV9rMl2rEIRICxTV7VC1JPI/JWsYmudZoeF9mjHEwgjw17l+qWl5rb6+jfLNQtsy02HB2lrVIl57oZXh6GdR0NgBsoCHyM3rB/YDeDrUp+wxZuGRtr/KFa+HyhsiHjVr12HsOcU8mPFkpXvHZaYcZ8603doKhfmJ/5F5E3IgziYv1RF3DZ4T0BgA8g7BldXtJjZ0dNXZ6drH43o9+5Oe5Jk5iVXWdz2fC+eD46FA7OHTwfSHO8iPxCmmmNS4AUez7zPY8h/hB7VyOa8HtwS4mUoL7UqtlwQKRPYDA/8stAHzbYL0dgdsRuB2Bb2wEbgHgb2wob1/odgRuR+B2BMII/Jv/4s9vsJEEfFusyzrYO9Zh91DRpqLf+d739dmnn2g8Handa+v43h09uH9Picp6+oOPNXl1pv040tvHhzo9PdDZ+ExZae7mKFmXXLZo9JCHaMWFbQNLVqA0Gk2zPWeTqXrttr714U/pcH9f5zR5stQXdQCa0WCgBw/uK262bJvZPn5LpVri5vtnH/9ADXJkyNZZLWy9SWN1k1PMr1TKuQhXtanFBiOr5Ig166o2sFJu6tWXX+r8xQuNAW/qDR2enmr38MANYZqkNBBOj451enis6c3A2T+vX7zU6d1TjVB6rRbqHO7p9/3SL9r+5+njx6onDT378Sfqdnr61s/+vC4fP9MP/+5v69XLZ6o3q7q6uVQ1qVrxNk5T1ZsdtXuHancPRSTQ3uE93bv/ru4/eEdxo+Ec3/OrM70+e65NKddiPtXw5kqjc1THmS9UKJvJVMzI3IGVGpMtXHdjmUZThZvKZqk8x7p16iyspF63MgYruGyWuWEV1ZvaOzz2xXswHur88rXielW9TlPtZqzSMlcZAIkG/CxTxGU6XWiBajclqzdSjg000pOkoUq7pYO7D3T69gfa1DoaDiYqr3Pd2Wvp5Rc/Vv/sqdLhtbTOdXB4rKjZUbau6HKSq7V3R3unD7V78sDzMq431Wq2VI9jnb18ocHgWuv1Qr29li6wYB1P1ap3VCoFgASbrl1Yvu2mynSilwstp0O9/PTHGjx/qmg20aJ/pf6r5xpfXyqqATSSn4UtcoXYVmfIBQA4sN23NoFbK2jn3RYWbltWPBdbA7QomRAbFYpELpP878y7TbDSCo6+wXbTQI2zBwuLZBpGsPrd6LNhXABKrZTdAsBVW0Mm5EACDtDwWy1tLT4cp84Po+FI9zO859BsJBd2m/31hmlPY8aNqwC0Og8PiysrUMJewfcPADBNnaI/VPw7Ax1RUDAFO83QIKUpRHPTqk4u0V9rDLpBWiibIWG8sX3m992oCgCw1QyF+iKAwcGqbSsDNclkCzpgT4tCvgCCeVXUbAe7O3p4/65oOfQvLvT6xXNbxxpUtGfexmDjVsXgfEzbndJ8L6vX2jGLH3b9fLO0jRr2tpv5XAnvdTxRlZxWbZwPauvTCCC2pmZSVb28UW29tOV4tMgDmMJ4A86XaBDTOF4rSbAf5PkG9STgT7BhXFkxhTrNNnsg+FZWVqwO5kcUazRfeOEAutELJt+xokYjUYYqeZ5Zid5pt9Xe2VHcaDqv/OKsr1m6sEU/ij6aJvN1SYPpwmCj5wR2ctk6qH5xaeUR0FAvmpbBghl3hWKe0VRxMy/YVe/sNA0GYQM9vJkUKvQibmwjdTsNq59pIqazmT+PlZ22oisyOG1F+FXz3lbrsCrQI2LfV0PxSmMsNFFR/bF2UcBlpbUWKK7iqqrNhhqdtvpXN1Zj0hGtINsJnVvnkAJoTUsbjTZr3bCg23XtvXVfR+++o/rBgfed9OpatelECcBhPlcNpQ653NjE7eyo0mhrkOYapSvnvN8MZur2DnT39L6arY76gKxD8sky1Ta5mqVcm9lU8+GNpoMbAx00flnGzE0eL89jlC41yta23Adpq0Q1q2KbdocoGWgTAPBWDkizrbCU3ZI2sKYFKMSqFkLUxdVI40mqRx/c9zqdTqYaDYcGHlDVO395iZo25Ota9cX3wprY+xsZwSh+AYBDnipzFmCEWULa3Jz1xDOs1dykhCRQwiK4maga12xvC/GhUW8GC75ClQy5iTlLVi3xEFaT0zjkvEOtsVXLFXMFsBUSGaAeSiYAE5MSCnmTG+dW+y193pNBzZ9DWsPuuFOuqZZmwV4z+Mtqg93ofkftg55a3ZZBhTU5dNOF5tcjZZO5lSyNNnbmhbd1QZ4hK9hOGyPmfUkRQH6+VDpLg5ouxj4d4LNk20Nbus4yTUYzjyFKU/4OWbA8x3SOM8jEmda9vT21u11bJ5IL7bTlSsWvb7cAgzXsi7HBSauiyRzkcKJ4Yq8rVIXBili2ysSmuZTPrT7PRkNHYmyfvwk7PB9U8yjSlxvNlhtNsWpvcC7VPGcgyaDCZy2SwRiVggW0LfBzqZVUDW7h3AHZZcN7EcBVSYPRXFkUq/mtj/TRv/qvaG93V2e//dv6+H/7Zc2vz9RpcS7murq58f7UbFXUbbPfJppPUImtVVtXFFOPFNbyWFtu4nKwWPYZWwQyeI9dm3Ti887Eko1JFU79JHuzHeIyAOoCyBKAXcA9AGxICoC4zssl0xTQvlSc3UWkAQAwDWtqLBS35Zi62xYhIQeez58vVa/ihFMK+xfnPTnorgdqWnkuVlQycSHSdDa1hS7nEbnUKAHt/BGj0M9VjqomN7BG0+FEq2mmar5RG7BlUeQdckQXwO+CcomaAVC6XrdyvV6radwfKBtOnLmJApjPD4gzyZe6yVcarTcaA6bHkS1HyxHOJNT+S6uVSaw1LaTIUuazRpXYVtHMpdF06rm/e7Cr+w/u6qMP3lOzvHHW5quffKLs7Fyl2Uzl5cJOBxWTTjgbQlQAtRoKZ0A/gF/nG79R0m6BNfaprRnvNoEh1Csmw/lPqbOC0W0gyJEZHsa0gDZdJ7JfuEYoMnL9qsSW2AkmZGsHwh5A2P8fAI7sTBPUjXx/FNpkVIazzGdp8d5/t/o3qJi39RXf3zWdVXNV7R3smN2H5TbZ0zNy4A1AMk+X6nW7rqFRWlJfNCAPlismhrx8fqZVlhtkxGoYoKpYCn5PzicPQ/S18QqxFcVvF9fqAvzdZstC0IF8tZFmK2n//ol2791X8+hYqyjScDbQdB7cKLg/4eyT5alK8SZsGhuUAAAgAElEQVQQelc1TcYrvRxk+vl/5o/rrZ//+8Vs+r/+k39P7XyibowFeq7jwyMDYNxHXj557rx1yKkXr84cl8NZAaF4MgkkmQX3RK4K9ZoyE5N4nxXNc9SyFc3JpWZP4N8B4q9XVrCy3/FZ+KJcsNsJFtdFLAu/ZsyDTf427LdQRBfiXo+sa/8gtzWo7/gCau6Q0Y1TQlzYcRv8Zc/g77zBacNs3Foyb110qHe2z5x5YZXvFtd1dvEW1+WuEgBgv4avCMXq2BIOjVmHy8pXpkdfA/gLUqnna7hhFOuoIGsWqmhnIVPHc7+ACIAjgUkPuJSUTKKql6omllg9bDeWjeaA11AYPedKVs42qHkphLAKznNVNgCOVR3fOdGDe3edhfziyy9tV89FzERA1PsQexkPyMv1miZkwgIadoj32FGac6ZO7eIAAAhN1xbyG1SjXbtcvLjsm+zxc9/5lr710SNHy7z8+Pu6OX9uFejV9VzvfHig9z+6p/07R/rN3/otO1FwL52MMl2fTdWpt3W8s6v5iPv7wqQ31urbjx7q7Q/e0bq01K/92q+o14jVMFGzpp2dnjp7u6p2WlrGkZbci9YlldcVRZuqZldD38U5p+gb4DLhMatFWnFvqFX9I9En7FeQ6VBEtyoV3VyeaZ6N4exoVVpqvpn7jIFQvJgttM7WKs032oxxy2LvoaBaOTeeOYEiHvJoHZK9M99xMShrOh4ZAMaumzo0qUWuyXBxAbj2Xsu9j2ddWOAHR7ZGQaCTXVRwOKFOsZpeMkHQBOhqqCHnEDM8v8paczHBvWSz0YuLgbxYKrirRCZ1URe1Gri47Ork8MB1QTYZu94pQZYlLmQBCbDq+Wz3inxhIo0vHswhA8PBbp1zEXIUbyxNZ+r3b/RXXo9v8YrbBuvtCNyOwO0IfEMjcLuhfkMDefsytyNwOwK3I7AdgT/zR97ecOkt1xLn/d45ua+Hd9/WYXff4OivY230+DM39bsHu7pzcqJe0lLeH2t6fqnGaqXjblP37x5qML9Wtk7NNCdHCfsggJ1qFDsbD7Z8sO+p27aWyxX5jjvttj589IGODw40uLjQZDgwAIylEwpd2wmVKhpmS5XaB6okbf+78xdPtb/bcUbXcjnXoN9XNpm5+bec5UoqiS9em7iucqetEmrQbktJp6lmI9H08kqTqytNRyNbHrV6HVszt7pdDYdDgw81LlSAmpPUNo/83d3dXU3mqdnD3aN9PfqZb2s4HunxF1+44YyVbLfV1p3DE52/utLr16hVZ2p1Ew2mA5UBhrpNJZ22OjsHqjd7Wm5qevLsUm+/+5EeffBtHRyeuNk7moz04uVTff7lpxpPbjQZ9zW+6Sslr9T5Z2tbFGE1SWOSCxKgETm0CTnHMbZdWHtmSEn8e+88fMuXG4Dv6Xhiry7s0+7cuau9w0M34sk5ffH6lZqtRD3ea62i4dWlFoOB5oOh8tHETUSrBFYlrZawzVGR0Pyra1WLFHW6Onzwtu6+/aEmy0iDIRaFC+23axpePNf05kzZuK95OlGr21Mt6SgvxxrMS2od3NX+6Tvav/NQi1WYQ6hdaX69evZE4yEX8ZXipKTBzbUt35KooSRpW8FH8zJuNg0AOxIynyupbHTx5AuNXr5QjP3vcqHzJ1/q7Oljs5S55IWcqYrWOTlyISeVy16wuAugh22Nt2hwAQCjCgqNMZrpPJNgGRiyjDA3C53AqFzzmFkBHOQ9VlUZkHCjubD84yJN45z8wgJMdaPGNltBVYI9GesIcMFAJoztZa7heGx7WGtTiuZUyIsDnKtYaeoWTiGDCarfYBsXepi8Fs0oKcYqzd1wbIpRzIUML0O5zq4NGWbMO1tWFvl6v0tJQDP1azbQX1lpb7N/gzpqCwJjEcd7Cc+R71OxkgGbNOcB8zZpmqJuKi7koQNJDmrVGVStBqr1ppUFABmoKHbbLTfWJoMbqwO2lrEB0ApsbzfzAZmLzGU7hm4qalSZW02vSRrvNFaxgwdE7mJzOR6bGFHJF4pLQW1Qr8Her6jTrGqvlaiLOhaL3vHYzQae/6qC2iRY8fERyBMF3AJA4P2g7AXURWUDq55GJ++bzwmQaktLGh+roKLbAv2AoG4kF8BCu103QQSlG2SHTqelzu6u7WQHry80HE6UpgHcH4yxPAyqlozXdZMmrAOmKz0WQGCAta1iMGRJl7xn0jynyZgX6nB6hIAS+7uJ1QyolCeDmRsoAUYI/yUFaMSrLpeLYFu+tevlexnQDuoju7AWzxyCgf+M3F/UvVt7ddZVHtZQXt4o1cpWzkJh0GpY3YZSKJ8B3KL4LKlcyE2Yiwua5LWq0mpZo81KqyRW7/6pdt56oE23rfOLcy0GN2rmCzWwkl9kqqNmZZ41G1pWaxoulnp22Rets3RB82rpZiKN7aTeMMj99NlTA8CtqKqdONLM59jYjSisHxmjEN9c8TOapEuN07Um4NZkwRVNaGz+2aebNez2IlXWuVVyjGGeY42PtWXI/rXtJBnN9VjNVsuN7LOLgQbDqe4/wEWDXPeVz1nONDemK1Wrs30uFtaP2H8yLwPYBcmD/QzQnvdc2JTTWEetUo2d8c5ZDgAM4IP6phKR1Q3YFDmPknm/2+0pR8WbZf5yNjYqYCx1l0vbU7M/btP6bJVaEDlQ/+aoOQBn82UATFBZVkImIgsoKJZCg0/sz8V7QLm8g61kJdLmeqDYSiw09CuV62WV27GibqJmr2XAfTFNNb0aaHY+VqMaxocpZFDmjXU/ZzLPbm5Q1zbVKPQAYL3vbbwvAwAzsTmHvB9YEcXnLeomwLhO18+O7GL2eQDgdq/ns/Hq+roAEoN15ZZ4wc+dH1zYFjOu22Y//57mKoBIAIsDeYJ8zLhcVgP17nqp/tmZZsORG6QorDnb2CsdA7ApKc03Gi8AA6XefqJ2J7FiNk9TrdkXUQUx35h3OMOQybyWGjGAZ8gibwAGYzG/KildlTScr9V98ED3fukX9fa//if1xV/7VZ1/9//V+MefaDW4VNwqaV0jCxvyG89IqscV7e7WLcdDtVRdlqw2tuU9+wX7IjVRLThQkGXO2Qkhjqb4eDguCC3b2IIAggGa7e3v6fXrC9uX0/zm2aG8ZByCdW/NRBtAYMB3k6bIu6SJzLkJ0G0i08YgSInGdq2qhQ+ZkHlpBR1nFo126occAAPSVsgkhuiBWg3PzlK95loNAJjm83qVa7fTMfmJyU09SP3IAwUAhoQ27k+UT+aKVlKPz7AIJCfn0/JLZ5gCBqPY5D0F9X5EXTPHjSAPNUEBbnFOpIC3ZK7SnCdDHCeSuK5NjWzrqlXP2D/bLLmwjXWd4PUalJGMEQrQ4zvHunvvVHfvnej0YE9LFOjPnunys8+kwdAuG+xr63UezgKyrAEYAfD4HNQ2IHQQet5kmG7tlMM55C2ggHq/soDeAsABaGIP4hzjTOHZVtifokCw43lvCW+ci9g74zrDmjJ5EPUiLikUxP4G4Xy386zF0UEBzIz1H9tSuWLwdwsAc4b5XHTme1Bjsi45M5kjb2IPnGmJ3WzZgHR3p2vwFztlyCAAKCb+oNTPc7VtNw4fcmlKzsH+nvb39q12/PSTn2h0DaltpSbfvwCAA5PPVW9R+wagj/+M/3kzCf/5d7+uai1iRngPzK0pzyaJ1Tk61t69e+qdnGg4H2mW42aAR3kYD+NDtbXjAmrlRPmyqsfnA330h/4JvfsHflH1g57+2n/476q5GKtXr5nMgxU/Z3n/sq/zF68Ul2qaTzNne66w5p4DHBGE7SLfoG9GjRDVNOEZ8tzKZbtyZCjtWd9W7Yea0P9vM3oLIqax0QLwpWbcWnMbAOZutB2OQv0bTCEKtmIYvCJ3PVjvQ5IBeoxxlqD+K8D4QJ4JALFzWPG2KVxwtupe7y3gVCjLITQYYCucf7bAbCGWD87vWwA4kCpD/Euo6e0KVIDC3AfYBzwGBWNma9vPszdpMnAZ/HmD+n1r+40SmXEk87dkxxIDwCaaQq5d2h2iTh74pir8IAKQXdhqV1B2BgUwbysuVxw9hBV2bRXiBDb5wtv66f1TPbx/z5bYL7/4Qv2zS581jBmofcR9oRTqWKKtuMfU6tgut9U72DNxFheUANqXtJgTLbHWTrunXmdHs9lCz168toJ0lx4C2eBLyM9jNRKAy8hW0genHfWO2t6fP338WP0BLjMrLbKlexJYNreqdU2uxybj4ioBAHznwYmO7h45dfoHP/x72mnFruMgtALqE2nUPtjXJqlrynuzw0FJGwDabKV8Ovf+Rx8DkBcVeyWONZpn7oHU2m3FreB6wx7SaTZ01OtqMuhr0D/XaHylTQXF9VKlqGxCU54GABiLj+UQkmLh9lKFrFH3vIGMNpllJqFRY9o1Afvr0VAr8n9Zz+Q2Q/pLUz19/MRnSiCRsd6LfbW4Q8eN2E4nfAYAec4u3weLO2zGeM2XpDooaScGgTlDcXjLNgEMZl1P53wWyMLUFXGIpahWTbIl2uH+3VPPncnNzVekNNxTqLfsuIBtP8T5PEQNsQ4ccRRibUx0JmGhWg11aZ6rf93Xf/tydItX3LZYb0fgdgRuR+AbGoHbDfUbGsjbl7kdgdsRuB2B7Qj86X/s4WaOyqBW197RHb398D2dHp3qsLfnZtJf/eX/Wb/1d35Tw/FA1Xrsxux+Z0c79bY2k5lK6UQNrfTg7oHyzVT5OrUV5E5rF2Gnc1+xB8KuMJ0DSslZdRTR2PPRNMOi78Hduzrc39NmudR4MNAinWk5DyBLOh1rMptplOXKo5aqZHHmS52/eKa9vZ6SeuQGLQrg2XCqdDTTYrpQr9lzc3JJE6vd0jKqKDYA3HYzpYU9IBf19UL9m3NfgckBJE93MBho2B/YPmzcH6pCXiegYq1mxQ4WyetqWb2jfdsCYQl92b+y7WCTPMEoQGfYScHURanZxWKJpnxcVqPT0sHJsZJW1+qZ8+uRnj670PuPfo/ef/SR1WHtdkfD4UBfPvlcP/rRD/Tq9XONBn2PTXm+VA3wBzCExjPqIZoTNNpQGZK7V4+UkLO1Js8OYB6W9JF+5jvfdoP32ePHOnvx0qqRt+7e0weP3lclqihpNX1pvxqNnAdJBpGWuS/Vk4sLza77mg/Gbh7Wo0QRGXtk6NAgRLnSaKoCWNbZ0f6dB9o9eaizm1RTrD0r0kEn1iobaJUNlU0HVvPSdNlUYpXijvJqS829E+0dv6WD07etCOIzcmnlQvn0y880Gl6rtMm1XM2UzWYGK2pVlN0oIKrBMhiGbgsFMCrPtXZbDd28eqHRq5fajEe602nr+tkzPf/8U80nI1tmosKlUcrF3LZ7NEO3OFTBQrdln+HaghXvy2lo9qHicVOwaBqxzmgcumGXA0TWQnPXZPtgjxwUwNYjFUAPF8uQh2QFcGG1R/PFl2YaPwaAa55X9XpSNGRDk48MYLJNg1I2MPHpIUK+AGhB+Wcl1DZnawvUhW6oL7kGbwwAowQJzXBnIWKRyYfyZRjQJ6gfaA7anteNmmBDx/sP1oGhccivg1I6fAZ/4iIX0UqZAgR2RpibU9sMtYqB7TTPrUAmm41nSlYWGVGhARckCDR0kiTWTqft/aRRq2k5mymfTn2xj2icpZkWMyyI+ZyhoWqQnb1i26yHXOHfxyK6GrpRAJmAuM3EanFU/+tlrp1W24SI1XTmBnm7HjvbEiUklrLtekkPjvZ0uttWA2XO5aVWaRq0RvTqbZ0dcvUAGVDokR0GwAWYEJTIAMCApys/G/YXbMdQCTFH5+nS1nYMte3wGzUTQwD+NuuS2u2Klij2sYnE4jFGMdoyy7/fH1hZmi3WthU+vwqN6lpCIzaoYW3dy/uxE25hDxhiwoLaD1Ut6zOdh4Y4lvQxSqTQ5amtStppAc6HtTDHQeBNtmHIPQyKeOOHhXoZtUFoMFswzXOn6W+FMXOsaBYXdtCsE9tnW2UelGB8b6shAYAheUAcqEd+hkmjocuzKy2x2l6XFK3LtgBn4vEe2ANLSaw1jSXyAHFWODpQ686xFkmiq5trbbKpOthjQ7DJprYL3t3pKe523ES+nmV60R8pXZU1yVYaTxbOsnemcaWqTqul169eOmOW5uYOeWI3N7bvtpU2e/oSOwLAzrJmk1xZGsAELEVZpKw/QPq4Hmx3k6imvW5LdWwVAWYBZmazkP27XivDxYGzjPMB1XCrqSxf6PziRoPRWHv7raBGLNY3WdJsVSibcYyAhABgYMBsNHBDjZ+bp1LsZaEZHJRqIdu6rKTRMgBsJ5ByRdeDG1XiyCQOlIpu9GEPTLPz4MDAM/EE48nYNvesBdYIQPh4OPS6JfscQJp1UAKQzJdapJlz/qxWxTrc6zhkMW7B2S1IwX6metWkDj4z9sf7nL3lioZfPleDIbY6dq24UVNeW0v1ihrdpu7cOVY2nerm1ZUmZzMd9Jp2O5hMU0V1LIzJOl4FlVlwxfT+HdTTAbjhc2GBaCWgs7MrGk8mJjwB9na6O7q+GdhaNkoS7eztOlIDEHI8mRqMYv/nVSGa8ZpkrzJWwRmhsGgscm7tLIAatmj2ew8HtIOQYkCt7DMQAgKAba+eaLeR6OzpMw0vr7XkDC/2A753cKaQcIYfLaTJWtq/01IXtT/OL5OJNuOZaouVGjSk2RdR05NRTVsWO+aFDTrUrNMUBkyWRsuSZklTH/3SL+nRH/5HtfnWB/pf/4O/oNkPP9Yp50s6luKVlpWFslWqbL7SZBocZ+6ccsZWDP6WcfEgpxWgxyBZzfXapsoyh6iVew6R5dxuNHV9AWgQHCuYS0SJsF81m4mOjo707MWZzyJb5QMkkDNc5GPSyG82ml5PzGnGhT0YC97xZGYQGFIA1voQHwyGWBFXqMULW2LWFuAvm3IZ4ByLUp+da5/NWwUdaidsKWdpaitzSBmnx8dqQ5jcrHQz6Ov65ipEACQhJmJwPVU2XnhOd+OSM4MBGHmvvC3OAXKYbfXLs+EzzFHBGTMPuerL4Ejg+ez807LSckUZ8wjwmwzKuK68Gmteqhj4s+qQf0+tWtQznGWMn/NvnQ261rvvv6sHD+7paH9HpCsPnz/XzZOnmrx4qUa2sC17CQC4tPL72wLAfAPAD85JfuTXX1fQhoxRSoSCfLfNpy3qFjf0A7zpcQL0ZbxxlGDPhFgESYB1xzM14E82sS3QV3Y2YCvh7/EfxIA5+ZkGCMOC59d8k2ABTT5wQZTBwYNnbAeF4FntvddnIarVYBsM+Ivbh2su3JWwVK+W1e313tT/7COQQ7zGSxvNsplrgBBbUlKbyAneWwZoBgC8r7t37mh3Z1c//vhjXZ0NtJwt1LDT6xbJDe+/gHzDIV3IQbf4YvCXKYDiArDjN0pVyDdVlVgPuD/lK/WnuSrNpg7unuq9b3+kHCt3LX0GETkAOY0s1Ea7rs+/+FKbNYBLXc8vhnrn536f3vuH/5B23n2gX/uP/rxaeapOXHPdoXyli9cXevX8lcY3Q9XKteAI5c+O3e7C+6iJDWRpL1eaojwsE/cQMn2XZbDCkqa2sg/APORDK8KtvA7kxFCLBxLlm/zjN2P0ld1zUMVuUzACaBTq42D7bbIUc4kaoiThN2DVL6QTIkKwxC1+DzIjIDFna8gkLrKJKVmwL5aUMn3I/i7IJLaH9tUkOBB5vy6iZMIdBiA5vM7XAWA+q//MtT77TBQyqotbD8YRocwKlvkGgAuZ8Bvle0GCQpnpvF9qeluBB1IE66Jc5s6DY0lZFSzpV3xfU2G1wpEANbvHPADZELqIIEqwuC8FghJ5wOTNHh4f6u7JkX8PYvfF89f+fVv5QoBjXTkWRprMUcHSi0i0d7jnOy9uLKPJWEmjqek0VTrjPljW4f6ho1KIGbq+vNLpyR33DGbjoUFOnu/JnR09fOdISSdR1Ix1PRnq06dPXJsNhrkmE6JZSia1NCqx19jw4kZVwEn2kNVScZN8WbJ915pORtrpJGo3I69xiBx3Hz7U3smxVE80nMy0KoKUyRRuliLNJ6myaabe7o5Js1hV15pNPSG3PYrUOSDG64GjJbJ5ZiLXnYMDrZeZri5e6/nzL7H+0Eq5971ur+uzs2SLj5UWw6nPJc9peFT12Pv2DAA4S9Xd3XUNF4DRjdLpRKssVXnNWS8rsBezTE+fPPFhAIC7XJVMQgxK9LBn2UGIGI81+xd1Yahb2Wep5XkH3FWyOXFjxKjkdtGoJolV4zPIL5DhKxWlCyzbmT+RypWaXVSoqyEJ3zu9Y1cznHYq+dKZvpil8UWNa+UvzmHeS8PaNZmOO7z3a0hw4WJIHceDHA6G+q9e3CqAbzustyNwOwK3I/BNjcAtAPxNjeTt69yOwO0I3I5AMQJ/6g9/Z0NzjJy63YM9vf/ee7bF4esf+oVf0O/84Af6W9/9rn7w/e9bZdJutNSoxaos19pN6mqWpE5U0v2TfWWzvubziS0T69XYlybaLVg6csGEuUkRT15h1GiFXNe9QzXbnQAGVyrOpQS05OK2mE39NRkPdH19pcvrvkpRXe9+8KEbJH/91/5vzcmNMhhQdiOMyz6qGYBJvkqodzdcCpZq7/RUb4bmHCqio929oAosrfT8yY81ndxomQNgLDUcoI6dazELF1yAAS5wkTtg4UJqG9qoYgAXBTGSgygJaiian3G9oUrUMCCJdZ9Zrf5/Y8VRi1zkuO6mCBe6ai3xv6GBy+fb292zrdSrF891jg3ey5eaDMdmu3fjSB0ajdWK1cjYV9FsQelDYwFwi4YgrzNfkH0j9Xa7evjuQ92/d6rrs1f64pNPNLq40WEn0VsnR3pw744ardhZcDCGK+0dNVpds+fH19e6xp77+kbr8UzrLNe6uKybzQ1GZuUf1lF1HZ7cUzlqS5Wm1pXEAAiWTb1eS6cnu5oML7TMJ8rzmSaTsb548hz0Tnfuv6tG71iqtVRv7engzgM12103agH4UQt/8fknGvQvtVnOlU6HbiCQO8XlDOVeBaVwva4yKisuvr2uLZ8acU2D83NdvXiu0eszHbfaWk+m6r94occ//jFdO9uF0SRAJbXNMeOCboVMoeziEhrY80GNS0cmxNAFjQS/9twoAFX/vpvKa1udBUPUYI+MpNLCpMIuzy0aXnNreWuq/bb8oZEVmpQ088xGhtxgMkXQUdJ8QaVi8A/A1vaD5H+FRjMNGNjSfByrGex+HBr5QcFMhhfKs7IJBlXsr/1+Ani71Xq44RdQ7OJrGzEcnj/kBQCKGUQOQArmOaSJgpnuZlChkPtKTRYAYTpDbnDZdg/7xYpVcWTz8Xv+vgjbC+9hmq5WuNVg9efa3evp8PBAh3uQUHLNRiMtpoBzqPkrWqOEnaVmeQMOAajyv9UMAJ1W3IaWptXBAMMob/msNMXLKC1CLiR9KRwC6JqzJmiaHuztuYWVz7GznWqz2Oid0x29d9LTDpbP/SutUTCS+8t3Ibc2KpuwcffePa2w8R4ObCfmpgPPhIYO6kKr/oO6EkUmTTeaW+SdEqfq6C+2pTjkL28tTtm3bEP+RrnO+AXLQ8DD6TzXlMz0xUYzHDZ5X4DSEfMsCs9tvTKxhDEFJPGMozGCghJ1BXN2EhpulXZdpTs7eg1ZZDhTeyU1IWTEAIUlN5aqQT7o+c4Q0hhnHWwBX9s4Mx34+9sGZQEksGrIZUV1AQBJDibPA2eHNVaaKMV5j6hPrFREdRfmu60b3dwt1GfztZbzdbC3K9amVcSsqSJ7DNDFWXER6rZIGSSTEgSYiroJm99MZWG5GwInsX9eR4kmK+l8lOlqlGmc0uTG7nbl+UTzlzW2yGYGxfjeVeeV0YJbOyePceVz8mdkk+Vj8u/cpzPYzDnDe0RVCOkDsJXGXrcVa6/TVbsBQQfbv6XtvyEHQSjgjEBRCGC4t7en/vBGV32sMTd6+91TjacTA8VBrR8ACDdqmXOAwVjNYgmezkIepVUzwQoUdSt7CD8HFOM8tTqOnDjAANSp/FsTUb4CDThTrci1Gjy25SYKaf4967vRaHgfYY8itmCrhoeUtUgXmmOlOJtpSW4dFn3Os+UkLGxfC9DH53+ZnuZSM/blpKZ6t6HOTjcQ3NodRflSLz/+VGus3XOUO2RFYk+8VKlGvmpdrU7Lcy0bTzUbpM7NtdraxJ2yUiy6yewMzpN2W+ZrC5rE1DpJYjcBgDFy7djr+oOB82R39w9UbTT08vWZLYOpX7DIBQBmbwfUv+nfGHRM4roG1zceHwh1nIe2DN86PRTz2I1Wh/hC8IhDNix5wQBb3tPI3F7bop6sxXYU697ugS6evVD/9blmNyOH/Dp31cBnMKyd5huNVtKsKiW7DYKRrdJMsM+crdTOS2phB/xGRQbRKtj2cr5AiFhmJSUxTdyqXi+km909/ey/9Cf0e/7g79f0735Xv/Y//RVNXz7XLiDuaqGjk31tyiu9fP3CY0xDmMfZ6pY8Jqwl9kbU4OxfgIX1OFG90fBnna/mgYAD8FKLDGwPLq5V3eAaUbKFNIAiawo1drPdsHqKcYMoeN2/UZahLKup2wUgmBpMbmCvv9uzwgx7z8FwbGU9Zy5zrxrVrSbyEALqRUCd4Yz1HsA+bYvylcoQvbwPBgcSN8i9ntdW1hKVgHIWUBoCzOmdYzWbZK2Trcr37aveiLS3v2vCB++ZnEKsrll6nH/8yJ7gPSan9jHf7w1hwXh9cKkuVKkBCN6Sj+wWATpcj/Hh1rIeK61GmlZqmpRjEzYhGqEAw/ocgsaE7EkU7JDziGtoJmrutLV/sKu9XlctrLFvbnTzxWPNXr5W6WakDo4zkFfIlLS9NS4RIfKAfWkLmDrKgWcWxP4GwEwQMf4aAOCtzbJ/Z2vLa0vp4twzgFYAfat1sHZ3Pn1F0zR1bqdzsAsyIHWvx2GrzCwyn4OpSjiLqc1MImMvqYccScDwKHzvjtEAACAASURBVKq6vq0WNtOoIp35XSDsW1cPP5AiB5p55gxgiBR2+Qi/RrGWUZsboA7274yHre5RmNYiz6NAxiNvuGyLb+z1AV+586wXK4OQRPhsc38LIfObStTjWZSlYNaeykwKsl3JxKbcDQeabc65d0ECuhlMNJyQvSrVO03deXhP73z4ntp7XaV5pufPnytGIdxtOwsUVwOIbRATzm+Guvf+h3rnD/6iuh8+0q/8xX9fDRSGG2n4+lzpaGqL9vF4WuR/B7DIJAbcprCqLdYNmeUAvljFWqFaws488Px4jnbDsTv+1mQ5jMWbAri4PwfFb6i9IUk6rqW4C/ATfh1scYsomcKpx1gpC4v1DRGGPQhSEPXkJgDBgMBJAQoDDr9RABfzYHvfYF/BBQSB+awYd7sdMD89t7dky1DkB7JlQcIsSKCOhSh4fZzJX5Fboc5CcA2ET/YfYGGf0z7vw77hqeCjO9SY5q8w9vycOwfguiNBqOdR01OzE1vD2lgVdTdrJNSblaiuchQ7k5xnAshHPARnExrTmPnD3skaWi5V3azUShJ1sfdtNbXbqOvs2XPn7jIGrWZcZLsvXX/5Cmdnh6o6He7bIVaBesUZugDG9DDihkpY5ZcqrimxMOZzVw2AL5WlExNkAJLfeudIP/N7f9r130++eKrf+M3vgdUGYuZKakRldRJiOmLbq4+v+3bO4s7KfDMpwOQP2Q2DXOM4ZpwqBi5rjUQxKt52V+N0EUiR5FaXqkrKseuQ6XDs3HXWW7WRaFmr6dX1tab5Uq2dnt7/qY9MwhuOxnaO4OyiJoesmqbECIx1ZUvomQ72emondd+ZICLhbLbMcCDivh2HM4xniwqY7HZIla1EURwpX6Saz6bOGUalTfQLwCqOY8+ePPOlhzMFEHiNIwxxERAzShDmQt699xysmCEC4EbDvl70FzjwqVWphbi/QGCDgF5vtRyxME0zRY2GeyvpHGejtRrdrprdlgm3RGs14shxH3XIzouFf6TuIT6EQ2G+WipdLkw6hjxJ/AgW5WX2xTD4LsRzXJ0KFwT2+r/09FYBfNtgvR2B2xG4HYFvagRuAeBvaiRvX+d2BG5H4HYEihH4M3/0H9xgW4eKli7cW2/dc1N3Nh3r29/6PZqncz3+8rF++P0fajKaOk+tGSdqosZZ5qqtFmrVSnp4eqjSMlVlk6teqyhH4VWrWYliC0NsXJfkUi0NOpSqNB/Jemmp2enSPTBI2m61zc7Eummdw+xdKJuOdX15YRAUS6P33n/fBfl3v/u3Cutj7IBQNmELx6UpUb3edLOZ5hq1OapIlMi+nBbZggA1qFtL67muz55qZkvXRZFjyKWUQt9hSAZdDQ44s8vU5WBjVSmFxrvWVs/SGMQmttVpq93bUTVO3KjjblyLY7O2YctOaSABsqGeoqkdYX8ZLjlcrvleB3v7fhZXFxfOQh6QdZevlNTIBqqpkdTdQL+Zjp2vhpWmVQlcksvV0BRDeTCfW13U6rZ1dHKovd2uc39eP3ms1WSqk05Ld3a6OthpK04AOaraJG1Ve4cq1xpKxzONLi41en2uEixg1AM4fZYjf65leaMV3faqlM5Tq5yOjk/V6Z2qUutovqrY+q3ebKjTbarbqev6+rWmUxqoE6sUbkZTNbt7euudD3Xn/ntaYtlUilRPurYLBbwgvxgr688//VjXl6+1XKSqrJch7zUK4AIXRW7QzJOonljhtru/b6VDPs80HQ7Vf32m82fP1eJim2aaXlzq6SefakP+X9GQcSO86Ay+AYBZM7ZqpGUT8mtpaGwzFGEpB6uoLXgUmP7OTqPJvdnYQstKFCt+gySM77Nt8hpoLYA7GoIBXy3yxNz/KxpRhQ31NmfsTdZgkUeHso0LMk0XCBBc1FE60CjCUo1p7a8i2y0oeIP9NA1FbNkMVNueOrxfr4PCJjpYYG3x3/CTACKXVE8SK9dGY9R7U89pGsDYlLsHyl5gi2EaRWE92kbTzamgDgw210GdwFqz4sKouLXEQT1RDsoc5+Fis1haaV1Z6/DoQEdHh9rb6dlyDAA4zzI3Mvhc5HYCAG9wPiisYw0TgYug/qQpU6hGtv7WXPjdJCuvtSxx6SfrNHQ+gWG39nVRJbKdOnZgaTrVdDpSnq703umOHp32dAjD/+ZaSqfe2wzA88mJroojHR4eGtieTqfq9/shU7dQb9QArwvQlPfNr8k6xMKTLDHI6MVwvVHUGisH7Cxep8AZgr0fY1EquwkKODmZrw3+Fo6TQQUcAZRGbyy8ETgBqmyBCTcLQSJRZNO4nK1s8xwfdBS/f6onZ2eaXt6ona4UAU6alIKcdqU6CmzbJNJSXBqQDThisJoG9KDR5nxEK8c3bywYUZNF5Cu3UDtWlWWpm+E06VHuAXTamhBL3Teq9UKxVqihDDizZwASLVA3F9m2RUMzWCgWPd/C3p2BXbMf0QylkZ9U1W7WtFqmKsESYn5oraS3I8VNpZuKLse5hulK2YpmdEVptjBgT9Z9IDqlWuVsqKGBSuN8XStrU684m9Zzm8+EXe2cxnCwQcQWsl6L3ZilwTqeZX5t9qV6VFW30XYeKqA9k5sMaNvKFyQPGprMLyIW+sOBm2YoJE/v39FwMjIA/EZFWih8mEe2IGePBbyeZ15/wfpxCwDX/Of856zeQvkfbJhDu5j5Fywlv2ZFX2Rv2hK5aIZ6T7U9ccWKbVR4gJsQdJwBjMMICiMyf2dk6mVaZgBnkDtYI4HEEaxfwz5cQzFWLStDpcJO3owVd5pq4XbRaKjNeTxf6PLLp1qNxgaDG6iNeCbrpUGBpBEpgWyA5SDWonMUPkZDQ/OSxigAopEz7HgDegAwjErdlvnO9o1szW51c2GfeDMYqtFqq7u7pzIWjtOZSTsAZQG0xfEExf5cs/HE5CKUbnwZyKygHC8H5wC+qxVv1ZCrjtqLhjvkA2yB42C/DcHGADCKNJQwvD/EziqrU4uV3YyU8jWY2PYahwzOHnJ7eS/j+UqDfK0R67VV1RrgZLPWbq2knXSj3rKidjUusvrY11F/5qqVA1BvMBF3VkWarKq6rtT18I/8Ub31x/5J1bqJPv7P/6Je/ugHKmVTdZO68vlMd06ODCJcXl9oTTMepa+kRquqw6NjAbBj8XxxfuF9s1IiL72mdrPt/Xu+nGtdXWuWzQ2ExtjCjmb+3JUVFrgsG7JSseZdu7ZKOcuaierNuq5xqlmsrYbf6TW8jgHiqOkqzYazQllTI7KfJ6nXabUWW91tsAUQDftTLJMpmnzWQlqht+zDKIDxhXKN+bNi/jnHca05RKUN86CIryiXtbvbVYM5UiH+MnMjnxgPSFFYBGMJzTm8zaimuW7b7y3ozAvau9+5BK5JyVycOVua8ie4kzA2zt3FwjRfhZoCy+d6ohwAmKzuelOrzq4avT2DEjHK2gUK/dQ53sx7yFTOAO82dXDn0O4duGcoyzR6+UqjJ8+1uuirPpuruyo5YoHdo9ogq76w9AXcp9bd5qSjAt4CwAH/KsDgrSVvaCcFZebvVra6FoP45JiBLeEKwIcsTmy0K8rmC689iGtbsp9BMmothfiEoKYsCFL+/iUtWTPsARBBDASiNg4qUzIwAwAcgMRtlEFwTKFW/Jp6E3C3qO3Zw41VFsAie+U2F5i1yfu1ytp/L8RFOD7BaH+ww+WeBhGIOZrPg/0pZ3nhyOyBcokV4pC/Gs+CLFUMY6iPOBNQ2/LX+P4QYiGt+JzdGGC+Gc5subyCPNVp6oNvP9LR6ZGz2C+vLg0gsbdyrkOGYu9nH7246mv38FinH36o5vGR/up//Zel+UK1lTS9IDZhqtk083qwBS6Zs4C7AMDrjQFSfj5fb5StUPxieR4AyjU1J3/f5DAGKKhTnXdKlVwQobYg8JaW6dqsQMIZywAAh3G1dTgPm9rYESr8Oqy3AJgGsg1qfPJ9rfQFAGYPK0mNspRAmoN4zP2xyP/1yfo16bU5DmUUwCWfZyZWFn/FRM/Cynk7Jz1XvXyxtP4qxoXfC3+/oEfY2QcAGBV88ZoGgMOdxX9z+z62/7C4A5CnvMLdh3MIYkJRy/NefL+IArENABhyAncEVPR2zq+QHx47Q5zn4i2J/GVUnYCvW8Aca3tcaVZL1YqYl1atqk5UUyeqKptOrHT3evCYhztMEF5D8gwA8H4v8vOYLwCAoUcFEurO7oH2Do+V8XsrFOSZpuOheyMcVozBerXQLEWUW9HJaVff+s63fcY+ffZav/PxZ2o0qj5zqNUjCBicAS6Mlo6rYk8AAObOaKcn7p/ljVpJVU0DwFXV4qrvzsxTCGFJp6fZYqUohhDXCHbK2dL25yWI+d2u71mswak2Oh8ODYpCTHrr3fe8n2OtTE+EOUo9EiI9KOM3ujp/rf7lmVbEksQ19VoNA+sQaInVoCdSKsXBvYnaE6cB9uWorCiJ7Xi1gJCZZ2YSYcldN3Fw43rlxbOXZvByVV8sqY0YbpwNAjWBZ+z7XeGswRrifTpyAnIdBDBqpXLV/SRfiUy/hFQMIWrhLwjnAMCcw2y67EOt3a6qSc09B9ybmp4vsRLqQs5g6myIieRPExnDvOMMdr1bUXVdUo05aiuXte+DkI4dV+P+UEX/xfPpLV5x22G9HYHbEbgdgW9oBG431G9oIG9f5nYEbkfgdgS2I/Bv/HN/eLO72/NF6Pr6XEdH+24cYd+zv7+nw4NDZbOFPv/0cz358pkzYRpRUBfNBtdSNlM7KunhnUPVy2s144o6SWwbS9svopoC/AK8cNZXUCVSsJM3mcG0jRLFjZatzA4Pj4IHqGnfWDDxY67x8Ebn56+tdDg+OXHj9NPPPnfTJcu4hM392jTYKnxVg0UfTUC6HWPYq4Bii1zzOQDBRt1OyxcsgJhFOnIDGeVAPSqpBZCLgpQLcmFruc2jtP2t1WHBmng6n/uSwCUDm8Z6o6nOzo56e3vaVMsaTMZmyMb1xKAv9tGoCAA1ojpKoo4arZaur/tm5eaLhQFgACya3Iwllpc0mmHwky9cdqZixSzV6+lQVfJ+kyjkXea5EmwgyffjIrjIVQMkbdQVN2M1G3WloxtNry9VX6903GpqBztQ4gDppkSRNklHm9a+0MTORlONL641Ob9UdZopXoYsWyybafxhr7qqrm3VNJ6OrPg+ODjR3XsfKmnuK1tWNFuulbRbqieRNpu5+v0zjSZ9pelE83zuOdDbO9TJ6ds6ffCeVK5rsaJxUHZu4twKv4UbMl9+/okuzp47e6mTRLY8rVtxnRT2ltjE1jym7U5He/v76nV7urnpK08z578+/ewLW/aWsAsdjnXx7LmzCmEAV9zsWbnxWvQP39hAh3wsmPChgWsVD+xwK1ZRqQIAh8YuXTOAgJAHFkBU7JStlCxemUavYc+iicevtwCwFTcFM9y5b0G4UtgoB9vG0MkM7SibAtpVOoCn/jIAHPK3vvqyiCuoAArQxZfXLQDsH0OGHsSHoHfmPYdMWcCZIG4G6A4KFze5rJAuq5401Ont2Mp0OJm6Ycql3QAwPSOaBlzm3VwqgPRtrrBtpAF8g7raAPDXQGcAFBQyWG9hy4pKhD0GwI95FDWqJjkcHu6r02p7H8OmdbVYuPkCEES2ap7OvbYAigBODABvAgjsxqhtgNdBKWMMurDEg6FulnpQUBp8WZfUrCVqRokSSC1R3QqryXSkyWSoZbbWOyc9Pbq7o+NmrPJooPIcOzVoGwAyIZOZ9dxqtUJDOM81Gg0NDLl5uFwZYDLQg4qpeK9WuJGHNV+HTN7CTZTnQtPWqk3Uw4xrkdcGed3KS5qeKB+WK43SVQCA860CJiiTazWUtrUw71gb/IQmDOR3LHWZW6g4AIslNbONmvW64sOuKu/d0ZPzVwEAni5VW9DcKhrQq42aAPIGt2laQhIKXcvCBVMRoLIdF4pmZZFTB3mgHMnKtkar4eeA1Tb7NGpQwDgcHpzdzXwplokt8gHFUA4IC2QiCAJpBJUUqirblW8Xlj/zV/PASivISQBwuFRUsa9DuU2DNBM2Edj34YQQtbsqxU3NVVN/ulK6pMEcmTQzm801GZNxP1GezayIK5gRJkvZeyCuqNKKFTXrbjAtUlTrCzVVUrcaqV2NFGFbbSCgbGWlgRrOIlsfl1Wv1YvIAizGN1rkc4OgVn3U6yYw8HlpSAP40vSqN9iHdzXmHFrlb5RlQZFIO5hBBBAJADCZvQEADionGpiM4xuAAvC9WMNWQlkFFKzhbVH/hshiQ/RgUel3glIoZBgaRLVapx6soDnbC1AD4BxSlAHyeW4gmCxQY/GFmpJ1Y+CDfd1WyrEU17SolpSW1tqQl8zZyNkdRSZXVRZLq8o244miZcjExFpSqPPYd7CCT2rhc6CWtWVr+HxbNUjIEQ+fyj933h37IzVJYWPuHNmVz2eajDTDUbDxXoiBwM0iKOoCyEdmbNSoG7ylDsGGfjoiL3rluoC1HjJCgxuE7TZRB8Y12w2H+ICVn70z24tAb6BTzq+Qw0keJXm9ZUdf5BD/OAXmSy3GMw2u+m6sszBpHvOaw2yp/mKlIWcKZQdZpxXpOClpNysA4FpkpR2ZlXwvLFnjKrVEOGtYemle1nBVUdrZ1T/yZ/+cGu+/q1ePP9Nv/sd/QTFZi5WSCQ2T0UQH2MQmkeaLVIs8M7lua1384OFbajRbmkxn+uKLx17HnqWbsnrtTkEExLdlqev+2Odvsx6ZFARIiZ0sKi0IPewNAHQcioBH1TpqLPIepx5j1Oo7nabnFs3qTbUaMkRpeGcLTWdZOAOJx6hGbkyHnMxATmA+A0jwTACEwnEXoiGCQwj1QVAIc1YYmHQtHdYGTvcBTMZhAaCShj4rEpISttRkR7eMsgNcsu6sNmdeQKCKKopizgcspzcGv6NybKt1iDGomKcobwEpigxwiBdrzh3ILFmuFIUlTXgsoOO65vW6Vq2OynvHau/uq9lo2WFhNppoCZjMHEQ5tpx7PiSdho7vHtvuFNVYNhjo5ulzZa8vVBlM1Fys1FmVVDVpRao2YwPAgYgFSB7mvIEdAOBCbRvoJkay3mSy+udvroBbBXCx+5SCrfIWpOO8YHAdiVGpueaBDMCatZ1wwYJzRuWGvT/Y5r4BgF2eUU9VlGXBIQKgl/oiqgUXCpd1VuMGkJX/UAWHqF9UkcyJUOOZBOU5UlSQJgwEa+LwOiGKwy4uVQhj5OhyHgayGmuM78n88HhxRhbVXZYFO2KTxooohm15GWqJr+yMbStc1ACMVSD0bGtNacHLR1XVWqgWmwZlp9Ncs8nS518KSMzrrVe68+BYB3cO1N5p+6xodlqqc75uwv2NOw17xdn5uWpxXa1u1/euv/4bf9P7PXv9ahRs/+18Q9RFYYuMevSNspc6wnm0JQPARDTz54CU1KT8GABRwKgCAIZhZ0AK0kxBvixs/HlWW3Ie4/S7AeC193yTngpypAFhk69Cli8kZ4h0AMC1ryl/UQLjlsJ5g/MERC9qq68DwME9aJtNE8iUORbb/twBrN26pgR75+28LMBfxsW5xgG0fwP+fk39G0idBQBsy15OieDAA3hbKodoGMgWa0C8gqTAjAIADgTDSuF2wFkYoGXmapVMbQgCtZLv9JC3AYDpCeBFj+U0QLA/l+8GYX+DgGXFdFlqVMuKN2urgPmKyEtmD8RmnRrMBFoAZshviyIzPBAq2SNQ+CZRRc0o1HjUjHyWpcHusvYPj3V4cjdEF9UirZYLTYZ9DW+u7e7DKmfuT6YAzBv1dmLde3DX+0J/MNL1NfEYsVrNppIoDvUTe3gWImg4L1AAuzYoEYOCVQiK8LWSCBcLIpwixdztG4nrylIUq44j1hr76l212j1HvEwHY59d3PuPd/cduTWczzVcLXWJA9JqpbjR0P7RsT8PcVxWPEOwcBxFpHazoW4r0c3VhV4/f6Lzl89Ju1Cv3dB+r6Mu+eGujXHbqkPD0Ya7FwAw5wrkGXomNeZK5rOLz1stre2uwdk2HU308sXLr1o8+aZwWzIjJQQBMQeZmyYOcv+AOBgIMMGOuWwAmNpoQt+nIBWrWtMkXSjFac6k+5L3JMgEUdJQylm407bzAPnT6XisuFxWN47VwUIEV548kAxMEIPchyuNHbfM7TTx3QCwrZY2jpIgc/2NO0CppP/mxewWr7htsd6OwO0I3I7ANzQCtxvqNzSQty9zOwK3I3A7AtsR+PP/2j+7IbOQxsTjLz9Vt0t2G3BIaDq8+857Zpm+fnmm73/vBzp/feHm2OHunkZXFyrnc/WSmu4e7iqpbtSu19RrJkpHY6ubsDlFgerMUux8qrXA5FRZ02yu/nCiaZprb/9Abz18qEfvv29V0XKRmYEKCIx17yoHNLzWsxfPrOxEUTiaTAw2ZfNcExR9hYKQoh/bnnSWudEFKzNNAZ/WZvimKXZHUpIU2Xxk9EaoisKFutWq6egA1UKMsE3aYGtqz143T7kIc7HHyq8aJZoDwtAncqhRTZVa3WxbFLfZKtNF/0Lj2cTMdgBirDBR+3Ahs7VQTD5NVednZ7bGA/zh26FGIgtyMhxq0O+7TdNutbTT2zFQzQV+mme6no7U3esZDCETLk1TtZOmAWDb2a7WSppNK5/mKxr23P4zVVYL7dVjHdD43iy1nI0NztJkXkZNzcnjXVeVTVJNr280PrtQdTpXo1xVM25qsaaZIuWVjdbVjZJ2ojEKkzTV4eFdvf/oZ9XqnihbVbSqxrZnAqUaDC+VpUMtcvLJMgMN7e6ukmZHtbilZvdQjeaOyrVE88VaFxeXVlPSBG00Ij178rnOXz3VbNLXXrtuW24u2J12x4oHbpA06wDTOu2uut2ugYOrqyuDWADAP/nRx7o+P9dmlllFMO3f+AII+AvD3LmShSWgmztFXK/Z2kCh26ZJoRhgbgXLYlj1oVlhVrPJAoVqhgYQ4FnRcjNkW9imBgA4qNQMOtGYKzKHrTp3nmP5jb0coIMbPIVEMWDBXwHBQem1zQoLAHAOCOxGEfZsNMOCJRu2Y8EaMeR4+fu6SRrA3wAMfx2MLpRAW8VkoSLwW6ABkzTU7vY0SVMDwGk2dxOIpoP7B4AAX1P8Om9sm/frsTXUHCzjAJUMPAcyCdm1gL35IjMA3Go37RiQZZmms5mt2I5PDrW7u2NV+HQ8siqQjkMEaGWlGe4CuRaAGG+sIkOTNigFQ4M2R0kCG9yKHFR3Nr8z65sxI5uVeQLrvlNvqoPist5yvlWazTQhu3wy0ibf6MFRV+/d6emk3VR1OlItn6tKJu2KjClUm8GOkWdt1Qh5bmnqRijvZUGj0zmAVQPB7NCAX8v5SnlG0zs0aLc2s7RSWOc0s3EDsFU0TWvsh3E2YI5iFw9YsV5rNFtqPF87fzNYJIeMtq0COChWUActPYb0j7EqRVmT06hGPbCROrnUaiSq7rU1Pmjo+dWV8sFEvYVUX1ooHIBe1Bc0NUOctO27GVML4Yq/F2MTWGUuoBII+WAoXVApR4mUtGM1muz/WWhchw645mlu21Zbg2JPbfkSa2djlQfgAIQkmmuoMJ2LWmSBhqzNwt62sP2jWbiYhwY9islas65or+tQTHIzoxqgckYIrSFqgLpKvaFS9P+x9yaxkqXped4b0zkxx51yzuqs6m5Wd3MSyZYl0qYBARIEW7AIAQIsQ17YG0PwwjAgb21A8NawDcjQQivDG2vplVe0tLBoiBLJbje71eyu6ppyzrxTzCdOjMbzfv+5mdTCG9XyZiFwb966GXHOf/7xe6eeNrVcs3Xdc+BWmbPIFouVJpOJZlPy7efOtOywNrRyTadLLcqdgflskKk77DmLrMDiu1hr2GxoRBG8lauV1OCsBbhrsC45Z5SCrAv5UQAN1woq8qipiDFo2nrYYFUigMwLHDKaXkPITV9gS01h2lbPda/jzJ2ow+hHACL++SGAcwPAFN28zodlucEiW7bH/FUV8KxAdUWtsj0MoDfA4DCsdBYw/dPdjj7L5+D0kPuaDPjy4tmsSo9jQCmKqnyFDGE3bo8D7NPDUhXAoDPoqtnJtSFbD4cR7LYBfbKW+pBXOl0X5Gdvz3VYLJVhLV6vqcN8h2pLe685qJjCOrem0XBgpR39NK53F+C5FWCMyyAX2HqcNgVwsPMBfSZ+xu9heR3FaoC8tvKso9V6HXmPNRmI6wx6Ojo70fHxiV6+eqXpeOLi8snRsUEZ1g+eg9uYzNUs8/06AsAD7KAccljKiGdM2dXggKI07KHpI1j2HtY7Xbx8rbPhsfJ6y6qlF89eaD5DPbQ3EQ/iHQDwGLCwJuHATXcjY/bxoKHj9V59LDDrTe3I9jN5CsATb2HsTw8Gi1db6XojLSDwPXqov/Lf/gMV19f67J/9vj755/9Mj4Y95YCYy5WuLgoN+nWNhhTIW9pA/iF/sFHT9WSsj771LQ2GA5PHPvn0s5jQWA/Lrc6OjqyMp0/s1hu9eXvlOQJ3EvYPEDMgA9JOvYzMVPIAw67czshcbKuuFWMC0gRxHKxDzLP1pt0txuVaxY58xDLIiSjVm4D8YSfKPoI5iDXdJALyNc3MCcvnAIFDEVUp16zlSxbATKL0m9iLBuEixunadpv0z6b/7d57W9ZNF6y9/EYBHQJQs91SE5VaB4Vq5Ga39g11IWW2yDWsp+ximazIdUFGRAkGGXSzXKsoSs3XWxUoKrmGblf7Xk/7/lCH4bG6o2N1iUORNCbWgD0WThDNhi6n19rst8q6uY7Pjj0Pal2quB5r8uKlDtcT5cVa/a3U3R5sS26Fbp/oFDIaQ31lk3yTh2hL7P9TjIZnpgA7vUOi3a1irdhzCXewspH9EGBIrMP8jpXEKduVf+tYCK8lYW/PePa5I9lFm2CRXCNiLotYDQhwiyUORQEAs550O6G6c8RMqnCFmpdroJ/UbuaSIN3FZ8XeLn9XbgAAIABJREFU7x3Zi7aswF+PXRR9SSFsdwLUtonIttnAfQnSklXnEGw2kfNM98uIo2h6mx4K4PQ5NwrgOAYF2cxxKQHkMa9gs4r6lzDbFe2AqrCH6u5Ik9lSl1dzja836nRwZmpasXc9X9ktoDNs6+TuyDmuDx49UK/X856Or1z7dDrV8xevVKzXVuzjivD6nMgeSBNS3aBM2qd7LxlENu9z099xv3HmNvED24Ov1WK+RIZjj+rnWe1r2avYkSQcE0ygS/vtIETGs71xCkmWzxVoT/s61z0BwPwcBw3GZ47aOwHAuA4ZAHbWL7bPNQ2aDXWbDbVpX7Kew2DJ+1MTMtOzizgYa3KtfmSPH4Bu7O2rVzQP+1fOAHEu4PwYRNAAgA0C/zn75yCpMLp40fbcE6Bnu8saBukrSNXwtcOFCHJK5PhCFwQENqkrZWqHLTbcacYEsUA8i7VK1nHUmtgl14klaOpAfjhnecg3NchGONFs1WROa0C6bKpTOwQI7MiCndvKWa7kBLc5L+BsVjfhOtTaKXpnf9Cjh/dMMry8OFexwEqdvh+noMVqq9zuZEcqyo3z34edtnbF3O5TxBHRLyA0jycRvUFcSm/Qcu2BGgSALgQG8rU5izK3Qn7BhQpXIs4jATbivrHzPsrzP2rmJuf/TN1ubpIrzh8r1iDm7E5fh0bThOn+8NggsvcA24P67Y5rM4C7k/Va481Gl/O5nze1EAOhJfuJsAUnhoNrgMR0cjzSsNfR7PpSr559pWdffOY1xGB73tSo3zcBHYJ7h2ioA8+Pp1Fz32Bf5z2ds+Nx9GFuCBIn5Dv2a7PxRM+fPtN2tbXjBw4bh204E8Q4iX02eylqNcQRtDLiQ+omc4bLFq4RRGq1tTDYC5mD8SzN2Ptzbyan1pyD3B0O1R709Qp3gX7HKmCc2ibXV2rsDlYAH7POI+XmfFOr2eIfwBjnFRtPM5YBowGBNwetVxA+UWRDxEsE6LSu/JOntxnAtxXW2xa4bYHbFvi6WuAWAP66WvL2fW5b4LYFblsgtcA/+vv/+aHbpRS/09s3L6weOD4e6Oho4AP+8dGp2u2uiuVaf/yvfqBf/PyzyJprtlTbrNVu1DRqN3WEsm23VqdZ06CTaVsUZupSqKXQzUEde05y/DjYw7Zeb0O1RN5Op9vX3Xv39NGHT8y2xka6Q2FhvfL3BoCvr/Tm8sLFfGz0KKCNjo59aAcEpuZ/dT3W9WSqyWyu8XilBoePBkqlyBYE/OBFIaTdDvABe6t6o60tyEcNACPT2elInTZFNSwzOUy2fKChcEkxGkAoa3fVasNu5xAXrGcsPgEtnenTQpm11HpXuhKNhWWv37cVIB9E0XcwGLgYz9nh9avXtpmyxWYz7GqxgJ5cX+scsHK383uMRkeqNVo+GE+xTy6muvPwnroDAFY5W42s5goAtrX2CDVRU5MFzwLwd6NuQzrrdvSg31cHBdCS/7dwTtZyX9f0gAVXbgBrM1toAvg/natTa6jb7mm6xPYpsxoDW6VaVjMAzOHt8eOP9OG3fl290QNtlGtDrlPeNmCwXF67bSm0NRuR+5h3eraEggzQyAY6Pr2nTmfo/J6vvnqqVbFURobSoKvnzz7Xq+dfanr9WsNuw/0OG+i7Z3d0NBg5Zw4wj8weALOwZdvr+pqC0cZFyC8//1wT8sWwQySnclkYwDLLnoIRllYGlaLoVgHASRByw5wPxVoU1m1bnGxqI8o2AbcGbwOQsL1ksuWNImRkaFXWigDCoaSLAuX74K8Z+QaiwworiipJlfC+Ehdbuyr7l6I3WZxWP+DuiDIprEH5u+HVZOsYwLShnMggrHKIUz7x+0oTn3ldWE0qae/QohCKOg0LU5jYMNFtH8nnUsBIOXwULcK+OgrZVv3yvTP1QrXpopSBjFAqkmXqueqwU4l97n6rQb9ny0tIJsVyocGgo5MTCi7kIMoKOUgUttZMVqMAl7aNhfENaGR7bmySw+bLADBkkdXayhP6p3MabXFIcSHkL1gOYyMGANxtZFE0b+YWZgDaAUyiTuNGHp729eTOUPf7XWWrpTqHnbI6yoTFDes9puSwTo1njzosSBwAwGTyMaYNZmEpaQUWIHCoZqld2Z0eVVH9nZWlraJRBFJgo6jCPEfTWwHY0rbR0HS50nS1facAduU6CnWApFH03akJuEmRzSBf3YUrHAAAkbA3728Onudro45ed/Z6NV6oVmx0ry711FCW8mIBXnLUzO7nexeNDPylB0+calhYMrYAFlHzojSm2LRXq1NXu08xqmOgHBIAhUnA/mIJMI9tW10ZIG+rZdCDZ4oKnfmbvkdx0LmJVgCTwRgqafo5gIqBRtp+BQCL4hwAuKHOUVcnHz7SgWA+Ks8HCoAQEuixYW2MemXfbNvKflbWtShlK/z1vqHFsnRWIUXt5aIQ6QtklENgubqcOg8ekKzd7xgAxhViNp1ptVjruJfruNfVAPLRTiohWCxKrQqUcCiOALfde/78/JDIAZVyP8gUmbPlAGJwqKBYnRMHMaBISMZlZF8yF6CuRTkPSoDSxGpoW/Pt3U5WxgFMABKn+aSyxgzXgCjw3YC/zBOoqc1GCmUH6td3OeoU/QIUBdBhTfGaiJ0iFrjY3qJgWZUGBKPKn1TK72V+GgS26ipsNylCklOHIpY5cUocA2Qq2qeJHXZHR6zJjaYW19e2os12e3WtLEqqLataIGoEWQHqzGjUUckeBAAYMGR9MMhB4ZI+wfwR83eA3FYUmZBGdivWwDiW7O2eEXb8gENNkzcgr7mwmrc0Xy6d29s/Gml0fKznz1+4OEkGcDdjbkwgGGsIY9aF0kxNK9ajT9AmvVYeanOUxexpAIABwhMIj91tp90x4H/x+lxnRydq1hpazBZ6/vyl5nMU4hR8Yw5Ybg9aYkdcb2q53Klb3+tBr67Hw456642yzUZZYpXYKDxlra6LjQHgXlZTsd/rLfbljx7pe7/7O7r7F/89ffKn/1p/9gf/XJu3L3Rv0FN9u9FyMTfITz4i+zKsYseTuTIs07O6prNCp3eOrLRmLF5fT9w3duuDx8mdo4GznjMyaq+mmqLyBsQ9GnksQM5g3WBOyOmfJlqh8krqOcg/CUQBMKE/ovTq5mT7NrQ6yNnf83Kj2bLQfFlqvQb4CDJYEBVRNmXewxpAcfRHAHKV7X2Agil6oQLieD5Wkjf8Xuxrse9FuY7tOnEpTRS1WWRIsm9m7QOsyfKWQQCmXBR3FM4BXiGaNLtYlhfaQopiflVTGTEtDSCVsBBvY+Vbq2k2mWoDsLja+MU1FFssM2vaQnoYDdXCAr/XV9FoaQdowc8p0KO6sltLFM5fvn5pBWDYjRx05+RYXeacVanlxaUa80J5uVEbBxnWPwAwZ7HjIhJOD16/E8hr5RgkkPSzAG0DsAwAOAG+btoEAvtLqAx5nuwzY32POIIKYI35DfUsrgvRhuldU1RAuLLwqnB6vzVzDyS1chPq5Sa24kSXANw7PNZj2KCiBft173X4w2fSvrEPfKdo9HroOQvyKiAX26IgCOCCEesamaXkU8bN028493TypsExr4OQCNbMOzFfZBCaODOJzNOwvk1cHV9bwGMJ/E2uNRBdmL+LRIRt9Vta8Nn0nHZTozunGs/murzECp39Ae4JuGFIk8VSK4D9dlPDk45Oz049Dhm7ngObTZNicUd6e36hApJJubdbyWEHgS6NhzQ+DNgm4P0G1LRCMGx2DQB7HYpolLB8DhaaQfz37JJp4IrE5H71njtIxLJU++UUXZHWGts/+zwQpL7ICI52xAa4bWUvakJcBgD8kgKYSIcaRKOaujjpkJXLpQFuJgDY6w4P02rkeN7VmhIK5vo7Na8B3wC5Ez4eX22LDWCWAGDu26AxIPK7HOtw6wigkN4JicVONQDYHVSgYXfNs3cUdx3QFkAQ2+Y4g/hlNWdyAqmU7maURqSKSWsQN+z4Q9Yw5JSmATznNvvcEOOQBbfF/Nasq9dqmJjVZn3l5ziTkBELsZD33mHNnHneW6e+bvUxebSNur79zY/Ubed6/eqlXr14a1cLE2HJsd5BQOU8gtK0rScfPNZRr63tfKzZ9UWsQYe9iM8aXxe+BwiTcc4JJX5EjFCjOHLGNmcOgMPlfKbVcqk8Oc6wJ4I06Mgf7Nd1UD+va9jL1W1z/UQ7YWcMIHnQvsF63tXw+FS9wZHn6HW5MSFnV67t9tPMcx2yXKtGQ28nU/cJ1gzOWdQNAG4hhqGYp2/SDkejgVXTy+lYV29f6+3L58qJElhBPizUcuRD3bFK5OliwYw4AMcj93E2nskpiXgF9uvNnPxiTpYBAE8nE718+lzFpNSh3BOh65dJqoksQJux57fzBmevFiTOcN1ir2FisM9idRNYaRPmhKsF8WIH1Vt1k92teL5/X0dnZ2q0c/3ZZ59qvlmZDMfeaT6d+uyfq64e5z7at1j52djNq04+eDjWMHbbzaZ6rUydGhbX4T6x5ZmxHiSCIWP//3h2CwDfFlhvW+C2BW5b4OtqgVsA+Otqydv3uW2B2xa4bYHUAv/Lf/2fHnq9jpVixXJqa7DTsyOdnR3HbxwaBoDbeU8/+fHP9Nknn1sNvJjMlHFgbdbUpQhBltcOw0vyXiJP7Xg4dAENdioHn267bbXE+ZtzF+bYNFe2eKiyYK5jO91q1HQ06GnQzV3Q4jBn+6XlQgsKZWhumk1n5w6Go8iX2u7NbH36/LnekFc7Q4GHzRMFI6JdAM3euXty2EBhxiEfx7+9cm13AULgijgadNQGoMSisAXw2DGTdbfbuHCHyhHQspV1NFuSCUbhH6CwqQV/R5mArWlrq2aO3WjkWg3JB93ttZgvDFrdv3ffakWUJ198/rkPyi6QkcO73RnUmk3GzgEml5Z77g+Gynt95/qMi7mui5nuPXqg7qDn6wdw7xsAxrr1YCtEMokBT66nYxXLGVIYs6ePspYejUYaYd20xUZtatDuutjqHOyqlqlJyinXcjXRdjxVY7P3e0+LjQ+Cw7MjdUZd2z9PZphA1vTRN7+jkzsfqjO4K2VDmQ6AKsFhf2sdH/XU67RcAKNNUcYUq43mi5Va+VCD4YkajdzP8fmzZ773XjfXoN/W29fPdf7mmWbXb9TOttqtFmq3mnp8/4Hu372ndiOsHAH4AG82JbbfpQFgVKLz+Uzj8dgqUBjZ21WpsiiU2Sq35gMplTLAqZvstXC+TQWNKBa+A38DSKVY4p/7LJzskQNxieIeADNAI4WlpAKmKleBMpWCkYJd5JeGRWTk7obln4syqcAU8VuVqqcKtXsHWHO9lQqCBL+wv5MKiorJAtrqhyrXz1BGyspMnlaQJ8hmqgDfqghY1aZDWWNdkRXPZmczNjsd29KikuLQToEJxYFBCa7beXipOEbFBZAekC7ML9+zpw7VPWAr1rUorVoNCilLbdel55MezHwsoIvCCiIs1/hdgGMK1ZXVLSpG2ht1G0z2ULWGZWvYGWL5nuxssY2jX6xKs/szABwAQoOdkf9kUJkCHjl6PNc9NrOAx0m1iFU1lp0H6aSX6e6oozu9jjrbjYYUsLK6ytXctubmvqNcsG1jlc3adxGWawDsopjt6+MzILGsUECG/R69g3YBxHJzNhN5wAXDqIhaMcwrZRfWAHZpp2ZTk2WhabHWAlF0KtxRcAE4oMDk/ouKOozfAgBuRL7u1gpgbApr6pTY42Y6DNp63dnp7WSlernVvYbUVQDaTmPbAI2SAZxy2VBVVzV5iu68n3PBKNZGticZlvUMJS0W0BSXUmGsLAw6u1g8m6lYAPijHAjHiQBayEQlzxIr+chDtL22lQmoZlGABKEBwJACPAQSiuprLE4hu3ANeV2d057ufueJaqioDoB+SwMtWANbOQa5wBl4mcpdU1ezra1ty31Dq21dk+nS+djY0wLs51nd695oeKQZbgvLlQteqHEBSq7GV7q6vFaxWOvOSV93j0cadXui0rgcT7WYzFUuAHrieUUUbdj9VjaQrH0ITDyHJKvwTjdX3slVB2ygvcmc6xLHkBsARt0TqsKdtsUqAGAKnRRaUfim8W4AOAHstCN/qgObeQTML85+xuKYknSoEFFsurBnhTcKoI2fkR0J6F8A97bt5vmEQsZZuWSIY/eJleKqVLEgS9kC7LB9rtRZaa6xg0Ei4VDMozgIW4L5abHZeE6kKE7BEjCRYijFWa8BAM/7vdXqFJZDtUXhPj6LsUdlkixogBorNGuYSrCfoY2icB5q5sg75x+i8AugGDJZqKUZl6yBtte0PWrNL7uPQISAyANIDoGl1VIr7+j6eur9EiSYiuhhC/tqXSDLFHIEyA5qekcRkCvZdIGV9wMAjmx4suLjs3BYIcuduWZyPbWFLw9uMS90cXVlZWtJnIcVWgAJOEw0nHm9WWx01qrpW6NMDyCHQY5Yl1bbMEeyQNpBg7WfyA1Ubw1pqZ1eNaXjX/uO/t3/6G9oMd3oy59+ohc/+0TbyZVG7cx9cL0qdDTsO5LA61GjpovLmRqtg62Mmb+wNaZNaUjHYqxYH7AHP9iuedQfqbGv6+L1hfcH3G+333MfgHABeYd9STVW7FKQshBu4i6ZU+wnHP0blxHsZQsD4S1NV2tNF0QBlAbekotvcpgPRVvM98xB9P0AgK2QYxx7EIUiOyIkIKhFn7OVfqNmEB/w11ahzaaK+cy2m13yVfu5dpt1uFTUas5L7/T7XmMhEizKjZpYmfch8fFea21WpXbJBqJVZ1yzR8bOteYMZP7grIPN+r7Eej1AKNRXVh9mLWUnJ+pQdO/3tcQG2w5ArG87zRcLuzag7GQ+f/7iufPbyTZGgXzv9FQDSCn0zfFEDexX1zvlu73aZFKjouZ51g5ee2xn7hyOhJU75iDy1A3P4diS1vebBSa1Z/ybkOt67WH65zmbjBQW6vxhTuBZmCgECM3fUZEa6Unbn0pQXL1X+jn7qwMWya2GQR47mbCueZ0B+GB8A8IaNUpZu+FIVFmhsv8AdPPa4q1pEKI8t5JD347riRzpykoWhTLuSyjKY5wEoC3bpmMVztxplTHgfRkEWfbjzqlFpQ4AnNDsIPVUWcphE10pYPl9R/GgjNtLGQAw8wrv1ck1vHOqt5djXV7OtCkh9jRsPU5br3YQESCq1NXutexU5HNho2FSF49nNis0neIkA9B2sFMA/4ZzHV/N7Q1xdtorvwOBw4o7MRhTTEkF9Mb6WD33iDDx/prx6PZlTxvxLmH/HA/3BvxNA7pKkab9eJb8rtexlB1aEaH4/5yZIRP16oCWAQAzqpwBXA/Fb05WLPb6tuJmE4/qFdeV6uwQ/dZ7/wrcN5kzgNqbs0lS81rla9cfTOETEZS15H0A2HMZeciVa1Dk17MmmT5gImxyJQJA9T4Ts+IE9EI4s90z4G3LjlgG2ZO1MnvaKtuDfs84wIa3ylilzSt3oHoj8waWv1MnwFXDBBzme/bvELKbNfWaDfUaNZOXM6uoeRFfwBirqVxFREzWbnpvwfX2IGH3up5Xj0cj7zFx2MJlarUs/eyZhp2zzn671dG3P/6evvfd72izmOrHf/jPtS1wriICAYvylqbTTYD9gKWpP9KXjFezthHngA20M+kLg4ex32Q9BvgG1NwGsWJ3cP3kpN/UsNtWG5cZ1gKATmyJ2Y9a2drV6PSORidn6vYGXkOK+dLknAJCU6erbDCUuj295azryAlIMzuD4ThA2L3DwPjBOfZEYkEc2hQLjS+xgf7K9R1kuBsIt9Re2ItDPiJaq163I9mwN1SHjPes7etkvMzLZZyTcBPgHrJwKVgtlnr78pUmbyfaLdZqsJZt6Nux1+cp2wr7vfHMe9L3uO5is/aaS/8ijgG3Mtamba2u1Z6zARMDe9ncMUQffPMj3Xv8UK1uR3/y4x/pyxfPnVc8PD5SWZTalRvVNjs1N7vYE5Vrk5RMRmUf7b10kIEgWHVbTQ28HoRD1YprsMtLiiDYH/R/Pp/e4hW3FdbbFrhtgdsW+Jpa4HZC/Zoa8vZtblvgtgVuW6Bqgf/pv/zbh+FwoH6vrf2+NBB8cjIUucAcYrGrhOV5enpPL56/1auXb/T86Ut9+dkXtvXhwIVNkO3mtqUOMD+3W4O/H33jA52MhpqNx1rOpla0Uvh4+sWXLlZgi3RycqZOpxsKp2IplCe9TqbTo6EtkMZXF7bI5ABJwRYl6cbMXFTAmVqwTxsNM8EpqH/+5XOdX1yFbaKLBBRhAe8oZoRqgqJJ5GBhywiIQSUG8LTpe16XS3VyChB1tTOUYhx0Oj5ar9crWwsOBiOrlrF7vp4urFwFSMY0d0mx0XZN+7Aq7WVq2260qeGIg8dK15dXmown+vDJE92/d8//76c/+YkPhT2K8FnL4OS6LLRcLDSdjH1ohAnc6Q/UGR5pvl7rejnTpFzo7MFdA8AUzgGNe+2uMvLmag3n4MKGRb04K+ZaLma2gIY1ne22ut8f6KzbVr8hrRdjzRZLXcwKvRiXWm0AYjJ1yD9DKTueaUsBcLNXsZOO797R6f276h339PzlM+eWYnv13V/+ddVaR2q0j9XoHmnpw1m0PcDv2ckgAGDyg3ehnCoKVJNb9QenajZzW0BR4L68uLS6kSw7ctMm4wstphdaLa+l7VSrxdhq8W88/ECP7z1QSw2VHIbHY83GM9unroqVJtOpxhyQUVmndgYkXiwWVuKhTsTM1LlcZAZazpFs5ZINNEWNqnAUhRYyppJ1aVIfVNamKeg3uQ+G8ipTHTj9Rk1BEecdABw2rc6e5ezcDNvnqG2G+jeKUZX6N0EtlmdWwXZxcsZislIBc1h2VjOvg7SkkJmKQjcA8A34m/KJq1AjF2v49OR0layiKxvFdxsznm3K9qXelkXmZADQHKYD3PUV03DkdGIhBnOaSglWYhSabdmXlNRWY0ThGNtnlC3Ho6EBGjK41sXSIEDX1nA75/wCgpCLelMQTYgz7wFgxDyAQryTskSjABwKYEgYAKxUAg28lqVBYECKLO/YgoyiJcQOsl5RWlnRwb+jEF5utbcdXoCZjDe+464pWI3ypo47uXra66SDkjPTfrPANM/3CEALGYd7YW66e/euppOpySIw/AGtqYoBWDr3twD8DfAa4o6V78x3KIBRVFU5kqki6NzGpLTwpAhznfzJZkvjxVLTZalFygAOLWvUNbCjpe8yLtrkfEGSYf5FycR1mwVfd85XVmx87ft+pqt+TW+mK9XKje40pPYelTXFZYf6qgPhwuA0tm6RLef+YXfgKIzzB2UoA8b2y+Sc5xR9olhP+5brlQFgPhe1EAAwxRpIN7g7tFq4RYRdaon7RLIlttLARX2y3wA746a5PnJGaW8AYNoa5aBt2ts1tU+7uvPxN9TsQ3faaF0utEdZAHDWIlcYG0CKyE0V65pens+1rbW1ObS0KA96ezmxPbpzRa1oq9kJApCN/EKsxwE6+72u2+D84lyXl9daFWvdvXOk+3dONOx1tZkvtZrOtJ4utFkUtgGOFgsbUhvUui6FUjCAJbp7clRUjvVr3nT+YW/UU280sOoYidFyVQQRAYBgvfGcfyCbnjzMPSSpUGVA6qgAYIPpKPIqV4BUpHYGJuAtebEmgSSAl9xb20gDAKMkxMWDVOxQvzuj1sBFlS0c6l+II5A9ADDIRgbYex8AhjDGM3R3SopuF+3dZ8gWDuCOa2dudA5u8jjl+vhM7o8ICBfouV/vdfaqUzwlHoD1AUAlgSoGqpNjQhDOyPRmzq7ZEST2IPFCKYR6le/LDQqXcE7gGa3KgzrdlOeJVftGGgwiDxMnBYDGmLNtMaHFfK1Gfa8ctQ3ZeGl+TliFVW/sj7jn6OABLDM9OO8QAgfJjoxliHaMKUgfyWKRz1kuWC/fkeyWKK8Pexejl6gH6cbMjc26ltua6uVOTzot/cpRV3dyrMGX2m1L58vmFHvJh6w1RFIe/QvVG+17vd1ofNrS2fe/p+//1b+ip//qJ5q/uFA5nmlxfWVS4ZYYgc1GD+/f1WZdak9ONcS28dwhfQDArXbmYjH3Rj/CKpvM4HJZuo2w+c5abe1QDZ1PXDy3oh27Vp7TIbIuISIsS8giqN7C1hpgIazVY/8JQGEQgz6dtaxiXuylVSO3LfJ8udZyiVL1hsNVYY6JZBL2zfR9g0bYtKe5j88NKSnK9rDYzxkP6yD3mDxnQLKubp6p2255TEBQyJtkGodijt9hDugP2y6Kg5zNi5XmqH151p2GWl1m9Z12EObmpbYFhBf6U4D1a/YlCQizxbyzP5IVcHIXwUb90G4Z/O3dOVM2GHifMV3MnT3Mnng2n3mfOhyNrCSL2JOZtjgO7HY6HQzUZb3BRnU2Ux2Qmtxu7IlVM9gNIGAXE/ZByZo34kUTUAd5LmX+Mp+bTFeBvollVCmDPRe9DwDbniVIMlY1WhEMcbGyYw6SFvMJ83QFAHtPE9yOmIErAJj1C6Ae8qj3UkGcAniCkOas7VbD4FOY7cb7QE6lX4dylP4Xn8naBQBcAXNMAzeW1b7ZcLDg2jcluaaxNzCAvYG4Jc9rnC+WC/ZPCbBMe5YQw8ZeCGC9IrSwbgfpD+Utm+L31mmrOVEW7g3K1PKGwd9aJ1cbUOlopKcvz3V+jv132k8bGI99A5n3EZvC3qVuUgxjEhCcvlasOHexztR8zvPexFbNAQaDXVeKwAo4qnD5CqylAQyZJ8JjSnyOvXmSNHvHlBStCCNRoBq8d7Z7kC09f6Y4FvpE2tzfqMlNmEqW7oCzzoa3Ajj+MH57tYMGtb3yKv+X9aaGKrjhTFIyf8kFrmNtnnLBKwCYdc2Aclpb/TURMMOlKO4x9p+heA5Vb+Qfx4uhGxbYJoImggdfKwCYtZE51JbMJhokd5kUZ3Nje86/qZEDW9faub+QCsmtB5inr+LesbFa2/2ZPGa4AAAgAElEQVQbZ5obQhPZ9rsgchgADivduokngIABZlcODO/n/0IY6kE+r0n4Z6ECzlijydJ14kfdqnb2gM2srmWBG1hLxyfHOj058Tke4hjuQJw6qD14/wEZwrbDZNvX1Rsc66//B/+hfv0vfl/PP/tE/+Qf/UNljswJIgCPdrGMM1yzxbqfzmRJsc8+gN/DbaXfHxgA9ngmfsCqaF5b7RyJEIpYgO27x20dmdTF7e9uyHbljjbbu52P79zT2f0HOjq9Y0eU5bLQbDLT+PLKJNx8MFJ+dKzzycTjk/FFXQQFcDxTHFwiSxoHLQDgEc5Ju42mVxe2gIYjjyECUP9+Q5xBodlqrdl6770l+1Bct4b9kfq9oQnq7Dnmq6U2uIrUOB8clHfbQXpbb3T99lwXz15pMy0M/tZXYW0e51v4AxGdwZxHLAlnRNS2zi3GTYp9Cv1tX9MKEgVOIKO+lb7X87kBXta40emJnnzrm3r80RMNTo/1Rz/6gX7w45/o9cWFuhChmOPJi2f/uFpr1Bs4WodnRL/d1rbeD0Am84GD+IHDTj3W1k7PhPYizUeeEhMx+/96easAvpnwbr+5bYHbFrhtgX/LFrgFgP8tG/D2n9+2wG0L3LbAv9kC/+Pf+1uH09NjDfpdbTZLs8OxAur1OypQSwKMZR2dnN7TbkcxcGMF8A//5EeaXo91WJdEPimn+LMtVcynzt28c3qqX/7ud3X/zpkmlxd+7cqVNsuVXjx9YSvfxw8f6aMnT3wYub660hyQuEGuW0/Hw75zcN68fK5NuQiWbK2u8Wqv1Y7idkgywsZwHzaExUqv36y0KLbOjaEQWzG8OZzBwuVAyOHwpuDmQl5Hd+5/I/J8y1LjKwBHst0aZsrzPSobDo2LxdyMXmyYKWK1O31dTWa2+sOuGIslLK0pMAPE1Ft7WxNSVNms187126zWYTG43ugbjz/Q8dGRwV4AYNQF/T5ZdCgXAhiiEI9qjQMjqqh2r686oHlZarJaaL5daXR2pMHR0KodDpLtFiqmzOBH3u6ExRnFy7xh69wGr81a6+lY/VpNJxwAs6bWsyu34+V8pacXS11NCgN1/bytUd5xZi4M4/m8kFptjc7ONDw9UtZp6RdffGoL69PTM/3m9/+y5mVDqz3Wkz2t66jhQiGHuvrseGCLK+y90TZxeKXQjNrh5PS+tpu9FovCiiPek0IZVtzLOTbVFK7I6il1fflUxezKAPAH9x/q7vGZ9iUH2GtdvbnwgRgFJQAPhYar8czWfb0exdCRn/dkPNV8vlaW1aywoTgOGxhrX6xkwwatUtUFsz1hw6EUQaRTqX6tmA17MytKbpj6AQDbwjCpMqs8Kn9NKlwzwpOtHQqysEiO+pKBXwPSlXIhZVpRFKZQlIpbLpxU6l9nfYX6t1IALygg8m98jVHcCkA3vvJEjL1ZEZPsiBMAbBDsPZDO/841jwAasOjDts3FvYwMMAqfFKKwdov7MTHcqlUKKBT9IngOAJjShG2+uFdDmAkAxo4za+oEtXq/ZyVYuZxruwrgjUw0KxMjDTCKlQALVMmNN5IJHgd7+iAFUGdv39hep2vxTQfISh4nL55HnnUDfIGwwFUeKLLXw2ozz9UyALyxUtJ2zamoaQVQCIat6Bi1a+rXpLN+R3dGXbVqGx1Q3pcbIbC8e9Z3kQxG/uNHj/Xq1SuNrycu8IwoqK9DjbpaomyP58X9k+uHStnqJArOe1RXFN4o2CZgkH7qQkXYUloSysTYCgB4AliBy29SYEc9jmIwrcq4IB8Sg78AQigs2x4Nq2Zb1jfUXK6jWNVt6doAMN7HW50CAMOip//wcHZypqo1Zc7sQmkMOFwVmlOmr8dXsPqxsM9QRQw6tqslO7wkH7fEAjpzsRV1RVmEi0IHC1iAT+7RIGiAjJGJG4oqrwPOjExZmxTQuVdIQlQ9KeZu9hgmhDKvXVN2nGnw0T11jlEM7rVZhQIY5UlY53a1XFE8bWixOujpyyvV86EzgMeLtZ6+eKMVqtA81wArPagRqUC3x0Vit4+CMBbIdnSYGNhmDTg6OTIJAseD5XiMD6ka661V1hCvKLBh840yyoCDPSTD+vNdjnkoxBsAjyjZdtLdR6dBIhr2NJ1PtSwW/jzmKsbaHrUYYCUKDYgsAMBWyUS23I0C2CBWTAoxX8X8QSEv8hzDIrnKAK5+z0SC9PsGgOkLKQvbKqekbAPcQJlWLJZeR7HORdYEEMuEwbPDtrDqR/T/KNQy/zAP8UvMeWHVXRUcw72AAi6l8YPBZwqizl006L0Ly05AcezFAYETAGaRVkRO3+QtO2vXirJQBd0U5SlyosZuRbETDInv+XVuBSFgp5vmrwSydFC17qQCNV8LUU+u4WjgfPtnz15oBUBrG8UK+A4AGdWU9z8ppsC27+HVYLW01xRgP9oDcJV+AjBOj7RCK+xEy83e6j5IDSj86ABkyrMPmxYHWx6H/SXuElL/IH130NFvHvU0rJXaaaXdYWPAvFPigsFc31Rh21VUcXWTF768Xmr0Ww908isP1B0N9epHn6g53yo/NLw/4plusHBfr3R6dOSsXshjxAJQSGcy5BljeY3iixc3TAbj+Gpqy/whqvpmpvVqq3LNmpmH1b/fdx0WvbatbFmhyrzIe1fqR7InsYJsN9tW/LLWLbYbzdalVvWDZrudppu9Zvu6KNZbFbkOm1rb86fUBJ43e12cKnAaYA5ivLHnC+FyzNmV6jDIY4BHCQC2VXC8Ge+J88Ww3wn7XsCEHWOjNGHOxIOdlPdaGhwdqdXuWLG7smXvTgcX6BnZBxfD17NCK/Z3dgpI4J7tdgOoMemB9RvFvVlCoSokt1y4CJyeqnd6ou5oYIeB+WqhZbnSYlXoajJW1mnr5PTE+0QcG6bjK60Wi8hBJVscxXK50WFV+nsscMNpg3UH0lJki1ZkuAqoZKzfxGfcyCC53vdstFMExY2aMw3SFO9rxZcdSBJZgzHj/EkDiOFG4Lma7xn0iWflTFwDwDH2/OwABxLxbsWiaUeAuveyEFlQW/MIAV+w8a/jIMH7ktNL7iXuRSlGpJoLOe9AjDTFLH1QJUCzGj71LzhTOGtzTTgYcVXFkmgdFMC5rfSZQ1lrqsnJKtf01+CKsA8MYh+EGN8T55HNzvti72uqrUSO6nOvguvjX3Yz9U6PdHQPB6CWPvn8mV69ugiAu7Jpdu560y4xxOh4Lsze26M4zzz6Lv2w22tohcsC10UG92Zn++iVCY7M7ZEZzx6a+b0Cf1nnIys3LIzj55ViOD2s9DP+PYrTkvZjrjYImciL7usQiVKkAe9rFW6lDg6b98rBh68mSvnDYp8DANyvHTQ8bIUOlbMzyt7Myt+650JiaBrugLhNpP1WIoX4eVQ0r4polSTsvhbGZ6Vm9/499v0BAEc7VRbQJlHwd8ZS2qPz/6o9OLbGAJi8H9toAPiIUgjnAdoH+HRTa6gkI5j1DBVwMzfRlLNcFa/Bg0SJTl+17Xmy5IZHEp8T5x7POW5fzsxhAR4W7Nzbxvm/tBkAsEFg7KABgKlBEM2Q3GnYjwJ2onKlTjCbM4/LZz7I7RCrz99MVSxL2RAkZXMHcZRn3tCi2KvdO9bf+U/+Y/3KX/n39Yuf/lT/2z/479XL6dLxTMnOBjDmvqg5mKtohTSRUZCmsHAPx5ler+/9JoRKzvGcPVHU+jxBxSCRzQZZUw9O+hp1MjXpy1v2rJCmgtRbHg6aFisd372ve48+0NHJmSbTuQFI+sdyvtCC/VrWVvvoWNNl4b0aALAz6VdE0xBbEk5DjAvmIFw1jkd9E61W86lefPWFazqcrbs00m6rZbnQ1WypN+Ol9yusN5DlO1lHg/6R+v2hWp2Otlx3i0zqvdYidqPrmASIANPLK73+7Kk204Wa5P+WAPcQLQB1OZdyTVW0UcRF0D9QQHP/AL7EDNWzTOeTmXPsHz55rF///m/pixfP9eLNa03mc7V7Pd15eF9Pvv1NPfzoG/rXn/xM/+KPf6DPv3rm9R1vJOaXPS5K643uHJ/paDgyofHy8kLz5cxE3xH1sG7bJKXVfKZ9Uarb66mZtbUWZ96tVpDiIP3v9voXV4SL3P65bYHbFrhtgdsW+Dpa4HZC/Tpa8fY9blvgtgVuW+C9FvjHf//vHkajobPvDnsKRnUNBl3b7WJTOZstXd3r9Y5Ub3TUqOeaTpf6+Z99qi8++0LlYh6WS9gHloXBXzLU2Bx/+1vf1unxkS5ev9Lk4q1Ws5V2q51B4CePT/Xtjz7QB48eu/B2BUg8vrai43g00NnxUP1OU9cXbzUdX9q6d7k+6Gp10MKHc2yRIkcYwJXiAUVkCglU0ChouQzNwbnVcpEQxTGgDwdMLJxsrbrDgrGlJ9/8thm6FOIuz89dpOm0yVZrWXVCtYPrBADGPjjvtDWk3QYDH6hQ56Bw4BoAsCgoc8hYlWTXkrmVO6sNqzfUKMvZ3Mf4o8HQqgZ+/uzpC+V50xlZFLKwrwLQoQDFNWKVZ3tG7D+bKEw2WuxKH7K6HN7OjnV0fGTwY7+meE9mYmZQegHzuF7T8d0TW2ANsf/UQcvLC23HE+XbjQZYWM0nWhWlxsuN3kw3BoBRwHFc6gMwYelVrlWgHmm11bG6GNbvXk+ffqntbq179+7rL/3O72qjnlb7TOWhpWJXs+rEGce7tU6GPd09HerUz7ntAux8NrfK7Wh06mIASgBsKlHvUsxcFQtdXbxxX8uxgK1t9PLlL1TMr22bduf4VMNu3yqWua1Rydhc+T0MBmaZr4GCAxljrTxXUZTuz6tij5uUcDmkEIPiGfmE1ZZVAb/KFktM5aq4Hv3Mwb43OX+pRhNKospGL6l4KGQDggUAnL4m1VsA/sGGR9kTuZFRfLS1nFUu8YFV/6ZYTAEhQM9KLVxlcEXOGQV7XlhUYlvlQ7ZfARZXKjsDLTWKVpViyfpd1bERTOoyyjHOC66srAPBjizuzdYMc4pN5GyGPVdkkKEKrtUaahxqyvYN+T8Ki1aioiIIm+iSbCUAoQS8U4BnXDImYZwPsY+EEAKhpChcJAMABttpcZWpTYNFTmEBtRCFmI3Hu1VDN9aOUWyypW1yKHA7p9xR+s5hj7IzLM/CAjrQJkghFEd6zZbtKZuAre6v2AwHCcQgXCraUyTuZyhhpZMultBtDdooLAuDWft93QAwhV/s4nAGeP3ytW3dIDD0Ol3PWWTB0l8pXlBADrtkimUUnULFttkWf64Y7kJ9kP2j39ABXbVqqZ7nup6/A4ABrav6uefPRtOgL/Z7KFKqz2waXODGQz2HhXrdAHDNAPB01NL5dGVk65RxhYrLfT8UwHyPi4TzD50vFtZqBq0BQqpCrZWskalO/mmrm/szAZ/LTWlrSP5QnIQ4U662Vu/iREAR3HaCWOcB5qOu9pwKtIfadh2f73G1vcm+dvMkpQ0qawMecAmIW+w3lT0Y6vjhqYkvAFKAwLwHKvVup2dCCQ6hxNO+vpir1uqr2NV1MSn07M2FK9394yMd37ljENuZY1hPcu/JZpkiMKQG1kQr1XjO3D/PmLVuOlW2Pai9PxhcByzZl+sgL2yxZH3nh2w7+BSB4Dq2UfwA+8t9TY8/eqDT+6curJ1fXWhZzEOJDhpFBX69cVE6Z01xxl4ogC3+zN5ZbAOQVH+45urvKICxfg2LTQge7wDf99VYFXjsgmXV/pU1buobzv1dAHDFDdEfK0Uazy0D3Pegizxc5gCeNwSOzYGcuACAfR2W5Mb8FY4JYb2PMnow6Ls/0e9ZC1D/MsZRJAIA11BiJhyG4mXYZAZBx8B2igQI9XEAB4yrEpTXpJ0AjnkWCeN2kbrdTlJ0yB22baZfHKwQ5veOT3p6+PC+Hj96pB//6CeO4zD4ZLAgAIJK/Rw58QBj79RvkHD8G86MjLmZWd7gL2PqsHcBvwRYSRny7L0gCjCX028ocQL2LjdYiUZ2qi2qD9KZpF8b9fQbxz1la+wnkfngryK14I0deLaZSjVVsDbjWJA1NK3v9c3f/RU1zzr68qvPlU9L5au9auu9s9g7GVb/ZD+v1M1zq7bwZnSWt3MbWTP2BocovvM9+6hO3tFsCqB50NGw5+xf1v3NoaGjew+trl9OpyY5hPXu3lb6gFOTYuk5w6pw27LW1Wvm6rdwHMi13G41JV5ivdL1fqvJfq/Z9qDZJq179MHYfoRFf1Lh48ZA32Iv4DnPe4QAAAMoDsV+5V4LKJQfpA5gE/2OxwDYy/q235vQdHLS053Tka3oN5tC5WrhdiHnsVhvnLNKdEg97ziXl5xyW5+nHGOU1eVsqeJ6ruV0kfJfw5YT9x33awNWQeCBKOd1BdAMMIiIBOan4yO1j0bek/YHXa3WhcrdRqvtWtPlwuQjIklOz84MfhXTmZaTiR0NQFMaWHLuQnXv+W9LRnJYJHuLwzqNO0MSSBvYM7kpHC6cj1ptzthLMY8m0hrK38gLTu+VMoJ53wDO3ovyqIA0MzuCSBOkvvTLIYiN7PHUFjcAcPgJew+wxurYnT8ALdZq1jjIOuiucZ6BnGCrZgPHlRVzUuOmzNJqPsX+2Y4KEK+yhtdA214bjI0ce+8hbYkfThq8J4pIyCSQywCAmUfLVawtrHUb23kH0Sk5miY1Oqpl3FGCkOCM5QoATgQAbJ29lhz2KgCiyC89Hql3eqzVYacvn5/r+mpqohqfARmUeacFuYV/Z+Ul6uoUUQDRKLEQ2Uvxb1q+V8Z49AHIC8xRfgHUwvi1jUi45PhevI8NoJbJs7IxrjDZiphjQ4WbzwsCFUdJ9stEDtlGml9OgHj8bnLkSdnLzP4oO/05aUJnzHstSkRQwMqBDhrt9z5vtb13q5m4SBxGlfXL93b04FlX2zWTYKP/VrzL6LeJ4GcAOPp69OWUd1zN8ZBBkxLYXy3iD3IoIDBnAhN/AHixdXfGduwE7YBQEYwgpR7Yq8vg+2J/0IyvB6kAEEaxiWa0ykIGyCY6BKMtkxoqADgyXAFJ+RycCsIHOuyAI4oDggzRLIwL3pUYkoM69YMVwP1GXV14J7WDWiaK7Lzeo+DFYYURRX9BPYp9OGRAzuMMXM7cjI9uu+mIFdS/tC39DPXvrGAPn+s3fuNX9dHHv6Tp5Vv98T/7fXUgW2I9fKhpNlulMRNkCe6D/RnXkFjDydkhrOPpt+yn+brGWcWDlNgczoI7z3n9ZlP3jroaZi27jtRoP0dlhKKb1ryaL9Q7PtXx3XvqDUd2tkLhDDmd88cSchwZ2t2e+y9nXcYGLmnT+cwRAKylOM8wfzIHDXpd55J3Hfy70fQap62xz9tdIiQAqw8bTYulzqc4aaX5bwcpLyzbe/2uuoO+3TBa3bZZaSiAO722AWD2krOra7347Km2s6Xa7HGIgCfzGSLBLrKoSyIAUOGmCAxH0bD/pz/gLNDv2dXs7fWV2+TswT396m/8BTuT/OLLL/Tp55/5XNnud3X38QM9/PADnY+v9ZOf/1xPn7/yZp660YFzqDdg0vHwWP1e32fS8fha8/nUZNy7d0/16ME9r6vL6USzq6sg8hOPsSg1W660ZD/BGqWa/uU1uvrbP7ctcNsCty1w2wJfRwvcTqhfRyvevsdtC9y2wG0LvNcC//i/+buHfr9r1W2vm2m/K9Vpt9Rut2w/ej2Z2kas3e6r1uxqMDgxCHx5Mdb/+4MfaXJ97WI0dqwUwQH4UFiq2dbjDz7UoNfT6+dPNb081/xqqg2W0o2GvvWNe3r84I6OBgNboc1nE4PHZHvCthxxYMgbWi2mmo1RJK3M9h6X0mxNwYmcukYcVDdkDVEgb4QtdDtT1s78d/Jve/2+lbFr8tAosjUatoAt1+SzzbUqCxdUj4+PXJAbX16rneUadHv+CqO2KnShMPv5z39uVQiZvr0BB6woaG/22FRH7id5aXzmcrlw8aHf7drSlaL1Yjb3K+xFU0bpbq+rq6nzvACBt7uNVRL9AQedXO12rsl04s8h36fW6mi126nk5JLVlfXaOr17prt376jb7RgApajUbGBlJb05v/C13X/8UGd3TnTv5FjDvKXi6krjFy90mM/VxY5qObNF9Xy117hsaLbcaDkvbAFKUQKbMtrIFsMN1Mg9tzdqw1evnqssC52cnBgA7h4/0iEbqsQKdbPXZDbT1cWFLt+8dLbQnZOh7UxPhkMzgxezha3Am40sWfDBCicvmWtaarVcmAzQJe+OQtJ+pbdvnvvnFE6GvY5yLG3X28iyQ+FcJgtEbNWyzFZbVLg4EFNIQ025XAKaRIEjQ+GDpWITe17UdBxEq8CzqAFRozBZPamrKj9nA6Ipt7SS1FYFeAs2UAEli1lbuVXig8pOLFn82SaV36Vikoo9Pvwni7eIposikMtB7pxJghIl0lDP8owi5tbgbzD96858dbGMooKzUVE5Rs4mCgIrOW1hRiFtFdVelEbvAcDxfcrWNJgQSqEVxArnSh7UoF8AOh/CJrNOoR675END+QGj7gCRDAC3mi5I8Xsr2t3Fhig4M2bDqg2BUVODTsdZarXtTjvIGRAubM8VALALssb9Ur6owSaeO20IaBjqMCtODZyGDWdVqLNNMmzz1B5UfRt1kL+wHSQbygJanAFQHqimHvm3KFr3ZCQuw1oVkCkpiLaowLYH56XXNwcNs4buDAGBM22x2/X1NHRy3HcBCQDz5OhIl+cXWpFxmmwssUkvl1tiuaKgRnE4ZUVTOAN85bnt9gCb0UFt35wq3K6D0l3Cz9QZwLXs/wcATs/YLo8UAgFHqkIetrEOTAv1LmBhvQjbtH0vU3na0VuAhPVaR4BqKAYodHItWJdy3e7UFBhRFLcSABx9scr3tOoz2QYafcgaJuBgH8mcVhRLkzwA8CEuoehj3oP8gqraxcoNlt4rF0uZSynGUfgCAHa2nLMQ6WPxfaj0k/Te3nRRGN83Dtp36tJprnsfPlRv0PU8Uyzn7qNYZXbaPU0nOEKgmpQmCzQemaarvc4nS72dzG3PN7yDe8KppouFQWAK2hSuyWgFYETdewAkYO7Cnr5FkYzMuLAa369WBn+75DqirgaUtDorFPRlUv3YMjip2irnAtto8pxQxTbqevKtDzQ4HmpXOxgALgC0EzhhK8odWbiRU4hSzwpb5g7mPJTKth0NO+0b282kmHNJF7UjahwTWgA0AanJWA27dAOkCUDlWusUSW0LGAQawHV+kTZeLQutlzFXuRunirdBMfrZe8phxjLjG+IXgN76gHY8ZXRvIIOEasu5zXYSCVUw+dKjY4qBFHIhdpAVtzEBCiC8joU9a0ayKzd0R25msuhnLANI8ndnZDr7NwHN7BFS1mDkHiZShskWUYDmvvkp5C8yuCmSr0wSqdk95d69Mz24d18//+nPtGJttgwTW/0Kq3ovy70C77w0BFHHgHVSFeFoUdkYM28DCmDl6qxN2rwuFf4+5fYCaPH/91GMZk0BOLfl5/6gh426fv14oF877ugwPVetsbNymedUW6KoZu7PtD/kmm+3WtR22vdbuvtLj/Tolz/UcrvQn/7wj3Q366q7q9laf7EoTYBB8V0sFh4T7BkASivXA6utkGBhDdrruE+hQKPflAXgQU19rChbmQHRfTPTyQdP9OLFK+dAAjyOeh27CEAGQQG8gDSCsoxxTX75Vuo1cvVaXdUODYO/V6uVLtel3m53Ij3QQAh7BsaWcd0A9ohXsVsFQA0q8rStSOLlakq2Ii2UcpFlCQkgbzSUMdViV7mO9Q2LceYFgDPIYmdnPX344SMr7HDzgQSES8J8WZj4hvtLvd322k9rtPtDEzXxzAgrzFKryULLMZniWDInBTtZnqmfOguZtYAxktYWhqYdoVlf85bqw6GyQU9t8u7b2OEXYTNOHraC4MVe7Gg00hFWnBAKx1MVV2Pt5ks/B5TA5P0y3nkerNeosTwlWyEYFrHV4LlRYVbgb1r7DApvKwA4MoGrfZd3TwlJi7kG8LciSwToawA3IoWJNjXptMorZVz7c9P8FGMvWYQbgQsrfgDgdRbzLHMg8xMW9tV4NWmDPsZc5v5hY+Z43+RGEXbQ4arAXNrptv1qcU6bTbWiz5Kx7WsK1w8DoNxXUtFCZPLZztfQ8hqLww7zNuOJvOAqf9rbKE9OKY7B7hyVMwGgVPqe+YHrtII03F7YMUIEqPfaqnfamq3XuhgvTO5k3871YxfNXAsAzBpil4EyAOB4PtH3aU3vT9M8HREs4Vzg/eZuH3MRgLvtYmPPbCKl2y8Uv57Dq/vxPBxrYrjpsAbgYBNrEG283oXbwdpeQ8yZscf1OmXJdVjW2kUC8D29h62yEwAMeGvSh8lIYb+CVfHwcNDRXhqhxgZMdCZ0LNCOWGBspf2WuzxnAQhpKb7o/XUybetiv2uSXrAiTFRI5wADvckJyESNlHnP8zIAbDA4XHrY3HGvfCxkTO+bOTPTuU0ooI9C+COKqab5dqfxequr3V4zSQsIpmpoi4V4YkvglgO5AaDbduSA/Dw/7/0z7yFNaq02J8nOnacP0JpD2DMAvA4XGu3EFqzfamjUaqiPEw/q4iR7NxDvjlQz6GuFsclBOOOw9kNorWJT6kHAwKoaW2PqCliN7znL0C5N59yOhgN//uTqtfetLVwb9jVdXy9MxKhIPJDvuF6eOe+JS5CfF/MKBDqUqyalQkALkqhdjmp7tepkGLO+1HXWzzWAVMm9QAywXXPkiR8aLU2KlfLBUL3jY2XdvgneXBNZ9hDwqYc4Uqeeqd3tKccZTDVNpzNdjceue9BP7t+/H/sM71tbqh0giTQM+paLmQn48JAhaQNQc8WLcqHL2djtE1bzNS2XsT/LyRfvtdVst5V1O56f6lnDjnLdTtuEl+Vkqme/eKrtYqGc+XjD/AE5r65izxkLcDYAYBToXBcEftb0jOiePFPeje8nixidADAAACAASURBVJlzgfmsBx881i/98nf16Ref6V/+0R8FiZW9wNFAx/dOTXZ9/vq13pxfxbObLLwParXaqtcg6Xd9DgznGpwWSvfZO2dH+ujJY7uVoYy+Pn/rtmbOYl6bEMVSsjeDONbUP302vsUrbqusty1w2wK3LfA1tcDthPo1NeTt29y2wG0L3LZA1QL/8L/62werB46H+vDJIy0XYwMbqAtQuqKOYBOetwdo3nR6+sAvAOF/9S//WC+fv9B8OrFtMuAtB/CcLJjRmR598JG63a7ePH+q8dvXunz1UvOrc7XrNT2+d0+DTlv7delDByDw1nm3MxdDWg3AFQoZG21LAI1QmRQU3VYUZWpq4wGViqsUtFtZru5gqFa7HZaTg4HuP3xgpQHqzy++/FLj6cSHqUePHtnu8fLyXK9ev1CW1XXn5EjddkfL+VL9Tk+D3kB5I7Nilzxd2omiyQ9/+AMtlgsXCHNybLF2w663flC5XRsQhoHMYY+iLao9ipff+uibtgjlJEfRdjqZ6PWrV1aycE1k0fJvOFBu9hs9/uCRRqgpyL7NWxpPxy6ak3vc6Y1urLvwvCQX8/Tuqe7cvWPr04vX5yqXqwCA99JXPKdiqTsP7+nO3TM9Iru339N2PtP5l19qg6oZAKRc+t8tS2mlrtbbmm2Up1djrZdL9fJMbYrpHIAbmfqjkQ9mFGJfvvhK0/G1rRH/wvf/sr7xvd9S7/i+NntskjY+fL58/kyf/PTHKudTDTu52/wEpRXPdrHQ9eW15jPsuqKQQQGX/GPy/ugLgC0UcSkolKulimLurDM2CBROXYRLtXYKoZAXOOwBhtpmthXqrmaWW/1AUQqQ2BaiAIjYuGJ5Rb7fGlteMqySesrex1Gsdz5YYtoDuoWKLIplkWWabOGqr/8GABzqxkAuXLwxIBwApdW4KU/SQK+BkfcAYKs405ao+uhaZKiGsiEp3FyzCUY1hbkAfxvKen0Dfwcs8yhUoMYAAEbtShER5rhBRcCkpQFgxqjz5VxkCrZ7WEUnE2W+NhvODTMADOM/z2wralB3tzFQROGW5NdMWQKAm858IofUuWSQGrD2RfWTdA5uE3vYhiKxl+ehJLWEbhvqX4AWCuTxcDy9hUqEIgI2a1jVNl29BmAuVuGfbEVOq2lLRu6FYhdqGucxWokK+ESBLh6+v7jw7nTEUMRut+rV6hpgz07xolhqjc02xcVGTVm75falEN1mvirIv5VOek09PuvpsC5UO2zVaWca9HtqU8hBqdBsmvxi9dP+oPl0YXvjjVEZsglRrAeD3aofFzhDOcazqwrdFdBQ4ZkuJFEBS9bbh2ZL1/NCU8ge+Dc6BzMBxQlUq+wlW02Ka9TuAKbIT4+Bw7zv/kDeKYq+fqb93aHeQuopVupRxMQ0gOImLQlgyXW6P4V6twUIbwUUAHAU6WyBScGMPGVeFKbrB6vL6F+UpAB2sdlDMTLodbRarQxqNOoo/XiWACJb/5zxwfzF/ExRbrtZB6CBcgrLY4p7VtqEOtmjPKlxPKabNQPAh6Ncd588UG/Y87yE6mINkM911yFPLZ1dyNy32Tc1Xx10vVjbWn+xr6l7cqreyamava6uUFNsSvd2AAbslZuoE5Zkca6sksOWDpUVgDfrFuMBRSoAcG93UBeb8g3g5M6ELMqKWPNiQ4tQlq5dKbspgjq+kudIZmo304MnH6jRbmm5XtkCmtxlq2npX4ytHeqUAICdj54URqiHUOt62KVx8z4AbAJMKsKbd+BMxFCO2zIvWUSHBXay1KQ2bNvuNMFaoY3ElL4fADD5rVGMjt8JA4akhKdYajVggABWEZHnCwCcCFr0B9tHY8NpC2sA270Wq7WtcZnLju70PC94ToAhtKkUwHvVaetNFOsNGjBHMJ963Ozdv7i/sIwFpNuGLSmAHtaIxEQwZhP5x2tHAn+j2IuVdihRB8OBiUjT6dy/06w37RAA0evq/CoywFG5MxeaqJOcJZxvWuXIph1fylVEveWMSFtU46CyD8tTgwMB/KKsqwDg8sZFoi6+LwBwWLFQNeGSsg1FFe36jW6uXz0Z6LujXJvL12o1ia6Isb7FxGTfUvPQVn3X1nx/0GV9q+2drn73b/410p31+uln+vynP9GdXlddgIQtJLCVC7QQ5lA8O/vWgMK7uQjCEIAMKk6IcyiGIvebjGh0UPQP2i73mnjI2xo8fKjPv/pKy+lM3Vpdd46OtJjOVQDQ1cI9w32k2VQv72hfbpXXMrUbuS0wL5eFLlYrXaw3eruVChS3YXDg+dErfAIIDRykOY8JNnLVQ/HJvUA+Y37Ns3A4MWAM+Jtlyp2Lu9d6vEx+49FfcF5YrsI2+uS0re9855tu6+2W3OadlquFxrO5JstCzZz1v+Xnhup/cHKqbm/ouXJxPdN6tlLJGjMtdGDSINPTZI29+0GFuaJoNlhZAdhWSoYCeNdqaI89Zrcd++Ia9q5rk6ZwBGm085jralgRd3SfOZA5arZQcXFtVViTfHieU5ZpVa68VrMfsGtB8tG2/XACgL3lqSSRiQsX8uBQBUNu8y4lqX8BegMmTOBMlZ3uvGDIYgFoMlaZSVG/0w8gMaC4jQiQIHaEsjQBpWlv9E5tHAAywPiGB99qeK5hbYGgCRji+QPFbyIfsvbgRsJYZg3kPgOUrabDmvJ20xbwg2Hf5NDLq0vN5uyDg9Rm54METHPf7Bf8zLDNzcn/5Rqafm9cdwCq2HsCAHPus7W4jR/iPo3VpegGr5XeIoR6nf8H8YI9NmsjOeBbnBawkSVDe7/TZAUxNr0PcRV56yY7m3Ma+yTAX15wibgFryF8Lm2BM4atEmyTE4422OVmLa2IAwAEdnZoIhR6LYqs4pvcXquCAwyGNBH4fPwM0L8Cd8MuGvCTjFwZWGaVMABsklIVZWKI3vcOWGQ82utP7As5dLEvxdo55uNwGQGGGx6kY9wIMgBg7LXTM4OsAqnJsR7RxrwV9x97lErR7AOGx1D1h6Hw50hrCQD2nFiBv4xTu1ywh2IvCzmTiJjopwCGMb5C8cw4iBWK8xUOWHFt7E/IegUAnm13utxs9XKz1exw0ILMeEBzNomWzMe9VzUFi7Qb9kVym9Yh2jIukzU7Z4tko+H2sk0+e3N2epuVnX8y7dVtygpZAOBh1lQPoHWz1s7nRHuGux5ALJPVsCmGgrMwazGPvJ0z1iDmotqFOBFtzX8YXNUaLQN6xHkAItM3cOeIiAhcusieX9rdy9nPJnSv1c2ants5P/ZylLEN39+yWGvQb9/kibMpM8EEJTsORw3IpFKvLo2yuoathtrcB0S8VhZ9jTbLc8/hjU7HIHBnOPK5C2IC+6rXr197/3SoNbWBMDY6seMVz3Mynep6PHatgb3Yh0+eJKedlM2830aMABErq6Wuzt8axD4aDhzBBNEbG+hpMTWBgy5LxMFszhimzWpqtRtq5tRgiFGA0J5pOOw6X5i+g2vTUyygF0uvIft1kDpQky9xvup0gvTrsXXQnbNTjagzdCOGhzUPtyP2aMW60KxYqliXnuD+5t/6PT17+UL/9x/8gWslNsvHLazXdibwdFFoNi+0rzX0/OVbO8Y1mlwrLd+wihd77LPTkyBkAX53c33w8J46EPNXhSZX5waAIRdcTwvN2aez72/Ulbfb+t9/8OktXnFbYr1tgdsWuG2Br6kFbifUr6khb9/mtgVuW+C2BaoW+B/+3u8dyMM5Phrot//SbyW+M6z7pV6+eqnZjCxAipYd1ZoddXvHunfvA3388a/o5z//VD/64Y/0s5/+1MrPxXSidqerB0++pbOPvqdf+/5v6xvfeKJyNtGnP/2xvvrkZ3r55We6ePlC90+Pbds7vb5WsZi7oLTdlDp/9Uq7zUGdFqxTtuQHBF+u52x2dXUGx1qUFLZQ82Lp1HSWYtbu+GsrbxtQ4gDy8Xe/o4ePHxkAxnLu5598opevXln5C/MV69DLi7d6/fKZLi9e6/R4oFF/4EIKtoH7zd5gaFmU6nf7VlaNr691cXHuYgRAYiOrq9vvanA0UN7NNF/OVWvCaF8b8FzMVmHPd3ykhw8eajQc6T62TZ2ufvHpp3rx4oWtnQEgKOSQUYyiFhXxB08+cIHHOZvkRo0GPgBxiL179sDMXoC9OXavjYN6/Z5tNlG1lYtCrXpLg/5Aq/VWby8vbb+HDW8ra1rpMmq3le93unz6TJvJRJ39Tp3Dznmj5Qar4I5W5UHT8Uyz8diWu90cdS7/f6vTh4/1+Bsf6N69uxp0c/3oh3+sy/M3zh3+8Nvf0a//9d/T4PSBZm+ufOhE+TCfjPWzn/ypSQHYWw07bRc+y8XSGdCT8VhXF2MXaShmwcK1FSkZoxQYyWiEOb1NRSGARnC9BARwDqQo3A7HKx/kabNOL1en37f6kzwhbLiArADVZuOFtutQ/wJ8cvDLKRKhHLX64F2WtHNRASsS2up6hR3eUrHJ2WNRqAkQOIqTBnQrZr/zflMB04WPqkhfmbcFiBvKtHcW0BRiuR6LCRKIV+WZ1eq0Q7QZP7N9Fgd023MGAEyRFsu1/smxWp2umdaAHgYitrwC8AQAJu+J/KdWA4CVNqdoEhajtq3kEl3YTnoNZwCnnCqrChxymPL6AKK2VjhSxW3WM7VqbQN0zVZu21nyAVfYM1Pkylr+OxZ0kbEWQB3FUdS/FDGdtbtY2EaRPFTrBSneoNpNCmmrh21nXDHto9DFeOJFGwGwAACjNAB48RNw/8L+OzKdrNDaAUQCVjf84mECEDqT7CANsMmH/JKUaVgAo4prUc2x3VsAwBkVsDVZugcN8roennbUOnBvsitBr93Ro/v31et09PrlK83GE+0TMD+5KtwWFaBbWfLZztVAFHaDYR/arKOgDWtKir/8CQVJWDBa3XHTL2qaLndaUOh2oSz6tIkTFCRR/du6jsI4gFbIDAP4CnKOhfV7VNAA7Q17Xe9Oe7peLZxRWi8O6gC+Uui2BXRcW2VvCBBS20ch0MCerRNTkdaKlhg82EDX86bqGYVj1NxrK+Gw96ewbYBotjBIxjyEctDCEOfMYXeZ8n2TbTWkAoOQdNdmzZb/kXe4t5KYZ0zJzzXendQetjV6MNLoyX1tm6HcoF0BM7Cxn1yP9fbtpVV5uz1AXkubQ9PKXwDg5a6uen+gWrenfZZrDSGB/k31sVm3ZeoO94LlSgfajT4DKGA7c0gSocqBCLNZLtWv1XVUawoYp4XcuCydBRxqZYAeSEm4ZMg2gzxXaulkHJIPnHVb6gz7qrUzg6OQL5gAAR2Zcw9bcvekQ7m2KrnDHMMbWB2Esh+wNCwN+WNL8Per0qmee2Pt7OzgRlLFhFWnX8mSme/px+12J82dYWvJuKagSoGV50JFlz2DsyoNkkTeN8QJ+iVKZF78IXoB9TRzy2Jd3GBFUXSOccOUwXxZoky2eqamZrtuJxFIIu6LWEYaBD54zDc2EFPoG0kZ5veJo6pN+dO9oSqyAjjZkQLkBzCe/txkUmNDn9RpAAZpjxGqPiygIxIBMkkAQwEWoZx3AdoLgxHHZIcbmbKhUox79f+GPJM1VKxQYQdRiWmJYq5fFRDsTGA569f5wKwr/N22qyiFQ60DmQigBuLBrij0rbMjfXza1ZPuQZq+VYe5CJvXMpRmtUOuxqajxjLTJQXXuwMN/tJ39dv/2d/Rs3/6+3rzh3+ow2LquQYnBtvb7mvO7mWywbq2WKwNEEQ2ZcxFRGYACkHCA8CDTMFdL5dh/2yTjH1N/Q75gS3Vux117p7p86dPHcmBwvf+yZl25dokwMWseI9Y0FROtiUqsb29ENwO54tCb1cbXe4OWtJGqNucm31wf7RazorZFFNAWyf1rO1eU5H57Ih1DdIJ5JfSOa0MKda9HgQ78hEXW43PC7XJ4nQuLUANBI8ALemnH3/8SDmqyn2p/WFt0tOyjCI5Su56hi1n7hfAQa2Gynbv7N/pxViLK4DgIpgAyTrA9+OM59jjeN5m7CVSmx1R6vSNmgqIfPRX1n5+ab9Vf9S1s8ASciT3m2NV2rbl6El/aMXvZjLT4s2liS8oncmEbKLKPzAeARB3Bq1q2B47V5W9IH0j+jz9P5SeFWkk+rut/8uN509nursfhvWrXRUaTfcnAFAANAAoyBZ2H0moJ+AlgCDNwZxpBX36GO+/KicWD/xoH/qm116slWmT2kGj02P3y3JZes/ZBvCx/W/Nz4DvIQJUG7xqfgr1L4rBWJO7nYZOzo6cZ9ruZj7PXF9fazye+Plwb6x59FX2wl7/ISTUmQvbkaOMzS/uNijXksV+csUOm2PA3JuJPIgk1drM8m+wMZEWDZyZNHKILF7mWtyFDntNypUmq72Jc1ase56CqJGstpP1PopF7s8Z3HafiWfJOu4dciIiWHEbt+Pn4z2MbYzTz1IGs+2HHZ+Qco3D/OAGxE0C7eSU8749fnJpADgHFBdkl433sYCBfD4HC4AtALcCZX0KXqY/hlo1nE2quAzbOTPucSBo1HRUP+hEe3UAOO2qEpb9Ju+474RbkFXB712aH0daHjw004vP9zUwFLYAeUFg4Ia992d/AYie5nUrfKtc4NS37VZT0VGTS0TQ35I7C2Sa1UZN4lAcl9I0EahEjVqv66ezqQg1WjUaWkKChJRYgbkQmYiRSYyXQ53TARu9RgBvkGltd818WDcB0hETHo/7ULUT9bGYGsEeths67jY1amdqrFc66bZ1Z9AnkNdnAtYLCHOQlOfLlS16zWfxGSUabV1ypowM2yASodoFxMWKfGNgEGDaLhk2ng4nI84oOAKwttDG7OsBwwFouV7OsR7TDIrNRv12wzExrD+L2Ua9fuMm2oedLvmxa5S1kMeX0jCXjnLZGvlOr+1sY96rm7c1nqy838r7mVq9vvatlnrHJ/r2d7+nNxeXtrmGuDeb4drGGScmrP5w5Da2qpYYqyVObaXny9PTU7evSW4HwF82jtubWBOcbWgy1qPRoKe9HVQAoncaExG2KLQsmaPrmi6oU9Rcs+gPhrq+nJu4xTO9e9bRyajvtZfx8fTLVybyVXs4oiSWgMnNpknq1R6Odvud3/5t76+vrq51/vatCeZYXfMMnr14Zlc0xgMkoe//O9/31y+++lJv3r71AguxsQlRv9PWAt/qWktn9x7o0y+e6cXrC82KtbqDkesCdq87SN/+9re8910tZjps1joadk0MJ6B9NrnyPFqrNU2kxBqimdTX7DX/59//w1u84rbEetsCty1w2wJfUwvcTqhfU0Pevs1tC9y2wG0LVC3wv/53/8Xh+upC9dpev/rLv6Qnj++r2dhrfHXuTNfxeGrF6dmdB1IdA6uW2p2RHjz40NaEP/uzn+kHf/InWpcrXZ2fq5G39fCjj3X349/Ur37/d/Tg4SNNAVmffuEMnfHbV/rZn/7QLFmUn52spT/94Q98cMYK6/z1Ky2mM+03ZHuWZsf3OnVn07RaHWV5V7V6ZoXdFNtiWxBjNdS2HXGt2XJBDJu43/z+93V8emL1L+AU7Ner8XUobfNcs8Xc6uXp5EqvXz5VzezXposO2ARi4eW8q4QArlcrLeYLM74pkGP/6QMlWaCwW7FpnmO/tDW4PJ/PfSAH2Dk7O9WHTz7Ux7/0sS2lrq+u9f/8wR9ovlj4IAmr9c35W2foDEaRq3t0epTUeHt1+mE3bXXnbq8PHn7oQwhF7XV9Z/Y91wJzdrlY6LDeqd3K1e32ffjHAhCrJIqAKOY4kHcbDY2yTLPXb7Sfzw0AZ1z7HFbrVvOyqRJ273hmi0RUUEOyopON391HH+jJRx/p0cP7Oup19Omf/cSWURRrhid39Zt/9W8YAL58c6mXL19o0O3aSvOrX3yqF19+oQ3WzSid1qVWHEoLXoUziHk+KFwAVaiDoETD5pCCdtj2UUgC4A1lVSV0Ql2AlXm7C3sbhvBO7V5XZ3dPNTw+0eX1ta6uJlZmA17OxnPNrufaFIBzqBDJFqagUoG6YQnqLvB+wd6KtVR0dI4uhfZAZiumvuuBqfjuekdy3q3UvilG7B1CnJRbVZEnMiUDYTYP36BLAtwS4GdhggEECuEpU9cZ15tkfRYFMwq0Wy6s1XL2aLPdseUbh96QByb2OxlW9VaoCLelGnuK5wAu4Qfp/GI+j+ty4bBSIkdlinEWWbmcswOo43tbQ9P/XIjEwrvv4jNFGgBglIdVkbeRtTRbhi0uxSuY4CjAIQAM+3312x2zyFeoXopSbYo9FHfez/5LCgkDmQmQBoB2AZFiBz9ztmPYF6O0ulGg+jO3LsQGKFnTYQPDO7KKAeoovBsGIPdVAQCjIOvUG+rmLc2mc602pWpk3NF/UlsBIlBBAkzLa3sddSgQHTTotnQ8GmrY6+vxgwcugn35i890dX5pO3MeYom9clWXTgXN0I0nJTZqExdmsZMkqzeKtih5/O8AVVP+KaAgiuvKtnG+xvI1ioQGCpNlsIuyPHMrfhl2kVkWKPT/x9579Eqa5el9zxvuDR9xffosk13V1V3dPa7HcIZDpwUFiSCgDyBB0AfgUgvttBKgDyBooYEGEigBxAw1C1JicziOPYYccKZNdbmuyqp0N68P795wwu85572ZPdKOtbzZuJ1ZaeJGnPeY//k/Lio2DaygCEsMEGKfu6mXtexUNVpCoJlL05XSbQTO7C8Ypn1QEwU1GZ8xbzIDxoYMwKBCosHDPHLOdooNHjZ9wd6vkiZWTldQXc5oFM6tcKKpN5th8xtsHYNCNQBrVlvani8Pkgz91DQqclh52XxlApK5JV4fUqNTVfd2V637h8oSgNuQvRgA4JmuLns6OTnXdktzs6pCqWoVMADwYL507mmlu6Ok0dQKFwKahrbdRTHOQK61xpYa0MJEgYLH1XaiMR8bAJjm1DbLgvJcBbVQTmAXzRc5eNGu3PaP2Fmi+DVPIDbMGVCUHpWSVXmbUkFL7KWZ1+WSmownij3GP8ts04oKmHx0lMAsZNYPgCmNcBS01wrevFGd74+xYc/ZZPAGgD2SB2zRGgHgoL5DbYRVahqzLKM7SLY02cMuBSh0c0dlno0jKkqqEv1QSf2caXTy/YLCv+z1nqHUXmZualvxFcGCSMEx6AMxgnnlhjgK6GopAsAg5ythh11CVYwtPODCEoDadgOvXBlsQsB8Cwoz5k0eF8C8q1Y5fa+9Z32OMH6vxwcYcEFpRAOTceS/eF84C6CMiRavwQ40d6OI9qgmLDHPASEDmcKqYvY/lLqQfZgHuX1tWMoxdiGAwDn+R72AEg4Qy4AIjWRsbVE4cQYbLAiZ8UWe7zLTm/stvdmt6m59o0o2UC2BgSFNptIWdVShoeKqocK4pCtyCH/l23rwj/6OWjt1Pf6X/7f6P/qRGslWvdlAhTKKx4rwjUCVCvgPKW9F4x21fAU1UKh7rI6uBEKgST/+vIEIYPCP8ctWQWGPChLyWbelwWTs+qFWSa06RZ057o21GGdKGTty6/mMBRSHWwPiOF4OUP3OVrrK1hqxzwIO2raWeIKtUtTyEAk4F1mTzEecaiCYcRQzvwqJapWCdjs0mANgulzMTBpkTDnHiUThec9na82mOHYEa3HmMEAUsRYAEat1ojce7mpnp26yzmjU8xrGTQZQvEgdXE599pdrDX9BJ1ouVppPphqc9wwALycLK5PD2R6cUwCAGVOPc3RtyIEqtiecAACApyhmqTUYBzvKkv+Yag3A4WiItcmYO92Ouq22KjyT8VTL/kir/kTl1cYEC9tLA/KiwkaNxnrkNa2KLrlOpy6w/W4kjeQAsC2QI4BmO1+UsYBN1CXMZdvqhzON7wGpwv+NuhOgjJqSjw/gzL4YCTrsB+yheaxGwIcC+cPxEWacXQcTh1x5gLZiolW55GxM3hvuP7PxwgAwz5/vCWEgLUFyiGBgDiY7VzYAcewjlBFpmqjdbVvlTiY8cTHcacajSXBuwJofAHgR4hpytPpvAsCAvwa7iQ7InQji3m3Ux7+OluV2YQjnvAlavvZcJx4HpTP7AkOAqhfiwWalYZZpRPyF96EAABuc4rnHKWZb3sAp8tls8lck0rBuTdCxU0Gw8iXZ1RHLkXxpENjLIaffhL0yqKBjeR3x0twWOZpDh70z5w3ke6mx1ADc48vB3MvrWsAlim2IJnwxl8KzgaCExXXJWeHksQMAQ3a7zvVNErWKBXUKW3W3wb3DOtl8LHPHhmj7nJN28ixwP4trjkMgEBnji2RSlzLU6EaTwx+Eo5raIWh5PUImMIScX8Y9/BzOjvCa8UUjAGzXihKq9LXSbUHsxoC7kICyNNW4XNYHvSsNEmkMyTcpaAEAzFO8Nk/iPNpoW6DGsCG838N1sAw1KpbZhaJatbr3YtY4r2Li73Ku6aivRjlVMy2qWU5ULWy1nUzVSUvabdS0nQM2BnJCINCWNOHOPluYeOSYKIPlgZBJfexyHvcF7v1WtEO0WmuxjK5jzn8u+v40XW80yDKffdxtGMcFtXyx7Lt4Wi5rvZgHkiPE5M1SabIOxA5emjqF2CoIednahAhqPggmuG1A1OjUEu1UE9W20j4Wyix6SK6VkhYGWrfasE+0Wrbzb+3t661339XJ+YUBYGYFpGlcR6h7ucbQA+C9UjdAcsMJh3OFZ91o1L2HBbLzMpKsM59By2yu5SJEADGviQrbQAZO+MzhTjdZoAhe2xEE9yB2khCrUzbJZeGzJLESulYuq56WVK8WdXk5tvOWedTgqtSVrbZaR0eqNOhzBPcGnuV3f/GXvL/iNvfi+QsTPSEQ8X1Oz0+953FXxCHtnffedR+G3g4OdjhAuc5l3E3KS9TdPdC73/iWPv78Sz1+dqyTq4HWBXoFK6vDGat7d+4ooR5dzE3yhSGOEjqtcF5kJt1ABCsUUwPBCBHoN0As/5/+7Mc3eMVNi/VmBG5G4GYE7AprTAAAIABJREFUvqIRuNlQv6KBvHmZmxG4GYGbEchH4F/9z//99uTlsYbDS+12GvruL3xLjVpJg965Tk+OdXZ65gvOrdv31e4eajxZajpbqVJp6o033tbx8Uv96Ec/cu7l1cW5baEae3fUuP+e7n3tfdsPDS5PheleMy1pPR/r333/j1VYL/Xgzi09uHtHv/e7v2OLob1uR6fHzzW8utCof6XZCMbvRvs7dbUaVV8OybWtVxsGYwCA292uwd9CuaJmq6VtsaQZCtjlUu+8955zYubZQsPxyEAwhTsMWH44/3dOdvHCylUuQTQHucjRqKDj4pw5rkAoVeYz503SOMKSiO9nG1Iae2lq0BmAcZ5lQW22XltRRvYNTNuHDx7om9983+zbD3/ykf7gD/+t7fpqjZrfG++R5hhWzrsHu1ZK0bzjDfB7/IwKiA7UW/ffCix+rtG1koppWfPlXJPJSFNbKxWtmKmUq0pi3qsBv2Srfu9Ky/lMFUmHrZZmF5daj8YGf6vbjfoXfZ1fjHQ1pCFf1Gw81cK5e1KrXXcXaL7OtHfrjh4+fKi7tw7Vrpat7B73r0LWZrGi937p11XfOdLlYKzjZ8/UrtfdBD159kzHT77UfDg0+Lue09DNPMY8AxQPWGFzj4dhT0+NJi/gLE2d0BAvmOE8XSxDrlNUxe4ftNVgrgBeVMqaLuZqttu6c/+edg4O9OL4RC9eHGswGFtVM58sNOlPNBsughoH5YkbbrS08v+FJkrsy3ju0ES4/rINOXMlcOhpYAXRRsh5svIo2iXmapFgAX0dRRZyu2jPhL5uVGtFNVlszOQZwKHH+Ep1ZotAGmy+gNKopskWVNoLLv28NuxlANk0Vb3T8c9ucgFoIPmk0YENKKBTAQszLr0LbRcjX36DhV1Q2oTxDwrgPFctoL8oyYLCD5AHpQ8NapqmXNBni7kbEEmhrEqlZdgP9SBrCAszA5I0uIoFX+BZt87S5c8ycl0LBkjJ00alNRuPbS8McOumT95Ai5ublTqvA8AAQ4ACMO7dQA/EAdvnOfvZCcJBcZwFsJX5gHJjnfG+Q0Yayko33qwADhnAVgAnBZMqsEmfTsfKVpm2XsMoMJigBVVQPPBaq5Uzy2z5VpV22jUd7u2o02rq9sGhykmiL376ma7OrgxyXytDomo2t3m1dSz/y0EkK9hpoJNHG7BaCCM8L54bHxaQLQd73VQnaz1XijqX7NqFL6ifoxrd2b6WXuaBc1G5EZXtNLPJbaQ5tq4WNW+UNdss3TAxoLna+qsYQud+BgB2Yzk27flsTFcac1a0B35CUG/zzIoBnPO6x5IwlWq1ikEu3BuyGernME8zZCrxR7CVC9CbCRPR7pIGO+OzQoVVhgjg5EQtsVZlTkfpJGNRa1XVPGipvNfWpowyhEbz2goQGmuosM7Oewaga/Wmqo2OtoWyLgYT9acLzTBAb3Uk3BvSqjLyEMm+3gbr8/liYqARkDHd0GwtWk2EjeliEfK1De5F+3OUIrXNRjWA8OVaFewMAWnifmJMgs8WxypvAnNWGZyI4A1NReYqCjueHy4RtVrqvEiIOeTfAn6yU2ADTbcee905sQEo4+O+E3axmOkbfy/i194jA9j5Si1shX9k7+RqYBZXuZR63qLCp8m+mi/cgHZOYiQOeA+KCvd6naYg8QlkjmbK3JhnblSs/mUfCTnLhg8C/Oo3GkGuaH1stZSthAMhgsgAA0Uxp5NnATiFfwR538xbtkp/5erfmAPspnrAp6IrQSAeoNC81v9G+/F8XIICOFfcoRqjKR6AKhszxniAGJ1tO/s5wCgLgezXPJ/eGbE0f4tqNIhtSINzx2KpxQIVcQRMcntzky9Yz0w/bH/DGjfBLOZGkgFs8Jf90AoyLCxDvIJtPskP3K51f6eme+2SjmobNROArrU5RKOJTDYolFraLmtaDLYq7uzq7j/6T3T3P/tNfflH/1rHf/J9bV8ca7da0dOrM1U7qTrdpoqbRBnRFOOpCR6c0bW0rArz1Y8QJezKqiCsHvnvGc3/6cRjD6DKswJ88/5SKttppVir2PaUOpEvwMDe+aWmvbG2C+w4S25gbzbkKZY02UjD7UZX67XO5pnO51uNAA3Zr2x5TMaxVEYljsr0mrCztv2/v2gk45SwXatSkOpp0Q4qdroBJJ0vQsSAhVkbZyCiSJvM2bfLJrWhaOMvML/5rAFAK+hgv6ajwx3bjp6fHVt1RwYn843cRINXaU21ZttgMPOItYJqbHDZd/7vakrWJuBNBIIcH8GWHWzJ/b7s+BDIO3xoABagAhTAAMCAZ/wh0SpsFwCpRkESqbvT1W53R516Q7P+QHOyf4cTFSHcLNd2GHCcQ54r6z1KBj44f1nPtvEmw9s275xvEYCNay9XwxNpAaDD2eCSxapQ4gUg/8R1a4tarO75kBBOYvhEPO9R/mElGsgOQQlo8kQk310TAf16MYM139PYZnANqVeDfTH1GKrbLJBpIJBBaOE8BPxlblgR6jMnoKJWGRcgQoW9hI9C/i95myGTOK+RUPgtPXcsQIzRKDmQyHmXK4CDCpL4kyyQojydIiUmKmXDwgp1rMmNBul+FgB2bAZjwnkAqQ7wmVzqYqLJZqURZwQfI44VhAiIMZBtHDMReYR5/e5azLbJ0QI6P1ciAEz9xr+1swuREDm5KI5L3D4DITSXaefAZnTrDly8kOsbwE5UnqGms9mxyT/hbpXxHYg4YI6jAM2WPsOoWclbNfkBkonvL5nvjyEygUgSIj9QzCau5/hqFgtqYVG/XlrlCefD9QfzMRIXQl0dPpjJajHaxfVnzjOI0TJ5hryx+vwr/0UkBpmElNfE8W8ZAI559z9zr4jW0eEoC8TTwNLDnUCqJWVVtsVQjwDiV6uapBV92LvUhaR+oaAR6x+L8VCZXhNfmTyspFWy8tjaXWkVIGDPUZugJOrU6iZ51ji7AQZNYlhpnc1MNIY4UdqsVFguuCDaWabBooAQVy3bvcng/zbEvXAHIp4BK2eeMec5zyx+rHDvs0NAILYGsgE1QHTBYawKRdtdX7BmWI8VSGUFTecoYhMTzwCtbVGdrFVNNqom7GWZXXHq5OBy3mCRPVkKhyDspNkXOVOnREowN3A+K21NDtirpypz3i+yYFVty+hAtEHNWmo01NzZ0+Hduzq/unLPww74m7UdVHhwi/nKCmUIZnwuk+OIv3BMSHD3CRHVkMpWAehfZ67ZN2tqr4XrBkgFjTrWzBAqeXorEwWZA5NsrfF8aULYCrcT4iEYF4iMEGexMLdveyC8NJsFx6OwjiFWEF9VbTd1+OC+7jx6pMvhyDWf71/For729ttazjMDwGcnJwaAifXgA01nZN0vfc5fXJ7r7v17JufzugDhk/nU51ahgto6cy/r8OiOvvmdX9DjZy91MRyrv1jqYjTR8fmFRlP6OyUd7O273uV5NiolDS7PPQ8hY7G/XvV6JrLUqk3Ps3yrYS39bz/+8gavuGmx3ozAzQjcjMBXNAI3G+pXNJA3L3MzAjcjcDMC+Qj84F/8r9uXx8/08jn5rWf6tV/+BR3utaQ11pmZnj75Uv3eUGm1oW9/57u66o31/PhC0+lK7777DU0mUz358omms4mm44n6k7muZhuNK/tKGrtWQWk113e++a4ePbzny9H3/+j3peVcj954qK+/80i//Vu/pTce3NfDe3f15PPPNB0NdHV6osHFmVW5bz64p2a1okmvp97JiS+HrVZThVJZrU7Hea7ki2LxC9hJoT+azqwIRvHXHw1t/YxFspvhAC/V1EAswJJtFbO1jg6ObNVMpiOZnJPxwKxjqxhqFV+GDJ4uCQgCpKyp3d1VipIiKWoyy3R6fukLIRkxNKSb1bJVs51OS7u7e7ajxlr7r/76x/rhDz9TvVVUu1NXrdlQWquq2W5qd39Pt+7e0mK50Dyb+5J4597tAIrNZgZ337r3hpWy5KmVm6kqjapGk6Gurq5sg9qo1q3k5Mab1htqdrqq1KrKthudnZ9pOhzahvbewYFm55ea93pKFnPt1Ot6+exEXz55qZenI5VKdQPOMNppstfrWCwuNJpN1N0/0P3793S00zXAv5mNlE3GmqEmmc506+1vqNLe02S+VO/iwmpvbDTPnj/X+fFLrbhswZRHrhDp5wCj1TpqX5QtNHFDNmaMpsJVy40RLud8BeUzHcaQqXvr1pGzMrmiYtXLmKG8uPvgvvaPbunps+d6Rh7yaKpapW5rX1jK/fOetgBzzglj2IIcMWfE502Ua4DDKmGam8HmkYs1l2ha+9gJu6mDvVq0lLJqJm+cxveaM/ev5cvRPjqoMaI16WvNq1zlbPDSoFxQ3QVVAE1OVC0BAKYBCgA8X2GfSOO9rHK9qjK5ilg/wlaPTSCscm0bCJAwC8po2M/Yrq2nQyVrrHBDIzK3Aw6KtGAZnaMbNBBRYPHsUOkElQRWeYnXDOuNphPZVIVKM+Qoo67ysw7AI/AMjfwh84j1GS1AAZtoBrQaTdsjYweLahwA+BqQNgoTct5sgUcD2SAXapMA6oQMUJqINLJDM5LxxgoOmzMalFg1Y/tOkzu36ATAcHMFBZBfNwCjNPWqSVGdQknNYlFVfhfr6G0AI0pV1ktglgMwYnuNIC4hU2zN11YNbN9aqS3om7WaDnZ2VNpu9ezxFxr3Z0g43XywkiwHv3KrwOvc6cA+Z9659bYJALDT7uIzyi3FUdFgAWwRLiBrrWyVEnmxMxpmqBpjMzGX2jjnGvtKCCgAwLYEDapYWusAGdVSUFLwmllJmlZonAVwBlUXzf1rEDhmpxpcpVk9i5mYURHjTEQyEwEjIRE4jxMAP9iBAoBYe2ub3AAW86bJO1zjUxvHh/0iz89jndD8dX/bivnEQAlgJ/98tVoGdWAOAGN7HFX77seTs9usK+00lGFFXU/94oCGrEVUp8PRRBcXQ6vxW52uOt091RptnfUGOh9MNERxValqhV01OWKlkpYAA2APW/LG51bbl9i3UQvzRgHkmO+AoH7vQekNUFRYLVUEXF8slAIW0Yxkbq+w/8WNIACYZMc5Q45xQW3K991utViuNSWr1hmdFZWqFSvcadWSMdsmf5aIAu/TgbjQqFb9HlnPqEBsp49Nsu0So9Wx8/1yR4LQIEN18srWHnAUQCmsPytZrQYOG165XA0WpeR/zuZuADL+OTkgVyFGMa+zNdlzWPcQR1Dm2Ba4Tt4zJC0swIP1pNcxIIJB8lcKMIMR/L5rhK2zVU2wiDhYsPKlrRpcImyHH1VOWLjmSuLctt5nRm5Jm+/pMccxxoaGfR5Ve9yzrCS09SVrmExnLMCDfW3IKA8OCyE/UBrNZ+rPVpost7anBSgD1OeL47/VLqvdoV5qBHVTtrCNtkEGgJjFSuvFUtulVOXsABBEaUR0ghX/iV/b6j6+aIpbCRnmFE1wP8H1SpXtWo2idLdd0VFd2qus1akCvvLstxoOt6pW61KxqemiqJdnU/383/t7uv+P/6E2X3+oP/wf/wctPvhI3SzT7W5Ln56eqLXX0N5+y3UD9prT8dwq4DqKb0BdA0pLZ+9RL/F+948OTD4ajUe6uLxys7terXrvnI3n/hmQAAWxczurqcr1mpK0EmrH3kjL8UKVTVHNbUWr2VpzFLalioaJdK61TjYrHc9XusxQCQL+JmpgHw/4S9Y7RAE3kAHxGVupXa+oXauoSQY5h8sKddQyKIsgowS7Bp8Tee6ryXBpWePZWpfjjXqLRJtSxU435DySRcn8rlZTW2DjYrK/1zWR5fzlcy1moxihga161U1rXDfI/gUAYw6hDu6PB44bmJOPOF95/zGoCkhmAJj9NyiAKbdwimeukGvMOQfPhhxWFMBYQC/cvYeYU3YGMLVtq9OycqvTbvucw0ng4vkLza8GSqYLpZwlS4CdrZ1/XC9h/8p+BPmPX1uNWFKDTMuYsW2XlVgT5YQSK4Pj2uPPIYYAOFHrO46Dz+5oCezyAX4KBvo5j1kXrichAkbgz6vb378QSGnRdjTPLg9K/DyyIFhlW4XKEKJKb9Q1YR+jHuQcIduUPRJFH6A3yl4U7YDCXnYBnQa85wfzwOdttJLHApwzmR3MzzTaYs+nS5U5jNnDYoYwL0FdwFmHsw77NW8W8BdSEWPl/TQ6MwQ/4rAPBRw6KFw9LuzBId0j7knBzQGgDRX4uljQslTQZLPWZLvWFJCwFM9qPgdgyWtkStuHR2Dbz8X7Y1QAM79ivADj6diKbSDosI+vDSjGOJRVsIJ3frCB/gAA52dLsJ2+NrIJmb52yQAEDkBwSLqNilkIJVtA7Y3vTRAAANjm1D+QEAChqqnPHc593KE2xJRwLrDmY5Zvo5SoZhA4PFtiQuraqLrMbO/L+gkENED73LL6lXI5APOBcAoBzyp3C82jM0qMEshpblb/5mNyDfq+3u+IgDc1V6wH8hL+dTA5fz2fiTEqhDOoobKJadhBY/m9rlY1rab6aHCl4/VaPbKfU2qaUCQWttHK2bZN1PhrZVq5lmMdrTMiZyJJKj6vdoU9MlUjrZqMx5+jgG03qqozt5cLbeZTLHFU2a6UUMzO1yanwecJKvpXADcbVqlS02A081zPLdVzF5E839puDb5DlUxqMgi8CuQaMq0H641O55lJe9tyRWsihGYLzU1aLqteTlWBMLheOvYAIBcAt17cqlsr66Db9Lk7Hi40GS/UbFWckwtsO+P8xMEJBf+Smm6jvXpJdZ69pf9hbtPnSNKqVhAca3UrgdNGU1fDgbNrHT2xXqtWq5vYy1lCxcIdy24HuctKXN/URAHsZw/dOK/X6dbUkAnRIQuDwfw5xGpqyUU213g2UoPaUInGi0zDyVwJNZtJVgu7atXKBVWTgs/D7QI1LTV+olot7ouQXaplE5KPHjzQm1//uu6+/bZ++JMPNR6NvN9wt97pdDUbT3RxdqbJcOz7H295Ng0RDdy1cFzr93t2Rmi1WqqRF8wzG/Xt/EJUF8R8KshWd1cP3nyki9FU3Vt31b11W5+/PNH3//IvdYzFNDFmh7dcQxdXa7XSVCcvntnFAwCY6K+Ly0u7cjTq7WBpT/7zmtiltf7PT17e4BU3LdabEbgZgZsR+IpG4GZD/YoG8uZlbkbgZgRuRiAfgQ//zT/bXl6e6vnTx/ris4/0tTfv6s7hjvZ2muq26np5/ELPn71QrzfUt779i5pMljq/GDhb9c6d+2a0j8cT7XS7ZtU+e3mmDz5/oWl6KNV3Va7WlRald95+qNsHXds6/+RHf6VsNtFuu6mjgz396Ad/rbcePtROu6UPfvAD//643zNQOB+P9N47j6yYePH4cy1HA4OGKIYfvPGGKrW6gWBnbcUmwWA01vlVz4DwcDJRfzjUdDZzZhY/suXSzRwa/vwoF1O1m13dv3tfrUZDV5en2qwAh6fabhZqt2haNTUeD/Tky8dWuJITVKpUtbd/5ItgfzjVYDxTtdbS0e17brTMZxOt5kM1ycRp1pwhxcXh/OJSF1dX6g1GWq4TM/m7ey3tH4TGJTm+WBYXnTUqlStlHRweaDAaWBFFHtCdvVsaDocGypJqUZV6RdP5TNPpxBmW7Ubb1oVZtjLrtYlSulZzntXFxYXm2GAniR4cHmp0cqbh6amywVAHna7OTs715MmpAeB6raNKsez8m26nqVJ5q+F0qMvBlfYOj3T39i21ySwe9FQAvHCDeab+aKrK/m1t06bm2E6iYgSAm051eXKmcW+hEo1ZmoSAuPYgjlbONGXTYGvsjEl3QcKM5S4MEBiUGDQmsdZrq9YgAxR78qrms6lGE8Z2qcv+xP+2swuwvq+zC/KIh264dNu7SktVredrXZycG/y0ysz5bzF3NNqm5XZr+boJjZgAOtPA8b8DAAZ0oOFnT80IAKOacHMh2PHSyXO+VWzmuI0X0d1XvbeYARzzz/hjs9qvty4alKH5xr/fbAE8oorDucEAqdiZbgxakvPJRbvWaatUq1nVANiBlTqNZC7mAfjM3JBEcbdyk2VqEoYBYOfAhoYOYxTUaAEAplnqnGaDvwFEQ6nDMzGrnIbPCmCUpht5nCni/qAeQ0HttUujPbNqG2t0moo0nP2ZaZZB8qjV3HhczBeaz+ZuAjt/0mreoNYEULFagsa1lX0h38w2hVb4BatZ5yl7PiW2Jeu2m0pLZW1XK5NZlvNgA21skV8GEnuwOYy2e7gS1Aol7ZRS26nDu58PB37NcrUclPlZptlsYWCFZ18kB9ZZkCiPtqq4wVWweqFaKmmv3TZT/urkzOADjS2aWrn60Q3i0LO5bnAa1DNQFBTAgPa8Bn83B+nzXDhIMeSYAeQgQUnSstXhiw0qs4UmswBcuUca+nbX2aS20cP9LjZ1GT+rQhnDlOdetDJnpo36PDsL7BJbIQJmVdeyjWCKsi7mVWOxPx/PA7gWQTbmFPMGABjGP8+U5iEKTjIhFyi1UDCUUV9gSUh2JoqSoCQJluahCcz3v84/jsA23xtLeWyj+UJ1RYwBfy80ZLGAXljZGN2u/fo0gyuturJyUWm7aRUEzR/2dsaMc+bqsu/512w01ersqFpv6aI31MVwpB72n1ilGixJNGcfKxYNADOnDK6sVkqwQt3iRlAyGIL1Lw17wDa+F+vQeehY0ZHntshUR12Bg4UPucyEFhrMKL9yxQ/vMRBXsIbd2vZuPEeVAwBcsFICggONdtSFnU7T9to0trHvx3q9DZGKfLTpzGArCmArSWimOyAgKICtCn7t953JG1VlrNUA0gBSR1Vw7piwTVRN67b6hUzE92FvsgNBbpkZgXkUNYBg1CG85wDo0owLNsfBFjheH9mDISg4DjbsCW74W/kV/zs21mn+YtNoJVY+Z6IzQxBYhf07qNWCWhJHgMBBCftirkIMOe3Bfp2PzzjkwLcxtmu8Jfy5v184gkLeMIqzqABGbcLzh+gGADtazNSbYbO60QZcpyytWZtxj0rriZqt1PWLVbAQlEolKzCnw7HGvYHGvaE2i7Xa1ZoVq5MhYx7Xf4n8dhux/CwAfJ0TGexZUa+l241aJelet6qd8lbNJFO7ho02QONWkwkN3bpmy7KGy6KG24r+7j/5J7rz6A31vvhEv/9//FMVTk+1h+NJu6HnvXPnHbbaNW3If54vlM2WngvtVi3YAK9Xmi/m6nTarusgUbR2Oqo3GxpPJzpF1TNaq9tOvY8PB0QJhOxV2zBb7VUwcLUhYgKCD5tjxtgXVFkCdpANvVVWLutKG50la51orbPlRsNlOBMqJamFFSjg3mqtOnuiiTGJQVmUnc207C/iT1CwEbGAu4aBX/bYSIYwcSOqZ9OUtVVQb7zSeFVSefdIjZ1D1VodExABr6q1msmN1D5X52cGt0vJRoOrc12dvfRGWK+GXM0MUhUZ0gY4sGPluS41Xkw0mYy1ggCG8n0bnmtI22B8gq05/2NNrZcB2K5AXiiVnWM+WW8MAM9RgAb7DNXqZa02K3W7Hd25c1u3Dg99Ri3GY/VPz9U7PjGBJUUJuAj52oChzhdmjhn4zcFfGE2BhGa71UgOMyEuFkZe/3HthdIkEKAcl2IL9bAHsR6pX1CPmSMV1a0A3+FcjUCbLfTXrjeLEAZKRZNK7cJgVmKelRvVqNHOPji6xDohAsC94dixAtRajbRgq2DsnyHb4T1iyIz9mWxYK5YDKJNndHMeG7QExqDGiZvFjPgSogvKBU3GSwOhBoctIA41NfuU8+1xOUENiOMHtTpOCcy3nDSXE1BixInLDAOT5J0HoibnNGCZnVdirjK1Gvm/rKOsmKifrQwCLwDxsV91Lnl4tq7jr2MBYjx3fIShLv5ZBXCeL2/Q0ETB4M9jADjWJ7wgZQxnNz9QlgYAOPzPYD9v36raoOQOoG9uY/8KAA7vLRAeMnJRIRxSm0I44LlSt6D0LeHyUTeJGKtc1PvUQoC/zGN+3SzjCkO9E6yga9wPAIAB/Ow4FGpV24VzZjk2INZdr3D4a6tx13C2wA7PNSc0Mdks2H8N/M0Jo57K10dgiK3hGkJN8ZpjeXgwOYAc60vqAghqGe9xIzVUVG1dDMQh1kZa0bhS0qfjoZ5uNhqUitrWy8oSzlnqXAgNwVqZFWISX8I+HaIfcttn3ggEVD5/vVRUvcSdEwVwsNC/fXSgb773jkpa6/jJF+qdHlsNnMxnSqhBVmHsWU+5hQ1XMogSKZFAjZb7FhAeWEfU5+FaGe8MVh/TC6AuZO0VDQCzVzJnskJRg81Gp4ulXQ5WhbJWSUmz5VozYjAKRaXFsu2CEwhJWqtdCGreZlHqVIvab9c8hqhjIYy12x2TGbiTzwCNcbHhDkmdN8nUKCbqYHdd9Qja/QviT7XV1JR7GySaWsNkXkim1vSa5IW6mIxalLZB4Q8hnTqLvsW18rdY9Hjg2mT3KH6GjMvZBNEHJwGIc8z7zTK4qZSKylYLTedT1XgfgL/Uae6H1P29cNlYzRZqEO8DUWY2D3EIANGeiIHsW0wrqnfaOrhzR4/e+4buvPmGyvWG/vTP/1zDwdAbg6cjdep4Yicy/j0k4M1qpUF/cE3OC6TtQM+mtvfdoVpxbQD5j411OBqbFFOtN7V3dMdkzEff+rbe+OY39cGXX+p7f/In+uzJE1UqVX3zvfe0ni6UDcfuk9CPInbF9dtmaTIhLj9pWvOcfR0A/mefnd3gFTct1psRuBmBmxH4ikbgZkP9igby5mVuRuBmBG5GIB+BD/7gd7dkhb188USffvhD3bu1o8NdwN9UrVqqYb+nfq+vyXimVntPi2yjOdZihapu376n+SLTdDrT1x49Mmvz08dP9YNPnmjVuKvDB+/q4NYdgxtoMovJUtvVTIOrM82nI9s6VWi6rde2Pl0vFvr0w4/0/rvvaD4a6ctPP9XZ8XM9evOhKtrq5MkXKqNGXJPc/5AzAAAgAElEQVRF29Rbjx5Fxe/S7Hoacc1OR9l6o4te342ppy9eqDcYqNlpa2d31xeEyWxmxigXmr3dfd2+dVeFTVG1tOqmFsrfQf9CSbJUo1ZWq5mqUU81HPb15Mlj9QcDK1PLlZoOb91VsVTVRW+ky/5IjeaOju7cd6N52L/UYnKlZq2kRqPm5tGTp8/MJKfTjyUurGR+f2evq8NbRwZ9ubzQwCQP2IBauah6ve4GHRezZrWu3XY35H7NJ9qWURqW3PxEhQpDtl1vqSgafnDYC6qRGVRJNc4W6vV6BmK52Bx1dzQ4Ptbli2ONL6/UrtU1Hs50eTHWxeVcjRpgVMkA8O5uW0lxpcG4r6vBlXYPD3X39pFapaKm5y+VzCcqYHu7WpoZnVXbyoqpZsutbRu5SdPIzcZTrWYhSxFlDFZ4uQo2ZFZJFTDKNKqZ8gzeaNfbbNRVxgIwKWq6kertri25W426G9zTyVijUV+z2Uznl30DcIxrs93QcDy3ihHFTLPRUVpGTbrW+csL28da5RAbLG6uxEZeDvYGb778R7BsdoYS6rgN2avkPJVDY8eZg8vQgDMAnITMXQADZ7XGZr+7N+H7uscXFXHMg7yJGexRr/ucAYKwlWoADWBrR72yXzSMY7ApLMKe399Vd39fjW7HeUu2A19vfHGPKbLOq8Zinfe8mMy0gFywysxAd9Jk3qyKVoc01WgOOsmLRrcbjKXQROGrVFAVqzyzz0MjMaguSqJdA4CfZ2PSXOY5jadTDUcjq39puoUYQhQXAHXYuZbdCGHPwXKXHyUULVH2YXGcAeCgmEHF4Yyz2Iy1daCzDPOMuJAxxjrfabedU8VzXKAuRn2e5+NZUbB1XitqJzsYA8Y497es3bSmnbRqAG41HXse0O0h23UKcIFVuUGsREVUETQ3thtndAaxFKogLCCLIRu9WNKk33eWN40tgATo9aE1xVdoYOUzyEpwAHorE7dW1dOcN3jNc4oNdYv1sLiN6l+kxeS/botFky0mC55BWIPuB74OegXxiEFXXthjSdZlkqiOKguLO4BJbWz/eJnNta3QOEcpXbC1JwBwTQAiQb0X8vOw3A65jP5M7BOMlZ8tqiUUpqh06O2FJiLK1W1hq3Ja9LyzFSiNOEBTXhd1I7ZzXktB6RcAuGi9boAyAIKss9Bgw1yPZnjogwKWsK6jmNzvCevHMp7dWBG2sVGNADBzHIBluVSv1/dnsi1gvWF1yHg6t1KCZiH5eOP12paC49XG1qmoaexagOKMhttyHSwRsWffkukYsiydkWswMUidsJ2k8YxivF1N1SqXnbW8ns20nS1VtoVwrrAJitewjmlwYim70WyxBe8yUQRHhaAgDXbujWZNb75x3xnsyzk5fEN1mk1/X0gSgAiMYQ70GiTyZGOuBMDkuoHP84mdaO9n8b/5LLwGkxQgl35dWq5qMsJVZOZ16JxonmFsCPJzyLYNY2GFPfuLXQhydSrrPrTIrZzjHIQs4L0g/5yvFLO4BFid5i9IH1GRlYcjxtWWYw5W6ppwUVCZjNi4d+d79jU5xnt1nhMa1HS5B3VYw2Hvf/1kcXOac2PN2g/5pPwvqOQCAIx6jfN8MM80xBaYQUqxysWlINhBlyrYQJfUblcdRcF4YaH/4MEDzUZjja/6Gl32lY2m6uAaskkMCE/H2EQGuwHWORa/LCdOC++lr9mpQrSg8V5NttqrSPd2GmoVNiovZ0JQnjZQTPGMsNIvazBPtG50defnf1Hv/Vf/peaXF/rsd39Hzz/+SLXVQu1SILwMFxMhJKMhD0DC/COvlj2002qYGAIICOltZ3fHCuBZtlAF6/JGzb+G7DUeb3T79o4b/GcnPe+3diwgi9dKyGidXZIKWKGv+EJCmai0Kmq9QdGaaFIo6GKztAL4vLDRgMY02dqAT4nUgQy02aq23aqR6BrshdTDrOOL7wsh0gaiNPu3a7+v5QKyQXAfsSIV0kwK4Sn1mr8aLbRIqtp745HaB3fU2tlXvdniDatSbyhF8VRI9PiTT7RZLnyWsBOfvnhmUKLTbFilnc1mGo/GGkI+NGgQQK7xahps061G5YwKAKkVlgBlkEiw3DW7JlhAc7YAblNnT72XrTXCOp3cXNSKKftH6v1/f29PD+7d1Rv37ikbT3T24oVefPZYi/7YrgVUbgDAgKJ8cb75KMgJXAyMMw0grwQimm1LY4Z42OjD/wXMN1/HAXiEkBksUMP7NwhqlSw1c7CiNbjJi/isDDUaZydKSe8egN0QBaJUEoLX66pfWwfH92MHDZMwAsGq3GroajB8BQBXil4zkFkBffnMPpQBDgvbmAEdrJftVgLWHHOV7UoQyXiMw4j4kkhomkwAdALpye8/vEF/XmxTHQNhQDQAO46HiM4u4e/HWIxIznJpGhXABoBdt4RoDAgFJt8VsFdFARyUknNt1VusNEFB64I4AsBWxEeQMu56JuAE/oMRTO978bx2rZTnxbtuiQBwggFtAIFNVIsRFNSbBoB5lFH9nAPABmnIPuf7G7QPat9r1W/8tYHh8FY87pASOfOplYlf4Dzj7+TkIVwyIGwBSLme41wiVmW9MRGryd3Nam+Uwfze9vorz//1nPUY5wSi6FLyGkE0OP2EXO0wgV8jg0YGkdXUkDJzEPgVLyIXdIezOM6LMFfj1StnUORIcXw+qLrnPF/uC8QvbQpqbgo+l1iLWbmkYTHR5/OJnqw26lOn1UtaUoUCAJvsGJXkvL9koywJ+45VplsZ6HV+MYpkYiwKBaXFklJAdghshcQuYL/+a7+i/Z22/urf/4U++fEPdbTb1WI4MMiIyhoiHHcY9iaiX1nqtXpFrU7TDlgvXp5qPJl6TaCGB/zlyxt4dLIhZqgCKZLcX4hPzhlnXhe9t50vVxptpNmW6I6Csk3iM5H7PGvhOi92u1Ib4LcinwWNUkE7ddY8n5N7Y0HNZlvZeq35eqnFdqW0UlKjUvR+WGAvns5VK27VqWN5D5i59JkPgXe2WhssZe9fh7B1zw/2IBzAsH3mbQEAU1OZ+AHgCzGQYz3WZfRvAH25Vznnmtxronc2q+CMQ8wJrkk4zfBvUD9Dkkq2Jj/2h9y1J15PpWLFpIJ1tjTgS8SUnWgW1G9b1SoVn9nMP8hrJe5L3a7u3H+od95/X939PY3HY/37v/xLE/98H9hK4+HIADB3hHpaU70a1pxVwpBoWV9V3MlqjvWirwLhGEJURPl9FxsMIADwOVI1urvKCiV9+9d+TY9+7jv6/o9/qH/+//yxvnjxXLt7TX3n/W8rG040vey7TwH5kTqbcRjPJiZ/UJvzzCF1QxJiruAu93tfXt3gFdd305tf3IzAzQjcjMB/3AjcbKj/ceN3869vRuBmBG5G4P8zAn/1+7+7zRZT9S5e6ouf/kT3b+2oWePiNtd2NXf+n0GOtK6LSwrotQrFmlqdPd26fU8jMlT6A3393Xd1fPxCn37+RD99eq5V7bbe+/m/pa9/81va6TT0/Onnujh7oflsYPu+1XKuOZbBi5nu3L5lRerV+YWGVz392ne/63zYT370Iz39/HPd2t91vtzw7FQVLVXYrNzQ2dvbVzmtqj8aqz8aqdpo6o23v2bGNs2W2TLTTz9/rOF4ojcfvW22NhY9KEMAmVAEP3r7bb37ta/r2eOnGveH2m5WqqYlvXjxRNVKot1uS9tNZhBiPB7q2fMnOjk5dcM5rda1f3BLnb0DDccLnV30bK3abO94nOeTkUqaqlkrq14nYy7Vy9NT5xVXm3WNxhONphM3m8ip3TvYt9rXd3Aaiu2WwYkoK7LymD8CqG5Ua1YvkBG8TQsq0lAC0ADoxPK5WleRSyzSnUJJ5XodOrQmi4WVw1wSS5uNGsWSLrFkfvpc/bMzq4aTTUlga8MhGcaYfiW2p9vba2st8pR76o8Gau/u6N7tQ3UqJWXnZ9qM+yquyY/bOBtouOXTVzTfJLq6GPq9lHgtmldcuGm4xUxHukC50pOGUNpIVMJplKYSStq1oRlVqkG9xDNeqqA+n6Nate3TbqfjiyYNUObtdDLS5cWlRgDONNvKUkaTzarhhkqlVIVC2crM05fnEfwNdHkaZDQGfxYAJo80IGJBWRKSf3xRxSLVyo2QJRsA4I0Vqlb3RLBgyfN4DZCyejbo1mJiVwCfbE1ZLvv7BHvp15s1eXRlmCi2XjZYHFj1uQ2i867KRVUbde3eOtDu0aFaO13NAdxs/bjWBHVdzBwzaMYFfrEKyrvROIC/gE4R1KHpY0DlNQWfs39p2lRKSlFsokbhv0uQKipBeULzNjYbtwBl26BgowFn++c172WqwWhoAM0qG3cDQ8Mqhe3uzLWCRuOxFcKw2W1JjeSFd0VDvRjVMQYoyThe2RnARoo0q6NqJwh8QtYmNmOotlu1mhW4ZLityXTLyMEKWWGlEorJjaaonGDxm/UdUOU0KWkvrWm3WlcHNSmZyShVl3ONpmNNIws/9O1Q+rDGyNPbOgPcTVh+LaleLmoH8gdM/MlMW8gL5LrypFFm8Uytfgw2dzl85NZ3zDCzqsF55pFkYFVjPmei+sZeukghsO/cakNuG0DkGsAal4Twb2wjHbMB+SdW2diZIABokHcwEG+UKqpjLwmwmKAGW+oqm2hDM80qyWABXV1J1S1ZmMVotxjyFK1cjtnSAK3Y/7rZbOV3tLCjuVggO3CjjMHHJrpaugaAaZazfwFWAtxa7UW3KqIDgSiRr+FAmKBpFvK4Q7OdOeS/Rz42zbKoQoC8AdidoHJvpKrudFVpNQ2co77ANhCSAvOY/RW1bsghJlMtZkbSzK6ktg9ELTfMlv7i1zT0yMGmgYQqA5ID48L+BBzCVrME5AO0iQ+Teb9aY6ss1aoV7bZbarL30Kgaj7UZz1Tkvbm5Gskl1yAJexyKePbXxPs19r7oQ6wMB48F4ElTffs73/CaxtFiNOirVW9olS1MtGF/g4DhhqKzIIO63mPL8wRcj5m/7Bn/fwAw4C/gBHvXEotsLHBV1GQ40Wyy8J6UlgCbAixEk9jT18qVAMiwl/FdIQpg0Wcbazfqyd9e2xIaUK8WwvQCyM0cLmFTHrOQzT3YhHMgZlIzj3ju/F5QXAWcBrwokFPCXm2Fi5/3K2eHa7sGozBxv+EX0f853/Nfz0HOCzS/tJW1LFNIDcECeruJeZHRunS6zDRaLA2+WW1XiQCwFZuBrFGr0mwuOzfVAHCzoftvPPC+vprNlQ3GGl/01K7UVNkkmvZHHvf5bGngA0U1+wP7te1Acd6ItoeQWpwnvJLqiXRUK+j+btNZwJvZxOs3bWH1CAWwpPEk0XBVVOvtr+k3/5v/WqW339bHf/jH+qv/5be0i8tIo6JykXkw8blGjcMezLiSs8newNxoNqqqVVOtAR4n4wAAr3CPmJnIQEOeJjZrar0p6q23H/psfvL5E2cwQpgAACaHEztjZzUH9CmAB6tEqxVjXbLLyBwV7nat8yzTldYaFrbKONJwhN3wOom6RBRAhuF1C1u1a6mVt9j9QopjoNiX4c+w9bIDsp9DQJrNyLMN6lpnCReKPu8492jSDyZzrUpV7T98pO7RXXX3D018I0IBIKCY1rz3fPjDH2g+HZuMc2t/R2cvnhl07jTqyqYTLaYTXV1c6PTkNNQVEQCeEPkS1Z3lqNpzMx9gKp4V/Mwa8zqOKlDv2ZAZ1xuNlmsNVlhAS2sUrvWyGp2a6vXUsQZ3j27p4e3bGl1c6sXnj/X8p49VWW3VADiHILdaG/jB8pyayvsBjfWY+4ryks3OuZEQjWK945onUFuiQjbUZ3we27zzXiGYAPoZUKVeCbEh/Df7g88JA4fBujk/F0xKsWI6EoOYH96XC7az9vfhNeO+Z1Atfk9nGBsIL6vSbqg3HNmRB4CdOWFCF2RHwBMIFgtyTbYmTUAiNLHQr70y8GcAOLxtgzHkzlfTqnpXORACwMPuFOaRHTaulbUoG6ki4tjwfp2NGkBWMrH5wZzIPwP3Eis3bRe/CWQ4xibPQI8AMDWVo0ZwzSADer1RL1tbDb62vQnkVPbVtXPTA4cyKHBzy/2wJYZ6JhgixyxkP6dckbsO2bHXAHDY4+y6U3rlxhAwveDekJMbqT0BgF23s48a7491bBSNhmo+eP7bbjs+W+Z3cI4hbiK4TVEnOUqImpS5QR3Jeck8RtG9XtsBoIlKGBDTucBEO+QkkOAYkeOPBn+vmUWvrLDDkASFdpzer+WABDVzTv5jrfL8rwXxeXxMHFq/hJXd4eD6GRvp3FooPpu8riTvlkzvUcyura8lbll1ziNiJIoF9QtbPVnO9MViI6CvdY2c2oISwN8NZMcQleD15n2T2j6MNuNGdi5npxHb1dpKUZ95JlehNC/ozYf39Lf/1q/q5771vr7/R3+gP/vjPzRBfT2dqkqOeqkQ7ysBzHWq0Ia7eEPdva66u3t68uy5+oOh5zh3EquAyUcHpKScjPUubg6ME8Qm7o3sI2QAT5PEpJ/hOtFgudF4tdWCeQzLqhjiJ+zmsFyoqpU6lUTtmOfLOdMG+4Qs5fEoqpIShxBq8IS4lNVCnVqq3XrVc2Z0dqltNle9XFCnVXftl6GUZu/D+aHVdvwU9FzAWJcWuPtAgqqk/gyL1dL7Gwpg1jkEReZ9sPdJDAgXK2X/mrsS/2a+JHpn6bmO442V2zEfGNUuXxRkkHQvzi81Hk7sEsbdZoO72mqjbrNh0JReAHsdkVNkCHNPx7kiQS2dVlVvdXT77n299c473p9ePn+mTz7+2GAvTk/USlcXl1b/UoO16s0QacK5QD3APacSXNOaraYue5cajrDDXqiMYhlCPQSyBGI/EVqZXaeKZCTX6/q53/h1vfmdb+t7//4v9H997890cnWl+2/s6dGbj7TojzS9HAQXFua7HbMyDcbDWO9SlxNBEUhCOBNBKPpXLwiKuPlxMwI3I3AzAjcj8FWMwM2G+lWM4s1r3IzAzQjcjMBrI/Dvvvc7RGwpm490/uILPXrztsrbhfoXL3R5eqzxoGdbZOyRT04v1e+PlRQqun3nDXW7exoOxzo/v/RF+MsvPteLk3P1JltdzFK9881f0i9891f0/je/ptOT53r8+cc6eflU+3ttNRow8leaz6fO3T07OdF0NNa9o1v6uW++r9HlpT7+8Y91dXLiyzNWl7PhQJP+pbbrzLlLg8FI9x48NEA4X6714K239M5779kW+vTyUpe9vs4uL53X9N777zsPbjKb+qJDI6DVbuuNhw91784dfe9f/EtNBwOrAB88uKsXz5447wWrwS+/+Ew7Ox1bCz9+/FhPnh67KYr1Hvaeb779jrbFkk7Or/TpZ4+dFwcgR/bvg1s7atXJA64ordU1GI+u7Wixga63Wn5/vJ92p+vmLBccsn5p2NLIIF8Ke1Jbg8ZmgBsCNJsrBZXqXMpg6wYlVTVNVa9UVcZmNSmp1miZKVwgd1LYlE7N0t0sFpr1+zp9/KVOvnyqy5NTAx/VtKXtuqJ+P1NaqrkhV6sUdbDf0WQxUG945VxllFZ3jw501Kyrns20GvZUwSoKi8BCUZfZVrNCqlWhquOXV5pNaIAU1CK/jwsjDZklAEWeB4myPNiQlbjVV7B5DvakSalkwL3d7arV7PrS259MdA7jl+ytckn7na7VkzReUUzOpxMNrq40Q825ypQBqoBtwCLudJUtaa4lms4yHR+fugloW2WY3Usul0E5mWfuBhp9bI3ExhjPAwAR4BnQF0WMc0QtAKVpFgDgvLVFQ8HwUgQKroHfHAiO6kMaH6ypXOESQOCgYIhdsmtfN5qRgCEAwLZCjc0kbHor1bJa3bb2bx9p9+hAzZ1usDHGegz7LpjVMJexfQZgQjGerWy/mk3J/gyWpm4EmjruhKjY9AxedQagsbkrl1VPK1bZAf6iZm34v2nqo6oCkAuqmGxTsHUZD9yZeuT+jkYGf6/6wULXYC3ZpWSbNhoqpWnI9B4ONfIzRZGB+hBtVcjLw1GgXAEULpotH2wDUUJDkig7KxKShV87eCTa5tcgN2AvQD6qnAjo83docmOxSfOFTDtUmzOUmwvGjJxOabcCAFwT+WX4p6IEWC5nGo6Hdk1gnJgDgFAVMpBz+JZsRRRGNIO3UqNSULdeM5BHlrAAEmPjkLxAmoyvA8Ah+zAKCuPcAWylnUvjzJlwUQ3lfq6bqWQrSgljVC6GDFjLDYsG7HBQ8GdbQWhALVHxu3V2ZlT80Lx1oup6rQoAiHjeeE+G35+jfEbpYdCAv7dRIVsrXW6V0vTObQhpsEEKgcRioDlIggAB3WhH+MU8RlVPZ458Yewm6fDRWM1tp43gBOtM5xA7SxN7y5hVHVX1tiW+JnHkBI/wbFhDKAr5NQAEa4LXDPmJ5HyH7jXWe82DPRVqVZMLaIQBTNgGerPxfuPmFI1Fr62lFRZki9Wabf/72ZZ5tNZ4udJsLc1X65A/OppoNg+WegvGwOpR7BSx7Qyqfu8DANeo4bdr7/3tbksH+ztWY8PeWQ6G2qLMmM2VZCs3Hi2gi+yisEcEDQz59QssLgERaZQ7a461w2ZZ1re/83Ur0iDVjIYDkzpQAC9mM3daTcKIOeyANaxnLFKtkLUyOjQb+ZGDwd7PyJ703gWIj3pkZRUiGa+rxVqz8cKKOd57NWVfZdUA2K08L3jOACFWshktDcp0YzmAHyhb0rKVY7NZpmwKABe2TwDNFWpnAGAs6PnvXC3vJi0kCprS26gEDnbx7J2cofnPecZvUOnznoL1Pcp15zbmq/PaaxNAmRkfnR5ssQrAdG2CkQsZr7d56gGaoYDA/nDR2pVGLsAL5IE5QBUZwLxl/hrrm7WbFlQjZ4+cW6uENn629W5LO92OVb+AvoPTczUT1OMFrbFwxMJ1PNFwONFwsvDrhRBClPjBHtONT58bWyVLlE6J7tSLutttqbzFRWLsMas3qVFKWiZlXc222nb2dPvXf0O/8t/9t+r9+V/oR7/7e/roe7+vN/d2tLvfVFJaazIZmGhAHTSdTAIxw3ta0c1m9mTmDUSJ0Wis7l7HFpBzzvnNShPs+1H5Nsrqdrt66/33fU5/8cEHevHswk4kqHYBpJx3G1VjK/LP1xCTilpDDkuKVr8NUdMuZrpcbjRBZUUGKs75qH+3UjMpaLdcVZszEBA3WatcwiYZwCzUAcHKv6haGQoQ84D9idiIghaLCEySB0zGNoSScqpytaoxbhfULkWAxB0d3X9Du4e3lDZatt+s1Fuu8SBhfPLJxxoOemrUUr3z5kMNLs9VxMa2IA0uL2xleXl25nqbOcp6QU3JPsQc9DyGyKBCsD/lOZtYwD4RsldzYpC1pI50KGiZFAyI9LCUN0uxpGonVWu3qWa9agB6p9HUfqut8dm5rp6/VP/4Qt20pBS3BNR6xZLPEOonZ/SuVloss0CMMSEs1Ly234UwEuuQaxVwtC+2xS1ASXRLoI6i9svrOYAUzi+fm3Yd2DgzkygMCHGAtLktMuuOvYDN1/wAo5G4QnAmVKLSOADA3vdCkom5H5y3AMCAJUk91YjIitXa5zxjjEQf4LcK2MV4zzkvNiZZscdy7lB7AQAHVmBghTi/HitYiKC1hq6uej4TA8kwxL6ErOZXNtG2zTaBLpBc7JiBeq5UMvCSg8PswTgUQULKOX9BKhtIarkCmCxf/geQDvkJp5UFWaYbiAArjdbSAvymkmhTQQEcCJOo6RyPAghrIk2wzs4pMhQoBtsBxR1rEZw/OAlxhFklfAWSktXhjngomvAQrB1iJEkwYAkAcLTnvyY6OkqG1wvELNtKR0eDePiHs8TOQ+EOwPey+pKaHNt0wDjuLtcqVVSrRds6A/5WIMbhBFCE3MA+sVGyBNzcGnisVACPXjlMsE9ei3CtNg+uJT4nomsJ89XTlloturEYx4t23Th6zGawcWK79Dor+NV8tLsA6vec5BrJgYHU+eqf2gl9Ky0M/ia6Qok53qhJrVsoqM06LVe0LCYaJBsdJys9Hi91yllE5jtvcwMYXlBpG6zCffbbIhwb7ai83QDGVgJ5Kj4nU96C+YSJgzgI3Trc17ff/4b+8//0H+qjD36kP/k3v6/T5091e2/XubsLXIOGE9fdLnlj3nOz09LO/q529/btBnbV67tegCToSATuBxCrA58w1NaxXMk5vsalqXch3KVVTVTQ2Wim88lCI8asVPX93+4jfMRN5tzf3bSodJOpEjPhmwDLPGdc6IkBKlTU3d3R/u1D7R529fTJ54662m/Wtduoq3/y0hENq8VS3TYeaIHoNgeQ5M7d7rrXYQ8mcOfVKtiRLyGsp64Pg2tD2C+ofbnLhnkPqBuAS2o03DIGo5Fz2oPKl95CyXelnBjV4m6911VSTTVeLXV2fqHzk3PNRxPf582uzlbu1+y0WlpnC7UaNR3s7+rzn35qRe7R4aEODm8Z/C2WKkrTunZ2D3Xn1h2LAb747Ke6Oj83AMyEhOzXu+QOPzNDq9VsRbefYFPNnGo2m+6bAFhf9gGAh5pBBOPel4Q9DsCfPQ8XHUgSEB43taq+8cvf1f33v6Hvf/iB/uKDH2u8zHR0546qpYqywVTr8cz1UYkvyJzbjUbzqc8Jag9mDa5eYT9Yem7928vFDV5x02W9GYGbEbgZga9oBG421K9oIG9e5mYEbkbgZgTyEfjzf/3Pt6h7CttM0+GFHt7ZVaOyVTa+1PHTxzp58czyiIO9AyWFsk5PLjSeZDo8vKt6vWU7Qpq2vX5fT59+qV5/rMUm1YvLtTp7d/XeN76lv/23f8W5VI8ff6KPP/6RisWtut2m7SXTtGxmKOxMoLe3H7yhg+6u+ufnOn78hbMM+ZoMBjp7eayT4xcajUe2P6YI/+Vf/TUd3r7jTDQKd3K2Ts7PdXp5pWq9bqVoe2dXd+7d04vjl77M1OokdT5vlgQAACAASURBVEpXvZ6VX7VyUX/+R79v5i4qqoP9fatLjg4O1azV9PFHH7rZc3F5oY8/+ljzbKm9/T3b7vUGQ2cNY59K3vBlv69Gq612u2mbwnsHXeex8X1QdABeDVAwzgGw1jq6c1tVFFXLlRvHNdix2FAPh74YO9M0MswBE8yatoUZzc6FgDSL9bLSRjVa39JvKqtVa6oKs7pYceYNF66kXNG2XNLclkzSNlva+vnsyVOdfPFEFy9PzRxuNna0XpV0djpWvdJQnd8jp7hb10XvpS77Fxpg/7lKtNeq6E4n1Z1aSZqMVAcYL8OY3+rFeKN5sapio6n+YK6Li6kWk5XqZMPReIrKhxTAxo0WLH83VvkVUtRyRee/FQARW011d/d1685dNRptZw+9OD/T5yfPdTXs+XK3U6/r/uGhdhp1VWlwzOca9q4MoNNUms7nviyXa3U1ujuaLVcYk2syy/Tk2XGwTI5GnlYgWuIVmoS5GiDYpgXACNtl5izNBJrrWJcFu84kZObS1cHmFPWEG4NRNRpViG7w/A0FcBQhucFtAoAblKuoAs5p+m4FhW5NbBLZ+S5maEYszNmX9Uaqzt6Odo4O1NnfUa3dMvAa8j8z2xPzqgC/2K0OegOtUeGR8YUdpK3cQp5lyNiMyghacjS1nMkXcrNQPgM01Ctl1WLuYb1SUR1baJqhBuRCs20OIMWcRKm1XLlpMRyOvCbZS1Dc0rAw0Iiyulp1o4L3Dfg7MwhIKmywqAxqzo3qtbJq9dQ2oBArbBPI8+A91euqY69cq3kNDfg+NDr4fNlC437f2YTbRWbbOQB9Hhx9q1an7Yy7GRmZkAayjabzpRYzLM7W6par2oOgQJNoMnTDfb3GThl1TlQ+0qSZY5lMVi+sdBR1gPZR9Yg9cikJuXEoGVH/kcUK8AEtAWtBlCSvgUcBmH9FCgjgZchmBCBzs5VGuXMMg+rVjrY0uYxYhfxZALNyrapas+E/HwxHznbnedVrNc8DFEs0QsDaQh8rdNnKAMXObQwINPZwyyKAVEGrAg3eYOlcBPxFAUxusIkA4XVsip7ntEZLRyuNogU1JgjY9dPgYb7Nl5kb7nyeKGSwOoD3xToE6OH72XEAS1fnIIbupnMc3TCNxrsxdzO3XrUqKpI6AAYYXMgNKMS9DsAYq6nat46UVCre92meGR7g86A2BRCmwY76AjXvPFh0Auyw12PFj434DOISyq8CDfTEFn/9/tBgD4SmyXLpn1cb1Dp+srYOtFcADeK0oul6qWKt7MbcHs05vud4os14rBQ7iilW0AslgA2O0Ix7mrt6ASUEAA5WhADAa6uAYYUBkrLmjm4fhoY1f4bjAhMMhwSHKq4NytEIp2loMscGACKMtwHg3MYzNuwMwDp/OwDAKIgh8ND0m5PtPV1oOVtqhTw5PlfA37Cvhk494EgOstqtIbfth8xmxX+ihDVUDaQBk1wAk7PY0EddWsTaMbFNKSpg2nm5tzGKVr4AaLBqDTlvwTp96QzARBnzPES/q2SrZkB23BhCjrTVwBF0D7bioasOgJ3PbSv0ciVYcIIORJHcejnmfgZrd5rkQRWDKpmxZj+0cyzrroSKnzkawpID+Isyv+IzmffGmlkVNlqU1urudHXQ7apTqWt60VMzKRkA3s7JDy/ZehuS3TmODLbSj+vVWE5QQgICo5osLKXWtqC7tbL26lUlAMAZXvJSq8r8KGisROflVPd+4Rf17j/4Bzr8+39ff/rbv60v//CPtXr6TLeaVdXbFRWN5azVqjU0HY817A9dY3LOYmNNXQMwzLwBpByNpmp161bO4j4ACDwlT7ZSUmenpcOjQ93+2iOfqWeffa6PPvjczeagKt66wVvMpGSOHzQAQNmqrmWprMvtWleblS42K9t/smbZ47CobpYKqqMyg9RWLGmnUlUNVToKt+3cbB/Pc1t+blQn571WVqNKtsXaOfbOYMVtADIcz7hcUgVVl/fSkjMfR9hhApJAkthudOfBQ3X29rUplPXs5ExJWlOj3XXMx9kF9flQtbSsR289UBFp22qhBW4opy9dQ19e9DQZzVUuc3aH/XcRM1MNAEcLZghAVklC+oIsEW13maYQrZiHvLztR6s1LZKCesulBqxrnmW3ruYO9ezari+4zTQA1C96ynpDbScLdQEZVhuVN1s1IMkARsZc2QBGZp7nBuKc2xrU3dQwjiBwdmqoRVwLsbfbWSTY4ZYrFe3v7+vi8tLAJmPNXApgbQC9mG13791Xs91x/T7APWg68zq1zbHBqWjJzn4QHVHyplSu4AccACzKnQLYaiFjQDTJyijrgh01CnDqxAL7hsc7AMDYbwOSFpOtyXTBrTnkAHPuhfM7kCQBbGs8d0il/aHPHPZSolDIukQBF/Ss4VwyCAKxwGOG40qw4LX6F9eI6DYDiAT4O58DAAfLA5NO47nMz/51JDUaYGW8UQ4SIbFaa0jkC3tkOdEmZZ8Ndst2WzEAHO1qDUKGejCU2g7yjLEiwVqffSMHgNnlIao5qgCVeYyzALivs2ZMWAikPkdkAChG0NpRLa/HD0Sr7gCGkR8f66L4NqLs+NUciUp3HD+8DvIIkVgfUGvhagKpBAA4B4Hr1PEQ8iANUE/7WeBoErKksarO1b/5ewyOJGEsgiD5VXSFiYS2f46xAYGV4L9PuYLTBQBvHrsQ3HVexTJgcQ9pkpkBoO65EEFgu6PnhinRBhsAuCfpdIWd8FbdpKB9Ox0Eoh2Zz+PiVhdpop/2ZzqeLzWDiMQy3SSqbLACJn+cLPOi6xbmBTWifXk23MAi2BuV5RCOiUiBHMOzpD+x2+3qjYf3rQKGlP7JTz7Qpz/5sb7z3te9x52/eKHZcBRIptEtiV/Wm3V193a0d3Cgl6dnGuDOAgBcDGcjh/dsHCJbnMEd30vcFq4zkolT2HAfbzaVNFo6GUz07GqoExSlEPT4co0C8L0UYO8uJJjNUlUUxyideVZwOTbYYlP/l/XWo7f11jtvau+oqx//8D9ovZioW0t12GlrNRmpR076xaUJiLwnsugX60Sd/ZaqzabKOH2ZQI7BRACAqasAbslPhwyV20Nz12KPMOkBANh7agDluUthcb5/eOg6m7Vl8iwEdFw4JLW7be3eOtK6UtLpcKCnz59rdDkwYcx3gNVWtUJRzXLFxF+c1Lqdllrthv76h3+tdqet+w8f6s6du/gBqZAQ61PTbvfAZ/3o6lJffPKR1otMk9HYLlTswdSD1IbQ/wB7/Tl5TxBKykV1uh3VGnXXnZPZxFEQELjJKeZnaieiiOxWEetnAP3LxUyNW4eq37mlJ5yZB3u2+kY4MLjsS0SokHUPwY37C+5ohUSzVabBcGx3FFzE2GJW1ELe/zf63hc3GcA3HdabEbgZgZsR+KpG4AYA/qpG8uZ1bkbgZgRuRiCOwJ9/73etAEaxkKxn2uvWtNMle3ats88/1vMvP9d0PFK9WlW3s6/jF+c6P7tSpVJXu7OjbndXaVrV5eWl1bEAwMtNqscvRipV2nrr7Uf6zd/8VR0c7ujk9Lk++elPNF+M1WrWdXS4r7t3AUBroZhPCtpptd1wHZ6ea/DyxOAHeUq9i3M9/uwzPf7iC4OodEd29g/1G7/5d3T3zbet6EzLFf3pX/yFvnz6zE2idndHKcrBSmpFBQDg/tGRbt+5relspg8/+lDj0UCNtKjjxx9rPRu7iYu98nvvvKvbR0dudnz66U91cXGl5y+O9fT5CwPLd+7fNyj15NkzN+VQ1U7mM20LG7359pu6devQ7NcGCrvRwLZM/LvheKSrwUDj2dT2fnuHB2o0W0FBFZsU2IeiXMUaC/UkP5OTBIDGX+LSk9arBj6Hs5FzNhvthhU/dGxgZu+2OqpXG2b+YjUV7BsL2mDXtpi7iQqodPbshfrHL3X69LnOX56qWmv4OaMAPjkeql5tqpGmalTJoyvq+PRLXfUvNF0sNJ+vbXV41Czr7f26SouZ2uWCm80AtI/P15oXK6p1W5ovEx0fjzTsz0L+Xhm2PPlORVvHArRZXwL4W0pUqVdVqqdWKRq8aza1e3Cg+w/fUKe7q/lyqeenJ/r0+Rc675HfO7cN7Ru3b6uFMgzl7TIzkWAVm2NYKdLEtvVUp2vlFONBs/jxk2fKaMZEVRxNE3KgUKLwXFCo0qy1ihhQItybDTjZ9pgGELZ80Q46MfBLxl9QP1pxAIDgTtjfUABb8ZDbQAeLPC6tAMAGng0AB+A5/+EGUQR/Q7MiNIWCSjCAW5VqUY123Qz47sGeGp220kbNyjhUtRAQuMSmldTMaMDfk+NTLReZG/cooYsJqsao+I35nrl1HsAeCjzmIyx9xoFnicKpyrgUEoO/NMXdL0Z1TjPXAPDG7HWrR1ZL560Oh4MIAPdsWUYTK+SxBbUja57xm9vWOViD07TgM9DIwv65kqLWranWqJn8ASiVKzcaMNi7Xat5Gb/Tly+9vlAckT9+eXLiJsSSfOxoQee8Tq3VaDfd5KTJPVXRudbj6VKzaWZgqVuq2gK6iw3yaqEyWWfzmS3naOQ6Z5Z8rRmZvqGpzDxwMxFwFmtTsgpRm9IAjnaCWMFVC0WrhFACo5YHBAv2gaFBG7G20Cxkv4wABQoHGqgGnQzKbfz9wNWCrWeiUq2ktNX0P6o2G+rs7HjOnZ6e6fzsQov5SvVaGsDdLAC9VnHzmjQj2bdRJgNyxAaiMapSQesyqsrQGKHxXVzJAHCFxnf+d3l7nvChAes+vjOzw1eevws5hkwyLH7Zb60qdpYzA8AHCo3SXCUK6GIAgMb5daM/z1GMVqFxOfl72GKTJlqePZy4OctnBbytVSMAzDpNK+ocHdGFtwIYYMHWwCiUAGCzlZ8B+3U2m2s5z/zfWNXZ/q5UEm6fJA5jLbgtp8LUOFuuNR5N/GugCudqzhben7w3+aMWDAY79y0tWW2VkFN/0FF3p6PlfKblZKLCIlM7Kam0yLSZzLSeZdcNTltGxlYnjTg+MWsJMDt8rax4KVSKzj+kLVquJCpHm02apgYkbQG+Mrjg8wtQNVfCGagIjhTsEexVEB2CAjhasaK2djY6ueElg8s0+9zwm/M9UEEF1a+zxr1PBktymnl5Q98qOas9QgcXm2Jbdvq/UQIDvW5D5iYKT6yumc6FrdBqGAj+GQA4ejxnQann77/GHj1Y51sxjHW6NgbONsutKjkw8nplmc+rmP8OcG6VXjBSCPM77t3XyjWTRcKaAGSeA9ha1YYqKmSjBrVqmN9WGsbFwk7FfDSNqShVa5CIsOAvWZnMWeX1U9pqkiyV1iqut3ZrTa2GEzUKZa9vGrqob3lPs+ncyiDs9iG+8XU9FyP5BPJFKQLA96qp8w5xd8k2gWjWdm2T6HK11eVOU+//F/9Y7/2Dv2+l+x/87/9UvZ98qN1sqY4t6dcq1YpqtRqqlVINAeSuUG3h7hAAYEhqw8HY5EH2oclkrrRedgwG+xpW0DwncoB3drvaP9jTzq0jExWGJ+f6wX/4UMSeMBVnM/a0RMWFVJwBZEMSqWqDGjRJ9HKZOfcX++chz4ZxLaOAK6hVKKqxDgBwmwz0csUKv80203KzUAG5OWNklgvEuILqKXmO+P5vnEe4QHnrPFJUV9iqllVOax7jJcQDJRpNZra3hNg0n0+0f+vIhMdsm+jL5y+VVGqqtTuqdzoRzAljtdtp6HB/R8mGevJCF2cnevLFE/Uu+7ZIjThrsKFlHhLLEfNUIT4YSzMjITGQGfgYYW4R90Bd4EgLzvvujtaVigbLTFdYkLYbauw0VWuVNRn1VViulG4TlbOVlr2xkunCecmMYYVzz/EHzNNSOBtRWaP8jepfA165ewV1ASBWzDLNc7u9r7HeAZoiAEwG+717D/Tll19oitIP9xErtbDbD+PL/eAb3/6ODm/f1snFuV6+fBlsR0cTz9/yNrFK3BaxBoDDQWX1drQsDqyNoGYN1rqBxAExA6vwGfOSmsr508ECmumBwwo/M+58+Vwn8oG6NyoRmXMoQvnHZFvycw4AU+NPpzMt5nPvwbdv39bl1aXJWwCbeePMCmCIBx6zELnBF/sozhUG58i8xcqU8cEyP5JtAjBp+pFJLIxDsC4OjjQuaUul12zAIaO8Uv8uAftcq+KqQMYx9S+K8qCwdaRBJDQGU5Zw7nr/j5ukQWBexwiqfdPD+DrRpaJqrWng2sRNgBln7vpQthuIj4IYU4AjxHVGdG55Ha27fY6ERxmIY7aNxkr//2XvTWIly9I0oc/ufK/Nz948+BTukZmRmZUZlVWVlUV1IQpUiBZbUIsWEmok1IIFW0DFBsGiF9ArmkWDegmt7qYRCAqkalFDQ3YNWZVDZEaGh3v49GazZ/O1O9m1i77vXPMs9rF8kXqK9HB3G8495z/n/N/kCjilzasSoWV/bWl+mrgTc87lPFYGMP97uRbox9xfAcCskzxn0PLXoYsCbbiNxbBesrY83t45RBzkeG8B4DpkXnEVPFPpzlQ7wCj/1VgW0xFHpCtGGzDruY6NUCSMwGdKUUmsNICVAa7M+UsY/HsQnCruBsYb4CLnGRLYcVzs2o7WLs/NG9rXuw3MQhefjWOcr1LEzKDnnlfZ8CsXAYE+yxXpkc+vUEY95zKtl7c/Jg+YFvBUk3IdkGBGtwyP8SytJnYHO3hweqw71XQ8wvmrV/jWR1+T6np0dYX56E7xP/ygfHYUaAahh26/o3s/gT2uC943SB5rRr4iLOaTKXmQIn2KXLllcGgeGEW6zsyOC7vVROfgGLeLFV7ejvFqMsdaBAh+N3PGZ0RV067QZwa6tUGLLuh0s6ljKOj/4Mm1yMHHH3+MJ88ewYsa+OTHf4FNtkI/CnA06MPDBsPrK1y8fac7JP/hkZTvt7M/EBGRkSIkovPB6Z7I2BI6hfHZs/aoqJszM2cTCTEi1dbEC96FeT9yAw/NTgc7e7tal6yVjKfa/jvNM9WP1mAHpetgFC/xxau3uivZdJhJNuhYFvZaLQzaHc3z/f1dtDsEZnP85Y/+AvuHB3j27EMcHBxhFedicUR+C/s7B6qro4sLvPr0p4hcV6rf2XQmYqfVoPuNWQt0PKBtNZW2xpGKzmldZQAv6DiicycrzUa/JgDMAx/3fhJZNQdJAtpUuF0tsA49lJ0Wxo0Sz375Y1S+j+cvv8DFu0v4pYWQzjtJIZcnEx/D3GeeyxMRtFh3WAuMCt/8+x/80Z/f4xX3Hdb7EbgfgfsR+JJG4L6gfkkDef8y9yNwPwL3I7AdgT/8p/+gojqBPVpatwYusHt6gP5BD/OXP8PVm+eYjoe6iA16hwJ/ry5uxDo/PDjEweGxQGBevp9/9gLXN2PEaYXP34xgORFOTk7w7V/6CKcPjpCsY1yOLrFcTgV0PDo9xbe/9U0pF9i44YWY6tSYDMzzK6yubuHkhexQp6M7fPrpp3j+xUvZHu4fneA73/0NfOWjr6N9cIg1lRLDEX7v9/4PgUiPHj+R4jbJ15gsqMydYe/oGB9+9DWcPqSd9TX+8i9/gNVypqy0oLFGMp8gm0+lovprv/49DDpdLBcLvHn7Dj/40Y/x+vxS1q/N7o5ei42Hi6srFEWG6WyKOJ6j2XLx8Xd+CY8fn0kNuZovcPHuHZbLpcCVJXMUl0tZpu3t76n5QgCc2Ti0ySL4O5/OMLq5RRSEst/uNtto0eqpto6kre/gYICb8Q1uJ0MUVSGASvbJKBEEPnb7A12WbIv2mr5ySOM0k8KL79FqthD5IWa3IyzvJhhdXmN4fQM2zAY7hyBv/eZqgU6rL1WGxZZqlePy+jUWyztsNmtdODdpKRXHs6MW3CJBhw1Oz8EySfHiIke8sRF2I2ysEJfXc0wndS4g1SfKwrOkTNgq+djM5kWz0+8iIqgtNXGpfM12tysl9/7BodRdd/MJ3txcyGa3oNVpscHZ/gFsAi/LOdyqFKhXJFT7sOFSN0hcD36rKcUb/WU5n16/O0eaU+Vk7B+p0aJFFcEJAlsERamykHpEap3ais+lFaADKV1pU80vQvsqAjO0vVXvl8DQxlhOb3UZdbPHEPhr8LdWI6rHRTUxQU9e1NWsMwBQ3Y+tc6K3CuWtTXXtglfnwfqRj3avhZ3dgUBgAny09WJTiKCVMkZtB51OV6zqyd0EbwmEp7w0M3uLVpu0zjJscTXN5NBrABcpS6QecQRwEgAOPVc5umxymvg3W7aXtFTeFEZVwqYKLbiYX8WmnBjbbDgs55jNJphOJ2pIGu0qFe91Xp9yy5gjxsYTVZNAnOWyy6U6RAQIa42g6SNqNUW4UGGjQpE5Ua0tANxSs+368hKtKBLBgZNjdHmJ2WiEPF6KnMBPQBXvpizgMVeUNYrKOMtFurEQpyVWqxx5UqBFOzc/wE7YxKAVwi4LLGZz3N7cwbIq+LIqNrbCFSW3taGkQP0a0KX1tJpQUspspBSikpqNRSnL+N8JdPPPSx2xBRfqV9uSEkSwIOvdVX3hW5EdX/BHwK1Ws/w+/aaPweG+1AvMiu71d7Su3709x+W7ayzmOSK/bvoyQ9VIiOoGt7FqFIDCni1JE7SdNIwiKYupIthmIirvkKrKGmjQmq/BK2bDqSFfK4u24O/WdZ1TgE1wEQ4IbLtUMrBZndV2nSaHWraRAuxoMcyxaqiJ9N6Wk5OqtjfcWh4K/JWqik0001BVZLUGiVOIY1lnX3Otui6ag4Fqh+gBWhcEQ0gQKVSnZcnORnqaSVFPtwBjdUwig625Kx0oG4EO1Wy1MoMZkbQWZV4bbaKTDItVqvpNdQ8Bl6yokDF7zGlgllXYeA7CnRDNbltAAC0NqeLrB03Zq25oazqPDcggUJIqaKMjF5isPETTTOe+RGcA5R0GHoLAw2SygmNXiEJbzhhs2vK78EcAMC3VXapgGiJkkCzDdStnAKnQjayIY0MARvaTVHNtFcB1fm6+SpHR9jlZSylDFZyyzfl3qbKuszkJZm6JDQYVp9rPAMDMvKUlNpt0smkX44fDbLLnww2biRsB7ARXmVuZUclb2zq/z2EsG9jk4kjUNdzkfhMoJrkBnoOUtqdUnRUb5ckSm+GcoZCvFi+rmco5zDLEpch5oYx42pezSV5bBDMrT4bcVOXVAHDesGQ3zO8hMgLtiuUIYsA6vh9xIaoxCYqTQMA9Tu8n+3+qgKnwq39IxCGZI3RkF03XBVruMvuXrgeR44mEkscrtJstOYls1w/Pd8vlSgQ22mkrG3hLoKD6eQ10qAD2A3h08kCJtbWWhXy0oU03MCwrpGd9fOPf+3fw4Fe/g5e/93/ik+//CarhGAcNW0q5OI/hRh72D/fALNrZ3UTnIc5WAkN0AqAS9m4co9UJ4LgNJFlqACYCzzaQbZhf6EH2n4M+et2u3FT43Qjq/eSHL7CuFcBZYjIjGzlg5az5nCw+0k0D0zzHbZ4L+E1J6HBp3VqhTct1kp2qhoCQkP9u2LLHL0ueD+jMwogQOoMQNCNJoM6S575YW/MS2JeyjHa4An89NGw26GkJzZgTvlaJNF2j22uh1Q6R5wmcMIAT8EzlYjRd0B4Bthco4qPV6aDbacN1LMSLCZ48PoPd2GA2ZnzLCC8+fysbVM4R4WNUurMuE7CTNWmtxjOWIqYA1m4JnNfKXBW5wNOZgE4YzDTvHR/BajUxLwvMigwuM5rbgebh3c01KpIOWduTDNU8h5dv0GJ2Oa2ftc81ZAFtHAqMY4PJo63VjrUgUucPfnaRwwjGmh8ZGmjfMQCwTsJlhShq4ez0EV68+ByrNGa5NfnqhQHYS2Yod3bxq7/5Wzh98ggXt+d49/YNLt+8w/RmiEaxlj21w9rJ9WZEuQKJuMdsyXqy6a3PK8L7pZw2luwEgFOSY8xvaN3zXESFJM+sdPYhEMyzsNY+QXbDDxMAaqJdeAbiGdDkNvNsGDDKJGiae1OSCqB4+OghJpMJZrMZ0pQqdDFM3lvtq/5uAWACRSSk1DmyykNWhIiJHhAAWSt/zTZtgiv4Pbl3cnw5hrJ3po1sWSkHesGHZDIoFDHBWrs1rOHpWgpg2Vvz2FWrU2sg3bhtm+cvmpLJLTDkHv5fksA8R/eCbc47HA92EOleQ7tcnr3plkLgngWRcTdy/yDKR7Uja+w2M5UZ5pmxYhegXe+BOrOQ3JPzoUGKSoK2vJ/y/MtzlXLrOT94hyEoSpCdZzQC69wXaQNNC1q6ttQZwcqdVUxBvd+rtm+B3r8yxvU4aPkJADauJQR/5XdT518LMK9BW5EPBHT/gnSlTFgBwIYs9B4AJngrC3WjrtdP3RTYki340NaOjUkJXCRrfe6+56PPnG6B7MaiJed9L/Lx89ECb+IES15beE6D9x4Ajmwq+1nnCCqXcr7RTOYaJzGU9yXeCQgAu57AYJ6j6MjCuU/7YDr4FOvsvTU0CXZnh4do0ollGesOi3UOp2KtZTQBn5uFVifEYG9fVvoi68kaHoiaoRSzdzcjTl+RB+WYozgYnm0NyYwKbe79a14wwhB7Z48wXKV4cTvCi9FEZDkqoflMRQym4rexQYcq4MBFl7b+XCtLgrN8Hxsh7xOWi+9+97s4OtnHbDbC21efa77sdds4ORgouoEA8OuXXyCLM7Pva0LY6B8conAckdF4lyV5nmcxOhnRhpluWjp/80xLIllNUvSbkUhGvAfwaERiNR0eSJY/fnAGPwoxj5e4m0wwnk7kVDaez0S6J1nJCXxYvqvXfvP2GlaZw2Oti4H9wMHZ7i6OBrta708+eKTxP79+i9dvXuHJo4f48NmH6LR6mIyXaFQOuq0+TvaPdf64fvUKL372CXrNpgDg8XiqNdmMWqptrBe+F+geznnBh0iAN6DjCGMaeOcnGYn7o0vC/0qRLiXJ4Nhgp9uTipdE7iXdwYoMWeAgC30MNzlOP/oqNn6AtxdXuL68RtjwEDVc5NYgEwAAIABJREFUbJLc1H4C/Lx3YiPHHBK1Wp2+yCGez2ghX1Emv/s//E/3eMV9i/V+BO5H4H4EvqQRuC+oX9JA3r/M/Qjcj8D9CGxH4L/7z/5W1e/vYHewh263J5Di4PEZDh8dY3P3Dq9f/AjXl6+RLFeInB42Be2JY9wNrxGFEfh3u90BLMvF7fUEl9d3uLqd4mK0kKqBIOag08RXvv4MXi/EvIzViNrMYzw7OcNv/cZvwItCpAQUmVV3eoTxq9d4++c/wuVf/ATVZCEAeJ2muL29wdurC5w9eYJn3/glHD96iqvhGPMkxXyV4PzdW5y/fa2m86NHD9FsdRDTppUZld0dfOPjj6Xauhnd4OLyHKPRFYo8MQoZ28Zhv4cIFaYX7/C9j7+FTuhhNrnDq3dv8INPf47L6RylH6FwQsCNlP/b6+xgtZhjeH2BxfQGg34TH330GGdnR2BmznyW4MXLV8o3PTg4wO3oFmmWyLLow688w2Q2RZomurAQlGXTg8zXN69eoxW1ZPMWeAFaURM7vR1dMMpqjagboLTWyEs2YzOpz6i6YeMoikJ02i2pqtgRYNYxFczD0R3iVYrAjxAGkQC+TbbGcjrH6HaE8fAOUdREu72DRhViOinwlQ8/0gWK6pH5bIjFfIgsmatb2Gt2pDbzGyUeHPD/T+HbGzSZdxxEuBklGE0zxBnghG0s4kx5gspIdtms5x24UedjBlI1kLkeRREODw+lesmyFJPZxNhjN2lhVwk4b3Wa6sbR8okqM4KWd9djHO/uo1gtkccz7PU6GDFHaTZTvu2mJAjHBjLtgV0keYINlZq0eLybYJUwBxNIKwuJ3UDU6cJ3A2ySAsl8qUad1DDVBss8lRqADY3Ab6DHvGhmshHIWaXYEESlBS1/LZUg1WIbNan5a+NkSEsqo2qT1lW5iiZHMgrYPDbW2LSzNaqIugNAUEvs9G1GsVG8SSVRA0vNlo9mt6lMp+5OD4dHB1K+suFDK/Px3Vg52qEfYG93T+03qg9vboe6YLOxROY1FdoEH0wDyVi6bvOj2KhmE0VK3aoSuEVFLYEbZQBTFUwgl2BMvMSayiDHgxeEAtuZiU3QKE6WyNfMbCpQrFMsSMRIV7JnY+NRdrrGDU6AVcPxUNmebHPnSYaERASqf1wy8U1ziQAAFc9U6UspVNvZ2i7VIqGaSlOq7INA4D0bvOlyiXy5VDa21DjKcGaWK39NVj2kPCqdEJXjo9g4SLIS8SJBlRUGdAsjPOFYsyE6n+Hm8tLYXqu5aEgF80UOx3YFpq2TwigC9QS26t5SY0ZQSAok5g3aFvotZlsTBDJAMLv3bGSXVGeosUTQDAhdyG6UtmckUziBh7zaYLaKlfXa7HfUxGAjh6SADnOh6+crEkqSYXhzi7ubCVbzAqFPZQbV7WzpWcgTY8uphiQjDrluq4bU0FrTtWrH5OoZBc22P8++sLLe1OR97/ooYOF9w7vOPtwSHugIwLVibIXZ0Iuk6iP4e3V1aZQzXEucKrSpZq+8zgC0SjbGtjJps+vVjrvvFVZbMTXBCqM4NpaLRc6sRwOmEWhSY57gIwHPIFIDzaxIY9VI4JMNdOUkcs5p3q4FTNPKjv/w/+vvbBUDNlVFktubv7NhrrUhLRAUUkO6NEBjkpeGyJMReAHiNbAoILBqzTH3qSwiqE5A0KhqlafHjGnWaQKyJLRoLI0VqAHGSaowNYUN+VVCO1EDfJvPTuSHYgs6NtBanGudGaWu1j4bkFbgYW1XWMiCLxfoQKBTWZeywzbfX+QR5dQaZJRW7wIE1hWSSYxyRZtmzu86L5gNWDYyCX5I11FH/YpAU9uR1goqI4elGs1YZLNJmbEBTq0NiShslirfl69lwBkqgdkepCKE9dk8T2MjS2DJ5OSRAGPAOoJPBDUs30fB188J8huFiJTxdUZwzvxE1hQqvTl8tSsDG88kv5EkEzoWqPB3GxUYeR+QaMC5TrtlKkQ3QFI5WDGzjs1wWpsaDKNWGhnbSp/kBVnEVzS90J+h2I/7gRs14LcYERHKOSFsRdpXCQrLkYHNYgKNWS6LcgKs/IwEyWjFGdouAjhoegFWyxVGoxHiJJESmKQmAYa1rXu3QQDYgyNldykwlsA0be+pfixCGzsfP8HRx19HFQX4kz/+YxTTBTrrBnbhokozrPJUjh+0dbRKWjTnIlLw2d2NFnBIMOsEuBrOELQc2F4D6bpAklUIWj78poOEDgy+i97ODo6OD3F8dIQZ8wovr3B3dYvZTYoqI0BEhTdAx3bGtBds8LPBvLGwSNeYL1ORMFgDaPncjEwtIYcj9Dg/CFgYZTbBIpKfBFrw+5O447MuGlYAgX4KnA2u2lCNFBGnYdF1WmCuF0RwXBIupsrY5h7AdUA7Tea5Uo0f9tu4nUzhhk3sHpygv3sgm/jb0RhX1zcYDHZwcnSIyHdxffFWKjeiDiRYcV2+Ob/B3XQpJVnDY70xedc+Rdp1fu02jvQ9+Wa7zmqzBZa4Vj8ATYaneam81wdf/witw13EDCVxKqRFiiyNUVCJyvzGNFMWuZ3n8IsNQmZDMyq4aiDgv+UE40nBxlrJc4rsbmsLYKNWrC3Ia6U/gWvWd3tD5ZWNMrBQ8QzAsS1oV08gyEWr2UWyoiI2QcUzhrJ3DUkj3riw9x7iO//yv4qDx6d4+fZTpPEMly+/wNWL17CTAlHDEghMUHFL7lEd5x5IIqAIWUa5vwXhpG5l3aKrBOutFJ9Uo1Zap6RUCgCWCthYLAtMJghMy3qeLRkdY1O1R0CPNwPWa/OedE4hsTMIImXLT6cLRXicnpp7x4LE0/OLei8ywCJf+xfyVjohGFcFEyPBX9f58pyPtXuBbPdr1fMvLK8VXyw7Ws5dqsMT7v8keNS/ZpEiIMb4Dc53k91MINogygbAZLyJAaildNX6MPs85yKLuRfQBYfETI6FIanZPOTI2YVkHEMGZD4r3TUsnlWXK5Fa+775Ne3imcVM14a0scGiLHD68IEIsOsVnV+GKtIC/OgUVdWgKFXiJJYqXsQA0Bx/YzNt1OCMs+G5P6Jynw4TBCw3paI7WNeF+JmACLge4IeOwG+SSH0/RKoYkUyEjZwFf22IbFQUb10hBLvXwG8tvX4P1ZrRMz+K5ZBzPNXjtBjmfk4FsHEfMkpm3reMQpjbZkHQsAaHSbAzcc9mPohsF4SINxWu50u58LBecs9qERDn+ZPqWMfGKgzw6TDG61WGqd9AIwzkHuRsHAQNBwPf2OPTviJppGadSolqIh2qeh/ifZRkCJ41zIw3alUewgg+UpHKewvnBG2lQ6q/edYRslwgsEpE9hqBlWmBK3aYpBAqtl0bYbMp563pfCqyM8dnOBqBGCE5Bb7LGB9H+yL3PxKkuAfxvsIMdoRtbIIQ18sYl4sFhtwHqWreqtG1F1cIWLfRwHHHkwrY5RkqM/sl917aTwetNr79rV9Cux3h6uItpsMbNG0Lh/0uHjw4Vn2eTu9w9e4Cd+cj40KwIXHAQnNnB1avIwVruuH+SELJGvZ6rbrKMzHPNzE2WFEFznlBJ69eF0G7hTgvME9WcKPIKL+ZOe+5WKaJwF8Cvhxrqu7jlC4gCZYrzokGOh0fO70QWUaANdMe5zcaaK0dDKKeIZ93uzg6PcJ8OcGnn/0QB3sDPH3wCPvdgcDssnTQDLtS/54dHCl65+3nn+PTH/9Qez3P8XG8wt1ojBYd0tgwqFkgupsqe9yWkxvnA1eAyWQv0YyaygTmPky3M94TGtYGg35fz5SuPOPpFHFZIOPc9WwMN4Wy6wuSrt3AOCBkzPG20Qki9RDYl6ANdtHYYLpc6B7a6+/KxrrZokNHU0Dwf/h3/tt7vOK+xXo/AvcjcD8CX9II3BfUL2kg71/mfgTuR+B+BLYj8Pf/k79R7e4d4OTkIQ4OH2I+n8su9vDkAPlyhOnkLWaTayynMyzGCbrNPpp+iGS5wGQ0ViOi1WyTfi9bn3eXt/js5Vts3FA5fGwyVukKH33rI3RPB8i9CsPhNYrbMQ6jNr7x7CvY2d9D5dmwei30nj7E25//HG//5Ie4/sEn2Iwm6DebqNYFxuOxmP8ffPWrOH3yFHbUxvNXb3Bxy8zfO5xfXghU+fDpU3z729/GnFmItFv1Q3itLgYHB7gaDfHp809xfXOF1WquKyYB053+Lg53+vDKNe5evcA3nz5CYFeYTUa4urvFZxeXGLORHnVwMU2QrBuIWj08PHmoZtJsdI3p8AKelePB2S5Ozw4w2N3FKqnw7vxKF6owDDBfzOD5rhQuHzz9AFfXlxgObwUCU4nJf8jmZ+4dLzwW7TdtZqs2cXx0rMao45LFnkqWQMtpsVw3pmHE5hGtEaUeJcO7KGWny4zl+XyJVZzI5tQlEOcwq6+Bu9s72f+mBC7FuO3CtZvIMgdHR2dqFNEqO0sWiBd3WC2nsld+fHKGPF7ARYGz4x1gncC1+doyisPl1QTDUYJFXMH2I6TrjbJbqUK2fRt2wAaDq7xWXp4IBvAfgmO7g11ZNmVJgrvxUIxmj3/HaUjV2myx8UWFLhUMFuJ5gpuLEfZ6faDM0ChTAcDxbCLyQqkGTyDvW8GvUhwaq0YqUJMsx2pVYpGWWJLt3YoQdnsI3ABI1lhNFwYIUb5kiaTMBUqw70AFeIdMb9+TpeFmlQk0VgOC7SPZrRmbVWrj1PSQYMWobAQA14x/Anm+Y6EZGZtgAWXKR9426kyj1ihpt82fGqWiumGzEdu7P+iiN+ih3Wsr83qwS/KAgyRJcHlxoYwl2VKyKRCxVWHyO2kLraYRgQ0qF2FJSSmbPgI27GKRjU2QzHYEGhAsI3RCwJEAk8mrZDOFVmems5zGMdZFLntyn3MhL0EwlkrqbJ3CcqjKYMMqw2QyRLKcqbFAJXG+ykyDVcA3u4QuNhZBzQaWWY5FVqhRzyYfvZOpvmKTMGq3BQBLESTUxDQXCVxRJcE1QWswfkYCKLSBJvhLwEH23WpOrdVYYZQos9eYl1pSpeUEKCoDAM9mMfI4UbOx7bk43dlBh3m1zKGa83uw/83M4o3sxxcrKqFrMC6nOsQ0u9jkMygS1falciOZB2jcmgkCUwlscoIjlxbblvmMAoHXUg8qU5AAkNNAEDiI2hGiTlsSr0WWItms4bVCBJ227PgIaBEA5ryIlyuBPKtFjHgaI4tzVATqCYAqr5tZhaZprfYsnw3t3+omMZv2zIplw01gotQWv8g1NRm0tYJxKy7jGqhVT8Lv+GdqhVwt7lQzi81JAmBs/Ha7bWWwc90RAFaWoWrO9vPUSraKKnTb5ANz5mwzkM0ylpKNHJnavVPvu11UbFqzFirPlcAwnz3fnvXGtdX8qR2ia2s4qoeNreYW8SZYxB+C07Sw5X/XexCUrXNz2ZjcNrCMUJbqlLphru4lyRUmB5t2w2m+lqqVIln+xGtaRVegkFGKD1r/EViisld5zQ1YbCrnBkSjjTNBbNlQck0QOCfIyya7msVrKQ7ZDKV6kQQWWX7K4rvS2mZ9ItmDzXLWMq8VoUErPaeBmMAPbRjVoLVkjdwQKL5RY5vqqxwbNUwd31VEgRwWVinScYZqRUtxqLEutRq/DzMkrUqAyjbH2mTq1tapahj/wpaUwCNZABwLEh6Ycs5nQKUWFdHKFxRAY4BiWUbXlvIGS66dBgje1jb5/O8E66Q+5EQmKU3gYaH8dAHAdRM+bzSQgXnhDT0XPi9ZSNafke8feQ6azLQlAEzXjsZGIDCzvwn7E2TIN3wdD3Fh8vnY9GYDn2olKfKYjV7BNJtJEIkC0zzXHFobUocHWKELpxWKHUIFMDPQO2GEbLlCFq+wVt7nBkG7qSY7wZ/FcqG6ROVWEw522z39uclkLCU390sqDEkW4VGESs5eo4F9qpFzY73u+paA62VawW4GGDzZQeuDQzj9lsDo6/MLZJMFgqxCu7JRxKnmOa002fC1K6M4JJGo327i3fklaN8aNANMFks4PsEf4wLBvbU76GDnoI9WrysAkjW+1Wyi024L/L05v8bkZoaCc4z7LMeOuZmMyq4aWNkWMpvuDhComqdrNd1D2hPbQJPFVbmDgOuTCFbBDxyz/603Ijexm27yrTcICJIQAC5yqeVI3hFJhaAr81G5Hqj25S7rBVIU8XszDiFfxajyVEASlYUCoWiD321iNF/ADVsY7B/ph3vQ8G6M29uhvuv+7g5aoY8snsOi0m6dm2zIBnB+NcRwskCSV7B8A0bxa7k8mdSqMANZGaKF1hiX019dY/xvkYuVZWGybmBclHj0rW+ie3KA1OLZaIU0XQr4ddJcgNxmlQppd8uN5grH3Zd6GggaliIOmKHKuA6pUAlOKqLcqAbfZ1DX2fH8YCRpeST1bUw8REEjD88QRpQBTxbGhus+lJMHVAlygT18HiRmLKsAracf48Nf+R66R7u4uHmO4eUbXDx/ifGbS0RlhSbrBu3Xa7BK+xG3ClpA8/xWA7gC46RONkAclb+sySZL3dZnMgAwx5S5wsZZQyDwdry5lxJQ4npvMNaioXOvlKNSfhrbae6HVJyRaMnYFtpAx8tYd5mjwyNlZl6eX2gubUFcOQhtbaZrq9stALzNIteey+9Gxw0emXQ2NcxCkydM94aGSDUpSTMcUbuBVVkhYQ3l3NFZyTb5orVmWACq/MXrqJct4Lwl79SeKNr7pD429ZJEPpZNzl0q7UhkoQPAewCYThnM5WwA/cGuyCzpeIZ8NseOFymegiTSBs9jkYfpOsOb8UgAcLfVgVVUmNyM4BQk4jBiwkGCCkmeiYRhcw+npfy6kLqfzkdc43xuBEObygL3EDRsvZcsoKX4JdhXygaeKkgvdOGHBCFpG11iuUxFwhVRgVnTtoOU50JmjWrNmYxt7t98foaMUQPRco3YykHNXrYFgLmnmYVrWqbb6JktAUnnF1ph10Q0Wn4rRkPzriaGyeGFZx8Hrh8gqyqMlyvz98B9vUIr8NBQfjlVpi6yMMJndzE+W6S45PmmxfgRD37DRWS52A8jtEicskukSFFJAOvBcX3dMZh/vU4ynaM3dMmpj1Ekx8V5psgYxmXwYNLudrC3f4iHZ48MQLvKsZotpXy9u3iD9ewGrUaiKBXFDPPr8bzhWQLwCAJfXA2xf2TybpkPbpypqE5vYFM00GSUkW3r/EMnpwXjXjYW1hwPx8MwTTBKEixJSvMd0OacTlUCeKlU3RgA+HTHRxOlLMD5elK01rnEJKgyn5525dPbGyzvRvDWa/RbEU5PD9Ha7UjVevXuHMubKTZJiUopUA46BwcoOxFiG5hlMULGQhGcR4UdulGFIRqBh9SxMEkTLPNMz5EuEVboY7ZKMF4sBApzjJOsQMxxTHMsV5lsltVP8LkXGMVrUTYEXvfbEfZ6TVQb7ik5Gjy7kPBUuGjZkQg3rV5PRLzJYojh6BxfffYED/eP0XIjxLMUlkWnsQMcH5xgf2cHw7dv8O6zz3D+8oW5x9iuPsP19a0hdrCe6ExrCHrsFZAAQ9cdQ1jmfuvp1wSCecahujwvUhHmLQfotJsisJZZIXvodFNiZQFLCxht1piUayzogMI9P2rDLhvw4aATNkXQ1h2DERrWBk4QyLGDNyOSknkvpr02Sey/+/f/4T1ecd9ivR+B+xG4H4EvaQTuC+qXNJD3L3M/AvcjcD8C2xH4X/+bf7/q9naxv/8Ax8dPcX55I1Bnb68PNAqs4jGyZIY8WeLm/Aq9Zhd7O/sIml2cP/9C1nJsxPOSxebV2/Mr/ODHP8Xu6WM4XoCcjYnRLb76za9h74NjNDoeri7eIXl3DTfOsBO18ODhQ/jdNvz9HnY+OMO7l1/g/C8/wd2Pfo7ybordbkeqndlsjk5vB4enD9Dd3cPasnA1GuHd7S0uhkPczWZ4+uFX8J1f+zV849sf44sXXxjVoi4TbFpm+OL1Kzx/8RxxvBRoykN7t9fD2YPHaIcB1osZhq8+x+luD9YmR7ycYpGtcDGbIyYzOOrgZ69v1XTvdPp4/OAJ2qGPdDHF4u4Sm2yOwU6Ig/0+Bnt7yNY2xtOlFMAcJ1qx7gz6ePDwFCdnx7i6vMT5xTtlKPPStgX2CNDGi1gqBjKp+70dNXYGgwGiFkGkqQkP48WTuZNlYdjOrslkNdhinRvLRk2aqxlEUG8+XeiC7drULNq4uboR+MNmQ55m8P0mAr8Dy4rgeU3DyieLOE+xmI4Qzyf0RMbTB2dYJ1SWbfDobB+uXQk4YKMiSzOcnw8xuosRr9jUJWBGcM7YwzmhBzt0YQee8n5p18v5o+ymtEAQhPBojVoUsgVmA4+NFDZcg8hH1PTRbAZoNUNZuM3GCwyvJ+hGTQN+uRW6TQ+bjJaouXIaI49Wx1QdlGrkEDxfpQtZA/ISl6QVZnGBKdV6/Q78VgeeG8DOK+TLRO8jMLQqUVilmhjs3rHxFrpsBNngVRFsqKdUVpG/3qjzzgiykATOi7Rp3lAdxYvrFgBm15X9JVp6NkNbTZ6t7ZdAKirXBAgbAFgNR4HZFmzfl0Wdabin2DvYwd7hHno7PTWdSD7ghXgxZ87vlVR5HF9emtn8UdOa11nPZO+yMZTSvpYWhbX9tH7f9fSc+G8qqWmzTjUBm6JScP/CH1DKPjUuqRJIUxEV+J608UrZdef7NpiryTxKNpssMcrH41vNMapuCXKmi5XARzbCKlrfVhZKi7QDC0mxwYLgPRsU7MoFBGhpA+uaOUV1L/OElRlIK9lcwBVBYKqi2GTb5upSjkLwd/tDwIsgNJVbHSo32PyUYstB2XAF0MRZKWIFwVJavxHUGYSB5gKbgbQhJ8Cc0H49L2C7PhI2/Wgjvubv2ybXs1aRCuAyoZH6IWhprGGh5k8gIMJCx7elwgiYoy0Q2FiOs5lMhXDgsUHcQNAK0ex34TZDJGWBVVlIwUjbZwJqhiywIwB4PpnJBpy2qznt6vLavrBW0zJ7VI1Pl/l3xpqXChbOSTYWuT5lVam5auAwrmcDqholnck8Nb9vrJepMjW70XuVCgEu2Xga60djf2hyY/kM2t0Wup2OVFLj8UhWtspYZj4X7cDrbicJFFQtizwgxb2xE6UihrZ+bAoqDm+brads2u36MgpUqYLrbHV+FTVQCUiCChojOeVYyCpQ69OojQUK1UAQv3dOhJEKHEXlGsUyc+i2n9kAv8Zf9H1vl+NFgJb1lwSFOotOZJLKEumB9sACgJlRS2t11RiCwyXSwijDWXSZv0w7Y70/VUC0BvapoLRFkKCbAecnbYT5uQkU0xKRDgAyY6fajWuFlt9sjDKnj+AVbQFDXwDwxrOVOcc9jvVVlua1co5ACRvKbORnICjLDPDAAPvpGvFkic1yg0Zm8nQj19heSuVFy0ybBA/OB6MgM7WR4EsNAm+tydm8ltzK1vw2CmAzjrR195TLbpIT9XrK7mM9IWhOq3RD0JHjcg0AS+nNhrlNO1MNZ/3nqcxeK3dSeZNSYDUE6lE39h4AJsCtbHbaxnLdb+QQ0KQSiHWzWqtOBFICc0c2zg6MI8jhKQuazWWqcZTFTBCYKkBaIhNIq4Ce5+LhXk+vS7JcliZyBckJAJKUQYeKg11UNTkjYu57vEKR0KK80MIMuh2RQwhY3U0nWKeZwPh25eCwP5AtJkkznLPMBFzGsdxDyrgUqNdtNDCg+jwzWeacQ6v1GjM2vY/6+OCXH8Pd7WCWLrFaLhE1HMyvR0Ccw103RNSyPV/AUZrlUrFzzjD3d3fQx/n5WwGZdBzI8lQgh/ZUki58B73dHvaOD3B4eozheCRQjHsepwzdTe5uZ5hPqVsF2LoVAFzwmTewQgNzAt8E3WuwXupbuthIqbqBX5VyGSZRqUGsl6/RpDqX1s+sCA4sRkgw7iHLpICnipcAEtcefzjxZCTiUjlpobQdlNxT/RCVEE9LsQTL6RhFvISzoZVsbQvOP+86iNdrWd4yiqTdHwjAjpMUy3gFn9bXjBSJAoSu6Fty3qCFOufU+dU1bkdzxbQQAOZZkfubXZp4Bs5tntM410zuq1HLch5o6bEe27Q0thDbDqaVg5ssx+nXv4rO8b7sXWfxHco8gV+W2KlcFNM51ssVKo4JCKhzHVYCg2mZS/Uv93mCslTbUVlOAEpOEo4BdFn7SA7Y7oxyHaYye+PAq6i5ayB1N8hdY71sJP6sWzYs/j6ti6xcdxqjegbI0Vs5TTz41d/B3tOvwW2ToPkWP//RD3D54hXS4Uz2rREszRdl9RKMr6XSpv6QUGL2XR19qDQlKZBW5MxN5mTjHs2zCwsJ90rt0dKbvt8Pt3uGBr12k2CtI+HR415Oshe/lKzia6Ww58ELIwEkJB6ROEpSxtnJqaJLJmPap0/1LvyssomuLZ0NNLsNoqhJWcqvroV2JibWPPNa1myISSTB1HsP4wJITKLSkHcMHkNq8Lhh8bzE9yUVlHsYQWUDAG+DUAxyWe+3tfpY71nnwXAOkGSofE2BkZ4IfTYtoOWQYept2mDGcgMPHj1CsUowvb7FehGja3naf+g+YfG+0Qpxl63w6cVbDA4PsNPtI7A8rMZzuGtqxam0dlG4NuJkpcgS1uOSKsIsQZElAoU5SFwTJOywfocNC4QxPRLORJLj3sRntRboG7V8RLRDD7iaNkhWGeazGIHHlWDGgNa0JODKDpz3JFomcK6QeCfCgSEdmPHZPi9zmOL/BKvLLcOQMX9x7PpF/IVOQTpj1PJuElPpziFypyFbmHjrWgFMIo7rqyaQZMM9lCvQaWzkMEAAWDESvo91s43PxnP8lI5XdKFo2QLoQjsQieggCNHxHLhuhbyRilVCNxzPDUVw5tmCwFzGmk2iRE0ASNYF5mmCGaMwCDg7Dr76ja/j1773PUVAeY6PdJlgPiZAWuCH//wPcf6TPwemV1LeNtb8PjyjmYm/d7CLncEAL74uqkctAAAgAElEQVR4h/5uV3fJVZpgOJzIrYXzndbR3chVpA/vHXwm8zjHrKiw4JnHcTHh51oXioRA6BlbYDJLGHGyAaIG7bIdnPRD+NUaXqNCr93S2YiEy/2TI7R2+npPqsyL5RLxaAisVrpD7O3v4PTDh1islnj36g2qeYZkukJBh5TKxe7ZGdKmhxnvsFWOFl0i6DRR5Og7DnrdDpwoxMpqKK93Ei+xpAsESWGOg1mSYBrHaJBwtF4jTjLES5JvSIyuSYokfvrc70gYJHhv6+zfDDz1PFjdNlYhda1LN6gNn3WIZthCs9fDzd0t4mSCIKzw0VeeYdDqwykdxIsCjt/D0dEDPGQvJwzx6sc/wsVnn2F+fUVGtQBcWsxfXl3rvsaVoJxqRQJYur/xHsnawBxu3lHpXscIFJ3bSSZizBGJtHal867vuXCU603SRSEHixglZlWJMV29bILlGe7iRK52gc3560nwwPMH+yzzeI6sKjAgcO8FiONMkRi6c3A12Db+3v/+x/d4xX2L9X4E7kfgfgS+pBG4L6hf0kDev8z9CNyPwP0IbEfgk//tP68si1ZiO+h3H+LiaqTmC1VWBwf7GN5cI0uWyoGcjy9QMj+2s4ezr30Xy9cXePHJj/H585+iqnIM9vt4d3mBP/p//xRPvv4xBruHajjMb2/w9MMnOP7KA/iDFt6+eonp52+weHuJfDrH2dkD9A/20D7eQ+vhIZLFAreffo7hTz7DZrZAv9NSw5wMac+hHZAvOzzmV7JhOV4tcTOfIbdsfPy938Szb/8ymnuH+PkPf4x4vsByNsX569e4vbzE5fk7TAi2NltwaK/cbKG3M8AHHz5T1uf4+hKXL59LiYMNL0SZ8qZGzA+yXZRBCz96fqPm8WC3j7OTMymLNlmMMp3DbRSIAqAZ0Wo2Qr5hc70SmLZV/9KW8OHjBxgM+hjdDXFxeYHr6ytlb7JB6PsB+r0+xncTLGexGqFPnzyVRTeBjybtHPOl0JhyQ+ZujFWyMoAGVT5Unshekxc2WjpaWC6WyrHlr6kuTqm2KdhssDC8Har54Fi87hL08BD4LUS0zktoK83Xs2UrN769QbKYwa4KHAzaqIoU7dDFs8fHsv3lJYygT5JkuLkeYjyJESds+fjKW2vQgrcVwO9EsHwbFZVeVIoGJkOHbanp3RRpQhVZpVzZNFkJuGAOK61YeWkX+NsK0W5FWC1jTMdzzEZzZXF1I08XeM8qCdVpzlZ5hd2dI2zKhtR4/ERUdE4XY8zmU/qmIc0aAoAn/PPtFqyAGXa+WMBEB3hxlLKEzXhrYxpaBDPSWKAbs5Bo9VWlheQltDUVk5/MZSOiMwCCQcekiDO5zgagYqON2J9HZVhA0N1YxxGANypFWkQbQFZuuHWjTNlTRLJqAJiZoXuHfZyenajhQaCNl1c272eTCRbTqZrozTCqL9q0lk3FuOaFWqAurY5LIF4mxhqSCkMCjLSA5bqJmsrk4nPTD5XBUq+abDw13bbW1rRArhtnVA76roeEjZ7a1LVskIhhw/H5nQvMZ2MsZ2NlcVMBXKaplJycmwSkqcrjXGIeL3O5CDKkVD7TwotdZN+Vko32gUTvSPLQ92HDcpWY3G023Jl5J8tJEgSM6pfgCW0oqUTiOBMsoiV3p2mAbiqAM1qEl2wgb2QxH68SzS82C6ly6HAdFGsEMHmRrSAQsYKghhqoaCDLKln+UZWpNnDtt8nG+1blKKCrVgArczA3zSWukqYFtF0HbdtBxAY6WejioxNoY0YjG6QbWJ4N5n65rRAZv/+mMPnjxweaM2wW7u7taY5xbKZ3d7i9vEEyW6BMM9lVmrnP52qalQQN+HHZdKZTJ2cvXQmarUAq7zSlggvodXyppAjCcKzV5H6v1NxaXhIM5ddnnhfVc0blwqY35yKbOe8bwjUA3GxS9cRRYFM7Uf2jqwLVCQSDqUrmVFQeMOVIAp+p5GWXc6PmD2sAP4pcCU2/y8TJ1ng1Pw/rjVRXAuSMTMulwpGNJlrKy/bT/FqWoNs8ZzZrubbr/G7+95xZvQQQ6kdNYgTVxWzU8/MY9bPJZ5RgtlbAGPWx6frWSeFGtkz1LecRVcFSi7L3aBnb4TXtogtZRnNMy8KQB4QfqPCQ6AF4IddcXTeoVs8MMYFLmQ005tVyDKU/ZDHg+lezmt+XQIhRXNOyt0GlVuCgolV2g9+1tr6lWorqX6kkHKl+qZahEt0PA6mm6d4wvV1KNUOAiMoqYe5bJZMJ2qwDOEmooRrZoHTGGYDP19jQc/5s80DZDJfjgoBv22TuMveyzmym8pdZy2QBEAgmmJAXxm5ZtpMNR6p9bqy0v6T0k0oYAo5spBKUZS1iDedWwOcjNTEMAMwfPg8C87SYlnMolUzp2iiACQBzHtDufWsbKrW/OZ2pToB5xgTmDMJEcpBHAJ9qJSruS6MAHgQBPjzZx07UlJPBfDbVcyDpgypEpxni9NmT9/aFSbLSmBmrewLeJcJ+R2QRrxnh9m6oHL58vkK0aeCwv6smL5WFjBKgnfBisVDjvYpTeOsKrcrCwPHh0W2D4MB6jbVrYRkCrUcHePor34DbCeRAMb8d4UFngPkVM9cTVMUGs/kcrVZHNXK2WIIgEiMHWMfp+sFzGxV+PmETjjtrNvejIIDfayHotBD1Oujt7uD84lJZqEmcSCEUx1Q2rRETewjNuicA7OcGsVptKszKjTK1Cda7toWW56DDTEruAQRi11QXyYBCCkkCI1ErVDOaBDP+B9VyqiHTRJbQDSo5i1wgK58rywjNAAgAb1gMfB9eu4uKhD8q4Io1zk5OMBneIplN1NRvUFHNMtZoYEF0mrWRub9hE367i43tolKhoOqS383YT3fpYuLZ2tPyJBEp7+3bCwyHUyTpRuQPZibyqNvYGABY5Z6gh1w8eH6hqwQz6WufWR5nXGC+BpaOj6nl4GK5wuDJA4R7PeR2gfF8CA8l9jwfD/w2itEUOSM0cuZMO1rjtMu11iQ+VFLG0d1C8BJtZbmvqJluFPoEtpQqrZxSEvDER5H1eVA5cDfc2ysk9hqZTYt5krroXMD4CSKyVI8RCKA1t7GiJ1ZDG/0i6OA7f/1vwu0foKjoADLEv/ij38ft6wtYaYl+6IpgRXIV7zIEEQT2UgnOtUOCAa3QawBAls/MGXaB1DGW8fzzLucGo2iN2LIG9YxrheqWLCkM4UnZrFSQirTUMLa0JLUR+mAtlcWrJUUslWhBkyTNhp4vXZIO9g/QaXdUa64uLusz2QbLZWIA4NpxZltWjdLXqHxNPIEB+bUniSlTm1rUWdUby1b9SwQAGxBYQHBtq6+4DZGizPcTgei9Ath8N+US83+y0jZ58AT++XY8Z20VqiJdua7OpNwvWA94XxAATDIR3WVYKwMPv/Txx8hWK1y9fqP6wrx3nosEdPM1Ix/jLMHzm3O5opBU22aGcpzBoksBXVlIbGxGSGqwl6QczluCvzktzZNYz5sqX9qmh1SHw4LfsGUvS5tw7ZNUylId3ImUQRs2eRbdiLiSrFKs4lQuTAQ/Cf5ypAh+8qzAfXU1TwQiGy+lGvDXueIXERVGEV7baW/V54w+2EaOSMm7JbiZM4QRsddRCsohrjOY+dtyyKl/n+Azz18885L4pNfhnbhQTQhZkOps5coPUHa6eD6d4SeTGD9LALdpicQbuiFCWkC7Hrq07/cslI6JUzEkDeKngQGBOQV5b9D7Oqh4nyFpNc8wXi5xPZ1iNE3wr/0bv4N/69/9m/jNv/5vosHMC9Xchmzm/+Af/xN8/3/5x3j1J3+EiPm0qmOGaMuzytMPnuDps0f46c9+itl8JtC7yaim+Vx3dE5ARkJR7d8MQkQE+RYLET3v8hLXWSmywYJznrObjiqhrzFnBjXvfKwLfd/FaS/EXrsFrDOt36OjA6Rljla/i73TE/SO9nF7c4PVdAq3WGM1GqGczxWh0GmF+OavfRvz1QIvn7+Av7Ywv50inq1Uzw6fPEFK8Dqw4XWb6DRDZIs55rfXsOIVdnpdHhZwR6CXAPoqFjGYBOSG69ZnRBM3ovswz6Yi2G7Pd9tzt8mU5r3N8/2aoEgiNBXCjN4xzmMkLXSsFrpRF91uF+1+D89fPkdZJXj69BhPHz+CAx9ZshHR2m3t4dHjZ/jg4WOpnj//sz/FzefPsR6PUcax3NDYc7i4vDTkR55RFJG00X7AhUAVcBiSnmXI7jy800mNewhrX5YzyoRkRwdOSI8nXWJNreZZxm5guSkx3awxbVTIAx/jNMf1eIYgbKMVNNH0I0R+gEcPHiBJV7i6vUZcrNDf3YXrBeqPLBYrvRfJFPznH/3ZZ/d4xX2L9X4E7kfgfgS+pBG4L6hf0kDev8z9CNyPwP0IbEfg5T/7r5jsh00VYL0m4NXCamUOs1959lUs50sBqJtiicBLMR+P0CgdPHn0May9I1y/fIEXf/LPcX7xBY5P93AzusYffv/7OHz8VZw++AC9dhfFfC5F4tnXHmH3wQFuL89x88lz3Hz6AqM357qg7R0fYvfRKdoPDnByeIjp63d484MfIZ/M2MI1eriSClUby/lK6i9erLt7PYEbVRAom+f0w6+jtXuIZbHBpz/7DHe3QyynE6wmd9ikCRaziWxOw6gFywvhBrRI7WD3YF85YaMbWgW+kc0ls3k63RbcMMCbq2uMVynWjotZukHQaqHd6aIZtaRWLLMV3EaJftuHVdFmLhWzlkpBKbbWa10gWu0mDo/2lU3X7bWxWsUYT8Zq3LAhw1xlZs0w95eA6+RuCsdy8b1f/w2jHpGtammUaRZdrzJdZMeTiRorzPALokBNSTZqCSTz5/zdORazOXZ3Bgg8H9PxFKObofLWmEG1nNPeOZYtWr83QKfbQ9hsYXg3Q5qs9TMaTnDHC6vsIUvs9nihrzDoNvH47ARpvFIWL/N7eB+j6nm2SLFcETik0SUvYiG6uz20+m1UnoUCJXI2wF1XDQPX9XF7zazhBdbMIXRsAcBh5KPdacrGeO9gIPtnZh7TIpfgGhWY2TKX8ojgLxWbTpXB3hTIV2RO59jfOVHDQAx3KqfLHMtkgWUSG/XX2kVSNLCkVbVjgw6CbC54zOezye0nEMKmCvOW2Tgx8joTbbXGJk1R0FJzlYtp7DOjyvU1HmlSYJUVsjpnm0sNVllHEsapAWDOcSqAHWZEsWlJ5Y9lGmlk66s5auwl2VEzyltjb0zrN6nrSoK5GVrtEGcPT3ByeiJbwPHdCHd3IyxmMylzI2bfcq6JaV1K8bBcrZCxqe4wI4yKWVt2sMbQ2eRhco5RcRK12mi22mqYEQj2fV9KaAF9RkZgVBD6vGyCFwKN2EAlqE9FBbuLbOkWfEa0jWXmHf9bmWO1mGGTZ8q6ZZPYWA8z49LkrFKFUpLlTUCWABuBYjalWk04rQiOQGxbDfUteEarPQIf/MzM1FbOK+1DqfBIaT1XSC1FxTiV98Y62FjhtpmjGRA58GTrOlmuMF8ViLO1ni8t2DphgJ1miB3fQ7GYo0EQgGua4Ni6RE67WE4Z9qsU4WuUolvbQ31OKUCNqkOQkuyV/4rKkdadBbPmaJ3ZkIVsxIa/7KFdBA6BO9YGst/J0CcSasMNmdHaUHOcKsD2Tg9hq4kgDPTT63bh0YYwTkSUWY6nKJaJsfDnh64BSZMZa8Bfzkc2hdRkIZgVBiKiEHDhP71OS+BvSSZ+bY2svESjezGqFjWLDbBMQooIDlt1MFWyaj7xPWy9H3/43wS61tLh+XwhsJb207RqZKOPwCpVqqVAZaOuJUhN0JWWh3R/kFpXapna3lm2iLUKWPaunmot1/lW+UZVGpviGwLi+pxGzSvFcg1wy96ZRUHLwChqs3qeSAm1BQEI/tEaVNmuJseSc5Tqe84N/n0ub3P54ecyu7asGLcZfooO59o3ClVj/1znBlPpsK4zbAXubuQ+IHWrnNQbsIi20paSDUz9HlVXRjHL9cpaoQabGtv1umZFkLrLwqagVSvZObasEPlaykkmYMEaxzVkkE+NIeccAWDaOrqBr/1ntUiwGC3RDai4cGSpSiXH1uRSgEStFn+vgtoi9bWSbatIJzlHFvuyt+a4GPKNVCFSy3N+mUxJWd3yzxEAJkHEMpbFyreV/benr2wx35HkJNsRsB5nKVZ001Cjna9nbNo5d6QAZk62ABELtIMmoEaLYilY+AyyApHnokkFv2MJyLWYFc19nYBbXRN4blgpftl4B3MuOI4Fl+Av/1xZyp64CWDH9/FwMECPasA0Q7yYy7KQ+bgEgL12hAfPPkBalbiZjHAzHopoFvq+FN0p7fnbTUQ7XTT7PWU5s/Gdzpaolil6YdOotIo1+v2e9ol0lcjhxS0qVMsE9ipHz/IQshlPW35+DgLgAwfNRwMcf+UR3MBFMpshn8zRzoFysVLeYlGWmC+WIrlRhbdMkveZyzwYkdiWpykaxVqAS5PWn1mm+dnqdBB121J9S4m1KXF9axTArCcCnCxmbVeq11bgGgeNsoJDQhjzBqnuyjcUI5t56loi7zDSwS/XcGmdjwphyIdQ6X24jggA08ac64B57oJyCPgXVADTfYAWsoUAYPJP+LYspwKR6dbCvMLBnuIxhpM54lWGD589wexuhHgyFvjEaAGBEnZDhCMqu+yQpJ4OevuHsKOWfk1yXZyuDGFls0aRrLDb7wnATZcLzO7GePv6HJO7uQgmJAqyfrExbokqwb9JpxLj4mCsaLn3ksBhSGd6tFR8NiwsHA9jNumXKwR7PTTaHjJ5AKQYNH2c+BFOqJ2dUCVOklQhpS9zwR2eD0qTcUzgjG4DdEQR+Mv6zD1QZxpDqngPAPNzCPji37Pgb2i9awkcWFlr5PZGtU0gaQ0CU78r616LgAeJf8btJSb43xrgt//G30bhhJhNCcBc4Iff/yMsR3cC9Zhbyr2bKn+6I7iMIZFKn+uQ9vob2QTz33KAoHp3CwITIeT+RnAlXSsrewsAs6waYpNRN2snIr5WA8CG4Eeg2ESCcNxIIJCTgrBigk+2yDec/yJQ5VSjJSKMcj/v93q4eHeOjArDrJBbB4tqbaJQZw4b4EfnEG055g9wXryPGRFoTLcEnglNbjVJR8nG5IsSBOaOT/Uvaw1fmIQonlv1OevvIi6kTSU3qS0mBkFrh/WY+x7vNizdOn/ynMx9rBTBI2q14EeRLFj5vbX/yYa6VMay023ju7/xPe2T569e42c//BF8xvQwpsQikWetzzfNE1wspgIXeX/rd3poOiHyaSybBs/14bebOresmYGarkRIsugYVKQoVsbanOREBtYwx50ZtA7JrbW6kGPHcy4JqryncHvkbkOCMee2XIREpjIEMBJv+f8LEu74bGFjPjXRIQaYpxPMVgW8VQJvI0OEftXEAbM+OZ9EltgCwDW4K8eE7X/XkcK4imgrrUlwJv6gjpip/wy/AGsL102jLLRPha6Lis5KWwVwp4Pn0zk+ma7wPAOcjnHgCZxQKuxOBbRJbKWdeWAAbRFeiwqB6yuyiGcmk7VsiB/84XziXkoXD7r8fP76HQ4fPMBv/86/jr/1t/8jOM02GpSpcnLlG8zevsH/80//Z/yP//XfQXNdYKfZROh5iqxinNDxwT5Ojg/w5s0r1ejteNAdRvdq20av09F9OPR8tKOmoq4Ky8Z0XeEiTrGgU0QJpMpU5gXBNXs776uMyGg0sBMGOCahitnOq6UUyKcPTrEhYBwFaA76OHz8AHejEbLFAgFtpq+vYa1WIhvxzvGrv/XrUpx+9unPEVWuFMAzOmotCnzl299EtdPBuh0gHPTQ7zTlGnH5xUsM37zWvlNUFZYkx5IkwfsHyWccKZcORsbthA+eADCJtTwoca1Scc4zyNatgmcOxsnwvEaC5QaF3HTIHuN6lpC/BHbCHo72DrG/tydy0Zt3L2HbBZ4+OsbeYBebjYuscJBXAdzePh4+foaHhydIb29w89mnmL15jXw0RDqdotvp6px/dXNjYonq85Msy3n/qEkzXMMkumvvKnnWZe+FBE9jDU3SoTLUdc7mGuZdxhzAS+b/osICG8zoJhCGWG4q3DFDfJWjHbXRiTrwHRc9xkpkKWbLGUrlbNgiSyarXOOn8yWJKp6Hf/inn97jFfct1vsRuB+B+xH4kkbgvqB+SQN5/zL3I3A/AvcjsB2BP/9H/2kVhi24boRibWN3/xSzWYLRcIajgxO0+3tYZwkmF6+xWd+hTGOpNexNhEff+Z4uEFeff4ZP/uSPMdgNcTO+wr/4wZ+jtXeK0wdPsNcfwKZFp2/h8def4vE3ngpovfjzH+PiL3+Ka1qtLWLs7A6wc3qI8Ggglu703QW++MEPkc1nKAi0ybvSw2iYYLkgU7pEu+UhbAU4ODvG4PgYC9rVhm1s3CbSsoE3by5wfXWFZDFHZDfQoVVzEku5wvyhsuFhw3AY5pYKaEwwn08xmVAhHAo8O31wAi8M8enzF7KbZvPDb7URsiHBHBjbEqhMm7/ABTqRrzHKUoJp9IPyEWcmU4eKhn6/K+XvzqCHVqelC0u8YjZvLDXmTr+vTFY1xpcr3I3G6gr9+nd/3WQDz2ZYMk84YH4iVZpr5dkMRyMpkmiTRkUAm3vtTgf7+/s4OzvD2zdvMRtPcLi/j8PdfQHjb169xmqxhOc4mN5NlBnWDFr44IMPcHxyAtt18PrtBW5uppiOV1jMU8wmUySLJTbrHPsDC92Wg91+B2dHhxjdjjCfxEhXRplDW+okXWPFmzJbiZYDv9nE4HAXUY8KW1d5iswiJYDBxi+bRsPhWNmCtHskEMDvGPgEtENEzQAnp0dS8y0IvJeFmi821R6yyLXQDvjTQGiTqZ+jiGPZhHWbA3n0EchcV2ukeSp2sO07WGVs8LERbilXc5bnWBVrAQC0yqbdlAGA2cChopEyPfqLsd3PzKo11mki9TqBaPYFmp6PbtTCJi/F+J/HCUqHRn4G3pMCmJakVENs8wELAzgGvrFVlr1sDcIQHDIgsAEGyYCmspUNMQIZJl+YFtPMiyxxeHSIh4/OcLC/j4vzd1Lzc57RYjL0A2Ul8ZLNpistYPlDYIQqNzUL1gTHiEA5yl8icM6GHIHQVruDZqulZhEBOp95TDmZ4QbwkkRHYLD5oeqOQANVhcRcynUijRsB4Lw0mUwE5dhcJQCuDETWjRoAZgOa7G2uCwF2tP5i05OfiQxx2k83m2geHcJpNYmU6Hstl/F7kIZNAYLU/M5NAhr8BOs1Cq7PlAop2vxlUrlRSWi6ssb2NwwdESIoj1ytN7gdzzFd5bLZ5eOhCr4bGQD4sNNGg4r8NIFLWzY22WgXxzlGBRcbJmz2ykSttvHeuvPVihuBiXU2IAky6rdw/hFsKQiqUe1rVGUuARI21h1HSqrAbaBDf8KKxBmC5ezqEJziWPE9Gzh+cCglPRuSHIfBzg6afiDAdzIcIl/GylSjEoJNE4JcyuASAmnr73EuEvjXa1B4HXi11ajJe2V9YjOGquDNmu/K5pJRy5oGscnvVq9JwK9pohMkE3BPq1aXjdQWLAI4yh1N9GdkAUpbSNfGbLpSPaA6l8+8KCqBwcxCL/LKqH2Vn0oLebvOGBb0q7lkcvBQqwlof0475BwhlR1loXlJ8FgZ0AJ0CMAZtYRpZBvFk54Z1dC0DuS6FNhrvhPBf4HgmnOm6cp5QyUw/2HzyEQVEAA2wKIso9l0rfMStzZzap4SzOfSEpnkPUJaqwBZkbhcSK4g6GtsZ3OO63qDjCAkG9FqyHMSmWYrVbD8e1R38sPLerNuBHI9SOG8tdNmc58vwLnIOsZsNMfYKjses8E9gYsEK1gLSmUolsrvY/NxkSUi/bBWMOM7nSfoR5HJ4iYpiXNGY1DLzwhN/RUbcTNqBqiwuX8LMDD1iT+yDldRJaBV10vl7RrygsaFM6DO891QDU8AuM5BV92nHbHsBpnvFuiBLVcpFrQ+TlYmr7YG5427L8FeAsDsRW+QEyyRKpjZx+w7cs2whpVqSlMhSoCJtc0iCKxMUZPjzSLBv7NkUCn3AALFBNUJbnE+Uv1bVWhbDXRsGzuuh8NWW+rKTZqjYO2RgmotBbTbDLB/eoKkWmO0nGIUz7RvMLedhDDWfQL4bE4TLCZJhOAE1W7FdAG3BigI6vb7fa1zgmJ8Xm3LQzKcIBvN0YUn1R3/XrYusKC99YMewtM+QjqGUAVKa/Z0jexyCLfOReUzI2Gu1W5rXiR5jkT7kZlfBIoUI1AUAt4G3Z5UrZxb3MtIYpElfZFjFseYzBM9SwJGfK7MsmTMw4rOIgTk2RDn/HJsLNM1llmFhLWV1q6uyYBsuzYi7m9SZ5dS/EVNF5VVIdswY5lOC76IMzwKFMsM1sYANbT6pFqboBAXH3PZ3wPAfKRMXvBcqXjDbh9xVggAZsb3N7/xEeL5DPPxHdLFQogxiT1U9rI22HQmiVqIdgY4efIMfq+PRhiKsDaajrWfksi0nE+x1++hsV5jORljcjPEzfmtMt7Z5PdpA6A5zM6/cURgNj33fNKOtO9IBcwIAu4ltG81drup52HSsDEsK9wwY7UTYuM1kDdydDoOzvodnDg++rMU/jJFg64qVPcpH9XkV2/zhUUUqcFCY1/LT1TbPZMkZ7RbooFKKStFv8mkp3UvyVCsdcwfLihVZj2us2tpyOs0PO1Dlc35YGwY5jGzil0EgyP89r/9HyAtLYzO32B18Rne/vRHWK8YbcLZTcUq58YayzQXiYq1l+9PdxLuA7Rhp0U23TJEDOR3ECHNKCi5hzpZIXWg4g+kSDUAHAFf2VtvAWBjGGPy5g03Ry4hAs6VL2v2fQGrjAdwLUTtlvYa7sesQzxrtlptHB3sYzqZYDqZYRWvjP18HXFQGwqYa5UshvnGdXYDraf/fwCwUdxVDbpOmFq2qgHghGJqDFMAACAASURBVAAwaynP+8pVN24a3OdVm2uCjrG4qfORCQCTBEByF4FE7sEFiVv5ewCYZCiOS7ZeC/zt9PsIeK6jYwqBb2awM9+9BoCtZoRv/covo9np4Pb6Gn/w+/9M2eUtOvgQrKGKt6qwouVrWWCWrqQq3ukPcLJ3hOVwotgW3zWxJnyOZZogjxdyg2KerLXOUa5irJcLVFkKi+C0suVNiAf3dY4ba0Kz2USLn5eOI8xfzVY67zIChfu3cU9h5izXNWdyAyXPW7Ux+PRuLDBO2fb1nlu7gxsSmO4LBgze2jobm3SjohZARtBsmyfBvVyW+XQYMYSDWvS9PeaavazOE67fVvcf7j+MVBHxQbWwkpJ/wzMNyxvjBNptfDajBfQKL/MGnL4vknTgBLDXFYK8QIQKTc9G0HRUM11+1w3tzR2dGXjftHiGo7NVoxKptUG7b89D5Tqyph8vllqHX/n6L+F3/4v/Enari4bNOsa7FGRL/dM//EP8k7/7dzH+4iUGJEG3WljNqZ6daL+lPf5yPlEEDMmCPB82W5bIxVS6hkEgVymqkrlPz2hhb9mKB7hh3FC5wTwnAUK8IhHvWEX5PDpBoBgGRsC0eT5FqTsH6+zRyQBRvwur6cNtN3H8wWMsee9JEvjrNUavX8NOEgS6L63xvX/lXxKh5+Xzz2V1zwI/uV3g9maO7/32X0Nwso808pDbQKcTifBzd3mBqy8+x3R0J0JvStVs7Tpk6Mr1wbM+G7HO8LzNLUBzr3a/4P7Aecff57hwTrOnQGeLEgUcr2HiQ3h/5xlrXaEf9XB2dIq93QHuJteYTm8Quhuc7vcRhS36giNHE1kjgrd7jLPHz3DY28HFT36E/OYS67shivEQyzHjsCLVzuHdHVLNM9Z+E1lDsN2c89bo9HqKHlL9U94JI55MLWFN2ZJF+fuiNcmdqjTEB56PbAuxBcxIbPJcLEuI6D+eLtBu9tCnTbxHzxG+fqF5GbZDnQ3jOMXwdqz7uOd5COjGEIb47//vP7vHK+5brPcjcD8C9yPwJY3AfUH9kgby/mXuR+B+BO5HYDsC/9ff+4+rTreLbq+LsNnEzu4h4uUGN9dzZKs1Hn/0DYS+h7s3n+Pq9c8QsIGyXuPyzSW+9u1fxeGTD1E1XHz6B78PYInL4Tv8+NNP0Ai72N0/xv7OLtq+i2y9wqOvPcFXv/NN2J6L8+//ABc/+DGGL94gnS0EJrV2+/B2Ozg5PsT4/AKvfvIJsngJK3BgM8PU8vDmzR2SpBCY1G3RlrXCk2cf4MGTJ3h3e4er8QKE37ywi7vxDFdX11inKY73djHY6WK1WuJufCfAsaB6cF1JMUllJC8NVMwsswztfhePn36AJ0+fioH+yU9/hqubW3VleoMdqWzJLGVjNssSgYA+87qsBvJ4qQacLtmuj7vpTJl5zK5k/m+rGUnRGrUiXSqYDcyGAFn7BOvCINSlMZ4vZQPNRuuzD54p32syHmMyulNDUHZ0zMAqCtyORgLuyNJlE4SX6Xa7jf2DA3zwwVPcDYdiNVMRcnp0jPHtEK9fvJDlayuMZPdIq6nGpoFvfetbePzBY6Y54vPPX+HFy0tcXc1QFhayJJfyZ1MkODpw0W27GPRaONzbx83lLUY3M8xnqUAhMd+pAKLwgJ0u20HYbgkAZiYp7bv9ThPNbkfKK6mK0hzz2UJtEKoWqFzttNsmD465kb6Dg8NdtQcJ1BMc7rbaaPlNuJWjZk3kbND2K/SbLvxGgTVVicqRDZDn5f/H3pvFSJLn52FfZNx5Z9Z99N0zPffO7nJ5SKK5pGlS4soSSMsSZEuGD9gGZPjJgN4ME7AAPliAAN+GbRigINomLIsHSEtrUjS1y2Ov4Sx3p+fo6auqu7qOvDMjIyLjSOP7/lG9tJ/nsWom0d1VWZmR//ifv+9CyqypLEVaZNg92FUe6ngWYTrPVRicJ5ksx6hy4OHe9UKBngKApeBKlVNE1S/9VdPlQmBwnqWIowXi+UqHzabnod9sq/BHy+3ZIjI2eRVsYGxjCZaZgiYLoVlqVLC+8lQNsCGbPLLgV+wrVC6avC4efKmWkATZc80hWXILYDqbi2Rw8+Z13L51E8+OjjC8OJeKqkWCAFUWYvuz4GoK4QSTKTlZEvxOVwKLPK9pMndZSChpq7WSBTQL9bRRT2lrzCKoyzwv3wB+tFBe0Wq1sox9mRtqbB7pR7tGgrJcCYgnu5tq8VWWqbDJogvVFyw2sejp8nXY1nkmIFHQD1XPtFktctlfWszC6/fRu3ED6yAUwBPHCaaT6UtrdYLTC5I/QIUGi0YGoOM1k2iwjBb6PHyehDCVYot/oVKTxApZdWYFziczLBIy6lk4shD6pu+1fRf7vS7aZM1zDFDVQjUbwWUCMynBSFMAJliWVOoNKfxYm2Ehmfe3+pO5g/o+QZUqi89MLMY22cBgxraPYBcBYaoOdqhMs1hoLQVYCAomAKxi9hrv/vkvyGZ5cnaG6XSCDu8nc6Spkp7NUCNoYdUQsk8QICXxgSAWLbX5PFkcU03F3F0qKQoBruxLUgSzUEtLbqqpORfmK91bgbYiAdhGRcpCdsXe57/5YVisnS+Meo924Z1OWyBfskyxWCwqRTExfoK8DmZTWpez+FqJz2kPGjgIQ1fgJzO6CBAIyK/bxkpeKiKjiGG/42frtHsaA/x3nCSoN+pI0iUyWviRKOKw0FVIscjUSc4Fqr9WCiqOUX4afkYDABvrQQNKG8Uxb1lGotKlmpcfmUV9jnVmm+ZGKXqp1GLRVSCNVEP5DxRkqs9V8OPLYEChntWjKvbSOo/AveWpcG/IHbkBOllIo+KehV3fRY2AZ83CbBkJdLksAr+0Vq4IERLpECAqLVgiQDAXEsqb5cimzTOJOu1WUxnCIsdkpiDHvGlaj1NBSxcEY4m8Qr5M0Q5CqYWlBJNKnsQa2rJzns1l+yu750vHhCojWYqxys6cIKKIV7LUNio0o/Q2LtLse7wXBP9EvnBrIPhLNUiuHGCSg6g+ZN8K1ZZUkjsuiQ4W5osFZszrk4W9USsZP0tj0Sv1NedJziusN/L9qV4nyEEgnBVzRRu4UogyH1wgCVVel5miFbDM+8NityxQqRalSpJAOElPRYEAQM+10XM89FwPXccFCHDSilI5zrZ5TwI6voew2xYAPMsTLG2WcQvNg4wC4PwfrTPEzAx2LPitJnr9HlpBHWUUo6TV/XSmGAGqc5SlTgDar2MzaGLy7AyzZxdol74APq5FfB13s4HOvWuodUPM5mOk4wm2wgbasDH69KnUvBojImh4IsFx48B9WEQikyyNObf62nfQapHIyPbWphxHCArz/ThXEeAigYLq4cWKakSyUqhcpIUsLf9rSKNE2eYEWpcokTZsDGUNTXtJoO4B3bqNtmcLqA64p+LDKmX/HNZJHKSiypDDuAejQ4hVWEhniZm7CYSpbasNENdRieM5H1DVyPtRQ40v6AVYuz6WWYFFkgrM+Ny778jKlkSc8eACOVXWVLtyjWaxncBP0EB7ewd333oH4daWcoRnaYITrvEEqjjG40jxA1SYjc/OMLsYYDaYCbgJeW9on6r1v1BcgFH+GVYIoTuu1sZ5nT8gkWCN1AKWtoU0DHFRrnGSpJjw90OOIdqv59jfa+F2v4t92AhPhmgxSz43JDmSO/hGUhfL/aGaAIWKmjF0ucxxzHCfThXw5felVKys+LlW2or2pT1ojswpUJLhQZUd52Rmf4IZx74BF4VucEwSSMqQOw30D2/jSz/z1xXJcPHoAUb3v43o9Bg12nbTnp99kEqxssQkTTHh/o9TLO+nx+5lI7RsBASyuFbLDrpCeStVM8FuWs/LDaWyWdb6z35C4KKKBhEhpwrnlfWx+SjwaQOtnFkSWMxDql2RdxiN4hvlJDOpXQ/T6VyEPI4RrsXnZwPFvtCpQus4iX2GiyQg8eV9qGJGOL9yLX2pAOYYFTmIrjjcc62lxozLtdSFBIAJMr28fs433DNxXeEcXe13BWwTKOZcxz2CnBUohScJK68AYGY/G3sj2u9zLm11O+huboiAx30f53qt03Q3kOrYQu46uHb7FnYO97FME/zmr/06ul4dTVosC6VkH6dnuI+y7uPp6QuBx3QceOXmXSzOR4puCRxG5vDm5ChoA71ciDxMK2iS+RAvUURzFPFSBxvtzar1l+uDH3qyFOaDgBD3RinPH0mseylSFNXLJEQx75ftZLs6z5ZZUTlrWDrjcX9xmdVs9gNVfsZldvNlNrCsw42ziSIL+O+KSKE87WqdIgDMPQP325dZz5drvMacwN4qioJrlziX1f6AdvEEu7l2gVEnHgqu23Q7cD0krSY+mkxxf7bE48xCrR8gbLUQeqGU7/ZyqbmU+batpq98dCqzHdFMaGduww4cnfU5v2aWIai5zDJvN0Uejlc56q0OHh89R7O3ib/7n/4iuruH9CcQGGc5nhy5Jo+f4P1f/038/m/+hu5Zv9lAEUdIZ2Pk0UJKbs7nPGOQmEdyW6frol73ZInPfRvt1BWDYbtyo2KUw3Jdw6SgipwEghJLDlyS3ghUU/nredjsdtEOfNh0q4nmUo4vFibXvNf3sXvzAEGnKZeinZs3kJNATCJBnuH4o49Qm8+VnW6VGb704z+q89Gzo2PYipgJMDqf4fjoAv/yX/5L6N25jsiv4fl4oEgkxhAxN354cozTZ88wnc60/+V6qr2JVL8cU2u5mnD8KcZkbWyyecZQTLfcUsxenNMKc+VDuk5wjxAv5CzkkkhJBwkSOFhLWZVo+m1c3z9Ar9vC9z/4NqxiiY5fw0YzgOcEqAV9ZE4X0zJAuH8L126/qsiK7/3OP0M9WcBPlygWY8xHQ5EV2B95Lozi2JxtAcRJWrnVGNcQ1o0I2l8SznmNPDcw8ojkXpElOW5yku58rTt0pGKtga4vnDcSp4bpei1b71leYsLz/zRCs9lBt90TMZQuZLwC7m2b3RY2Njf1mRlzlTPygjEGvq/9y9//9d+5wiuuSqxXLXDVAlct8Bm1wNWE+hk15NXLXLXAVQtctcBlC/zuf/eLig/rbrbwyms3MV9E8P0eLKuF737n+zjcO8DO/j5s38b3v/67wGoOFDEGp8+QLle4+86X8Nq7P4rl8RGeP3uAR08f4OHTJ7LUC5st7Gxv4c7hAZarBbau7+DGG3eVv/T8G+/h9P0PMHv6ArXUbNT9Zh2Nnb6ssobPnuP8yRMdnHt7G/DaLURZiQefvsBsFgtw2t/dkDL0xs0b2N7dwYNHT/D8bKRid6e3hWWc4eJiqAPejevXdJAZjAY4vTgTUOqGoQqz8+lc1ngJFac8dGRr+O0Au9cOsX/9BvwwlFqWB0G+Rj10Zf1HS2Jm07FewIIJxUQ8zGXLpVimLGRQMXw+Gomtvnewh263LStH2hERVCIAzMO65zrodrvGotn3ldk7GTGvdS7lb82iJfBazGTmuGJlClQEDlggu+B78HBeryufhja+ZKP2+z3cvn1HBQae6FmU6bdamE/GOiSyyEjghwD48ZOnyp56/fXXpXxO8gRHxyf46ONjPHlygbJwsSbFnyxwp8DBbkN5x62Gj+3+BqbjOYYXMwwvFpjPU9juWnGVIhMXVPj6CFsNtDd6yO218vpo/X146wZmyxgXw5HuV5qYrGICwMPBED/0xS/K7vns7AXGk6HyYmmVS/UvD3xb/U30mh04axt1ZvthhaabY6/fQMMtYWUpVlGC1bLAfLrEIlpKKUT28mtvv4nrd27j+dkAT44u8OzFCIPRHDMWlj0fQauFRreLRtOAUGTpL2lPHVEhmRGtwmR4XmlUmDOVYDFLZBsY1Gx0whD+2kaxKnR4ZbFMALAKZDxklwKjDChmKfuY6mIBwratn5k8UcjSigogY5NnAGAePMVAJ3NeyhJTTLm4mKLVDHD9+h5eu/cKRoMBotlMh2IqRQmsGDWxsd9mpjaBGSoD+aCC1gsaaLY3kKS57AMJnCyiSFa1tH2mCpg2m1IyOK6KL7QbjFmYJzDMQp8EhrYKXypeF7ToWsJxcyQZ1bms4rqGrR7TPpxFMAt5kirjjyA6C3Bs54JA4yoRAMDPyYIeVcBUldd7fdQ3t2D1NpQJFyUrgRXzyUwFRo4VFkCpeGcR+tJSj2OKjHECwFEUqY15TcZqtipGq57Lgj1JKLbULySJlHxNz5M9KRW+UiyTkOC5uLa5ge12Ew0WkxZzRFTOUwlARaiJqFWBi3aRUitWNs8sahP8FQDMpnmpAjH247L+lgLUWAazL7EQQqUMgUMWJJkJ2oKFkPVOz4JfN/6jdAdgfh7B4J/6D/99dH0XZ+99B9/61jcFMJBUYrOYmyRw+Tr8Ht+nUudKccpMzGZTr8VPkaSpiCmcz0iIMbm3mQq8G/2ewFoCwCx4shBMEEvZvCxeVlbQWotomU6rZ9DKksSPGVZpoT7e7TRkg8++xnmRdnPqNlRheTUklGLILrvK86U1Y90XSYdgy0I5oCZnly7eJkucADDVoSYbjsVbOiaQ1MDvs01b7SYm0zHm0UzWu8zzI2BHQDKjdW0FZlwC8UaZzOI5x7PRcUpdLzWCyXPmGFdRtbLUls0erUGpxHKosDYBjJf2mRJUsYBVqWGVfVsBoBXsaJbyKrvYIJ+mP3E+UBGXLe8Esks3gMNaytAlCTdUQrLu6znKzSYQSPWlLPE5V+l+Vm4AvO5L4JpCOhYL2VeldIVAT6oQKcgJmz46nZaATv6SmWty7B3so95q6dp4n5nRmnDcRTHq9FMUQLKG0/ArtXUm61gqR9epyZW1Kjvpy4xgXiMBbBZiNRaYv17lbPJe6DU5NpQt7YowpQxfISa2LERXNXP9irmmOsn3UW+0pHon2E1QgM4RBIC1fjAvsAKmzHWY3FQVWJUTfAkkE2FxBCyzOM8CPNWsxt3B2FJzvjMkD2PxqjmChB9aE6dU2xh7c6rNqBCu0X60KDW+N30PG3SaqLkIufeYLZW/SytK9kHliVbod0HCCUokzhp5nbbXlmIiuswLrVkYxguM0iWWyBWr0e319LOW40vRSwcREtDazZZIMiwS98ImtuttjI/OMD0+R7P0VBCdrlKsWyF++l/7V9B/6xUMF2P86df+HxTjKVoEzUogPh8qM5NrEscNCWtUwnMei0jQqq1VYPYcD2HNq5ThKbIiU6GVhB2S+xzeIxGzxMvS+sB9HC1f+ZmZF1+reQKAmb9spcYSc26XmDQsnEdrLLO19m9bIbDTDND1HIS8VwQCqWImAESwLaSmay0AWEpH9hUCzGsX2Typ8j85txfapxjfZKqHzXrPfmgAYEdKXs6KY9ojUxnoh+htbuHddz+PZLmUkvH50REixjYwb5hroR9gNJ1pX9nc3MKdt99GY2sHuetiFEW4mIwFmhHIqHP+kyrsBGfHR0hncxTLFDYtpakepZNIFTdAMNLQSUg2I/RLaMbk03PeYi/KaiWSmoWla2PpeThJUzyLlohZVac1Nv+317i+28SNTgN7pYXO2RTdkjnXa8VdCIhV9AG3GCbGQpbPitb4gTqNwC/HkvIeaa9bgYIGAKYqXP7AykdGSoJSjsKTL7RRplXWw8x19WqeSD3KE3YtRFTbzTL4nS3ceO1z2Lv3JaziHONHn+LsvT+AuzQ5nOTS0VXHboRYOTWM8xQnyxTTYo2M0eGhsWeu11ypTcOyBo/9KF9LDWyAFVpoGxttnmtkGf9n7J45Nqv4aAHCcmSoug3fn1sfjxbuAoCNfTaVk4w+4ZaeWdIkRtKJSH2RwCjnJt6SIMDOzi7Ozy4wHo31c1otE4willlxxioHC+lJRfsR8Fy5XRj1NUF45sDS+nktBxQC4umaGee0YS6lptMEq5BhAsB8VGeiy8/M/VQFQvK5ul4OKo5TrpOKiiBhzcylUrFaltS/va1NOTHxfS7zf2nFTxcDqUPpKlIPcOPVu8ow/+3f+m1sNFrwGGswXyK0PZ2Hmht9tPZ38P5H9zGYjOF4vnJI4+EUtVWJukuQqCZwkOcGjn2nzOByzuX+jgQUgkHLpQDQy72c49kIWx7csK5cZu4LuceUW5AAPbaiUb9zz889PokvJmLEkYsBAWDZSBdrnf3oRKP9M/u+HFgqNww5rlTZxhWJgv9me5GwoAxlAcIGWK+2jQZU4/MqZbB2Ekboach9FTGRfUnOGVzPcwMYcwJiXIFiRywbLV5vmisvPXFcLBsN3J9M8eE8wtPCwrrtIWy3UA+amp+teSSVK5WxnVYokif7sXlTqkkdOHXmL/vKGKfgtebaaHSM+pvnnovBCJvbezh5cSES44/8hS/jX/rZryif96MHD9HZ2sGrd17Fhh9g/Mmn+K9/6Zfw5KMPUVslcnPoBS6KaIZ4MkI7cFD3SA/hfcjkylUjGY7jna4Q84XWGJ5pTl+cIs5KJGtmxlqYJitM4kIAMK+TewYSrhv1Ona2ttBkBEy0wOj0hcZ+HJdIM677Fm6+dojN/S00N3pobW0JcGd8DEmbD99/H8n5uWygOV+8/u4bWid43i+iDKFbx2y4wLNnZ/jRn/wp7LzxKrK6hwcnR0a9TNcOEriWEWbjMVZxopgOKXQ5zyjmg04bhSJyGLmkLZDno2RM0SKqXB+MFbTIyRWw6QWe+soyXsjO3GemrpjLXK95bs3h2YHiu5qhhz/8g6+i6a6x2XCxEXjwnBBWuIWF1cHzaI3+q2/j1r030fZ8/PGv/go2aiW67hpWtsRyMZGVveoxIoMuROBk/74Eg0UwYw67R3KcmUO4x2TEhLLsOeaUv75GUcXY9Ntt+JwD81yRR3TNKj0PmediWhYYknzO+CfeZ9ak6B7g1wUA83dIOCFxPMlT3Lp1C/u7h2iELSnEuR/U3t+x8Z//7795hVdclVivWuCqBa5a4DNqgasJ9TNqyKuXuWqBqxa4aoHLFnj0W7+xni2GpOji4GYHZxcv0Nk6xMbOLTx8/yPE8wi9nV3cfutNTB99gheffoDp4Eh5wB9+8AH2D+7gC1/6MsLWBl48eoijR49w/OIEx6enKp7s7+7gL/zoD8Oi5V3Dhtv20QhDjD95hMnDp4hOzpGNFyqm0x7y1muvKJOTyrTh8+eyZG5stpF7Nka0RJ4kOD+PdDDd2WnLMrlJZd66xPnZuTJCayzIMdeJosHSQqu7gVdef0uqo8fHT3H87Ah+wOysOjzXxipN8eiTR5guEsxWwIAOmI2abJrCVkeF4Gg2F+pA+6h2w0e310R/s4PeZkdKWanhCOSyyJ4QqDJWvbRIoyUhTyPbu1totRoqXhF0YlHNZJ/SfjTAZr+PTqcjgIQHUOZAMReTp3MeiJjVSwBrNpkgXSxMXg8Lh66L8WwuRmur18P+tWtVaKIlm+obN26g3WyqIENrXaoEsziW0m8xHctSkXl6i+lc4N3mxiZa7Zbu3/lwgk8/PcGTp+dI0xpWCbNcLXTbIe7c3oZtZVI+b3Z7yFclZpNY4OPp6QWK8lKZR4taF7btwq+HaPbaSJELAKYt5c1X7mCyWCi37/x8oM9MwIegN4vkP/szPyMrtQcPPsaf/Mm3ZZtN9XS72xYARZumdtiCW9KqrYRXxmjYKTbbLhq0/ctTZMxvjteYTkwBPyNgFQa49epdbOzt4tHRc3z66AzHJyOMJgupbEhUaPb6pmjU7Qv0JEt6MZ4iGgyRLyKUSYrlbCy1q4qkxQrxklaVzHW0BAIHzKKTKzItFE2hxhSPjf0tQRJaSLFdIxa1CU5XO54fKIAtHYaZO8Rfp+Wtckcr9R2VfKwIEvxloYc27r5fw/ZmF7du3niZx6ssTmXpGkUei69e6MNyXQG/83gJ2/fR3djA9t4BWp1NvSeLRgQcx+MJlnEsYIRZ1QTPZOdHhWbMLF2qf6nULQ3IzMM3CQMES1nUzVOs8gi2VwHALDb6IaazCLMZ7cNXxk4vTpTnTDZ9J3DhEPWjsmmVGPttWjFSNcCsa7LuN7fg9zcw4f2pcjw5Xjh/8fMS9CYInejeZCp8s/2k/l0ZEJOW4GwTAsBsF6OiMKokhjYS/FXGKoH5METQaqrYx2cyc5NjK48T5IsV9noNZYDRgo6qiSkt2cYTjUEC5gJzqYQiaeT/b/98KYG6zOur/BOV1Xb590rpKdvvS9tb2USv4a+BJq3bZF8OuIElaz2y12mfSPLEz/2tv4mdjT5GT5/g29/8hizsCRrRrppgOwkmFi3UKstOoxSzUFLB6wdS4fBSOC+xzZQeqVxD9nMWjmrY3uoZdR/tfFVQNwpYaUulljU2hrLPLdZSzNAOkDa5k9EccUwgvoZ2y9f3laMdkQxjAGCB5uwHFQKqoijHlIDeAF7gC+yjWpOFUP5AFtAu7Y1Z2DY5eerfsjInscdY0LKwvL2zheF4iNF4IJVcf6ODZj2UDef8Yiy7bPYtAcBVsZdFV+WBVZbQypjj/VlR+U11059xNa6AW3ElDPYiy2ASh6RckDU2Q2CN6pV9R2BwpQaSuqrqO/r2S2W4aRtZQQoAtlDarmwMCaxIrUvrziyT8jAmGFCNJ1qKKudROcLGTpmANS3+Ll3d9T4VAMx8RN4BAsArWsTyZ1TH+TWEDUf2ebwnUhGXJXb2dtHpdWWhR0IJM6eVHb9MQHMRfRHoDKmxNrbvtHVcJ6nmWoLBBIGVXUpLS6pCmAvNwp9tac1KUsHoUiyRfEKgSxnGVaGWz19RUcKs4rqP3Kkpx5KAOO2CHdrjk7gT1GWPKBUV7bPpjLCkbaQBKkyGoulDvOZL0OLleGTL0MGBdvTKnDfgD3OQTQ6kAQG4phAssAU2m3suFQttbQm0MsfOteUuQlcEu8jhlSUaJHO5Rv3bJFS3jNkYcIpSY5mAMQelsZk16uxVbY3EBmLPgls32XYbvb6eM0wWmGQJYqsQwEUSWRj42Gh20Gu0RX21QAAAIABJREFU5CBycX6OFgkgXGvWFtzCUu5vfD5BfDZFkDpYZissXAv+Kwf4yn/yd9AOXDz/0/fxrd/6LfjxCjbVwyQe8Q6zzUnI4ZwVmjxdEhSYEW2RBKBsbUOGoX2qyARcu1K6bWS6r4FnbNVlzEG1GUWFujcmH7syy1f8Az1qCyqArTWmbokTb4WLmCSNUorq3Qaw1wjR41zAdSunnwxJSRy7BG6NmpsAPx0FeO8IMIZOgCJaCcSRkbRLwJjXbhTsXH8I9MvynCQn39PaQRDtdDSTyq3T38D2wSFuvfmW1LqnR8c4OX6GxXSCRhCg126hU2/g+PkzRMzTbXdwePdV9Pb3UavXRUySMlnrlomqSKMI58+f4fT4CPlyCYuEAgLE7GckpcgevQKCjKm6UQBbDmp8VPnThZWr7yxrwMxaY27XcJblOE9SJOQX+bTgJ0gEbLcdHIY+DmsODtI1GtwLZYZwJpCvUklrveC4qSxrOc+wz3GDLDt1ZePSupZjiGQ3/oxqR+605PsMpLkeJBFQgczAVgLAujdyz6BNM2EY2sm6GuuDxRKDaIWta3fx1pd+HIuyLoLg4tlTDN7/Y7SLFVwSTZiTTEUgow2oErMKnGQxzlcF5rzqurFP9lBDuCapoYZGZiEsqBxn3rixQLYtroe03jW29pc21j9QOhuyzp9VAF9qPbWtYxQCiW60gSa5iPst9mrairucl0lo478NkdAQ7YyLyf7ePuLlEvP5otrzEYRfI6fduYmyFJlQe1HOlZXiW4b6ykonYYh29DUwvYKgF4m4THWhxT2DHUSt4sWYBcpAxswptwypgqSVy72LQBfx2AyRjXswvqdRprKPmLxPApWWw/nT0V60u7Up0IrERLm/rEs5MThhoHFUkNy3znHn7TfQ39vB1772dXT8EMUixvxihM1GB67jodnvYuP6Id778PsiS3B+3OT8N09EjKhTReoFyJYx1mkMd53BSpawGRfD3PpVilq8xJpkRRKNqhxYv+Gj3mtLCU1yhogL1T6ARBmRVAiEM06DpN/SrGHaA1o1uTDQIYbkRBP/ExmiIrs091pCa03evHaB1RnCuI8YsqKArwqE0n5EexvS/Ux7s5PQIYjDhm1syBQGKJZIWnEn7A8cP7bWtWRl4mD487pH8Bdo2g46fl2RJuwTse1g3qjj/niKB8slzlxaxNO1q47AY6xDDbWINscFmo6DjU4DDWXPm/lFuc5kOfg21l5NAHCNDkgB92N1NBpNxX9cnA2xsbGDNC2xJJHHCfG3/oP/CKfDKX77q7+DRm8Tf+Xnfx7vvPkWsnmEh/fv4+F338cn3/kmvvfNP4LDPOcsgVeu4BUrNOnaw3XKqWFvdwtJspTFMa27B4Mher2+IpQefvoQMUmw2RrLtMQsXmHKa+DR3DW517Sq5vmwz8x1y0K8WGByPhLgz7Emd2IStnbqOLi5j73r1+E06iJgtVt1XcvzTz7G6NFjrGiB7NjYONhSRBHPKEWcSQGcRBlGozn279zFtXfeRLi3iZPJSGQauuzkKzpikIyaa82kywPvI+83z3cEgOnwxD0uSW6MWiEAzH7ICCySlNin1ddIKPd9+IEvEhoDe0hw5uxLMJsxCrSFL0obSUJ78wC7BMBDB+998/cQIsGWb2M78OE5DaycPiZFE8/iGu782Jdx/Y23ZY//h//z/4CNWoFuQNcrzuWpXNoI/HJ+GE8n5lzGTOPFQnsV7v24r+T+mmcNfq1I1pIrmtlGcu7m3qJIV6jlucY59y1U5U/nc1mM0xFgHfiYM/uXwD4dREgmo8VD5RzS6nSxu8PInEDRJC/OT3Ht8Br63Q3UShvD4dgQoZkh7bn4z37ln1zhFVcl1qsWuGqBqxb4jFrgakL9jBry6mWuWuCqBa5a4LIFFt++vx6PX2C6eIa1PcIynYlJu7lzDcuLGc5OzhA2OnjlzbfgosTH3/k6Xjx8H71Ojk8+vo9+Zwuvv/5D2L52DxfHFzg9PpVV8iePHmI4HmBnZxN/+ef+ItobLcyLCMPlGHUWYgZjpGcDxGdDxBcTpPNIVr9vv/s5VfdnFxcYPH+GyWQEux0gsUoM5xGW6RrDcSKrzE6/hb3dPQFm4+FQuWmh60mZwoKg49VR8xrobO7h5qtv4nw8xeOjJzh58RxhwBxQGz7P1vkKz49OMJqvMEqBQQ7U2h4SqvdQQ7NFdSnzZW20Qg/9Tohut45uv4nuZhvFmixrQoa0r/VRU04nrUULzJIYERVy1lqHPQLAQeDp8EL17zKmCjIX+NDrdgVms54yGU+kpuQBrB6EUkYyY3d0MZAShwAui6EEgINGU7aHZJ9v7Ozg5p27Kh7HtF4tSxwcHgq4YCEymk2wXqVS+llljiyOYLHILOGBJdaw7Fnpb8cMnsEMj5+e4vjZCHluy56ZF9jrNHHrxg7WRazi6EavC8/2kSYFJuM5nj8/1WHxEhhnDhe/CMo0Nzqynww6LWzs7+LarZuYRBEGVBhNZlL4ObaHVoM5Zrv4iZ/4CVnZfvjRffzu735V7bWxtSHV97OTU9TDBppBA15pw1vn8LFEiBgtN0dQI5gVo4iZ0dx4qQBmWcQNfXS3t1RE+vTpczw/mWIwjk1xwSajv4Wg3Zb6vNXro93pyeYrnswxeX6KeDxBGdNSMpE1cVFmWFHhSttA5ipRCZKv4ZUW3DUBnSoT8lIBTKCjRvtgsrF9gT7z+RRpSpDTFM0EAMuPj9mczAet8oNZoKdSQpmuxtqXKl5akhOsimNTFGw2fOxs9dHvdsW6pxKBxXMWh1k45AFaYB5zdwlkpomy1rZ297B7cA1hvQ3LdhHQtrPdwWA4wODCHM7Z9wiQuBxzjovpeKoCFcEvj4ATwbc5862X6qssdJEUkGQLxMUMaZmq4OsGTZwPxhgOF1guUh3SizhVkZr28R2y9V2qX9hnadmWqwhMhQCVFrQ8r/f7cFodjDIWZqhcVOgmkoVRanJOoHqK9r1UIkkV7DjKlF3GS8RpYtSO60IAMJUUyolS8YxVTBuM42SBr8Z+s7WFVr8nsJxsctqRU8mYxQkWwwVanoPtTgP7/S62u11ML4aYDAYiW0j5UfBBe1Ea2BnlrvkyhbvL6LbK5PcHtr4sjgpCNfCpshLJcqeipMpWJADM7EpmI+pZBORcgsAkBxCoWuPdH/o8bt28JhXEw08+RhoxazITwMRiSck+mJp5wuNnVlmXQKJjrBQr8gLJACq+E3Ao12g1QwO+sk9RnyylC4vRtAM3ma4k6xC4EeilfGtan+dSLCkTsATm0wViVdgsNMKacrhXLMLFmWrNiuBm1Zw2rL4BGPlFpS7/6vmuijFxmkntz1Zjjm8QerqdBH85TtlPFFl96drp0gbZUZ+/eftAtrWD8RBZtkKn19A8SgvOZDTDWjbnZoxKcVPl/QqIJohRXRM/U5LSltWoEgQEV7bRsvBPTNHbqMFoz+e9tEbNZVFYKemrbEvDSjD1dtpKXh6OOG/yy6jXTduYwi7vmyEvyJKYaolKxRhnBZaZUbHQfpRFdypglSdI9ZRUwAYsKEtjYatiPhXqJlraZAlyDtLr/uC1CMSRaKWoBCmfCzBuguSigBlv/I9VaAK0VKaxAM55iUA4WUocFyyQr3IBwGvOtUTLCc4QACaYwDWahbfQEwAsYDtemcxxWaLbxsJczglr1DwbMUEGDunAhdduonBtOTMsSMbSetrQ9bGZ6Ubx8hGnAn/pKCLyDYuOVIOzEGobG06BWRW4y+sjeMsMYVprc03muKGlKck87BMk4rBCL7KTKYfLPYJ9k2OatrssyBPMllqYmeJlIXt5ugt0bBcdKsh4Xxax8kjdYi3iBn9HCkuJJY0VdMb82hqwJJbmOVJpb/W7AiRnRYpZscLSKhCtc2TrQuOzEzZw4+Ca9iOnp6fKkK8HgRSYyXgOj7b204TWKfBTG7M8R3BzB4c/9cN499/725h///s4+ue/h8d//E2Eq9zY4dLP3jV7IKqAmTHMOZqEAbZhnGeo9zuy+I9pac1xTitu5aDnSOYLpDEnAWFCIvtdAr4EDjnW2V+LnGPRQ1lyPPJDu3KziGtrTH3gLMwx5P5sVaBRArt1C3thgB5z4gkAFyupsWqVRJvjg4pN2miSSLLOqND00PTrWMeMP6CbQAGbxWySKUgmojKJ6ziJdsxGXlGB5WjfQUvds/EMnc0NbO7sYufaNezcvosXT57g2aMnOD89x3KxwFa/hx3a4Lo2Hj15jEWcwGPO641b2L5+HfVeT/EE9CXmvWbUwenpidTHo/NznJ88R0b3DpJ6CABzvAsArvxkDadD68qailuLVrgVGCub3RJprQT1X4M8U2biFMBsTSUoHWyAhm+h5Vno0h2Gzjyejxu1AO4yQclICcZDVFEClxmkUvJyHLOP0j5ZIC/dbqimN6Qjq0b7fcZdEBmipTfnKlrw53IFoHUvzwDMDuUHI3hEgpzs4jm2uP+isjMMkdk2jgdjDJICN1//HH7sy38RHzx4jmS2QHr2HMMPvo0NRnAw572w0GrUZZ3KMRM5Fs6tFU7oUME9Qt2AZpw8ndwS6Nsua2iVNTQZOFLa2sMQ/K25nE9NvATX/8tJW4J/ztOVKvjSAvpyPRLOxz5OFTAteKU4tzXvurU1Atpuk0xarSkBlYCup/chwYZ5nHQJ4hw2nU5FkCXZIVsZchunMbphcJ6yawT9jWVzbV1o785+vio5x1pS/tLZiQ9agTMOgqQijjcSyzg2DABMAg4BYD74eibyQPOjSEhmnhT5q7IxNsuAiWMguZenKeaM0pWit7UlZXyNqlo6j9ChoywF4nCvyueQdDLLEtz7wuewf/cmvvP++6hbLqLhFJPnZzjob8tSmdEzG4f7+ODRp1gwh96jFb8Hm2MyIwnEVmwLY3xW8xnW6QKII9ToipImUgFbBIfjXOOHSSL1pgevGcAKA0V6kMLIz8n+yr2wXFyKdTXH8YPmygTmHol7J94IxvBwfqV6mwQXEoh5D7k+EtTXODUe7ZXdB8fqy02j2TlWazHXC34J+OPaV20KLglTal+p7c1mwWQHG7IYXUjUF2ilS1BQwCdBYI5voGkBLdtB229oP8YpOLJtzOoh7o9neJKtMG+6mJIYRftt24PHk+UyRlCs0fZcbHfaaIaB7MqVke05WHuWCBwrsS4AO3Tgh7TUJXjoirg5vhij19lEGLSQ5zVcjBb48l/6V3EymOAb730Xr7z5Dr7yC7+AN955W21U0EHq2RGe3P8A99/7Jj782u9jevQItXiBoMzQdC2EtPd2azjc30YcR4qIovJ3Mp0J/N3b28fDh49EPOQ+jeeqRZxjvlpjyT7tQRm8VKErfqlR17hj1ABdTeTmU1kpGwKaheu3D3H33l2RbrdJiGvzzL/C/PQFzj76GNHpKbp1X69NMovOgDlpTHQasmRX7zSauPn5d7Bx+waGS57FakgTXv8M9roQ2YCkA8Yicb/CPiD3F7ojSTnP2AxXZGhl6JJwk2XV/tuQh0qe0UnKqs6VOhOVpBOSmMmIHZLXyewnmY9E5jq2tzbQDGr4+Ht/BEQj9O019kmmc1tYootx2cbIauHtr/w8dl57E8l0iq//V/8AnSJGl/WYkP3PwsnJCcaTibK06domALgoMF/Mtdcm0MsHrbrZr/lF9yYRdsR7q4lQqiiudAVnXWKj19N+hiD/cDzSvM41geSp2KoJ/B0nGWYce4z8IGndC1BvtfH6G29gc3tL8zYFBBv9TfiOj2gWK2Od780BSLD87/4v/+sVXnFVYr1qgasWuGqBz6gFribUz6ghr17mqgWuWuCqBS5bIP3u03W8HGMwfIRHx++h0w8Q1D3l37VbPcSzFLXSkcqyebiLj7/9NRx97w8QBgvE0Qj1sImdrWs42L2D2WSN4cUS5+djPHj4AEfHT9DuNPBX/8pXsHdjDxfLMZ6cHSHwbQTMQZxFSC/GWI1miMczhK6P1+69hlYYYH5xgdOjI0xnYxRBDQkKzGgvm5oMSyqaGp0u9vb3dXC7ODtDuUrEnGVhiIeTRmsDazuA2+hjY/8mTgdjnJ6dYT4bo0W7qXIJK4+lKoyXKQaLHIN0jQkztzZ7mOYlxgQOwyaano+664ipu7vRQhjaUji1enVYrKaJ8G2jGTbgEyIoa8iyAqPZFIt4qQxg5tL0+l3lALdaTRU/54sZ4jRWUYgWUvV6qIL/aEDr6lK2iDy40IrqyePHsmkenF+YwhLVpWEIMlSTLJc16/b+AV594w3MowjD8QTRMsLe7q6Kj1QoEgBmZi2VW/w8VBXRUpP2r2RlU5HDgz3LOLZXx/HJAEfH5zi/mKNmB7g4H1R5xU1s9lpI4jmsdYHNfhftZkeWU1EU4/x8KHUoD5W0x2XRmqx3WjS1N7soGFvbaqC10Ud/d1sFTT4SFvQK2tc1cLB3gLfefBuv3ntVv/vo4QP8s6/+Xyqs7u7tYXNnB+9/cF95dXWvjoBFNyuHXy7hlXPY+QJuSZUu7Zpz7O9cQ7ykiouZQiwWOgIC5mmCZ6cDzPQ0KiRpIwWpPFnUYU6Q12Am4oZAaeZVDp4cI7oYApVVMZnXK6pbCVBWB36CF2VaKL+JADDZ1To+q6rHDDRj+0zwN6AiyK5hsZhLjUrAX3WbCiRmB2PhWGozfd+AhXyW1HpkazcCAcC04GV1h6pDFvEagY0bh/votJoCgJmlqPxhgjZUJEguR0tQ2vyVUj7TRry7sQWrRvCX2dWb2N3dw3A0wvNnz3B+fqHiElXNvh8otzpmVqHjagy0mi2BGSQysC+zIC0FcLHCNJ7gZPwca3cNv0mwpYPHT09wdjbHcpkj9Fwp/Viopg10y7XQqbsaex4Lv2VmqioEIW1b1oBuo4VavYGIVoW0/KQ9ulWTujBnoYKZmcx3k9+dsd5Te0eRWOUEgKn6JKpGu9aUgL6kjlW+GvF83k+pfwOpxjtbG6h5LgbjMUYjWpdTXZwjGs+VM9n2fRxudXHn2jWpfycXA5PhyR5LQJzAdLoy2YFVOc/U+Uxp72XiW2U1SwKBURxWdcCK6i7tucBHU/CmfTMBYHrcstZMwM/nhCGgzvwu6+z3Xr2F1+/dRsw5aD6Vdb0ly9O1SA3MXKbyiMQX3jtTRCIQTtjZqJ8EnDOLj6z53MLefh+7u5siuTx5/EgACDFegZIVcihyg5QvRsXOz7WMVgh8R2p4WmdGCzoeECg2NtY2lQa0I8zySkm3Zvy2VKlhaMBWjVkSICpVADN+Y/ZvzpWuhSDkfOkbpS3BXxa0LlWyUkkYBSFFZVQ23Lm7J5vyKdXdeQY/ZA5nDU5pKbaA2d7KTpOlNa/BqCY4tgVfSvFbQ5fzc0LlqFGAySpO9u4ERpkhb3LNOI5TOaKbjGW2ExXxdERgd3dt9n3TJuyaLy02L+W+Fa5w2d58jmy7q8xsZQETxK8yAwmWUsmYEDyrCoS6x1Xx+OXvqlpvDLtf1p+rgvRlTjYJTkoHIMgou0FTbCQm1WhTTesiWi7VCUkYIamJc0a73hR5J/A8qYHZn+JshZgzJRVi7CdUEFIFTHt8AsCS0xgbeLIB+L6Mj6AyjGD/YkHVPwugtEu1lXlKRwaRQvwaYhZEaaFP1Va/i9J3lWW5IDHK90UoYc75goSzZax5TVbVcWqcHajoIhgl1QltAXOp99TR+aWBa+49i+l0d+DcwnvM6+30eyKFUZnOnHIzFirLXd4jqlZEQDHID8Es5seSUlErctiMF1iXaBJMJkGN+wCqtBeJvsfxT8tmrje8Bn5s5j7LMr9mQOCVI7Ew6lT49hqod9pYuRZigXy58oC5FnAuIvnttVfuCcjk/okRFU2qo5MVxienKMYLuMka3sqGl7lYWGvc/akfxQ/97Z9H7fW7eP+X/xGOvvq7sMYz+GmGOvu9V8N8bYhxJJgwV5KvRytUWdWuS7Q2+5jHMWbLhUBArqcCimnBy1ziVZVnalyAUfNIXgBmy7WJiaCVa845xkdWUNUuWAozZgSjRBTaWG54mCYzsqvQKi3s+jZ2XBe9moU6CTplZubsSkjMtVIAMMcjBckZ8QquTSFl9chJ9GABPrThUM1WFrqfnD+5B+N8RQCGP5PrBkHUOEZncwsbO7vY2ttHb28fDz78GMdPj9QH2ef2dnaw1e8gSyMcHR8h4r6DBLnDQxzevo3e1o4IgGvX03xCN5wPP7yvcRUv5hhfnEuVRtcCFsNpSW28X1/iSabbCqSj+onzpGPcANjPrRxJrcSkLPCCVvy0THcdrLhnKAsp6XqBg43QRiOLcRB4uBGGuOYEKAmuMr+Zau8Kx9JbS4HIvQz3XGwXEmT4nhUATKti5oxrvBmSmaIPXBs1qgUJUqQrlHEqAHhV5ljbJIbV1L8EZHJNZKRLUIfbaCKxHDx4cYZ56eDe538YP/7TP4ev/+F7WAyGSAenmD78Hvo1oM51Ze0oLoV58NS9pb6NsQucrFYYlBmSEFIB0jCjJHckA9oA2lYNrZorAJL7axIUXL9y/eHcxTWxwt+U716RjwRsV2v0pTpYmB/3B+RccWwzmkN7mzX82hp1BW7TcUVWJaiHtkAcNi1jaEhYpJU75+6z0zOTtZvSeYjvy7WLZAkzR5GoYuIGCCAZciABYNo+JwWwyDhHrhFxHaZylARA5aYbkgr3niJKsP8j17jhdZIgqgQDrh8kkL0ksFVqVknBzb6H+y7a5RIAtxlf0QjR394WCCxrZUaJeNTkA9PFQm4KnFNHs4myzd/40hdx483X8NGDT5DR0elsgPnZCDc2d6WqZV+ub/TwfHCufNlOr6P2LBcx1stUc8tWp4t0NkM0HmI1G6GWxHo4BIDpjBKtNOGQWNBs19DqtUQmmnEfRFcZyWhdeH4g8J4KRK5BTTdAu17XeWk2Gys/nGRMzg9cD3l9q2oPqQxWuotIQV65nFyO15eLzGVOs+lDJlfZ5NFqeeaehoSLSukrm2iRlv4MAGybmBPxVaXANwAwH9yniEAnFTDPi0CDALDlKPud318WdAOwMQt9fDBe4AX3p1tNDKq4G/YxqZ95ji6BtucJAGY76MxDJWpobJ+zWo6oSAQAu3UPQd2H75Hw4GC1TDEfT9EM2ui1t+D5TUzmKRd+TJYrFE6Av/o3/iZe/8Ln0d/dEUEkXZLMzLWTHzrBL/+9X8S3/+lvYfrsKXrMeLfX8NaF5kPGSfGMSRWw1t6ixObmFja3tnF2dqb9aLLMpMCNUhIhIBV84UNkCO4naLfDz8O9LPepItkQuOWPHBMTFSUW9q/t4d5rt+CEddy6fQv1ho/J5AJYLnDx8QPEpy+w1W5ivprrcxCgZc58bc1xz3NiiFWthhvvvIXNOzcxSZba9yZxhGgxQZGvROYk6cApbUM4ZZ/kRMSIj8oOn3P7dDbTPkuEOpLcfd8QYOXUkMOvB+oL7EOKTSIJlz2GxKx4hZrNbOC6TO59v4HtzQ20wxqefPInWJ4foV2kuN5qI3A7WKzbmDubyLqH+Nxf+zfQu/MKJifP8fV/8PfhzYZoB4xhCRR3wTWOZ81Op43JZCzVLs8Zs9lc/ZzXSaIp3Q3kwEO7czo7VWp4kiaazaZ+r+SZpgZ0O22BwzzznV2cay6w6yG8ZhOlF2CWFcr/nWbMkveRc/0j6cwP8Nbb7+D6zZtoNOt48eIE9aCuqIvxYILpeGactBjR0Gjg7/w3/9MVXnFVYr1qgasWuGqBz6gFribUz6ghr17mqgWuWuCqBS5b4MNf/afrRsvH2opxcvYArR4t+CIk6Vyb3L2tW2h4bR1iA9/C4wfv4/jRnyLPBghDquhMduP2xjWkywaiuY35JMXJ8+ey7GU25I/9+R/B9rVtLJFilM4EChP8oGKlmEZwElrtlbAIcMUrXNvZQTKZ4uTpE4zHA+QOGeelQM5VXkPCwrsfYnN/H52NHhotAqcBWo0Ak+EFhufnGI2nSDJI0ZkWDrpb17CMV2JZ0052b6ONfH6BeDpEGkdodds4m8U4XaZYBC787T0s4GAQJZjMIoSOhw5tmjtN3DzckuElrBUanQD97Z4pYrEgUG8oD46ni1WaSZnLrKmLwYVsja4xV5hZwL2O8mR4cKC6jKpPFlGYr0c1MK9zNBrrEE57MOYDD88HePLosYCVpvK9trGzs4NOv4/JPBKqs7W3hx/+c38OT54e45gW2vOZbKWVq7qiXfEEx48fIVtG6DTreOXmTTRD39i0ZVTJ1lBkvCYLq9zFp4+pjB1gMl9KmXZ+NpFS+d6920iXS5w8eyYAaaPXxtbmphjttK/W4bDmCxAmkEQmvW0VCBs+Gr02Yub3Nny4LOC4LCIa1j+LEIt5jJ3tXXzu7c/hyz/xk2js7aFMYpw+/hR/9IdfF9Da6/fQ3djE9z5+iCyjosVV1m6LRdd4iGxxBjuboYzHsFZLBLaDm4d3JHMjME3wg0X74XyKwYxq1BpWuYdV7hjr8CJXhpVhB7NImygHuNPqwi6A5x9/imQ4lt1uqDxTWqrROqrEcER2P23dbIFE2ZxgJi0sbdmAKpNLyhAWhQ04xkIFASEx13PmtDFHtUr5rJSEtO4T8EYlIBXkHDM8vDOTLyNAFaDebKDZqqPdbuPi/AIvXpxJBXW410W/3TAM7wpc5vsQwGj3Omj1usoAPhsO9fdGp4Ow0YTr0RiTecOeLM5oJTgajYwVNLNVV8xr9tFpdwR0SZHp+bIRf/Xea7LEPDs5wacPPlWh62J4gUcnT/Ho4gz9gzb2ru+h093Bt77zfZyfT5EmZJ+vpRogEOmscwRWgSbVm6xfYI0wqKnAT4CPoIofNgTQ18IGEqqXXN+0HdtaikGjuGUxmN8jOHQJ0FHJTCvBZZpIcUA1NPsFlX1SJlW5arz2Rquln9OelIz/jd1t2UBzfEe0fqZyb5VhMpyiSEs0fR9IYk9RAAAgAElEQVS7vQ62en3l6sazOTIW7qkWoBqeQE6eIyQ4UOVWsUCrTGDteI1qkhfLAo3yvlUwNg/zZdA/FvuUo0jVOechVp2E4FUZa1KG8zm0ljXKn1bDRafli/wRuLbAdpfKQtqo5SupgQnWkMChTDCSECogjT3RZN8a9TGLxSzm93od9PtdMfEfP3qijF4W8Vj8IhlEtsUsNpF8kNIG0dhAJskKgUezQEvzZrQoVTyrMAJYtNOsxoqqnUZMXBU+DeNfuaq8Z5XNJokW6WqNkHb+HscNlUqm2GzsDwmQcbwXKnQSIKTzgfL7aNnqWEiyGFm5Mooyey0CAdUYvnJHjcSWRU7dCd0njmdzA3mP2A79jQ2BMrTYo4KU789x6Pm+UWtVeWbykKAVvOfDZUG+Zmu8UeWgglyWYzplvrZRPlIBTUEUZ4nLTMeQVqzMEqbVbGqAAyoqCP5xnhTeI/UsyR4mD7iCU41aWCp49n8qpI1KjIAnM3ClTn/JPqis0SvlMB0V1AdoRcjxs4aIWvzz+u197B308ZyqjrHJ4A49um94YEYnCSN727tyv+BYHEwnWLEQzfmQc1W8gs97TiUo8+uoEE1iWRKyMEkF8Ob+rpQqzBJnjjxxkZBq3pqDLKK1u1H0F25NRWtmw9p1D/VeV+wIZuNG2UoAQ9hkFq0nR4M0NQpgKrOYSc+5SQYOAsNNbqmsaqmuoWLLqqkQ2AjCihjBTmxpXiaoybYh2BqnqeYMgkvsjA4BTub1MZM5JlHAjHujyKppzvAdB9YqRTpfwS9LbDWp/F2j7bgIqaKfRVqPOLeQCGKmkIrAUoF7yh3n/UFBzFPAcrPuwG/UUd/qodYKsaTa0waSkuvDSq4JO9vbGu8k8jAyQ+otRhpM5ijHC9SIhCVrrKIStU4Lb/ybv4DP/zt/A8P3volv/x+/hvPvfoBNErWonqb6vlZiKbmyycb1K5tUWtw6VQY2i9UEoZPcqPhJiiKYZ2dr5XVyHb50TmAfpqKHfyYcG7Lrd5CTOGK5cnIh8B9lBeZpihmL3A0XjesbGI4GwDJBb13DjWaAbbuGdlnApy0+nQsqRpdDEI/xGbRQZbE8qAngsagAJdmA7yeXjkwAWdAgPWStQjHHp0sXC9+QK2l7yr1hRAW48n99tDc20NvahhvU8ez5C5EY2+2eHE4c5jcnEc5eHCFaLjCdsSBu49qNLRWmexubqNmeyEiMoGC/IrGJk2RKF5r5HNFipvW44ntpTjaIbEUoMpsSoZW23xBYt6IdN1V9WYx5kWFaFBhQPVqvgXQOWgJzuttphTjo1LHX8BAspzisB9gPA3RyyCmF+1mOD74dwSQ1qSIkSWoy4J+hQXFcca3iXGOsvSWY1bgKNGcSMGJWKN93Rfv4KNJcSaJAWqykmvPrvjI9OQ/QgYVtY3mhMjw/fHaKxt413H3nC7j31rv45P4jPHv4AJMXT4DZqcipHVjoui46XohoxsgQsqp8nOcJzvMCI7qlELSi+pzEIfJSVnwvE71gLJtthJ6Duu8iDDmXGfIKnT9IbLmMVxBmyv8urXhJ7qElLvOrqWzLChGTuMxoLmAfsi1lgLfttYgTBFrZvwQWXsaKuB4WswjbW5v6HQJZBNGpgOd6yz1kktBC1UGzFSjrUmtUHBvwnOpezrXMPk+M6jEiQYrrAIm2jiNCI/dKPLtwjXSk6CVhScEDApQlDFbG9GXGPQEns14boJJEE5PxSWUvwUh1S6qe6z7a3OtvGscVWvS7QQC/Xle8A8lvpHil+QqDaIa3/9yP4N4PvYsnz57h/W98W/bPXa+BXZKZF0uBxgtGwlhrHNy4hnuvv4ZXbt3CN37vX+DsybHuX8P1kNB2djGDkyUI1jlKWsbO53CyDEFewmdsj+eg2+/ISSGha1WWYfvaNURZjjFJSJYttXZGgsIywZ5Ug7SlXSGKZhp0crMh4A4L82mk+d/3zO8ZgoaJCOBcznWTe0zxgioHFhOtYPaC3Psw0ohENNOmhmTBNvozXA+TA6yIB+NiwL2AgGG+PvueY8tBhXtOEnJ5f/k6dgn4JA3BRjv0kXI+LYEZbXp9Dx+OI5zzedstzEoTqUASNN+MWcx+CQRroOV56ND+mMpQrbchLN9GVsswTRawSZ7xSaAxBNnDvQN4loPBi3PkaYnQJwG7g5rbwNlkgczysH/rDv76v/3vond4iFojRFlbI1pEUs0zu5gB8f/ol/4evvXbv4nh00fY8G10PAc+T515io1uC6HvieTEs40yyglOc+Oo8VlDGueYTZaav2JmH5ckxhgFMElotBRW9EAV78JzHVMAZINeVbBr3F8ysoFxV6+8KgI7yZgEgC1GyJyew1nMsdVqwK47iLMYi2ih/a/n+PDsEIHXwNbhdTT2dmC1GljkK6xJ2EpjrRFJGskpQw4ojD3gzeM5kUpyz6tIw2sROZM0Ma4r1ZmIoCn7DmNxGE9VbzXlHER7dhLZdWblvoukbsdDsWa9iOcS5o+HONjbxWYvxOOPvoPR8QMBwHc32O9bWJRtRMEO7N1X8OrPfgWt6zcRjYa4/7/9Q5zd/1O07DVu3TjAeHiB4+MjkWq5T6aSN8tS7T3ms7nuEcnTjKfgyOD1ymGIxEOup5V19cZGHzljg8pMZ2a/7kqhGyUxHj99ormNKmi/1UJ7axvDxRLj5QpRaaH0fCyofIels+Xu/j5u37mDvb1djMdjhH4ov5blLMaTx091hmm2WgKd/63/4r+8wiuuSqxXLXDVAlct8Bm1wNWE+hk15NXLXLXAVQtctcBlC3zvV351zaKC57NoYsP2C6T5BFE8FIN8q3uAdrMvtWm+GGJw+hiDiyeI5i8QBrTGS2DVCjTCLopVB3laR544mA1n+Oj+h5hNJ3jltbvYOthCHgCxtUK9FaoAUlCJOY+x1+7DY2FhMsfo5AybTYKzCwxPX2A0OJctVG5T0GYhzckKb8NvNgV8sdBzcG0P128cIAw9PPz0Uzw9eorzizHmUQbLrqO7sY8bt17H8GKEyXCIMo4EAGfTAaIxLfYmaPfbiGHhPM1wHMUoWl1kAW2LHAwmM9kP9potbPc7sjiq05bUZ1xajo3tvgpTAspqVIM0YBU1KYdoU0bG6Wwxw2QyQavdRLff1Z8s/POQyQM7AUfaR9F+iocJHmSmk6myj7j4Mb9qPp9J/Tu8uEC7EcqianNrUxZFk/kcNdeXKvbeG2/i4ePHePb8BPP5XFZJBE/WVL0liQDgZDFHK/Tx2it3lb3HDNAsXqDfqgsAXi6ZsbXG0+MLHJ8MMZpEAk94bTdv3sTr9+7h6Mkxnj56rIy6ditEr9tWfs+SB9mM5ABmBfoC7dyCKueYohJ4zVBKJKcRwm2Gyu+iYsxYwzGXtUC/t4lX797DD3/xS+jubEulPBmc49MHH0nxzdxaKmCevGDuM4EYIgEFQqvAOhkByQh1O0WxHCKLZgIOtvt78N1Ah3naW7LANE9jzGm7BqqOQtTsOkrLwbPnz2UvF/a6KMMQ5+Oxro1WtFa2xvjZC2AZo8GCNQubPGjSCtwqEcWZinEBQUqqlRYs+hnFI4sDLIQJrCI6o6w+U/xjUYciVEuKCRaHzCiVoo9MfTL0ZS1nbMEIZAvEopJ5vZYaImzUxYxuNuvqb4PBQIpugtFU1tKKkkUmglSXAMbWzrZsSQkSnY9HcGi7FoRGwVBzkFaZlyoYxokygA0olQuYIuDRbPDw21LljiqVbruD1994E42wgWg6x6OHj3QtLMw9evEMU8R444dex/6Na4hXFv7F17+FwXCBIrdRsO+A6j+Td+kjR4MKTuXJkRBhaaxTVcjilV9nFm+owrVY2zVHRYGCqkEWC2gnyDZnDhbzuVk4JNCKtQrlS6oz80wWbqzWmIJiLntAZSmWzJn0cP36dQSNUADV6fBCBIGATH2qm2SDTJVPKVb4YpqqcNdrBthodwVaFauViqvK2eLrZzk6dA0gIMyszop5bwQbVdGP18kCB3sfi37/Hwmm6R+XSmFZR1eWl7JcZ+ZoBV4oh5WFQIJfzJStVAk+M9BsgnAuGq6N0K6h0wil2KcKiAqmglbQBKAJCGRG9W3sjk3epdTHVSYd70tYD5QrOJtNEfiulC4CZotMn/2y37MPGQib4IaxnyMmQZvKOGJua2WfRxCyshvmdSg/+RL/Fr5dZf8S2Kwstg2oytxVoNGwNFfzRQg66FerjD5moRHsTNjHqaZst5WbzprZnIBCFuv36Iph2Sx8UcJXwC9py2cAYBPLZ2T/FW7/8p6wzdqdtgBgPjhm+HnZPvy8LIDyWmivx+I3rXjDZhPNVlMFeSpERQIwFy17fQKSBMNYDCYwxMIwQR+Oc8/lvGL6IUEJKoJ8ggmc86hsEIHE5NIS1FDBnf1EKiyW9kg6oJqb99koyA1izqnKzEuXmce0EidAR1tl/Z1EAILHLOQbATp4h1976xVcv72Hjz/5GKcvJljFqQCMBq0Fmf3s+ujTYr/VwjJJsVglst2nswDHcDqdo0wSZQHbtJslYYDFTmbBrkvYgYdWr6N2pPMF86NptR6ykE0AcJmaLF+CgwQJCf6GnuxAM5sxDyXpXFqH6IJA+2flnY8mAvT0oJsC7z2L8XxU6ns5wBqzc2MxzZxOxzV281xvSSQBlCnM9iFkwXmaoOaSOba0tiYYZDkq8nJuXmfMnK0pz73GAr2yNFnQZZV+hVpWouU42GnXUUtTFdVpJV9EsdwEqNg1xuoGYHmp7JS6s8qBlF+4ySjl3JSWDprbbTS223B7LZSBa9bG5UKqVhKKCMhzvucaQMCNSmMwl/tkgPUyg5VzfXNw6+23cPdnfxK9L7yB7/zaP8bz976L4myAPmroUsnJpRq0EU61D+DFUvHm15yXQDCBVc1nUpOXiNJVZZ2/lrU9CVUEJERMkSWzUeXm7PyBj3gNWXS+fKyBqCgR0caWD/ablo/927tYTEewoxi9Yo39wMMmVZxljoBrAq9AWaksBNdEkFjJGt2MLdl2U6WqjE9LY4zFctbdvcCULbie8WWYCUxAgdmLtMylCpz9pt2n0jmBV28oaoL2HgPGKVjMId/D1tau7iJVgycvjjCbjTCfRVJydtp1KelJwiL5gP1J+dS8rooMQxA/jpeIojlyArayyjf7CmMtW6lM1RlcrD0fpROo+B0XBaIsxZwF+LLAkkow10bhGSIFo1jqvofDXhuHrTq2qbwdnWHbrWGL4A5BovFMRAqND9sAwJyX5cxAy/nqMCIbfQK/spqno4KZ60msNM4BJMb42p+4TWa8e1I058tYe6fhdCIiFzsYzwXsCnTacAjY+XV9pmkGPDi9wN7r7+D6a2+iv7WLF4+f4enH9zF6/hhuPkGQr9Fi/ETNRsP2kC547cDad3GapJiUJeayhAZyPqSqlDO9SbQX74pzpdnjhb6DbtOBzf0+7bdLEtwMUGxAYEMs4jqvNYv9jaQdnnnWVN6tX7o08Pue7yAkwZAAMGefVQGPAAdtffh6tD/1PKnkmNvdbjX19ziOtbZyPyd3GO1XqN5lfmmg+dYQXVLFNXAO5PvTMn+aZJivjOKZoJcA4Ao45FrBPSlViFyPmHlMAJgNwf3KJXHrBwCwiUwwi6XZSyhCgmt2tZXnPCWr57WFNmM09nexfXCAlDEKjiNV3iKJ5QJhV/LKcbLAnXffxhs/8kV4rSa+9n//Hh5+8DGy2RL7nQ0RS5jhOWHsTg3ob/ZxeHiAW9eu4U//+JsYPXsBjyQwXg+VhasYIQr4VFhTPR9F8IrCPBgfKgC4B+YaR1mGRZ7jrS9+EdEqx7OzcxEwSHAi+dAp19ju9LQHTJYE6ahcNONPH5Vr12SuPhAQeKTSvdr3qPdzjuP+MSGoyrMCyW6X2b/mT74G5ym5hFSEgstcepGfjEjcRCdUlusixFX/ppOF+jCV5jy70J1klctSnn2RxDeqeANaC7Nv0A3G9RH5Pl6sC3w4ijBku+zwLM2lgVbXxs7ah3F5YJ8npZQxUK2wrjU/bFLZ7UgBPEvmcEIHTsDce65MJXa2tqSAnQ4nKFaMz/DhOKEAYPbLVn8H9979In76r/3r2pMXJDubBVBr22o2wclH9/GP//v/Fh//8R8gG19gg05UTg0B87nLTNb6jPfg2CHQyDmUaznVtyRIcM8bJzlmi0RuE3pwr8MrpAW0vM7lPWz2tLqn/LN8qUqVKxHBTNY+rBq29g4QMJppXWCVzFEvctTjBJ2ixE6nBb/tIykSLJYkzRU6S/tOiNBrYvvwGpxuB7nvIi5yzGfcqyQCggkACyRlPr3l6qazH6jDVA+eteX2UoG//LwchwRVZTnNMwr7QWAYhvnaxOJwrqBSeiXCui+SFUFgpsq7Xr0CgBt4+ul3cfrwPpzFBAfMRu7uIXM3kTUP4F97FZtf+BG0b96SGv78976KP/yNf4JiNsYbr9xFNJ9iNBhgNp3K2YH7ZJKVYzqYzeeyp6bCV4A9r1uRPiYrm/US/dx10e/15LJWWgVsEiMZJdRqYFVkOHp2LAIJnbNsP8Dm7h4WVPQuU4yWqfYNK+bOB3WEnQ4cz8PNW7dw584djU2SAakwn00XePrkSG1G9W8QhPiP/8dfvsIrrkqsVy1w1QJXLfAZtcDVhPoZNeTVy1y1wFULXLXAZQt88n/+8pqHNFoe3rh1R6XQrFggycYqGHm1AKHfRD2so1hOkCyGWM7OMZucwPNWyPIx4nRCuAYo2yhWDWRLG9mixIP7n2I8HOHwxoEsoO2Wh5VTmIwuHu7jBOkswo3tfTGLl4MJzh4dwWG2YrJCtlhgPBzwiqTYKT0PpdvAxu4+QgJc0wG9DnFwsI1r1/e12X/89BjngxEWcYbRZCl14bXrd3Hnzms4fvwUp8dHiKdjKfPKeI50MUYSz+CHNtxWA5N8jfePzrGwPazbXaDewjhK0Aib2Oz3lJeXJTOpoV2fdrEpur22rJqDoC7WNvV9PPizSM/MGtp/MmuUWaE8cIWNUHnAPFh5nq9CL9ujXq+rOG9s4dbIWPwmQBUtpQRbLpf6N4HcfreDbreDJgvlYV1qIlrhtrs9WVg+eXqEi4uBGL4EmFkcEPhiAecvnmM5m8nOlMUP2kDmaYLVco7D7Z4A4Mk4xelFjLOLBU5OxxhSqe1a2N3dxt27d3Dt4AY+vv8AR4+PsJhNEPq28maLYqXPyqKd57QQuHUV4us2QbcIaytX8d3yHVihpzxVy3dVaGLBkwgxVYzNOvN/93D39l1ZYPNczSImi59pysKPDTsIMVlmsp6lKm41X8LOYlirKdxygU5QIl8Okc7GUoo0ww4Cv6EDPdVYFoscHlVCFhYJ2e/M+9mEHzTwnfe+A4tFis1N1Dc3cDoYIUpo7VVinebIZ0u4eYE6ESXeX4JFtMMlvKxzNpUQVQFTfqhVjiZVSxX4y3vOPkJwgkAL741qWSzsSG1nFJbm7G7sV1mEF6Bvu1Lfys6XXpSOg1anLQCYh1HmbpLBzXxb2mAxn5b9RmrBjPnA5C+ba9nZ31PuJYtE02ihwz6z+KiEpIqBhcPLAi4BAKkApTiwVeikipHEBZIULhEHFlIO9w/R6/bEQH/x4gWOj57j6ckZzqMZ2teb+PGf/Qn0dnZx/+On+Oe//w2MpwlLRFgXBqytUSlD0LDI0fSYwU1l2xqsSTSbtNuitSzVIGSpM7uV7UDQ1qhNaadHQIUWf1SWkXTCIkKqQqix4yW4xsIG+wPBN9aaVyx2sFBLQFh5rkCv3cbdu7cF5JxcnOLx8RG8Roig1VKmVsw5ixaVNRfj0QwXp1OkcYq6R/v8Luq+LzXSikVLFuNS2tmmaJA5HngIaIvK71MlS8Ca45U3nsWNColjUdboMNknDKggNXBlq3k5p7Pv/L/svdmPZFl+3/eNiBt3iX3JrSpr7eqenn2lhqRoURQoiiJF24AeDPhBgv8Iw08EDAh+MWC/6NUGDEiAYAiyaEkmDJnCzMgUKYqkhpzunl6ra8vKPTP2uBE37r1xjc/v3KwZ26/9mAUEqrsqKzLy3HN+55zfd0ORZtG7Bkw60M7NJgfkGdXCiYwMXG2FNTWxxfOqGnZaClHzlFmA2XplTQ9Uf5AzbM6WGdLOrvomK5kGpC1hp/ghP9ivm6WbgddYQrJuS3tjlITMfUBrwEzLLC3XDPbPGQgi6wVcgjXg2uvu85eqGEeQcBZ2pna0v3fN5JuxaZQKYEBKXtZ2NhVwxdQYqPKxM8yLirr9vsJGaPNhNB0rRVFWR8EZqkLeIvM/SeVnNVVz7PN/ZsNo71vWbmvBlvnA2PqzfmztlKAWX3ujYqB5TlMe62NU+M1O0+o6+wlKLSYgwBHNJSyJnZW0U2ixjhnHxYysbShMDoxGabwh17BaMVUQX8e6N52dqZs9UwChfkbhQ7OfP2e9Y9XqGoLYiDrSgFlXWzY1DVjrPJvKJikyeSHZnNhn0yx2ql9AViTl5HF/9dtf0aO37+u9D97X2cm11uR8q2KW7lXy3snnptHWiJwVdqWqzu6Oms2Wrd/VFItybNVTIwKxfni+ZNzznBqdljUrqYfLRaxklRpxIahWrQlarCFROPVmzACEnsJuy9T7o+VC883aFJuWyUomt9W9isbjqWUHk1dtme4/B/46VbRrrBoAxOeCjMOcUsUAGGY8g2jAV90z0BcQGLtqU7ZSo7BjhJDBe7NeAX9REZpCvG753TSIqQ1YVVayVL0w1E6rpZ1mU5vZzMAKMU/MNp918nMA8I297M/k6bYGeE+zYOfv00KzZaGw76u531Zrfyiv27TGMqofFKQQ3JgzPHeIDHwPv4L1dFVXn782u9Vata56s6Nf/O3f1t7bjzWPZ/q3v/8vlV5eK9qkarO+AEBpKCvXsrJRXKS2Z7J+A68un6gE9kpynyE8lQBvYrEUroC9AUbs7wANAYArlqebwaBqhKZUnWS5xlmuWZZrQe3HEQC7aMBiSVE70pO3D6QkVrheq5Ok2lFFA+ynOadtMwPtjJDjVeQ3ao4cYW4L7sOg3K6xHmzPcdah0GIgl5mhR1lsfEAr9geywU3ajbtAaiSj/cM7up5OrRHd6HS12qS6ns7xtNbe/l3de/DIntliOddsMdJ4dKnVcmHuFpYXTdMbYom5AgA4AMbV5YdBCfRkFkESr2OljK0BryVWUQLA/CF1Dl/rzAu0Vk3LLNcyw5Y11QrwF7U7KtN2XVmN+ezy03vNlh4O+7rXamhY2So5eaFWvlG3VlMEoDKJHfEFED0ARGeqFi7zFxC6VIgyNlZrcs46zlrAwF+r9RCQ6qbYAkTxu007Q7MuAIF5RqPp1NRdkPCqPrVsa5bp3iY1JXVWCXS9zvVyNNOXf/mvaffhWwa4zo5P9erjn2p88kKNylpRsTVSBUBXgKrbwNKK2fuex6li8tNr0gqXXs+tf7PQZS4aaFoYcI5iFo4QJKthC3JDIXhIIfWhUlUEaMGZzqIbAEtdjAM1lLhqjn/mpJDJLJg5I7Pw6lFVTd8zO95WnlrmNypHH1SSc4uBI4HVIM4bkEmwguaMhqsQIDD1kHxXahgkVBwPLC8csI/nQt1C3Qv5gjWUoAB2ykey3rmPYbnP10AAc+RF5h1ApIN6Tb9M7XuTT8sJoKxOhlVTh1x9tBfr5sado3z/VbpVZ9jX3Qf3dPjokWLmPGe5INB4NjPwl3nuBXUtsrX2njzSu7/wXX35e9/Rn/7o3+m9P/lznTx7qX7QMmDVOCs5dTgzsJRz2W63q4sXr7SZcm9we7yvrQLmwZb5s5bWK0JGFfLzoH4U5966OoBwlYqWm1TLPNMv/PJfVbzJ9Or4xMYaYJ+9DkJeN2poQxwQZ3LcJgCv2Xcg09RwzmK/IS/cK+9qZe571YHBAPO4AqxXZLO7uAvG3W4LhqffOMPcnHHKTHpTVTuiGoZMkE/4BxZJ4AJTS2U+jg+OyGaOJ1VckW6cPYgfIFqkanM23WyV4w7U7ihpNvV0OdfH13NNiBbabSut1rSGbADpDXIfLg/VmoHAEGYhPrTZx4g3gggc1ZXXtlqgAA5rFhVUDyBy5mo3m1Zj18vEasM2r2pbIZ+1ofW2qoMHj/XNX/oVff/v/I5lyEMmYK+nnE0uzvX8px/oJz/4N/rxj35o9s9htlGnJrXI/4WIbFYDW3MQa4S+3Q0g0kDeI57HlJ6bVIv1xtYB4C8kFta2iWshRnOHLyM9HDfMFVazk+a/bc7W5UVNJdtCMQBt1LRzdJYl5g7Qr1W0V6lq3w900G0p6kXa4n62oX+wVqVAGR4YADzYO1Ct3VZer5kDyunxkZGvcdzZpBB06RMQr8ABooxv4RNxD+CcB8HASAalgvYmk5t5DXmEexWRULh1QJZm18Lm3SzDsRbHqj1XBsDshfL8phqNrg7299XvRjo7/kxnzz7S+vJETZTxO/fkdQ4V7L+j4Ze/o7i/qy7OFb2O4g9+rN//R/+L5qen+trbT7SJY4sriJdLxcuFWf2n3LGWsZaLua2VyPetpjnL9NTOXZyPcWACLOZO0O10jJS9rWSqEDdkbgJdu/ScXZxrvlxosU60rdS0u7+vwgs0WSY6vp5oRLZwo6mwN1B7ODQHEuzAHz54oEGvZ5EgvDhznxyfGdmKXg6//+4//Ve3eMVti/V2BG5H4HYEvqARuC2oX9BA3r7N7QjcjsDtCNyMwMkf/E/FbLZStRrp0aOvu0ZwjYs4GXVTLecz5ZvErJSGg76q+UabxUiLGXZia40nr3R28UybzVperaV1LI3OViqWgV4/O1M8j/Xo8QM9+fITNQZNbWq54mwlPwrtcji5ulbXbyhCgTlZ6uzpS01PztVQVW0/0HI21YYmIQ1lGMOHj81mKwhqpkZO11MDhLjTXlxfKS08he2h2v09nZ5PFAQtDfs72ukN9Pknn+r86JWS5Uz7w7GZx74AACAASURBVL41KjA5q6LLyZbGNJ9tq/rjn77WhAZUpy2v29Yikw7u3NX+wYF6vY7Wy6kWi7E2aaw6wGcr0gH5bbt7BgBfnV+ZCqDf7RrohnIXGyesnhfLWI1mQ+1u2y7gNF9ofPNiPGgIs9lxAUMBBqiI6vfFi5daLpfWNOBic3j3wJSeXNYAfrnckwcMy/jy+lrHp6daLmO7CGEnTLOigTI0ijQdj7SYTs3addjrOWtiGmfJQu88uKMi3eriYqGnz681ndGMXGqxXpvi4uHDB/azBvWGXn5+rPPTc8XzmXwvV4CdH0o286vjmTQV+Q21w0DtOjl4WKnK1BuV0NMGy2SUMs2GNc4qNQA0zy5Vvhea3fLucMeaWYwj2ba+TxN6a6BnHcA86hgATHNgOcLyeaFqOpOvWJ0QlTmAw8QA4MBr2Psyx2kSRO2mujt9U5CdnF9rnfoa7t5Tf7Crf/ODP7CGPQDw/oOHOh9NNFvQvIHRniuE0b6tyIM1DzMZG+DFUqskV6tTt88IqEVvAeCd8UAJZHmPZn/nmj8u79GBwybAweb4Ju/NGnJlA8a5Fxughp0fgBBNARpnANooIvqDHTXJ+UUVSIPfc8AY8+7k+LVWS7IxC20AC8rGHF+zt7/nFIFctEurL8Bg1DaogLEFRG3nPguZro4Zz+fAGQBwAIVJDfXtdmuqxel0Zo0TsoADPzQCw/HrK10v1qp2In37r7+jv/mf/7YKP9K/+v0f6N/+u78wxT75VsbbB6Qmn4uQxc1anQBLV+w2t2IKNBqBNY5CLulRSxXAZyz3/MDGGJCMz02nHsWgWerlueLFwjXg1ompfulOmkoCsNMsDQtlACQod2gw09SsVrXT7dg4Ma5HJ691NRmpMxyo2WlrNJ9rsojlh0012z3N5ysdvTrTdDo3gKDb6qjXIQerbt+bpnUKKB8vlZJbHgaKmM80Z7AARL1Y9RQyRzIUCu5FrhfJlla3LDPPqXF5VqbULC2InWKkVFCVIPFNNpb9nUNRnXQO0CCVonr5Yj70m+oxtgCH28ws8lEoh4Cla6eqNhDYQC/U7KgFsBKk4VgqeVCDonq36DHUKjTwnUrILJJLgos1EnNnlXdDUmHe0KTerFzOr4FN/Ds2rdLL0EECTolJ0+XGctkU2yX4C0ju+2wbdQOmeXY0tCxz8f8FABfWDEdp1Ww3zQqcJtdsOVdR25riCvs4LKBNOb5OVdtU5G35TKXq+Ab4Le2cbzKJaaJSowFkAVGtFNBAxaq7VlOz6dvfr5ONKckBE8IGJA+XFj2brw0sAkTu9vouG9jyw331ewN7j2yT2d5AhiBrFCAK0gaEIYoG85dmJkCmAeY08qiB2ERnuYHP1ERUDvz5mqZYqfY15SzK4dJO3KnTq6YkzStkQaLAdY11y4IuFTEQfGqtQJfLtd795lf0+O2H+sn77+nq4koJNYA5V/PMGcHU3dQwFPeMqOep2etrMBhapjiuFTQCU5T6kG1WsVn5ubakFDYbtr8uAH/JccRi2xSqgKqwLtzPjUUjCmBFxBD0zIr5YjrWlNw/gPJGUzNqpAWsV8xu0GLAy+BSRzpwakSnYHPPgpphkQY0Vnm4KA4hxUDuYv81dXeuOHWKZR/VD5bspf0p/0FdQxa5TQAdK9bghOiT07xEAUxVpCYXWz3Y29PdwcDyFGcXF5peXimZzU35C6B7AwA7LkBJiigV727N8AzdhlIDZM0KHJBVhFK15cnrNtTE1QRg3SOfO3Yq9FKVR9OaghN5gVnkHr3/mVbTWF4QqXfvQL/89/8r1Tepnv3wh/r4/fesuY2zQANFEWpBlJDkGjdDLfNEqyIzxRZnIR/yzzrTNt6osHxdp2hGUPhGbQ0A5fSFpvYCVMqJdiDzvVrRsiKN8kyXRA5kW02x7MS62QnZ3+TedjuRvvz2gTq1ilpppvY6UZM83jwzADg04B0gi7zpimXLQhax+mGNc9csZw9kH2aPBKnhe2xSrHVvoh0gx3Uc8SzbmoMGZAnUdSis7j64Y+erCDVcp6uzy2udXo2U5hX1Brt6+PhtAxrSbWp1aD4ba7tJVEF1OB7bvlBA2kg2ihex/Xx8LwhJWzJ8b2y0TTEPCeYN7vMm09tINmFVW8/XulK3PMRpkmie5WZ1mmIbztQPagp7gcUsZCh1i4p6jZYeD4d60GlpWN1q+uwTbacTBXluzhLxIrWaXPerarVCK+H87Cv2kjLKwO1JFWf5XGacG1pla87ljwNsQ0yrc14e9u0MDRgASYp1OlssTVVPFnCKa1C6JofF7NKHgz0leU0Xi1Tnq1Tf/63fUWf/wCJMNhcXOv34p1qcH6nrF8IjBnW7EY62AGXO0WBTVHUROzeiHCUzWyiKej43LxSx9bpWlULTNNVlkimGEFqT+qGEILyBHTzgL6QXShEqPdThpVKWB8Ja4wyCuhCyAuO/AnQqAbx6WFUz8NTk32829j5EtwA0M3hEKZgCGKIggGe8svP/4d07On59bHsrPx17C3sb+7JBtgDRRnhD1U4ZI/s31yLNNE9yLZzLu60jCA7m2FNm9xqI6fHiXEuFtCT5N9asjpnEX7h85xuiFGcIc6IpSVl84JssZEA8vkd3uKM7ROc8fKQF5JMgNJeMy+uRESPIKK35nggFgLzy8Btf01/5W39Lr97/UM/e+1Cvnj7TajzXZrW2fQAgLs1Tu9smy4UpUmvrxGoTzwGFY7/VsDx1bHmrEE43LhKDsxlROZzhzOq/3XYgOQSubKuvfvObRhQ9Pb+wPdiIjOX5DQDUgfycjTK7y9mZiPO052k2nhjI6/w6sOevCeIIBEvORqgOcfpYLjdWinEUgETG6ngDppfRAexNN1nANp9sP3cEAiN6lbnbPPObmADuo6xL7kac68yJinoHkQKOFwAwwGte02KZqNLuqEa8RbulD64u9NnVxKyfo35LhVc3hyLcSnB64efA/hoguAJZcrNR06trv99Tp41zUagKGfTpysgPgL+8IBdYvrSRQ1xdZfpC9gybXculvvvwLX33V/6avv9bf8eIrFaf2XOvLvWnP/yBfvB//Cv7vVls1fOq6jB466XFpIT8nNtcSbxVpx2o04a4Jcv85ZkQv8S5bbKMNU42mkEgMst610HhrYysBbHJsrkZd3c2T7ONAYeQynAXqUV1ea225fdCrMmrnlYQr4mBgHzkSQ/CSPcbDe0S47PXVdD2LQeY7FscXnAWQwU82NlXvdWyKBrOFs8+/dQA4GYzNJI1JGxH9HCsEYuyMfcKyL01uz+78wok5MxcS1r0G3D38Dy7z3HHQ31sBEFztAgMDIZc44WBzq6ulVXrClpddYd76vX3zMmFM+1qcaXx6UtNXj9XfH6mRthRZ+8t3f3a9/XVv/Fb+vOjE3Xu3NGTR/e1OX6hH/7eP1N8fq637z3Q7PLKiCuMC3dWSLvz6VSz8Vjz2VT9TledVsvmFPc5QF/marPRtPs0zivsF80mFZLIm0Rpsbas7p39HdUjohKuNZ5MNJ7MLBN7d29PYbOjSZzo+cmFrpaxikZDzZ1dDe7c0WqDlfTWnvNur293W0hWELGvr0elpT29lkz/4F/8wS1ecdtivR2B2xG4HYEvaARuC+oXNJC3b3M7ArcjcDsCNyNw9K//x2Kbk1+L/VFfrfbQgEQyqLB2Xi6udHl+pKvzU33j699Sw6tpPR9pMjpRns81nR5rPDlRUUmtibCcJxqfx6rELZ08v9BivNCd/V29DQDcbZjNE/lzBw8O7fZEQ+LkxWv1gqZaFV/z00sdf/pcbc/XnX5fCWANtsLYJwaBDr/xPXX3dlVsE10ff6pkfqVis9A2TTSbr9Tq72r/3mMNDx7q06dHWi4Ts+mkeXpy9ErLyczybneHLacQqAAoFQqqqVqoXoqqPnh1pYzLkB9qWfE0SXK99eWvaGf/wJi+WGafnx1rvpio222p2Yh0eHhXh3fu2EX1+dNndkO8d/fAbHcn42uzQ+UCMZlOzd6zPxw6Vm21qmarZRmBL16+1DImZ6dmimIuUzQKUPJ+/tlnIq+US8eg37P8Xy6olg1asvdRQQG+XmCfNJs5gBCQ2fPUajYsYzEC0MOCLF66hgjscJRp5P/WtnrnwYH8Wl2j66U++uRMl6OV4iQ1dS6fsUdWbAWbrJXW81SLKbmmALYADajEUI9xCaOjEyr0IrXCQH6+VBhW1CAjrtvUtl615u+6yNVEjV1KB6swlrcVNRtt9dpdU0/SIAEAQPnbamKRXTGwAAvo3sE9hE9aTmPNR1PlMXahE1XSqar5XHkylTYrs9kL6zDJaSnTsKMRH6i/OzDl16vjcy1XUru7ZyDej370AzGjDx891Ne/8z1djqc6ubjSxcW1lrOlNT0btbo8LDu5rC4Wmk9mGo0miiJy7VC4OHtLrIp5ptY0tsw8hwJxUeXy7cBYp/ik2W/N2Co241FpBewAB9e4c8pbB+wDxgLAwtaONBjuqNPrmRpiuUZtTb/NgXKW1RwvXZbYZmOXZkAdQGgICaxd1E2sSWwU6RVZBpbnl6pF1yi6sf015QgNv9LGltxfZ4vK50xtHq/jtYG/gLIArqenl1plqfr3dvXb/+Vv6cm3vq7npxf6x//k9/Thx6+0xLez6iOrMZAR59oIAHGbqNvw1EC1tMVGGCCcLMVAXj1QGLXl+aGq1boBSdaAoV6gME1Tm+OmlCI/E9vNdGMXdXKuQOSsiUszB2QZFr9P8wk1eMvG2Rjl1qjcahGvNJrMLN/xzr07itotnZ6f63I8kx+11B3sap3kev36XOPx3BrY5EVhdRcAAMdLG3OePeQOVO00AQGpacMCdoS1mimE/BvLPFNPYImN0RpgkLONpFGJYgdAxmzEy6JeQlQl0lva995k1KL6o2vFvzeLaPKRncIWII6G8bBT0/6grT6Z0Vjkkv1FA58mHDmoZqGNYtapHp1DsFPxVLBZBgy2fD+nXr9RsGPRVjrnOlUdyhOeC+qw0rbWqWHqRrJYx5nSdW6fiQxUi6wsVYE3P6PLEnS2e6ZWYCxKm2xAplaL5hxgW27NuBug/EaWhHKcJif5d3Q5UZgBkNKEXq6Wtg+SW242heQ9QoaYxyYlNZvy0tLamq0GxDs7y5uIZrdOUOMDIchAPb6ORit/125jGxdapu2MvN+cTGv2GEAtPgO1twTHcOHAfpYGLSBC1LQ1AEByo8pm/2EioGJZx7GNL6Ckg1DcL2u2l6QB9iRAKdZ9zRTsxA84pbKpgEu1Nx+CpteNdbz9O3YwLF/JHSyzy21x1muqYM/eDHQ8mendb35Vj999pPfe/8BA6hxwb5WpwnMHCMfele/tYSdo27XJyCFA3ajSqItYQrKuF8QX9Mjprdueyjoil221QPFfWDYjqiveGyVpDfQMkgeKJsYVa2js8jttJQUAV27AGFsWGZHWQMaWPMbJ4udzUh1Rx4DVcjS3VacAjLcbGzuUwtvNVu1GqC5ZwjUcFNbmEpBQ71FX4YDBfDYgHlcOlMoWvKxstVE121o9MMv9bGUW6jTOAYpqea4nnDWGQ1NXzi8vNbm4NJW0gQ2ux2+/O/tnJ6lzDuIOFDCVMortOLPvxVgBRmzI5aX5XdQU7QTq7g8sGoD9JkkT+/w0kflczDcylgdhSycfPtWcbGcUXjs9/Y3f+m1tRlN9+Id/rABCDUgu6n/EZqwDrJXJ2e20tdputOIZVAAapOqmUAXF9ipXJXXg702mse3bZFnz4qxDJMjNq6hoVakaAHEWrzUtthoX0rQoTPW9BUF3wjerc4AZ3SjQO/cHumvK1araSaL6dKZWlqqJBTT1jZe5BuD24pSrtqZRQpUAMGtnk2202RYKsBavE5WQGGhjNttVT61WR5xtWFtEgqzJBE+2Ngf6u00jG3WHQ8sbPDo509n1RFlRs/1kZ/+u6SmpSe1B2+qZR0WLlzp7+UId1Fqo22dzvXp+7PYrPh+qf1W1KbamUE/IAOcjAQI5jkM510v3UoCxqqdFXtFolWiSbE01zdiZkyh7cSNQb3dgex02zqjtISnd7bT1sN/VvXao2cunWl1dqVjFivyqso2zQQ1CxgEHFkc+gWhi2dzUGdvPIMS5SAyr0wCs5fy1+sP89VCZN9Xe21G31zMSmiNUcebYaIlKEqJlutLayICJWtWqBt2hFol0MU+19pv6pd/5TxX0e3r68UfavH6pyfOnyq4v1YVMinLOLI3LGgyhZrvVuqholkJ6cco/U4EbEcBZ5QPo5KGvVa2iyRbyQWKqaWYPzwf1L/S2CBAYG1xyygFvjfBVfeOAAVjO86ImJXKOCpY36oxkLB+1GdRNAdzYrO09cPNhrwZgBPiFsEsNabeaiucLO0/ev39oBBxsUjnrAXLxLKgWAIEQVajyzFf2YIArclyXWapFioLeWd6+AYBLi3nWAe8PSQtA3olSzWDWzp4/+1VWJ6tHTv1rZ5ebWuVSCGx+Mt9RWrZ6LTtjkf97cHjfcofJaIcscTkilgXiHoVFlu8OMWBw764OHz/WYsQdoJBf1PTZBx/p9dGR7RU45VDtV7OpVkS7xCs1IGaSM46LT77RsNNWmxoNALxZOzca9lH2CeoXKuuoYQREFPsJThFeXc12x+IkqPmcZTjTc7eCxASZpBGGVms5e7oojJvzfs1ALs6s5hqRFTYfAvaqum8gI/ndrJl4mZhzD/PTwHvOHHz/Erh1ri/lwYunUCqAjf9VKlZN/UmsE4pvxwhyxIzS/YM/Y2+yMxxEFh8yRKGgqKu2rZslubpd5d2u5n5dH46v9GoyNcIICn0KDLbFmwS78dQcicwFgfMapEaImcS5eDX1Oi2LREKhyRmOAk02OPcY6hhz1ObrKrGzmmq+6lFTjXZP56OpDu4/0vd/9df0i7/5t00NvxyNdHV6or/893+sT/7yL/X66Wean5+rnm4U5JmiSqG276lIUnMIqLMhbKVOK1Sz4VyMHGhNfElg5wCsgSdprplFSLh6CWGzzlqpAvzyrB1J0Tn0uLlMNjVOGkmxVeq5bNmkWjWL7LxWt7gAXE3qkGWyTHdrdd0NAvXDunbu72p4Z6CwFWkynWg5h7jKZ65pZ/eOmr2eqn7dzpZHz55pA1GzznnMeYvz55b1TV2iRpL5C1nGSJOeu5PiLJBsbK6SyZwlDky96S0QkQPJArCY57HONo4gW/c0Xa/V3dvT3v2H2r9zX3nu9r1NsiKFQdVspdHr53r50w8UBQ319h7q0fd+Vd/9L/6efvh//5EG9+7pW9/5pvKzl3r/j/5QxWKpJ3fv6fjZc1MAYzPNGRa3C6LEJtcjc4Qb9voKA98+N7XtRvFLDAJ3Cc6I7BVRBLWDc6xVLe3sD7R/uK+A8Zy5eKSr65Gp6vu9oSPvrlK9OLvU5SJWRoTBcKi9B/cte5yvHV9dqwHp3vPV7fTUHwy1JIIAFwUIxHmu//af/+tbvOK2xXo7ArcjcDsCX9AI3BbUL2ggb9/mdgRuR+B2BG5G4JP/7XeLMGyrWmlpuUDNuqdGs6eogRKqahbPr48+0dNPPtIv/ZVfUbvdVbKa6/r1U03GZ9psZhLKzvpWk9mVVnGsIqlpu4j04uMTXZ1cWtbs228/tkZ6WmSqhp6efOVLlrf32eef69OPPtFue6C9dl/5ZKmTz16o5dW1w+VyOtZ6szbG7Kru6953vm8H8qBeaH72VFdHT5UvJ/Is086T3+io1d9X1NrRp8+OtZivHciWpbo6P7fcFpojOztcUp3dblCXml6uVjvSturpdJ4oHO5pVtR0Ml/p9Wiqw3feVXMwtGYaStjZfGaAUrfTUjMKtbszNItoLvWXF5d2eb97sGtWbVgkA75xiTo9OzXb2v7OjoGYNLijJmMd6vNnzwzk5QqJHfRgMLD/BsyleYH9J5cMs5tGFVvmZzkVhVM9YoNJM43GAP+PCgywDDARyyTLzIEFTGMPi+rZzJROSO06ka8n93bUaTS1XKT65OmZjo5HWm1y1eqhwkbL3suabYuVhZ8xnuQH+zWaQNjY5dpuyU1EvQewFVjWo5fHZpsdtgIF7YYpSeJtqrRaqNXvWRMdkBlAr9PuqtPsvgGAaSrFi5ll/wIAowQGZKn5oe6//WXEopqNl5pejbWeTwwALjYT5fyeoozKrBnmkR1VdSo3WO20nrCBBPQ5vxorSWsKwq68eqifvP8Ta8Lde/hQ3/vFX9JkvtLJ2aVOzi80ny7UabZMJbJduwxGbMTi6UwnR8dmdWtWpvSyfJRlZFxhseeZCpg2AU0brFu55NLwKfuyroFPY4FLOLa7ZZYbTSCaEigJab4bCAFYGEZqtztqRm21Ol0D6b3A1/V0ZM0HmsaofMeja2t+GVSGIqAEgMECzd7VIQTWrMQS2XKKy+YgTWoDnctMwRzgkc9MU5PLsO/Y4gb6GTveKZ2xvUWpzMWcN74eT0w1uP/4jn7n7/1dbaqF/uQ//kT/6z/7PzWeJ1olgNA0tFzWbejV1KZpjOWzT8MlU5HSWHOWuF4N1a+nMOoYAI4q0hpqfI4twOLGxjgzwNuBvzTY7Oc1G7PM8s+Q06L4RUnPs+J3rJ7rYWgX+uVioelobP+eNQUAt7Pb0c7ejo01ivur8UwVL1CrO1DNi3R6fq3RaGY2vKixmo2Gy6jCApo2F8/A7LSdR6s1jVAeGRhMg98klQ4QpumJ1aEzyDZAxBRDqCOw/Lx5WRlwNoCOXPJzWaUlOux6fSUYCJoFoOPica0ZhNKu6Uv7w0i7g6ZaUWhAMwAw3y9brMxyk/G1ZmKpJHGZu7nqQd2cCTwUObgKbG1lG2hCs96pXyAuQPJovrE2zMgDxi7RVC++2VCusXdfZyUA7NvXOiWq271uQGSILzdZxDxTg2sADP2aet3ImnUpmaurxMBFc5o3xXLVQE9sDlHIBFHTVIWWh1uraBkvrNne6kTq9tvm9kCTdnJxrWLpgDOz1S8JGW/sp21+lZ+xbMRCOACsZgx4PmtINeRMtl3uO2qhyWyudVLIj7AULO2FXWivilJtimKXZj2zBeIP684UudZFh9Dh1DL8NyCwqX7N+5GpDgmlMPIDCkQWsLOkdWv2pmvp1MEuY9hyb9lZUbfUPHtvrKxZB6hJCixhAfZ5AqAgKIOt0VmzHNmL1VJf/e439da7T/ST99+3BqNZMscbbVcbVWgGC7DFM0tRU9IZ+AzgSxfR5SPnyk3lBelgHs81GA5sj+TnGV1fazaeKl1vDJRvUIsgRJhPI2AqCFbVbJ4TvgfKdhQuDdZ7ZKAsxBTIHeyfDJnVL+akidhcPTNV9I2l8o3JI2BkBZARlSPN1MKUq8Ne0+wtsa6E9DWLlw78xTWhgUqH/c7ZbaJWDgCBIWSYlXPm7N8B9ZKlOXcEACuM93qjB3u7Ouh2DVAiJgPwd4P621wTnCrpzYXZwJab/3MAcPnWypNM1bSQT55tvaqN+DkKLZkQzarCbkOtfke9Xs8ArxWKpiy18wtzC0oGCuDR89dajh15IW/4+tqXv0KAtsafvzR7VRRd62KjJF2bLWcFC1AVagWMfaGkstWK8BFT129VABhusOZ0imbbs2xRQ8yoKSeLvFqzJvq8kIG+422uWVFoggMLVuBkAAOclRnN8MpY88YVsXgBqVOv6dEw1FuDvu74vroAp9OpGptEDdR+Zo9QBg2bvXxF65WrZb5H3vHW6pwRAJJUlVDqAFiFvhLs2AEFU+dw4PvOeYQ1hSqOOpVscgOvBjtNtXs9ha2mAdwX1xPF6VZe2FJnuGf2mmRGsleF7chsM8Naxc46Tz94Ty3fM3Vpsljo1ctzK+Ls+YBSOLoCHPJsSKKgmEKgM7vnct0bLuRVVaBeLSqapltdxxstssLlZYdVBSEW8VWFzUg7ewdWK5PNVrPZUvF0rp7v6bDX1oNBR+uL10rG1yo4e5Zz0XghvgPNcDExS3o7A5FpWjpKAPxiOYurRbkGHbjqLBs4P1UBgBsNNVDAD/p2ruU8gDMLAPc6zRVvEo1Xc4vlqGaJ2uw1YVvz1VaTpKrGwT1969d/XZVGqM8+eE/Tj95Xenqs+mKmjs1PzlW+/IavdVHoepVolmbmHmAZ4gaquYmFQtjVCAD3mrLAV+xVNCkyXRUbrS0/E5eNrcuNBfAtgV8soCOMjXiVgK2Rs+Ty1NkhoE5gMcwzxBqa54kikvNAs1oxq23sinmcFpPA98Di3/6/ot1h32yHqQu7w6GtW+oaQCJjz3x0480LQhhrxLP5isVrnDkAGAVyUqrobwDw8rhhew/PADti7j1GfKja7aR83ZDTONf9jHlwAwK/iZG4kb4aeYF9uKbhwa6BL0R7HNy7b6AX6l+IW1h+17Hrr1W02qwsGzrodlRrNqxO4WR0Z/dA9w7u6uMPPnQkSEgJrcjIdsVqpXw+l3BlstqL9exMCfblrcgUwN5qZZbFnH/Ya7hLAlJCkubcDfFwvlyZBXgYNbVYrlx+bBm5U+cMRiZ4trE7FmdAgFX2XwNYmeA4O9Q8UztCzmTP5tnYMywtonFBom7x53G8cRbQ7AlGpuAs6c4cKLDtOZbneRdJ7fauN0cnPpPFZuBO4Yg3jsgHkSVzf1aSgii+xs0li96IM1XVCl/yG0rbHQN/z7eZnscLXeLOASnVcgsgu+aW/8u5kDOCWSWzz5klNvsdefdrtaPIXLRwOeF8BPkNwBhlNy/uHyj7R5OpCuJcIL41WqoFkS5HE7319rv61b/5G3r3F76vVx9/oufvv6fTZ5/r5aefaoFKNV5aTE8NpwSz8l6bKxWF2cXiFOq0OIcFRuwBRHQkKRyYCs3Gc82TTAv2R340XI9ZrwD8nF5YMz+3V/F+lont18yNAIvmdbFVjBMDucoQ0QC1b9xcOBtzl1qttV9UtFutqu1VtP9wX3ce31F/b6BFvNRivlQ8i5Wtcu0MIZjJfQAAIABJREFU9tSC7IsT1Gql+dWV4vlUm83KIlg4h3MHjdeJ1U3LfP7/AcAubglCCHMOENjmLfWDM5PlRKdG4+CszHNIIR5x3g7qts72Hz3Qzt27Rgg6Pb7S+emFRew8enRPw3ak0ckrffjnf2KxFtVaSw+/95/ot/6b39Wf/Jsfqre3py997ctavnpqFvw4Lzy6c0/nL18Z8MvdzYjfZQwFoPD4+tqAavos/NysGRdJ5PYz7pysUz4/vQoIMfQnKkWqwbCrnTu7itoNrZKVrq4udXZ6psl4qmbYVLszFJbzRxcjnU4WStivhgMdPHqkehTp+vpal2fndu5HKR2EDQ12du0c7MYMxXymf/ijH9/iFbct1tsRuB2B2xH4gkbgtqB+QQN5+za3I3A7ArcjcDMCP/0n/3URNbCnayleVuXVu2q1dtXpDMumz0LHx5/qo5/+RH/lm99XZ+/AMmsmLz7R69cvDMzodJqiV/vq+BMlyVKdRk+rUVWf//SFTp69VmWT6O1HDxUGMCQ38puh3v76V7T1qvrw08/08sVL7fZ2dNAdqhbnml1cKazUFHmeTk5eG1uaDLKVH+rgW9/Tg3e/pEEvUjo+1ssPf6xkcmms3k6zrXTraZOTT1bT69Ox1lCVTb1UaDqe2GWn7lU0GJAxhIKxYgBwo5ap3WoY6LPKq2rv39Mkk55djvXToxNFe2QYt7WmuWHhbqiWPHWwCTJrZfKDQstbxPoJVfCdvb6a9apZTgNAAfIevX5tFly9/sByjLG082GF1+s6OT3VfLG05iAXGOxzLasxTTWdcrlLS/td3wADAxCx9YO5njmraVS/g0Ff+3t7dknClphfdjnhfcYTe+9Oq2PsZmPBXl5bg6LfCvVwv6cdcq1S6eXraz19dqJ4jVIlUtXzrVnEhcvl8xXGbOeLfbLJTAxIsxyAEfY3gE5dzdCXV2zk18kvq8trBqaCSmuFgQVhBxs1Lpmovpra37ujNgrgVkc7g4EpJ7kI0tDjkp6sl2ajiF7h8Ze+qiyvajZZaHQ+0mJ8SVdctS0N8ZkqeYxBpKkXi7xqADCXNZrBq02sbQUtwFbTxUqVakN1v61qra6Ts2Mt4lj94Y6+8c3vGAh+PZnpejK3Bm4Uhso3qdazudn6tQHGFwsdP3+hpTWEthZC5UWe5RzXIp4xVtb0cT0bQ6xMsbBCpUrmGrd0mnioHbELNpvNMLB8zDAIjVyxXq0NgL+55DYbLWMvdzsDZ/sIs9+v6WJ0pcV6aT8bhAXmpFMbbx24YDmqLmNxsViYPpCGhykCbixyTSlN45YxuwF4adA6lTefgYwsN55lMwpgGEAjCKy5aBdxwNq6L9jkgDj7jw70a3/3N/XTTz/SH/zgj/UHP/yx6uSjZVWLsiwKz8YAJV8nqmu3G8qvZNomS23imWs0egD5KAAB1Tp2GUdFaIrHigNYsVk20HfDOqHpuTLg22EJjiVP49sysWiottum+g0a1AHa/xWzbB9dj3R5fmEKbJrnjWZdu7swxhuGtsAARxWMlVg9bKrb39PVaG6g8GKxKoH6wJR82xz1LKoI1Mm4DzAnnNoSQIjmOM0jusoux4uvqVmWMI0HVICWI/jmd/6sojoNKIANa1Ri5Q3g6MDeG7LAz1SpJUhUAs+1qrPhZW5iBw1w0e/UtNMP1CeLLKgroAGEsmUMuSK1pqVZGPp+aQPpCBWNVkOdbkf1wNf55bnVJsBhQEWa6i4LF1VCVcPh0KylUdUuJ3MDsg0A9+rWVEftYCCV5SjSzEE57WoPc8/ArDL/l5YljUZnVeuyrYPAU6/bNLUP33cRo6dyDU0UJmYt6PkGANNcx8I7431pYtdrWq4WCqK62r2muj0AYE/T0bWuTy9ULHNnT/tzAPANoHJja+p6UihrnB08a8RAcBqBZn8qNVsua42G/Hy+VJJWVPcr1sRjbgF4mDKWPEaAEpNJOqkUP6vZbwMwAE7SqLbGpVMmW3O5bAbTpIc0wdeRCw/Qyd5iDXQa0qb8AdGoKiSLF2U2zW5cAkoiCuucOgGAgMIp4dmWGZJGKigBYBQyqF0yv6ppkerL3/mmHn3piT748ENTMVWQdsU0Y1G7gklVndK3bELbA8Ren89bAo/zBIUpOo5cq3StLnnnUWTr4/ryUuv5yhTF2GyGKMgBmlmvwk45tNBTdCAxJtNR5MLWvZqanY7ZmS5Xa42nU9ubGSNsr63OmiUt9QSCw01WpbONNwyInM5qYfajzCP2vEpe0929rnYHQ1tLF5eXmhLfEPhq9Dr2IpOVJiR1iZrfqtVNCeiBJCQbIz2Y48A6NhUfDXOsLiBg7OIggqsGwAHPDDIPqj4UTTf5vw5HKnPCnRLVAf6O5GN25KZ6k2XumiIYEJHfvYpWVcA/+vyBdnZ3FDQjs68GKOfcQlwFEtCo4ik5H2mzWFmmbVyRuo1ILYgkSa5Bs2Xe/XGRaBrPXaMUcoZ9dqdiw34bhRTNagB0EDZ+fuqdw36dmhWADboKlIF1paZ5UWic57rKM53lma6LrWYqtOT9TC3pcrjB1AAgAVNYF9QKrK9blUIHofTubl/3mw1Bt/PmM4Wc1fLMxveNRTGABeeQRWrrrU7MAmMI0MoeutmqtVtXf9g1++54PLOfgxqWsNZN5+7yfy3DHNVwmlkd2tsD1GqYAn0JaS8lJ7qrVn9PncGeqZIKy7/1LYdxOOhaRns8udYH//FPVUlXqhdkt240vl4YqZEaF5d5lQlEPWIuy9oH2M+4Q5KxOQ0ZoV4zUH2+lSZJpvE6U2KuGDWFzbop4yyzPGpoONyTH0TmdDGZQo6aqF5kGrZCHfZbymaXKuKZqsla9awwZSpj71SLnp2daM5DKAH8ZZ3xO/XGnS/d54KUY+pgq/coAXHn8FUNIgMfWh1qQGjvY4BZPdK24mmVZbpeTLWKZxYf0eA8LU+LtZTWWrr/tW/r3ne+rU2l0LMP39PZn/2R6qMrtZONmmbHLjVakYJOqEWe6XSx0niTWe5v5rv8T7hjBvoA/lAEcuzga9r4npbVQuNtputKpsSrOCvnJHe55JYBXOYAc34yBTCuHxBBnDsHa5TzI8ALb407DmWBPYpxsfNVrapmraIO83qbms0ws4uxNptdOwtU7A5SgYRFprUfGBENNxbuBdS5OCZ2hrOcuxFCpmT1WfQHyucsUwxwxLIEzEZpS3kuowxuaszPwEoXbeKE2ze5viUAbN7O7Fc3bhQ3ILFBwY4QgwU0CsU6sQuR7ty/b2tivlprsLev3Tt3FLbaBqrPl0s1Ws6mfr6YGpnHa0Zab7d68eqVuf08vHdfjx8+1tHLV0Z2pd5SlIHE/DSTT9Yr8TYQK5cLLRdTbSqpGmHdVNoe9tm2at16X6EGxhq401Gn17d6NJ0tbX6SM312clae2aAiOdcDnqtnByxnT+sAb84fztGCszh3HAiL5J3iVnMT52CEHgjB5BzxDLBOLzOAXYYwsTvs1e48hC20uaCUjjDUGQOBzfHfKevNFdhA4Jsc4PIcZQ5SEMwcoAYQa+dkY6Xyk1ZV4HJf8RWgqA9DnWapXq6WulShBeccgL6MNVHYz2EvPnjdxSUY4anmqRVG6M61ied2vkXpDMjdbbXMqYqzsu0VnIVrVS1XK11NJqoRjdTq2H2B7zWbL/X1b3xTv/4bv6ndew/0f/2Lf6n/SNbvyZGBvg3sjCEpYq3NOGG/v1qpEfjOM4a1UUh37x5YPAnnIO7W3XbHzlOz6UKjy7mSLQpeKWWxcq+DoMvJheIJYclys100C/MftxKPfgfEJm1tTsbbrRb2Pp62xIIwqyAmAyaz38WxhtlWw6JQpK127g91+OSe9u/t2/uY/fd0qdUkNvUprhJYECfLWB5Z7cRZTK5VVHL5UWDjjeLXiMeQSSAWmOIbMNfdFZl+Vn85Q2T5z8i8RqokdiAvCXhbO4di/VyJQlUbkfp39tQ/3JfXaGg0Xej5p690dX4tv+br+9//Be0Pu5qdn+jjv/hT5cuVrs4n2v/Kt/X3/4d/qM//5M+sH9Lf39HVi081OT9Vs17X3b19TS8uTGWPnXMcL4y0S0+B+JXZZFLmXpN8wN66LiMZIMATK7C2cw5nXciRxr6yuIS1IjKA2Z/t3lbo+upKr18d6fzkTLWipl5/R+wUZ6OZnp9P7BwRDLo6ePxA3cHAMoknVyOz6768vLT9CScCy1XmvG0OIZn++dPzW7zitsV6OwK3I3A7Al/QCNwW1C9oIG/f5nYEbkfgdgRuRuDF//4PCi6P2y1s265wBe52yLM9NPZ2PVjr8vKlnj/9SG89eEu93T1nYXV5puPXR3bRRInj+RU9f/WBVuupOmSpnK/06pMjnb84Vjab6UuPHplqYbMmK66uw7cfK61V9DnK1tVaraildr2h2ipXywvkVypmA/Txxx+5RgIWWM2Wdr/6LR0+eUs7O12F2VwvPvpLsxnKljN1W037OebLja7GS80WudYb7OVoPNVNbQnowp2425baLRpbdTWg3+Yr9bptNZotzvfy2gMt5Ol4ttSPn73UFHZ/s6UaFl92ia6YLRdWwNg8o9AhM7PVAshKNOh39M7jexq2Ai0mV2b9inJmOpuZ8herMIBfuzwA2qFyJbcRFjXN3DRTHZVS2Sgza9HyYs8FfzqZaTqZ2qUEMI7LLPZIWE2TPfzld9/V4d27Bhxij0lG5PXVtV6+fKVG1NSdO4caDneM/Xp6emZgZDuo6sFuR32y/1S1Mfz8xalisjgVaBlnprQAKGw2QnnYTMUArWtTNwDmWB4VwqsNWcC5ATpNmtVVlwFXDx0ATEZk7lcNAKb5CMARNVuWY9tudhT5kbrNtvZ2dg3UwAYK4Bd1DQSEGFZwmmm4f6h8W9N8Fmt0fqXxxbn8aqpus6LAy1TZrlRkiYG1OR1NyADY7ZmaLLXMqeUq1iLmgjhUp7OrRqtt4M/JyYkpOPf5HijTgBM8X1GjZc+SjKLZ9bWS6Uy9MFR1s9Hlq9e6usC+MVUtqlnecUrzA+WXHxg7PqiH1tpGjTCfTOx9LLsopTkiA8xhpDeC0Jp4ADm8yGLEVo0+Gc1os7kKsRfua9jd1QpgJkkMJLmejcx2NK8WCpuhAbWsZ1SnPKdGEJglGwDKZDRxdnWoEFZrayRZwwiAkD/HZtYaTagrHVJ4Y+/L+zrrZ1jngFuuQYkqGDICTV26PkEYmdqy0W5o796uvvGLX9e//Q9/pB/+4V/ow08n6g6aSslxzGD/N2wtAgBH9Yru7XakFPY7Sr8rl4/m+daIwlHUqzfleaEDqclYyx3ASiMHxQtNHpSoNP/S1Kn4UIEiGEaZUKPZFIbq9LqmLqn5vlmmmepgPNH11chlP2PPG9TV7zU0HPQsP4+mNuDV1Wii6TxWtq1q/+5DzZeJAcCj8cwaaij2IYVEka9VPNfS8ko3NhesP8uHwi6cdeXTniQrcmnApYEhhtA40JGmMaqhBrbsVV51NbCig5Riat5MaYKTgLMXvBEAlkYB9qxc1l/F1hZ5oLR7DJ7A/m6FpaTUblbV79a1vztUm6bPJtX09My6xJbXS5OWP6dZZN53FbW7LXX7fVMLfPr0U3NvuCGgRI2G4nhtjSy+9vDuvilW1mQ3jubWxIacAKhqYC+StWxrawCbPZqwpsS0HM6fSZoBbHEEMKtDMmVRQNQd4NztNLQtXGNoGdP8dYp4mpuAqw4AzrVcARCnRggJQl9Rs2GZm+0uuc6RdfurtULr5ULxZK7qKnPWuTe2umaX6H79PABsQGFZu1lDjBlrGfCEnyWMPGtUJWQQr1P5gVPaMx9QbAD64FBA046GE5aTuHOwX1DXLfsPy0h+dtRD2N/Rr7UxdKCwzS2xv/sGLLAuaVSRo8uLRrBl0QHsVyoWScC6NYU89qKlyh8gmPejbmH1h401gAENTAOemcJkNYe+8qBmgMmiluvwncfavXdXR8fHytYbA4C9ZOvyXrfOWtJIJ+Y04GznG37k9seqtMgSXUyvTSm6Nakb0wKL943LiluutV1v5OVYrdZMNZ8DukGwqHlqRA1rXpJhOs8zNQcDI3zQ3ITwhe3lPI4tZ68NIAzYkmys1uK2ABjswClAGSdAt4RLbBUrWyWVQuvqVmsUk9TwSl0P7u5p0OlabuPr41OrxVGnpZ07B7rz8L6uJyNdXl1qNLqyDFfyfDv1umXLs86wGwUcWCbuXAKwDdBbLFdqksfN3EszNWggm6IVualb7+VSLMHfGyDYqb3Nxl+FqftojNcB2m2NkTdaKAWACarWzF+zY5CNHFbV390xu0l+XnIWIeVl1CZUrLOVqZaZg0mF3PZCHXkaqG6W9ZmHejBXTN5vJoUB5L6qimXqcsZRom2l5Zozg1NFg8+z5jkXZMz9wLdzF+e59YZc0lzTban43ea6kDQGQEWBHtSUlopt1gDEGM6T1FCASOY7gGlzu1V/K70zDPWwE2mf8Qe0TFbyUtwXfmarz95I/VrOVypSTgIOSK76TjlNaML+W7vq9NqmxL54fiyvqClLsG3FUp3ngAKbOY5rgFMBUov2D/rOcSBZK04gSLbV37+r7i4RAwNdjufywqbCZtvOH1hA17ap4um1Pnnvx5pcnkjpyuyWIXix2qmD8WYrwN916kBLPgL11qxjWWulOjAFCPJqWhaFZlmu6SbTAuAG1wnyspuRGiFWp+TM+oJ0VqsFlruMCthcZ9K1wlqhdljVZnGlerZWiOIxzQ2EQXFp59dtYYRJgEjcS27IFQDA2GIb0aIEq1hf2NM74gWgNnu1ry32xM5+wsaPulSpeDo4eKhOf0dbz9PZ5MqykjfziSqLmanmksxT0Luj7/7ab6iyu6NxPNPRpz/V8R/9UO351OaCv3EkvGa3qaATabSOdbZw9q/Us60vrUsAmDrjbVEAArg6gkJSq2imXFdZoivmBaCR27oNmCXaIbTfKwq1NYt0AEYcjG6s21mmpejZQBwcKbYojPm+Dr0zBX3Tq5pVLAAwiDQEnIC5YUghNaGqvWFDISgk+8Bmo4O9fbtbQPpjQsznawPf7RcKXxIzCghQ2L3mlmsLeEXtvMk+BvMqXfXtaHET32B7gFkHu2zgmxcqf9sb+QNqPrcEOzKy1kvwl9XEf1vsc8XOFb2doR6/87bl/l5cj4RWE0C43R+YIniVbGz/glSY5akqgJ8V6kii04sL1au+Wg0ieprmhMSZH9ID5yrLhk42aiSp/e6tYm3XsbJsbbkjAK51QKjRxNwZjLBh9Xgtv9VSu99Xs9217zWbLlWt1LXT39Xx0WtT/1O/cXKpVSHwVSyjuVrdGvkNhS0kU+53N2d7AE8H9ro9ezIaaQN5uYznCLgYUJ/TrZ3PzKTEYaNWW5yBhyPUOBC3JL+Y7b0j/ThnjTJiwZaPc9vg/GQKYCOCle4+pcuOuatUWZMolmuOIFgJFPR3dF4Uer5cmPo3bkRKAWuLqrxMqsMlwz3E1JluX8nYvxkXz1en3TK74izDKcHNTdZTr9XWXn9o9xOLm7AIgcKAS8Yf8rVPNATKV7snb/WNr39Dv/JX/5rt8//0H/8jvf8f/r26KNBRe9d9u5tbzq4pe11mL/mw88XMzqeQUR4/ecv2r/libmfFe3fv2n3r9dGxxlcrs6KohlVVm87/2TLJUf7TX6C4prhfUV+dEt7Uy76nzTa1iAkUwKyjNTfrqCGPPgNkEx4i6ynbKEpTDdOt+nmuoEjV3Glo996u9u4fKGyRRVxoNY+1uJ4r9CCUhrYPbeKVhs2m1rOZRlfnSreJRY1AcGP/ZJJw7rvJADainZGFISBgNFTGyGDlXsZJsVQ5H60gzjJnLTIpVJvoiX5PPmTZnZ45n5xP6Cu81mqSqBV09NaDJ/rrv/rXrd+zvD53/Zn5Qh//5EMFgwP9vf/uv9fi+ZHi+VyLJNZ0fKZ0HTtSix9oMZ3aHQACAHdNiO5GOs5SU/1CvOfMDDkAIhrzkoLCfIBICbjNfZM7Mm4jW8jiy4W2+UZeRGZxaE4Ws8lYr5690NHzl0rjjYbDfdVwNFmu9cnRpS5Zf81Iew939fDxYztrT7GMnsw0m87sfmjRIaakh2SaK17l+rOE0bv9dTsCtyNwOwK3I/BFjMBtQf0iRvH2PW5H4HYEbkfg50Zg/qP/uRiNxpafWw8aWq1z9Qf7Orhzzy6VkCgX82udHD9XZbtWoxEqQAmKRdw8Vrr5mbprMj9XkizskrWaJzp98VonT1/o8tlrvX24rxZWq6Y8qmlw74488qny1JScWBFly0TJeKkvPXrLmskX52f66KMPFTUj1ckpDRvqPXrHLh925k+X2iyutRidK55eqUbGkqmXCo2nS82WWy1WqLtoFIUlDTpVXbmGbU+9qKqgVtoWV/m5W5aHukpoMBZKvFAzeXp6OdKzaaI4CBXtDVVrtq0Jma5TsykECGj6dfXaTe3v7+j04ljdbkPf+caXdX+no8nlqVlZYxsGSBZEDbOY5SJ5w8jlIsh/A4ZzATXgp+YUWlzmjGFaNjXJe8KCGUsimOLW1ISBPZta3jBA9ztPnujdL31Jh3cPdXFxYWDB+dmFXr46UqvV1d2790zJQf7N+cWFJqNrU1g+2u9qiKK77mmZZDo5G2m5AiCo6vp6aYpqwBnAuWajpvViomwdW3OLeVHdkoNIIxxbv9QuwygIsYbudttq9zvWWFukiTWGCx8FEIqCqpqdroaDXXm1ugHA/XbPGlYwthfYW61jswoLA5SfmbHCicUll2+1TDS9nmk2ulIrqqjf8Q0IzjYzy0bKEjL5QnnVuoEjloFXLZRkKwd+0BBvDNTt7hqzejwd6ezszNS+nVbfnjcKT/KnOoOh2t2uqTXz9VoXr44sh82DgXw9NhVAmm9UBdzBbooGOM0WaxwASDTtEgtgg4WVa94VTh23zRXWPXXbLR3s7r/JOQLoXy9XBvqi3AZQNFtZ1RTUI/VafbO4ZUzIalymKwN/Yd5XyELtNJ2yJEUB72m33zfVwXK2cKpwy36rKVmBkjswzyBB5mCAfSWKJQcwoWC07iEgZOT+zsAiwAIyfwG7a56W5ExvnCUv4KypCkJPzW6o/QdDffbymT599lrH5yuts4oS5CW1UJ3uQHcO9g0ML7KV7u60VCUvejnWfHTllMxbAGka0CgfIlWw9sZejvy4LDW7axS/qEJvhIXOprjMOyXLGwD3JosTpUCzYY0RGiVrs1NPDdSlNjq7Pqz6Kmo2A+0MOjafu522Ot22jo7PdH5xZeSTVmeodFvRdBbr8npkTTaajzgM7O4ONJuNNZvMFS+Yk4xLzQglNn6Br3qIKrNigDUMd1QjNP8gCVAX+RcQLgKayMwHVI9e3ZSPWEnSWPazWFUau4Y8lKLRMpPSFGglSGgAJs1XwFfUKgCyK6eypXHZaVX04N6e+u2GqQzmZ+eWm2YtMBRL2P+iDqaJCLgAmE7OLYDMbGIWcnydHwRqd9qmPMLmHqXX4eEdAyFW07nWk4UBR2YQiUKIZihTzKYawPTPMmh5c2db7myLeX9TSwG0oqLHdj2om3q+2cRYLnd2+Nj/Wf6Za3ZaJipgQob6MLXX7t6e2r2Ofd3J+YkaKHSjuuL1QtsiNYU1ttseICaf8Q0OXdpt/1zIsY1yeXMxZbKJd1EK0Mh1WcWoTswSMt0a2YSmJ4pgmuAAwJAm6PRaE5Tc1UZTfhTav72+viqfLdm8Juu0jELGFEtJVjDNvRQQBfJK1dkCWh4xtqjNhjWhqaWzxdyUHuwzzEGXzYidOgr7wAArA/iSRAnWoXz+rBDxapB8LL8c+3Xqfa+tWivS2iu0IBqg25TXiozgtEWVuykUZBUHADMsjCMFGdQPcKPqqR02XL5vkWulVIvtRtGwo87eQM1eWy9evtDx69emyMCKv7rJDcw0K2Ua4qhySkvxIHAK4IycWwhJ/b4BwAmgrgojzkAC4vdGo2kgFMAtn8vAX1SK2GEDyt4of0tLRcsQrm6V1CvKzVodtX6o+wd3FNUjs208Ojo29Wx7MNDB/UMdPn6k04tTvT4+0tnZiSmVByG5f4FaPLckseY5ADAWkjTLsZsE8A34mXBWwA0kSQ1IqiF6zwuX430DAN+c8d4EbPLIHQAM3IMtJXbrNOp9LG8BVLB6RUWPuhQgguxsrIazrVq9hjVPsX90dp41lxm+2Sofz1UnS5ic5YJ1UcjPCwV2NgKsL1TQGI+qGiWp/BASVEWb6cbyULG2p5nOGsDyNjc5IaBe1VSocaWiReBpRgZjkmu+ys2eGJtne6nQXFUtVTWHFjKCAYKc0s6tCXgDpsA0686qKaya21ytTa6HnaoedkLdbUZqYau/jo3MhUL6JkzZVJd+pA0uAmlupBTmer1RN1JCWpfufeWhAQWTi4lOPzlTwyGsyjk3wDgylowDawBinV39VlHDt7+CfAIJImi11cbic7CnkH0dm+6orbDZNetbMtg3q7kW43OdHX2uySXEioWNKe4POJdDYtxWsRJ24C8AO9/XEb1qrsGOK0qN8apoWSlMnTbfFlryb6iTgW+1IArZVyr2XJkzYT20mAya5RXIbOYuA10ANXuqxexc9WylKMsUJanaNOvNPhdlYm6qXVTAQR3yGFOSvXxrJEXqE8OO+4YRLazW36gWHXABIWCdb7WijlkN9eQHDb3zpW/qzuEjU6SdTa+0WEy1vL7Q9Oil1rOVsiJU/84T/Y3/7O/q9Watl6dHOnn6oaY//nP11gv12BNTqdWAoOlII2ejqRbEexQuAxc6ExwFyj57MZbGVZPDVi0+hvzf6TbVRZrokq/nPMI84HzFXm37dUVh1Sl/fdTwpmnP3Xwzgp3LD30j4ocEyPnApNrud8hSPJNBE4CLcxJ7PVEnWPTmZoEPuaYd1hT56J/BUjLtDnds7+acBxFotdrYHmHRHcxVM6IWdoKNAAAgAElEQVQpVfY34C/7FRiy59S/qJJdzIKznHZ7dll7DBF28QUFubIO83U29OUDdTTR8h8ZAOyKlC0Pe1XsDATI+vjttw3svZ7OdHR6Zgrg/buH6g13lZjbhyO0cN6GFMScWBFPkOVqBA3bS/j52N8gdjWakYKwrip538tY9flS9UWsfDxSGi+UbzeqdXz1em0F7D/n1+a+wGdDxx/nmVoD9qCeRdBcXI6NfNpudfXuk3cthubk1SvNRmPtDXuqgJhuSSvP5PsQKwFn3RiHUcP2Wc6r3ElYk5BU2EcnEEuJScCBoyQAOmcK8q6dq4GJe28mSTnudsYnh/4m79dKfun6cKMCvnl4JcDq8oCrVi85l3A+sdoGgMad3ZTonE3w04CM5ivxAj1fxXqxXusMm+N2QzlEj6IqP4Wc6Nl5DlcXy7SuYWfuMsgheXGnJx4n1UaeV1G6BIDfqBOEujPYVSto2PoyYhuuQoB6qNc5p+ICgOofQlRe2B3x0b2HCmu+/vyP/1DHTz9Wo9goQnnNz2iW2omRoRkL7gQ3CdXs/9wB7j96ZM4oM9yQKhW98/YTi5b4+MOPtY5RxqKKJ6LIjRPfF7t6SIqcgyxWwGJzAOFxcamb81KSp2ZHjpJ+RU+hkOW8R822VsaeI/rCzYtom2uQ5upl5M9nqjYrau+1Nby7o+H+rt3P2H+Wo4W5DuCuxT6UrxP1fF9ZHGs5G6uoZE65XVpBcGZhp2HfN/t6zjCWD1+xcwnnQ5su5dfjMsHX8NlXacIBT2G7qVava9EZ7K8r7qt+VRfzka4XEzvP77f2dTg81Fv3nuhb3/i20uVS45MjA4D3oobOP3+l9XKjR1/7thEeF+RZp4lqtVyL5cxlZAeBlvO5zT3ultxz1+vYXpw9uX+ae4SdFXFuWdkZmTMJnwELc8grOBgwp9n7q9RGHJcggtcK1QLmUmBW1ZenZzp/fapktlK305cXNLTMtvrs+FyXq1QpJNL9vu7ev29Fbz6ZGuEbkiJ15mo+UwX1PgAwjmDrVH84ZZbf/rodgdsRuB2B2xH4IkbgtqB+EaN4+x63I3A7Arcj8HMjsPqj3ysuzs91PcLEyTWkBoOhdvcOrDkeRG2zqJ1cn+ny/JkCD4sxT8sZloMwii1AyC7WRYHZEdaWmdn1XBy91rMPPtZH/+E9PdnvaQD4af2BivxuS2G/q6jXswvRfLbU6OxK4+NLff+737ML1YsXz/Xp00/UH/YVtJpKK54agzuqhpGyLfZAYzWjmvLNQovJta4vrtWlIQIwV9S0zj2tNjSLABnJWHIs70Y11+O9ng6anrwUcHGsTVXqDltm/YYQ6mw018aPlDU6Ok8yvXcy0vVWivZ3NDh8oJoXGAh7cXRigECnEWpv2Nfh4b5eHb9UFHn6xlee6P5ux2yJsS9uGVjUNTAEBJILl1MSucwrFA/YyWI7a0pMLrD1n7FdaZS5fMeK4mWi8Whiyl3ybVE8ZoBe8UJXlxfa393R40cP9fD+A83nC1MyXlxc6fT0XO1OT7t7d9TtDpRmha5GI52dHGt2daa37w61N+yYwhf1z8XVXJP5VtPZVhcXc1OSWc4qgG67bqrMJF4oRCHjRwYA5xunNEWJiWUu1t8AGwd39rV7sKug09DZ6MoazF4ztGY8F04/jNRE5VIAGkca9gY63L+r5Wyq5Xxqyt9ep6VOu2mgBdmKo8nEmLfJKlM8Wyuez9Ru1tVp1bRJpooXV1otZwY8tKKuep2+NQJovm7SlTb52pQHqHprNXJaUZP6mi8mBrAkq40iv6nVOlO8zswiqtXrK2q3FEaBgf/xeGwNJS/ZqLpKdPr6yCkfsRjvNBXXaVSTp0YDlOzTtoG4WHzSDQLwJbeNJp7ltaGSCQPtDXfNsjxexFqRT7lKrAlgijwa9gAqgAEVT82g4yywAC5RvHLRBUj0a3aJb3Vapsyg+YHV2n1ym2qezk9O7VLrGhhVswIzcJBcU69u2YM0qlC5AgCjAmbsnAX01kCkGwCY9240IQ/42gBCo4Qw21un5uOCnNEM83JFbRoQW83XqS7Ha3367Mwy+uphWzv7BzZ3K0Vm6vlOVFEIqpOuFM+dYnqTwAzfmh2ehS9aixNlibN1Q2mBRS2fEbWnWV5ClKjRnKFh7Ft+L2vQhCm0IGtYUG+0XCVmF2y52qZMwlaahphndnW+X1WnFWlvb8es4w4PD/X08+d6eXSsy+uJKh5235Hi9UaXVyNTfKA8wR3g3uFdTSZXpuAnn5yATMBraqjZGtN447OZzTw24WXuMPllJUDqMnsLa6rTkqPJRQ3A4rFV99SpSQP0MsnawCV+0ZQyVSiNdezb3wDAzpjUsopRPoVVW08ZwLoA+KW3Hu6r32nIyzPFFxeWd81nMJ47WA3jEtSt6QV4jjKf17aC8trloUVYxg36pjxi3aI0YeyE3SHZbjFZhqhBXc4vLgIAFM45kSabA7BMbUrTtwSA3WewVGWncKHBFlZN/UsWMbbNNEkzSAHr5I0NKzXX2Pu1mlb51kCF3nCow+9+T52dHSVXV3r/Rz9UTShlPasVFl8AwI7CIyUT2TX+TPVuyifAXBTVrnv/RhFsNd6pX1yL32Xy2fNmTtKYBUzNUPPKXChsvdG4Qnl/k9+22SjEbaPO/rbVnPzC0nLQbDdplJYqassapO2c8SzII2eee6bkoFGOgwGAPGD9ah1rPJsa4IqizsazwMrdOWewVgz8BURfohhzedUWp5pWFNUDs9hHosZ7N/sd1bstbQD5Ik8rFLKofLACzysKtlWFqOZK5YxH3EMEmFR3ttNprmY9MECajPg8qCqtV0xx0t0fqj3s6f0P3tfLly81vR6rjj0s9uslAFxHwVYSCN5k+ZF/zJigPGo0VVheW25gOAQg1If8N03uG+Uv9dAUwKaQccQR11RF7efyEtcofFB2kZGKE4gfqBO1dLBzYPmg4+upXh0dG7jd393V3uFd9ff39Pr0WK+OXurs9MTsI/faDe02I3XqPtYQZuls9qD1qkVLGDlik6lbD1RlHqN0yTIFrBnsP/n5/z8AsGEDJQDs4obdWY32JGboptjLCnk07APfAPGElVSvagkwQc5trWJq4VroqRJULbaDxnGr3bQsPsZ8eXYlP9uqAVkI9R8IBdaTzCe+L1a5kENCLIZzA4NtTa4yA595AUQzo3DLSFHHksVIjq8KTQrpHGtiLDk3Wy02zCestysGVLJjrbfYSGO3i2IYQogDhlxa9taRIiDNoL70qmpoq9Y2U/P/Ye+9niTL7jOx73qXPst1dVX7cTCEJYAldzfEVXCDokyQK4lSxD7tX6B/Qm8KPelNepAidjdkXqRYSCtSoSXoAIIkgMEYjOuZ6e7yPu3NvCbzXsX3nVsDhp7nsRqR0TWNqqzMk+f8zjm/zxUVdmPgQTvAXjtCj8D2MkWtaAvhjY09LusOMxOZW2ks87mvhK0QVuigDm08+OpTTKYTnLw6xfjVDAlzh1kHOB9tT88jS+OqUhaoLEhr7oIGGKFizA09rCzm3LYQdXqIGYsStGDzbOWyqR1of1tMx5iOzrGcXSGb3WBdpnAskjuYpUxArFGp34Kock8wtYn/42dPMJfzkuM4qVZSfTM3Ode/e9oftedxT2KuMGsL7fhdH16QKO7ACWIpLxmnsa5zWFaJ2fQMdmO93F1VmtOio/CzlxsGVcy0gJZWXV+zFhpikFHZyy5WLE+CkY0jiWyCbRFGqZ6j5bgIKyRJejHeePMb2N17Ai9p4XphzovTy3O8fOdtzMdzQu3YfvAGfu+//Od4/+gVPvzkA5x++iHWn36C/iqTnbK1AjZ4D2DUyKrGwckY9Gel+nWxqjBlRIVZRqrbRAbrinu3rWzqpWvG8rLMccHcXAo3SfKxjIMF92uCvrRqJggcMBvZ5j5OooIhrRgyVkMoIumE+4JIUeaz45qmtW7gWOi3fCQkWHKDVBSLbQhazdrjWTL2bClQCS722m2Enq8aR+cX1bYmc513gdvxLte8N63lCkCF+1pAdmMB3dwfDQBszh+3cSJN6oEhyojY2eT58mdYi6hMbohRBlo0q7RxqDdoMrO6pT6PsXN/V2ArwbIPP3mO3sYm7j98iN29B9rrWYsJEKbZQorFBWt5My/aSRu+F+i8enl9JVcQRshQTZvQ2WKRwZvNYU9TLC/PsZxOsBIA7GFre4jEdpFfXitXnmA2QXAqofvbOwg7HZErXh0cI51n2N7Ywfe++33d5T58+x0cPf8ED+/fwypfYFUsUVUEIKnNNgp3EkJ456CNLcFJjgWJVKEcn2xMRyOR/5ihy/OQgExlivOcYIDfWxF1w4PTv3GeSP0rgN1EYQiQ11HFqIIVS9Hkf4tAJxWquRsUDJvmeZFW4mR/N1beBClpcU53ntL2cJ5m+HC+wPGqwJT7fCtCJTcKC+HK0j4Vcr7KlWVlFMDcy0XAc+CQxEvXjGqJpBUJAF4xi9l2sTvcQieMlTGvLGEq5H0fUYsRTzzPeyKY0mWK85vfR2IF9/2rkyMsR5fwq6XWmeZaE5FhztScgk2NEVHIKDi3d3cxkxMUX08LX/vKWzg/PcXbP/uFpqRcrMQuNXEQcipo8rP5Gs0x1GzAimvnPsJ7LZ1KqGJl5M+6Rr6mi0tL74WEQ9Zf7rG0eI7qCt28RLcs0bIr1P4aUS/EYGeA3Yd7et+rbIXllOeDtckfJjkky+HxvJAtsC4yRYhU3HSl6jb5vyRY1zzbcdxIOASJQWuRKEiWEHlNYLSrqAoSveaK3ioR97sY7mwh6XVxxTv3dCbwdrkucDm9Bin893fu4+HGI2wkGxh2NvHaszd1Zhmfn+Di5afY7/Vgz5YYHZ/j4LNXSAabKEiQWdFlJ0K6mGFV5rrX8O7GfYfuUiEjuQgA081qtdI9TjNYpFMH4+lU4O8t4Ct1vetprDjftcPwXFwWuoPxtdKRgBEvPK+SQD9nH2WyEJGapKYCNl6cnSPl/kOSpCLOSB6g00MFn32gKJZrzOHlBbwoNArrki5TJX74anqHV9x1We9G4G4E7kbgSxqBu4L6JQ3k3dPcjcDdCNyNwO0ITH/6l/XN5RmuLw6wnB+jlbhotUO0CHDFXcS9XbhuLAudo4OP1azgDfb86Ao5LXJgC9xpd4ylk0OrJPWVHFyfnuDDX7yDH//ff46HgxjbrRhdgp9kbFMV1m1juLOLjR2CIjMcvjjCwUef49/7R/9YAOLHn3yEg6NX2NrdQpDEUqRabhtJpy+ftsvRKbr9BJ5TYTGd4uMPXiF2K+VW9ofb8OIeCstDBhtLACdHh0hH12hZa3z32QM8boewFxNcnR0irSvEvQhxh/kwIV6dXyNzI6AzwNyL8POXRziaL2F3u3j0xlcx3LonUO69n78t+8V+u4V7WxvY2hri7OJEMcEP9jYxbHuoi4XuYv1+H91u94v8RqqvZMME22RP2q4YyLSJThcL02jiZYWNeCpX1DgLpJBdpIVyz6gKrKsVZuORrN9ogXt5fqqGZ7fdxsZwqCY+rVfHzLAdTRAnHSStLoKoxTYwbiYTHB8e4urkEK/vb2J3k6+zpWbkxc0c1zclrm/YRJkjjtvqiLKx0Wv7mI2vsJjO4FsO2lFLoA1fE5sXbPSpx0crcc/Fg0cPsH3/nqykXp0cCaDsbAyU3cWmiFHM2QKomNs47A+wt3NfoC7tn9kK6Hc7UqHzsjiaXOPq5hLLNEOxrLBa2lLVRjHBKL7eI9zcHCsLjmDNsL2JR3uPlX/MZuP1+Ep2WQT9Hzx4iHrtIFsUUimu1kvMmRmW0YI3QE6wMa9Q1LSxjtU44CU/CXx0aVW6SGFnGaKqxtnRgWzmKqqe2hHy0Jb16GRJ6+o1Yqp5aIlMcNT1sDnoo9dqocqpYr5EuViosRYFocZCCr6VyTiSzZuAPGA5nynTlk1BzyEBg815XnIN+EvLUct3Be7Qdt3kgVnKlNzf29Pl+ODFCyymc7HkBeoxh5UXajZomT/NnKM4Fsuaak5ecmn/ycYVm9dJKzGWtQSGqfiJY71G5icTPO10+xgMNxAnbUxmM43Lep3BcQrcu7+LsMWmQoY/+/HPcD6aww3buLe3jzfeeB11VeDs5BWKdIR2RDtoNj75WWciQOixKKRIqGtH9nZsjkvpK6DLMOEJTJJRTvZ+qBw8WjGHJu+TEV7Mz5LVWYlpOsd0tsBisWqICwaQpKUmFbwEFhu3PNy7t4MnT5/g2euv46OPn+P55y9wdHquBjxzyuiAR3cFqgcJQLL5SELGdHyD8XiC+Xwhy3rbZU00WW4E4aQeaJrvtDSjZTKbhFRhqsl0a/tLoFTqWNM35Wtrey4GnoP90IFDW8Ocqm3a3jE3mbaflPA0P9OAhyzpiwVhFBIPjNKTALD5OWBfCuBIIEAxupKDAtWGUpbUa+XaxlGEMA7VgB1PF7LADkKqItlzon1qhP5wgOUildUu2fybw6Gs/6gADmmpz41jXauxt6a1N7Nsmb3H8ZPqhbnrBognsG8UwKZ5zHnPz52YbMC5klC5G2Bt0W7REYjM5hkJKgSX2dyfM98wcFEGHuLNIb76ve9i43f+CYKkhfSX7+Cn//3/gPV0rDxA16PKnY4GBNttkX7YfORrIHFHAHCTv0uVnbKXVdOowiPEw+Yntcgmc1NNrOb7idZIUcIG7xpotbsm+321Ekh5C1TSqlh7Bu1zZfMqqESNX+G/7AyTEMLmNu2t+T0E9fjeLZJsTA4fQROq3ZM21y6zjlNMZlOTjUoLyZXJyeb/x7Hm2qGVOh0G5jMCkxJoyu4QlYNWlKj+k8CyyBYIu4xKiFGQLDbsYlGtMWU9yFfwSOJyAimE8jRTVi/JLL1uVxnetJem3T+JNXo9kQ+vE2NNdWPowWmF8JMIHz7/GFdX18gWGaqcn4Vx4vBlseqpYW4UesZSUzSIIEC8sWHiJES4ouq61Psl+Muv+Xw8e3DuO3xPsu824D1Vr45HK38qTjxZRy9WheyN68TTPkZryV7SxaDTR5mtcH01kgW05fvob26hu7mB2vNxdHaM45NT3FwRYKix02tjp9NCn+rvNEVJ5T9VuiQZkVTAsctKDMMYyukg4YhKWwKulHeuDDin99wI6TT/GlGh/q1hbBCUWTXEA8oZraJCSCcOApEkMQSeHDpoW8n1S24NVY8EdAiEsW893Ogp5oLg/83RiaygW66n8102nynnXNOcBCcq+gTK1qgDV+rNnJnYQoEBZ2XBrUwuYenTOtzCol4LhJ6jxvWqxqv5CqSfUfFLFZVUhbQnpS05OGdpWUmigwFBOArmrXMWEUI0ynhOWbocRBYB4AqddY0NF9hr+XjQDbEZBbBoF7lYGvtVqisb1S7fDkFU/gN3YK6NqBXBizy5fdx/uq/P+vDzI9Rzk+tqNL+0s/RMtrRIYIwSYL6lDF+bdV7LkYJ2tpN5roa8F8do9YZokajHeASCPzUJSCQzznT2suoCdl3AqkzUQZaTuGHEopwmteSZBG8IUnIUZF5qQB6RIjzlPt9QpUaiiYACk/UoG1PVYKpJV7BWdEAwADAVt7YXKZt4VdNeOZfyjGqu2fxK+ZtRVWHTcdALQpNLqwlZiaDJvezWu5YOA6QhzakA1lozYcU8c/B8zNcsi3/Wd37NR1PLGE9B4qBt+Xj8+E1sbu/DjWKkpLw4NiYXZ3j3r/4K4+sJHDfG/Wdv4Z/+Z/8FfvH+u3j33V/g7POP4V2do1uVaLGOVhb29jY0xtN5js+PRghiGzTqWBRrjBYNwGP4LoZeQDcS7t+ug6XrYFKvcFUWuCbgIwCYanZPNUXLiapfZv46VKRz3yM5gUBWbcCK9UrgPMEdDsatQpdjdBvPQfUhQWKRHeNQNYTAL7NEbRIvq7UIYmVWaR4mIet0oPNqi+BabePy/MKAv7QWptqXtYBriuSWknskz7sNAEzbfRIIm71WhiVNBILOo/KsppsSQfpb8PcWAG7IUI13frNlN2pnAzjKmUPZBcTU+fNGQezHLQy3NhXR8fFnnyFud7C7ty/FJt1mXD9AUdUYzWYC2ahaJBDMfbdNq+Z2W7Edp2cn+sDqdanc2e0kQYuZp3TVoSvJ5TnS8ViWt1ZiicjbjSKsxnPtLXIYIXAZhRhs7yiLdrpY4uWrY6n+Hjx4jH/8O/8+/FYHP/uzP8fHf/u3eLx/H3k6Q5HNidwijklwIkGaABTBrdgQFZVjWsmZh64lJIekOtsXcpli3AL3M84Fgf+y0TZfK0J4bXhJElk3c9KoqZuDgQgU5vtFWqDCm3OD5wWeKfWZm7MCuTtcppqbBAz17ZygLtZUWtJOGw4+u77Gu9MCl9Ya64TxSIGIG4xhiCsbfT9SRInL3OpViRVVrqrXhjzFurRcZ5hnMwyHPd19VoulIhD2trbQiRK5EumIx/MU7yO0haZ1ts97Je31C9298+lMJEJ7tRZJ0a1LuOsc+TKV24HmCcF8KkibfZz7Ki2lqczlWybpjznTtD3f2NjEW6+/htPDI7zzs5+h5VtoR5HWY7E0qmw9dK4zRA0Tr2BU7eYcyrNesxHzPXPPpfMGAeBWG3G7i1m6VB0rSWJiXawrtLIc3bJAz7PguCuEiYvesIPdxw8UvcAjH+89jBYgrYakSTsrRMysFnO49gpB7KImEVb3aeMgQxt5EnVooU9yD5XUVMsTBGZOMAFhAvhU27tJgor7UJ6JvNfd3sLm/n3N/Q8/+QSnF+dyRiEoy6gkrrNvff2buN/fQ51ZWJcWHj9+HdubW1jOxjj89CNsRhF2GA12eIL/43/+3/Dk2WvNGSpHt8f3xXme6uxniIdN/rPF2Idc9yLeM2n5TrKeXAJ8H9c3I50bSKrnmfl2vvAz4ZmOpFe5VhFUJkGV8TgkMNdrrTOeiUgOX05TkUxrAua2i5ObGwT9HsJBX4D56eWl5uGg28PWYKi7+810iqPLS3gky9Mthve3dYX/6ecv7/CKuxbr3QjcjcDdCHxJI3BXUL+kgbx7mrsRuBuBuxG4HYH11aIeHb7A9cv3ML94B5t9C0U+xjKbY+f+I7QHj+BHW1LZlbRHWq2V2Xh2fIKjo0MUZa7cx0dPHiKdj7FIp7rMEvRh/srhJ5/gR//mh2jZQNt10GLOGsEoP9CDtnavv/l1dRdffnqAH//oL/Gf/Ef/sZSt77z3S1yPL/Hg6UNZEE1nGayaGYgdsNt5nV7A9njNWSFfLHD88gTV0kIvGUoJsP34GSZlidRaId7p4LPPP8D5q89hzcb41oNt3LdcRMsFitkNUjZdEsAnKBx3cDbNMYOPPGxh6Sf41fE5DkdTLGBja28f3f5Ql43Ls3Nlmu1sbmBrONDF/OrqUnm3O9sDVGvm1tqII192Rr1eTwCu7Phc3zTxbWZpxmj3+ri8vsbl1ZWay7x3Z1mKbDlTTme3nYgRSx1BubLwYP8x4jDCqxefS4Vb5kujAmZOJRv6tGB2jeUwVZhk+BMAXuRskhAIoB11S/82Ho+wWqZ4vN1DNwkQxz6CVoSzywmmcxvzpYub0QJhHAmMpgK4144wub5W9m46XmCj35N9HpuS49ENfusH/1BM7efPP0FeLrC5vYH+cCilFFXH/Hpnd1cNI+b/klVLay9mG7NJ2YpiDHo9A/rw8ue7ssOc03aJqcShheubI1ycXWA5XSGyh7BtX3feZZXi+OIFLkeHKMsUkeuh7/fw6N5DBG6E4+NTXI+vsbLW6G108ZU330Qn7MhS9ODlZ6irtMkcyjGfMGcoQpwMpFBl7tdkYbKsSTZIaAuWzuGWGRILuDo7QZrOURBpCiw43RiZBYyZTX3DnM9IQCn/ZhP0jadP8ej+LkZUq3z8IbLZRACOmPo1FQ5UY1hq0nHesK/jsd+wLlCvqLSmDTuT5NhxNgxuAsAEHKhUvp6McXlzoznFpi4zuzkX2Xwa3VyreRcSdFQ+6Vr5V2xGZYuFWNeyQCWI0rCcpe4k4BgZIFWEDqnnzDHtVuVEIKs/3ECr24fj+Dg8ORHI2YpDOHWB4cYQ7d4QayfEX/7t23j/+eeYZgUePHmK73z3W7JdOzl6gc+fvw/XWqEd+ZqbnAtsilHZTrCWjXEqWGl9J5UVwV+SFOxaAAqZ5FRNB46LThShQwY+rcYWzJEuME5TnE9upHgh6KbcwVWNtjKY+YQlktA1mWti9ntIlxmGW9t48OQJHj19hk8+f4HPXr7Cyfm5mioeP9vbTDWCmrRv9Xzs7uxKyT26GUnBzwY357xsMGV/SQDYl0LTNAhL5dcxj6xplRoAWBmhJleRIJV6TY2dat+x8bQXIVwVsNlw/Hs2ggRZZf8p+2Iq2YyabVWY52FTmaoREg9oqcan7rQDKYC7sYegzuCsc8Rci0msJhuzIaXq8o0Vmmyz0wyhmoImw42vkLVI+YAEasjIl/0BVYI1Ioc2oYwCqKROYrabcRk3uYJSXBi8E55HQgyzchvFhUG3TNOrpqVqgHavBS8JMFrOVYMsynfSCu7Kg1XSGaLGRZ5jvtXG/e/9Bt78J7+Nzm9+Q6Ba/sHHuPnjf4ePf/QXcLNM79WxakzTHJZTIwybMWyscAm2sHkqEgUtei3HWPZyZ2Ke33xpPLtDR401KjH4+RHw7CYJVjMqOkzGLBuQvsAXowpn05JzUnODTWiCzS5tty01q9noln0km3zMDOa+YhmbW2aR8jlJ4qDKmWhWlDDTuK15T7U7G7+s6VTusilmssxubeDNKUEgqLJwzdqQYEtiWEexESKLSIlKsLqE346x8hyM8wU2Hz6AHYRYLHKMLrnHlOjEbWz2hphOZsizpV5/t9USgLuirX++EPy7JqwSuCIMSZVa5kj5uqmAJHGg4Hug6oK2lSTG0FqY+cHGJpfdcI5DmdH+lciVD2/QR9DuaA2zgcsayD8ktsxnc4xHRhXHBjNrIFEMyW4AACAASURBVP/cNvbYKGe2edI2OdfT2QzTRYocK3i9CFErRhLFSGg9ylpckViR4/p6gjEzKOMW3DjBmLaZl5eYzuYmJqGuMWzF2Ol0sNVui0y0pnq/WkkpRTQmKit0KwcJs0ClEM4FtsiSck1Lykrgj5TPzUOEH8FuBrSkLWzjMKumsOzw6U6gqWFAAFm2yirSgL+KZzDewWpiUzWfElRKPLQ7MVpJS+fBmtm16wpd10PNzD4quem+QBeBJvtU66GiCorAEoExql35e9mwdqXEIhFvui5wU2QYlRWmtF3ko6qNOrWmFSsBBFrOU2LLZzX2slRc6703ynwiHoSEOY8anaFxLSDoRkcGC9i0gagEtgIbD7shngz7wGzKLrtIHnxeI6SyYHk2FpmJPKErgLGF9kWA4YMuCOenN7i5GiOkJTgBW6EAFsLw17WPNZvOKAI6myxO7q3KvmUtpquAseGQCw+Vd1x2t4pHxYEI0KELB61/aRduCDG3akA+taJdVRtNjizfiADzxsacQBlzKdOqxpTAI5XmBFT5fkJPc5NsGe4XVMDRCYh1gPaXJCvy9ZSsWXkudwtapFarHMt0olxuzoetyMdmp6PoBDrC8DXznMH3L9VoMyFFdCvoLsL3wbMp7VZJtiIsataggHw5dlCtCIFCqoUeFckx9nefKMfRS9pwO20p+88Oj/DRz97GyeExtnf38I3vfBdvfPVreO/dd/Crd3+Jk5efwS8XiLBGhFqK+mdP95VlfjWe4tXxGLVbk+eiGkJ7bRozNKLVJqvXEWi+9nzMUGG0KnFVFJhwfKiiJ/hDlTD3MpFqWFs4V6nsNNbkzAVmDjBVcz5LFQFRWc0SbPr7lrUNKYOAjkNXjxrdJJZ1PG8GHs8eVACTQaWzIYFlAno0pLExaCXYaLflsMA8Udam+TKX2t4KqbonGMzzAAkVNSgILZkHSt4Y38etWwqBJ8vYWt86dQhgbZweSBah5J5rhlEkxjbXyNEJuiiGhfWgyWU1gI+LgmBhQzxh7WH0TNJrodWNlI/Nc2ir3cb9vX08e/a6zrvzbIXxolCNpYW6nwTwIx+ub5xAGFdT5guU6QyL0TVmF2fY7w8Qc3HO56hmM9TcW+ZzEXArF9ja6qPfaUtVShIoo3K4Z+w+eAgvjDCZpzi/uta65Dzdf+ur+O7v/4ewTs/w4z/5E7z385/hyf4e8nSu5ybI320lyqyXkrHZf0jy4R5OZSMBLpVs2aUbh50iKzGf8NZpSH4EgrnP8Zy0otMSnVp0l+Q5yVili9jIWs0a0NgdEzImoYnjr/MVwSqdJeymtvPcboh3BLy5lyjWhvWC0TA8Q7U7mFnAeZnjKFvgo1mJqW/BGXiwW3RlWstRgntURCUwn4cZ80aKrBpk5pBxbClXBYoyQ7sVaa6SZEIi9dNHDxGHARh7c3ZxCZuOAyTM0mkkiESm4bpIp1PUdMpirBRrVVlo3dACnYAf4xdImGYEBF1FZJNO8J14duDK7yyvK1B/HXb7WLOueSF6/YH2h/HZKa4OXyFcr9GjTX8FTKaFCDaNd71RXesju82ypmjZeL9oL22IUwKAqaL2fPQ2t9DZGOJqMsVoOsOyNPc3r6rRWZfo1iW61gotpzJkSxdo9Tt4+PrrcJM2LsYzxVy1/Rg9Au1VjeuXn6GY3qCuCCpnsjlm5AefgY4yrNF0pbI9B51eT3eUNM91HkzpGsX7ne3I2tkiITsI5QhRxRFq5jv7PqZ5js9fvcBiPkPbD3S3sMsaG60BvvHmb+DZ3jPQMXo8W2K4u4fdBw8UY/PyxXNlnT/c3kF+fYMf/qt/jQf37iliZlVmIsOA+xgLBElMtHWm+ty2sMhyQ5psiAiGNG8syznKs3lqSLEiilIh7MIlaahmdNnMOD3RbYO9FALJOhMYwiYzo0kI5pNPx1M5unFcmOXOOtfd2JDSPy1LfPbyhTLHeW/f3tjUvsPv4Qmc20HDCxOZ5r/7d+/d4RV3Lda7EbgbgbsR+JJG4K6gfkkDefc0dyNwNwJ3I3A7AuVpXTMnNb3+FONP/gyRy6zVSyyXVA3G2Nx9E+3hYzjxBiU06g4SCF6cHePFi+cYjS4Ae4X9B/fUmKeV9OHhEfb3H2GrP8T04gI/+uEPsbwZK5uyExkrpbjVgeUFYqi+9vpXxOA/P7nAr95+H7/9g9/CdDrGh598iMpaY2t/RzY76TyHtSYoUiGvchQO0wGpNPXUbD9+cYL0qoBvt7G98wiPv/YbSO0aUysDuhbGszMcf/Yplmdn+MHTHQxpO0rm5zxF5a3htQCn5aMO2zhPS8ysAKmXKAf4YDTHZZphUQFJt4fuYKhLIO2zd7a3MOx1dWktqdhbLhCFPoYbXZRVqhxljg1f45D5UXEiq0g+ZrT3zQrZFu0/fCw1ItVYfJAVW+Qp1iXfo6uIRDZdqEKh0mNraxdtqtVmE9kIs2mcpVPkixRXF+fIlws1sQM/REAwaVXh/GqE+SJDSjvj2kIYd3Azman5wQbUGw930Y6N4o1N39PzMWq7iwptvDg4Q0mlR8WmIKQmYB7eYppifDnG5qCHiO7WVq6m5B/90T+X9eGPf/JXuLg+xcbWEJ1eF1lOm92lrKi7vIyWK2xsbKHf60sZS5tYvm6OJ+0vOZZsnrSYG8UGxNkpbLtCvx9hnl7g6uISi8kKzoopboGsK2flDJ+fPMc4PYfnVei3WggLF5udTakAj0/OcXF1KUuo/kYPX/3Km0hcH+PLSxwffg7USykayLRepmuEYRed7hb8sI3RbIF5ninHamPQxWo5wzqdwi1zJHaF6fWFwMmMIBcJ170YK9fGZLnCxTXZywR4Al3QqX752ptv4tHuPVwcvcLBpx9jOaGa26gB12xA1Q7ymvathmnOpkzgMUtuBRl8qa/vYkVwwPiPwQkCWSl3h0MxvQlMTqlsVsPJ2Pbyc6Qik1ZvBGVFzKhr7GxvwicAnKZIZ1NZzVIdxzlK0Po2n0+XbTY+CRplOcoiM/mCVAo4LtqdLpJOD36Y6LWNJjNZvXKt5POJPm/aaa/sAD/+2dt455NPcZOm2Nnbw3e+910pzMajS/zy5z/BYjaSAnjYb6OTJLI8nzK/eDqVAoMZzlTp0pKRTS9ezsGc6m5brHFa67XDCL04UUZotlgKhKVidZplGC9NZrJaNxxn5ufRuppAV7VCFLBpQHsxjm2IabqEG8ZIen10hxs4vrgQ0D5fZlJ6EtSVrR7t+9gsL9fwHKq9t6RwnU7mmEwmTc6qseAToMumsBjtXLOhgCnawTOjlM2FW/UWX6cySRslgl55kw9Me8MtArQObVmp5HDVBKaFp3nU8AkWcy4ZhAtrAa61GpBsRrKhxfEsmeVJy8TIQy/xMUhs1PkSgRrPobLP1aJnA2lVIF2waWtUOJLPydKxsc1Uw9rkcrEZR+JBQIUGXRDYaaZ6hWprvR4FQRqVbOMKYABpAqd8jbSAM1ay7GsK+aH6ArXs95NuAq8VYs59Il+hzgB36YBhnXlJy9Y2kof7iH/wDQx/4w0MHt6D4wHH77+Pq5//Aukv3kV5cgbMC1n0qufnrOVuQfBCD+Yfc6waQFfdV4LA/MzJ65EoqsaiLJWruvJtrEMHlqzHbWVwd6MEJe1J+RqpxFIWIpv7jiylNR1l32iUgrRWpwKVv3e2SAVocUwJLNwC0Gy4sinP/D3ZH1Jl0tgAMj84SmLl8TITmY21uJU0OYoEYAyYdPuLTe48Pw9jRXlLNmDDjWvBiwwAzL2NTVyCx14SofIczPIMWw8fwHIDzOcZRldjWGsLvU4PG/0NAa5cx2QZSOVKsgIb3/L7rpTrSKWQapVrY0FLQipuSSCwLClJCZizLmZ0w+C4Oy42BkMELnMvTVRBmS1MHlwUwe100d7YQG07yihn7qiAYKqXFwtjuU53A60FU2+phKZVNslXet/KRwwwpmKMHU/fRmujI8U5AWhGZDBDmF1B7rmLZYHRfIGa+a2eLycIZlouaPEpq+Q1uoGPIVXybHQXuVFcKhPWgpWXaJU1emsHCfE+/hx/r/ILDXFEADAVwATG+DC4o7HSbRSfJFxIqaf3QACv+TylsmpyIsXJoCUx56HJ8CQgqQ2fIJ7FpuxaJCs/9FRbWf9pAU7QwGPGc0WNptHfEtxmFjBtnl3Z2JK6ZaNgs9l1Qag/46O21HxOVyWmqxLjcoUx/5uqKWYYEoSoLCkShb+xi+9SEWncMGgD/sVDY0Bgm8QAwr+0uKQCv8kwFVhSI0aNIQG4HBg4FvZaHp5tDuEtUzj5Ah7HoWBz3tQYWkyzsR626HYQG/BPintGFHgolxnmk1TnVNZNQ5Kg+pdAsXEtIIDKmq7a1QAJnE9SjDUW9gRmVNs5irJjN+65qv5sfDfdEGPjajI7BdI32bQGBOb3urJf1XhR8c2DKFXWVFVVKznqLHiWZhObNVXgLwmadHQIDMDcfJZRGDWECdYIwCOBk89PAHmxQKeV6PzAJj7X23I6k412x3Ww2e0g9FmVqPpm/eY+YKgJsoEWQYqRDoZgQgCYlskEyW4BYEVOaF81FvWKFiDRw2Zepa1Ilq0hY02G8OI2oo0hsqLExckZPn33V7i+uMLewwf4jW99E7v37uHDd36J57/6FS7oRIO1AB/eT8K6xv7eNmq7xvVsjovRApVj5g5ttYvCCJcFADeAPQEDkhlK18WkWuNmtcJNWUqxLht1Al9ctwSAXdroGvU33XoIYyibmnOF66iuETNnmTW92ScJACuHVWBDpc+SxBgOIvfZmGcbnuFsR6AdQWACwFRsE1AxcREmj7sXBRhQ/eqHUr7RFYhxF7R6rmUdq+MAiszYiJOowfli7J9NzjlXt6FmNXbiDfGE52UDAK+N8py1y2eO+G3kAY8CtsBL7una12/DqQWk2bKbp3qVP895O1vW8GMPcTuQDTCJVgSKGaXz7MkzqeMtP0EOD+NlpsxyOyDRgWrmGlHgiryHIsNqPsX84gw3hwd4MBgiJhhEtwWSN/n71qXuJXPuYRzTJMag08JykWt+Mgplb/+hiFmjyRSX1zcCJqmu333rLXzvD/4Ayw8/wt/9+Y/w8QcfYH9nByX36KLQ5xrxvECVdEPa4r56qxblZGKt4J4vsS/Hkfa8BJ/TzGQ66yjFvV1sBAHA6yaqg84ksnvWvmwyXGndnStn/Basd3Su5V5+a7XOOm+suo16VXsH1xa5q0o9sLRnrYIYRRzjJF/icDnH+XqNM6pIIwdo+yJo8fOMHBddx4dbrBCUtZxdQh6saN1ONTkVp3xvctYoBdR2WrGykqmjJ8n59WePRSjhfnx0eiqQ3fb5+cfai9YEvxmNM53Dr+k84aLFNbUqTCxHU2f5ufHWzd2Q49ji/s3fW/Ke0lhB89xE1XWrg6AzQNTpi2AwubjA9PwE+c0l+lxqVBo3+fO6hDa2K0aYzVPnLQjcdFaauG7FAzc54BXdVFoJhvfvob+9jZt0jpspI1GWWMwLhJaNDtbo1CU6VY6+XSOsStUnNwpw/+lT+L0+xiWJqjX6cQddN4C9WGB1c4U6mwgArtwM+brQ99RgFEqCgiBvkcv6uNPtIF9xrmcis1FBr9gEWtjza7p4uC6uqPB1XKSWhVlVYVLkODu/Vp+hHzjwyxodO8BW3MP+5h7efPY1kHd3w0zs7R289YPv69z22YfvKxbiye4uVuMx/s2/+pfYHfQQkwRT0VWHJAYSKBkdRmezXE43PGzTZlmkFAHs3H8DQ3DQtcWQnlgTuFZ4EiBZSW46JJYyHoBk6MBTzjLvUCI+cF9fV8qhlxMXI83SJXISTHSeNGeMTr+PsNVSNMbLo0Pd7ViD+v2e1hcvIg57Po1bDklL3K//6//9J3d4xV2L9W4E7kbgbgS+pBG4K6hf0kDePc3dCNyNwN0IfAEAf1bWdswMwivMX/4N5hcfoc6vgHqB2XyG/uYjtDcewG1tw4034IQtNbirm3McfPI+To8/xWJxg62tHvobHZxfnuGdd97D3u5jPHnwGFWa4a/++E9w8fIEkW1hg3aOZSkA1fNDNcq2t+/rxr+YLTC5HGH//r5UtK8OD9DfHCDut9S4og3vaumoaZHXOZLNEIuCFkSx1KKXR1e4eDVCkVpodbbw2je/jbodYebkmFozuMEKx59/hvGrV/it13bRnaRwbuao04XA37DrwE58FG6My+UaUyvQ4zQtMFlbSAku2VQktdRMYoPq+SefoN/vImRzTRd2KncqxHGAXr8NursSOKBSg83Cfq+LTqslEJgWvyOqbyczjcNbX/s6hhubasyeXZxjNh2jLJdiym4Mu8gWM5S0yiorXI8IkgbotNpiqm8MeqhXBZaziS5RJ4cHyBapgFRecAg4Ui11dnGF+bLQgxGMYdKRFRUBPCoE3nq8J0au8qAdG2eXU3jBELXdxrvvf4J5OhXQw8YVG08BFRoEgScL9DstOBZT+DJlpP7nBIAdH3/9Nz/Bxegcw60B4lYs4I5gDpuIVEFT+bGzfQ+bm5to0Qp5tZKlbOAR1FjJnnJzY4Bet43FjHbVB7o0bm71UKymUgyn4xJlymxfT83iWbnAy9OXyKs5ksTFoN1CPSsQ2wHWeY3LixucX12B7dHuoIM333imptlsdAlaonsuL4krFNkaxYJZtwN0elsIwjbGHK/VSrm6BIDnowsBwE6ZIapLFOlM7ONlvoQdGBvoyveQrmqcXdKckIonD+vKQa/bw5vPnmJ70MfR589xc3KAbDaVmo8YGpXaBVzkNfN4jVqUVr6R7yD2KlkIkhSwrl1j2UfABhaCOBEA3N/YlOrn8OQUV6ORGlxUUVCtqUzgVaGGb0KlLP+NyqgkVqYsFeQLqtwmY/0MM8va3b6enyAJL8tsEKlRRZAynSGJY312BEhozUirSCJrWbGG7QXY2tpWPjUbLFR8E0ydZCX++u138dHLV5hmOYb3dvDt734b+/u7WK8y/O1f/wVOj18AqwwbvTYGvY7USQSQaOVNa9qy5MXeNGdpp8b3zHzp3qBvFE2+j0Gng2G7i+VshtPDY1xdXutSL0CJgJ5vFH9SWVcWEi9EIPtSWh4XCrMk6MecqOkyV6YXFWx8f5PlQk0Km40oAlZszrPZRLCV9p8l9dkO2kkX64LAe6bGuWz4GuU0QSe2kqgwIwOeWcoEQ8XelxLUZBEbuznaLzdAwa36S41YKogqxGug4wOdwEErCBBRYUSFr2zyaB9nSe3EpjAlTcwZFADMtyOVlVGbCsjgGDi2bLjvDyPYBe1nV0gCB/eGAzhsuOW0zi1wccEsVQJEQibhUC3rM0/aZDAbiTaVJqZZR+DEc6g2Z26oAUylIOfrkdWqaYqyqWOU5WyUsjfUWEbeRkWyidQ03fzAVjYnFcAp87Bpu5rVqFN6RfiwmTH32hvY+8H30f/W1+lpisXFOZYffYiXb7+N8csXcKZjdB0Hq+kS2SxDRRVmyLXWAO2UbhE0IzDmNe9PQoa1cpdtAkcNjsrmKm1WC1rpBrSRDNTkJljJRvxqmirDlevYqCxNQ5H/zXxLfh5sMiqnluquBgCeLuZqOLFxTMUqPz8CfGz2GyWoAc8JJhMEZitYoG3gY5llUkRw0BivwKYY1btskN1mGBurcWZQrlWTBUSIhNAoYAhSS60eSZlE1S2V6sxeZtON62rj/n3lD4+5t09T5ax12110W9zPmHdemexzKqMIfNpUQxHkqpEVS6mK1Pnm+LEes2kvFdGvMyoJMFMpwvfE6bW/e0+AlOyRyxzrfCHQgNm/XqcvBQ4b0VfXV8qQ43uWzTZtix1HTgkca+X+0lba95Vt3um0DUmjUUNfXl5qDJ3QQ2+rD8c3ynAq2Qkkcw6vK5NlO1kU2pcqL8DaoQVjjWVOG/sU2XyOiHXXcdDxPAS0fm7ihgkA28yvL2r0Shsxm7p5rj1eSiMCwE2WvEfb6lsAuFGXEiyU7TdBAIMYCoRVE5Vj32RS39YTrnkpgxvlKAFfWitzvpK0wDWdsdbydytTnfMLaMWxXCuW06lUjawXBCU8vsR8Bbdg7SGA4aJio9lxMLIghe+0oh17hXRdyZJzsa4wb8BfZm4SQLMIsHE/lALYzAE24tWHp2Uprb8tG0HNB61IDdnFqIBJGGDWYy0La+YLcx0HJCSSUJIDXQA7kYunmz20qhLBqoDH9UCwW+4CtCwFBjtdtPtduFRIpcxcLPV5kwIxvRohX5AIxRz0xqnAo1W0Y6woSShj8571UTwtkxuuz4D13Hw8qrtsbvNvY2lpAAfVfu7ZTd3XZ8Wv/54KjW/ZYPyGFJJRtU/4kDUiClBRZYkKcyrk8pUsSfnzNBwgMMmzBc9djEkwWesGiOJ+TqCL+0GWr5VjyVxEVgMq4emoQQCY85/nhvnoGvl0Cn+9xrCbIAm5B9PFhWPRZN6SrucZNR/PgNmyEPHHANgkkvnGvl976doAwELj+d8EgH2sbcfYk8NGL+kjittww0QAMDlN46sRTj59qVrDM/vrb72Odhzh41++g4NPnmN8faXPgo4qnA9htcag1xYIMCUAUqwV5cExzHKCDbc3pyaTlYQGKsYcF7ltYywAuMSI2fZ8nR5rGQFgY8FLBR6tw5W1rldtsrhpAU0HBe7RsWMjYr1q8itFlmoiD6Reo0Vq6MtaOuN+QDUbQVGCwASZSNCUCpjg70rWuCIxrYHEd9DheY9Zs6yhWSaCCu2tRZpjxjedC5Z0jjDrTapfglgEsjVPefZoagprSRNBYV6jybX+AgBmfSIA3EjTCV7ysyYQLLBGNsY8J5mYDaYKkdTCIsJ9cEEEmiQ2krrapLYZcId71L2dHdzff4TO5i4qv4WUxDGqjW2eW3LYTiWiZMz4AOZ6pzMsLy9xc/AK9zodcPaC55ZiKUUoycYkGY3nBIpqnWXvbQ6QpZk2IDopkajKuwtjLCbzuc7D3C+2Hj/G937/93FOZfkvfoajgwNs9vsi61ilyc+212sRdUl64F56Cx5yj+MexHpAshNJAiIlcb8vStWYquQ+SYtto6glmYf7C8+VKsWNc4vOhoxkofqXCmKRB0yd4T2QP2/cVEztlx1uE0vB3y9sk+V/bUBgkYD8AKu4jalj4zRb4qRY4saycEW1pm+hjjx9H+/AdM3pByGwyOEVa+UAJyKLOMqapep0URaqW+wDEBwfdFsCf626RBz6ePL0ATqdlkDL47NzKb+p9CYhnYTpnHfXjLU5QyfwsNFJMGjFAoCrojDnPVmn1yhyunzwLgfsbG7KMWk+HcGldTXBeJ6z2wlcugL1NhB3B3I2ujo+Flmgno/Rd2s5GiyXK+0BJOjJYrvhVhnnhVvy6N/7d64b3o8IsPNSHfgI+11s7O+iv7ONSZZhMl/g4nIi54iEjjB2jU5doLXKsGlVSOQKsBaxobezg2AwQBnEUud3ghbazJafzRCvc3jKYM9QuTlupjciYtpWKBI2iUCsobybtNqJPneeP4IoktMEiTSl5SCtKuSuh1ld43g2w8yyMK1rTFYrjIsS42kK5IUc3cIS2I7a2AzbCOsAX//KN1HVLq4IzPf6+Ad/+IdoD3t4+av3MRvf4PHODqrZBP/2f/1fsJlESEjuAwFglsJSZxranpMUx9dFd6QZHWHkYmNym/l5KRLAcHB0R+K5j1FIJDLLZYQEvhWdphK9X05q1jA6QhjiAcmqtICmK1uofYb3WVODKpHwSR4KSWqKE5Hezq8vseRezxrb6Zg9VbbazE1mDFokwi5fz3/1P/7bO7zirsV6NwJ3I3A3Al/SCNwV1C9pIO+e5m4E7kbgbgRuR6B+PqYcjLRxwJnjxd/8v3CWF2hHNSbjS7Fv4TLnrIf2YA/J/hMEvT6QTnHy3t/h7PP3MBsfYzBI0Nlo4fLmCu/96kMkYQ/P9p/BW9n42Y/+AqefnWEQx7i/2cf4+gbdwUAqCl4EeROmKo6gSydMxApnPt7V9QjP3nwdazYleOivbIyuyZidwg5t7L9xH9P5CEkcotfqoExLvPjgAJcnVNYFePYb30T73hbyEDjNrtHpBTg7+BzXLz/Hdx7uoDdfwh3PUS9ShB0g6UVwWjGWdoCbApjUPi4L4OPTKyDpwEq6sOMEcaeL7/+D30K708aP/vRPBdSywcQLO4ENblbMnaJF4tbukIJMrFc5VkUuRSuVrWSfBlQRTaa4GY2lgv3Gt7+Lb3zzW1LFHhwe6FEWS3TbMZ4+foARlaWTifJ8X7w8Qjqn8qKNN157hnubQ1nVllmKOPBxdPAS89lEOW9k6rPLtcgKnF/eyAI6zYwNdNzqImdzgWCM52Bvc4DlfIqiLBC127geL1DZCdLMws9//p7yEgkaEhDoxJHY4sqFY7Zj6GFVpKjWS3TaMb7/vd8SyHtwcshYZXSGbanX5vOlFKJspPCSzte3tbGF4XCAbruj8SH7nqzg8c2lLL12d7cwGHRwcXSA48NXyjTdubclo1A+32xScEqiKBxeKWV5ej0dwY8cxJGLkJdAWVWWyNMck5GZR2yDtLsJHj2+jzKbIJ3dIF/O0eu1xbyf3MwxGy+RJD30etuIki4WzI1EhVYnwZDfN7nBejGFnS3grzKpI5cpc5xTWAS/4gBWFIGw+eHZDcqKALCv7ELmTe1u7yB0bXz+4a9QzseoG1Ucu84E6bPKQQ4flUXrVweesoMJUAKhZ/IFV7WLNC/V8CXY0+0PMNjckv0y7apeHBzg9OISszTVpZjKYwIt7Iwwk49NX1l7UxGwWinnNKJlqmNjsaAOy0anP5Cqd5nlGjs2wKn4ZRePGaEEcbqdDlpJote0ZuZgYxXJJuPO7j6ePH2G+7u7uD47Rc6GwnyBV2eX+Lv3foWjy2uBJFv37+Ob3/4Gnr32FHHk4Wd/+2N89P4vMZ9cKYuWADAbBUvmitIGlorTxro5L6gUIvBoaPyxowAAIABJREFUMpA3tjbVbGXTdWMwwL2NTVxfXuKjDz7E5eU1UmbfMsu5G8GPIqOMYIOe1omy8qXigk1Hhv8ZZS8tJ5fFGmlWIGVuKH+GylkqjVuJFJVSXrGpwExlx5PCtl4x+8+Xqpz53cofZWNG2GvTRFJT6dcKUDYklAVbrlQjpPCQSuRWHdrYKzZgARvKBNW4LpksHLtA27PR8QO0XRcJgZKqFgh8CwZTpSfkvAF+pAZkw5fYsEAG0+uKPQcPNmK0fUsgMw3mdjc3pJCm3T9r26tX53IYcNh47YbKRSVQwMaJ8nJJHGhs6tdqBBtVyyrn72dT3YCOJq+u0Rgpv9I0fjmeAn2azDvuY/zaNm6wjbod8GMftudilC7R7bb1ZiY3C6x6fTz6p7+Dh//B76L9vd/E+nqGq795G4f/z5/h+C9+Cnc+l2Kou9VGp99CkaXKBpyPp6jlh2nA1dBrhoxqJd/6ImNbWcNsvBXm+wiisAYUVoXCAQo1AknWYEOukjq7WpSyJydJgc042TYKvKq1TqlG4h/aNlPRwwavFA1ZZrITCe6Q8MBaz89KzWYCwUZxzblS1ZZAToJ2stpk45dNaDWvQv1O2o1TTWHm163M0KgWlTXPZjJJDsqWM2pQNiLjJJbKkZbT6SyVXSz3NzoG9Ld3sKgqXM1TTGmhx/z5qKWc3iorkdDCdb3GdDKSaoUKSy8gOaaSPTT3oTWbg7dprhxP11j0ESzkimCeHokWabpAli2xv7srMhLXLtWItRQ/DoIoQdzdQHswFPHj6OQEE2YtGrqT1NdRp21UjVmmOsf5xvGiXeCg3xdoz0nGhuPhwSHGk7EAh/5WXyC1lG1UspGwQVBFwnYbKa2qCXow03L3PjrDodbzxdkZjl++RLVcIKwrtB0HCUF92d0CbhzAKVdIigq9wkJYVLJbZpalTCdpAW0k4gjlVmAUwGriN4QIoxi14DD24TYXmECdzl5NlnejYFITlCBxA/iysS9HBU5HjT0BbX6PRGiqDRR49Qc92a7S2ppzjorPmGA2lbnLEg7ztwuSHLgWHExQ42RdYFTVmKxrzNeMbTDPSdCJxtysP1RPCWS2jMOFUQNVaqrfWm0StAhsG5HtImJ9q0l2qfUQKKX8bf4MQWCTYyzbVdrFryp4BdCqgA3fweONBEMCoKCdaa7MR323ADALD549QqvfFdnq6PBIFpLMQSbAdnZ4huWsUN0KSRZRkeIyNsDYbUSCsiMJ1jcuBhzzX9taGtW4IhdEeGFt4/omEcZki9PFg3PU2EY3mauNNS/XAX9G866CLHwJHlgB516IFUHheo05M++JijRxEpFbSzUvvZwFxIz6EEmARIxS2ZskcFWWh6ysELW6COKWlPQkMSp+QPEupBZVmFxdIr2+BBYZBi0XnRbPdCFacSCwh6p3kQhpz8qme1Ygo9KyAUoNAMwM4AYAFnrKeWlqE0mWBgCmQwrtriuEbgjPDeUs5Pa6mkvMGc9vpiLI7O7dx+7+rvaf5+++j7OXr0QGE8HJBnyqNLmvqQbXssfm3aj2mFtdY5HRit+AbQIhqOol+EvFP8/XAEbrlR4TKh05z6j6ZP3lQU7kJVpbk5Ap1EMqf0W1co7xCZlhahGo9TSnCQIb8JB7uqnrsgH2CQC7SLGW0wxdlTphiG4cwicATBJJXcEXIy5noC/qgjbQ3H4I1jnar/naeBYhMZA4GxWCXH+TxdqAvzwDKG/b5PLe2odzrxYvpwGAZcAhCbrJQOV6IXmFb0YKU1ZwcTYcESA4X0zGuiF2GfV7rXxxkuj4c8xo5efAB8+svX6iPY73LO4NPGc+e/0r2HrwGIg7ArA0eBbvFbmsc3lG0Tqmqw5JRpMJ0vNztLjv1TyBU+FfweYeXZeY5QvMcoLHFrrtNu4NtrGc04KZWbKB7M8JYNMSmoS87d1dObR0N4b4xm/+Jj5+711F8kzHI8TMJSV5oiHaMd6AeyPnD21u5WzB2qToEa4xWyQMkjNZIwjOc9/lfltkJve1Lvmamzx3OaawCBs9Nuex8nxF3DD1gUC28pqVqc21ZJxmTCawyZfmPYxgGrc2vgaZCYhUSAW7i8L3sQxCXK9WmDFJw7WROhZe8m7EmILIEXE3lBLXR4+ktlkKuyjB1Z4EkfZQ5r7PM5IqCuN4UBgQd3PQhccJVBVwrAr3d7fRbid6D2eXFyYrl2cZP8R4PEO2LI1VdQ1sdkPsDLrY6LZhlTmW87lcuMSBsTzM01Kq1Ha7i8cPH6HIFrg4O4Zvc+1Vyl33kwROGMEKEtg+X6uHbDpBPhljPR3DL1LkKV2GKqnhKwHAzflImb/m7G7sgwwAbPZPY//OGlVzTocBkq0hhrv30N7awLTIMJ1nODsf4fjgHC3aQ9uQArhVLrDF2Cyqf6s18qKAS0ByuIFwuCUijs8Iq9pBWFXoOjUSn5EQzHKf4+zyTE5bkdfSOYRrknXT9V20SYaWo8FK9ZVOCitYSMsVZorMsjEqSxxNJlhFMRaOg+l6jZssMzntyxIua0kJPOj10PcDpFdzfPsbvwnbCXBJQrvr4ff+xb/Aw9ee4ebgBV49f477wwGsZYo/+7/+T3Q9B0HNe0MO1CUsuU2QiGrOpbSmJklNjkoiM7AW0QXB0tmZTFW6JHGPWqSMDWENdPXQc/AO6/kC+XnWpeKZIDLrL8eBv4NRXHKvcVzdsdSHYkQF3RtITqSLDGMRfF/nQdY+LwzR7na1SdISmqpiqpVpq93r99HudPBH/82/vMMr7lqsdyNwNwJ3I/AljcBdQf2SBvLuae5G4G4E7kbgCwD4o5dG0kNLsW6C7MWHOPv0HUyuXuHpsz28evEcx6cnSIsKW/tv4OnXvomdR0+A0MfZL3+K00/exvTmANvbLYF8WZnjZjzF5dkU2/178FcOPvjp2zj//Bz3egM82dvFjA0jMm8DT9lqzKZZpqkY6fc3tnFzdYOTkyvMFwVef+sNLNkw4wXWD3EtADND0Aqx9+y+smVpO8dLtrN28OKDFzg7vsJq7WDn8TPce+0pvEEHZ8sR1sgxOj/E4uIED5i5VwExD/aLGVZWhdYgRMAxcCIs7ACpE+FsWeEXz18g2bqPeGMLVkj1X4bf/kf/CFtbW/irv/pLvKCq+OZaoJRRUHgC1/zAxc79LSStUIAlbS556VQjnc13XmbyHOki02X92Wtv4tvf+Q42NrdwcnqKV69eyla3007wcH9XLFo2Dtgwu7oeK0uUTRBmJrGflKUzVEWGnY0hzk6O1FQnE5aXbzYT+Xtow8vML6pp4ARq4tmOUZmJ/V0WuL68QJYVsrqeL2k76mI8K/DBh89NjidbPdVKDV7afhJwoJVrRDtYBXtSlVCj3x/KYopgTDJkwLJRzdHWjw1FWv6x59XpdDHsD9VkDzwXgy5BAip1l7i+OAZWOXZ3hhh0Yxy9/EwXeApBeOFSQ5jKoMIR+LtY8oLoCmSlvqI/6IovnE5vkE1vsKJV8TLHgrmcNa0DHYSRj+Gwjbzg+I5lG7m//xDzWYar8xFuLidwnQhJ0kUYtZSXRAUUs0Z73QQRLQLnE5Qc7/kEm922gAeppdks92zYccTgKRydj5Tna7kEHBN0u32p19d5jsPPn8MulwLU5KBHZnJlI69sLPl+mJVoRl+Nq9BZC6j1ON/CFqaLDIuslPp1Y4tgNZXztLxd4eXhEcbTidjNvOzyZzhX2YDkmPNrn5dyz5V1OMFf5i8zr4/gLsEcWnYTjKJifTQeC8Bkvi47zsz3Y0ORP8OMYc1tZQXTphACBR89eYbHT55J6c3s7JOzM7w6PsUnB0f45OUB0nKNpD/A49dexxtvvYG9B/cRRT6OXj7HL3/+Nzg7egnPrpTpRjJFmReat2oeirm9RrpYCtBibmgQhxgMhwIK2Bzr9bp4sLeHyXiMjz76CEdHxyBgTHXf1vaGGj9cU1TDy1mbVoVcJlSVUFHi0pLTlkUiAYBlaRRUZIIHrQRu4KtpwDklAFjKWrPOpdaggqOylbfLpgwbiMZyjKqZRkHQqMGkyFMGtFFEESQgS72R5n1hBW0ABvM9pglllLDM8uXvFhDMtWLbGIYBBkGIDhslVJyUJRxmOsoq19g3ypawUYRIPUiHTv0SNlMt9AMb90j2CRwpjLrMgC5ou29ha9jH8fGZ7IVJ9Gj3ulKIcrFKbyKpG9W9JQpmry9yZbMJ+G3ySWW/bWSJarqyzSzb6ybzWEowoSK/braxcUnLeoLA/GEpunxXzS6+BwL0SzaoO118/Z/9AQa/9V0Ejx+oDr37wz/Fiz/9CcY//wDR2QS7UYB2J4DdoWLU0xpnT5l26DdX18hlCQ2EykY1zfHyttkt0LQWecAn8EXVDZv/tNXk98kGmhbQVICaDD6pn5ljRqyBamha1jXACwkE/EzpNKHmLZ/nNt9a6aamuWuajpaaXwL4uO7KlayI+fz8N9ZzAU20QpaE2tjLcl3wvwUq3WYNs1HG7yPYInfvlQBP5ehJfWVAZzoBpBmdAQJ4BCJpKT8vZMdIEhJdJzrDDSzqWs1D2giGSUsq4IB6+LJGl24BFjBPZyidSmo7vjYq5vj+6TbBnN6CBCrNTWOBSvhTjUBaPm9vi5jCvZTZ80kUilBDG2XWYf7NOUPtlOclCOK21By0bF+yMWjVKOxalplRpwObOXOsqYHfkJToxkArd5JvXIR+iMgPpfI6O7vAIl+K3KQMRJufg6fGOgkuxYp2yrQvZjPdQ9DpYvfxE+zuPdTncXZ6gpNXr7Caz2DnueyfqQAWQOZaCDox3FWFOF+jnVUIMuNDy7WqzF4TNaxmOOck7e2p9BMR4AsA+O8pgBsAmPvmF/3qL6zGDQjDekoAhGCQsoLrSoQXzj2uO1m0CtQxalR+b2fQgx36OLq6lKKMDhIJLfgtT6C1l1ew2EBf0UqyxgUB1LpSTuqc5AbOs9s1LdtyNtoNoMEFzfrA6AsSbUwOqcnykzEk37tjCQCWfS4Vuczm5PvQq+TzNSAwwaFG0UtrXJ9rdQVEa6Dn2HjQD7EVeaApOvKlFMACiwMHySDGxr17sn1kQ/js7ByPHz4WAHx6eITrs0us85WALY9q7y9IKwZkofWxSFckvPBcJvW0yQmnQs7kGpKo8f8DgBsbac4tWboTHCbpigBOkz/IOaCI1eYhgJ4kALp6MKrD95TjOityzMsSS4K/viPVbuLZaGGldUvLdNMcb+IdCKKyRrsBHC8iywkrvj8/UQQCCV43N2PVCNYMnh94jhxfXyC9uYJLi9fIQrcVoNeO0WsnsjQlgkPnCK4jWhEbVV8hpZ7BUng2IwBs3C74+RlgxTieSKDOHFWHzgamFnu2L+tovr7MtYxysCSpgu4mAYZbm+j2e6oRBx9+gtHZhc5dqrF0QuA1SI4EJut6TZCwxZxqC0ueLYhONgQtziqWn4oEN9tFofzqGqN1ifF6hWm9Ri53CNe8Xo4hzxN04mjOW4pGbTKgeQ6jJS4zcXk2SEILEe8SjAogwZKqdv58uYZDO2DmXHoecs/GeJFJpZ7EPvo8h/A+RGIfAXbunnyPeQmrrG+d3EU+oNqStvYEArNFhmxOpaUlq/PRci0ShsZW3sMk891akhtPcn4K3KG5x3EtmX3buJjc2gqrPimi23hms1awtmvbIsFRim+ySDj/qWhussf1u8Wg0nrgD3QZ68B9h/sUATHLUibv9sPHSLZ2BcKzPrGc8a7FiIqA45rOMDk5hr1cwqLl83gMl9nrsiA35DGqlBdVjlmxxLI2Z8J+p4tB3BF4TycSvpzFnPdNKrqNsnbn3q6IQtyjt+7t4OjwAJPRCEWeyYKeZ6bI8xB7LlZ5rtfM2k1wl2dpzge+N6lR5QrgGAcWAld5IRCUtYSRJfkiQ5kTNDOkOePo0IDAxjLEkMN0zLqNBzHHLq4jEkkIYhkL3GbcG1eIW+eA27pL0kjl2ig9D1MLuChK3KxqqdoXliXCzrxaI2zH6G/2dfanC5DHHPggQDkj2TbXfsT4Fa5lzqVstdLeK/IRz6B1je1hH4HIqFRu5qoRzG7mK58wSqcoVYP4mM6WOj9ragAYdCJsD7oYdlpAmcmxKKf7htIvXMwXK7h+C2++9XVsb29jdHWJw5efohN7aEUePJ/uKCTKME6iRkFCAycEwel0jmIyhrVY6r6uzHM5UpjIFlMLOI7GirjBfptYksZ5hfWdnwnrcBKhvbOJzvYmgm5bCmASYK+upri6GCO2HHQYrSIAOMO2RTUw40RMPEXN8wNBxp1d3rCRz5cIYePxzj3U6QStiIRuB1eLC1yNLrXw+q2+spCVKd04V9MCOoxJ0DNuJyTxlIxgIGmlBtIauMpyHIxGsLs95J6LcVni+OZG9zg63NAePKqAXVpmWz4mZ2N842vfVhb79TTF1SLF7/2z/xRf+/73AN/DBz/9a2xEoWKS3vnpT9DmcsoWigLKs7nuWIYEQ9ICFcCxSKNL3j09X6A7azLnz5xjYZFkxdR2fhQ8H5j1QiIMXc+0VhnvwXVEVxGS5hj3QOeD5v9XhjnPwryrFqztPG+wINja33XeYV/E8/R7ueL5ddJua62RMJlp7bvodnvoDwZ6/OF/+6/v8Iq7FuvdCNyNwN0IfEkjcFdQv6SBvHuauxG4G4G7Ebgdgcmf/XHNfNigtwHc2wOmY3z2i5/g4Fc/w1feIgh2jpPTA5xcXGLzwWt4+OxN3Hv0BPHmJo7f+TscEwC+eolB3wP7Q14oyQY++fgI3bAPf+Xh4P1PcfDhAYZRB0/39uDCUdOU6k1XFoa0ZRrrwry7sYWri2tcXU3ESN9/8gTseZLVH3c6smacM3PVqdHb6sm6y2LTigzpRY7jTw9xczHBam2hvbGFJ1//Orp793C2nOJ6xKzYa1iLKZhqu8W8rSJDvZyhsiskA+ZGJphXDtZRB5nfwtlyjR+/+wHaO3uIBpsobQenl1d47c03BACfnp7g8uJcADBBAjbpOu22ADXyVTv9NtqdBO12jE4SEVUSg50qBGVmkd3asLA3t3fw6MlTAaLX1zc4PzuT1S0VsbQ/LpapMloJ3pGBziYdLaX37+8K/KU9Mi0v721tYHx9iflsKltW3k0JjOmxzDHm5ZzgQJCwi2YuW1TklivZUbKBQcWm5QQUDmBt8SJW4eDgWMo8qinYiOHlncoJi8rjxUIKYCp/qCTl647iSDbJrUEb7c02CnYubAtx3BI7O00zNbuGg008fvQESRgJ2CNL3mcDIl9gMbmEXRXYGiRoxy5ODj9Xc5HP7/qB8nGDuAvXp62Vi1lKlWAEWIlMbtvtNlZFhpurU9xcH2l82HAsFqWyKMkApgLAsskQvkG+mulif2/3CfKsxnScYj5KUa95WfSlppXqhrZ0VAq2Y+xt9aUwmJ2dIL08w4PtTdmZzmYTkRty5ntRURO3cDGeY0aQ1g3R6g4R07KQipMsw+jiTAAwAQvOHgIoq8pkAGeNBTSVfCYUtIRXl8oy5GfH3DvaelPdTZCS+UX8m82WRZ7j4urG5Ie6zL40yl1jD27Bc40dHwFgzrV0RivnEBvDoeYogRU255JWR4puKtDZkOAfKt3VkCtzKSY2hgOREgg50JaVzH02qmdppozr3fv7SNodnBH8PTzCwek5ji9vcEk1tuujv7WN17/6Vdzf30Ov3xWwVC5n+Pnf/gSfffwrZVz7BCVLNovJ8vY0H5W/BEsNgzCJtUYIEbQ67S/s2sI4wt6DPdWQl69e4fnzFyIyUCG6s70tgHYxSwUAs4lP0IcHT+a9krhBQIRNoIyLgqzxNTPNjDVZfzgU6Ekb3TynFa2xQjT2uQTO2JlnJ9TCuqAtHS1naT3b2JupcWr+6CNumtqajAJoqAwrtf4anLcBVBvgt8n5vP15qQ8kA1srh7MNoEsVjeejQxs420bcNL0dzgv+djLwqQxlg1DKMmO9ewsAs+HIjMGdfoR+4gtwSljnaAnNHNNWgvFoqpcctyJE7Y4aNbLupS2b7IUJVlH9UaBY5rLD5tjwfX2BSEn5axr9pvH6hcdpA6pQAdCMFZsyLhs7bNQY9Q+fiHaGrMFUc13mBbxH9/Hwd/8hHvzu7yDY28dsMsOLP/8pjv7i50g/fAGc3aBdVIgJChH3CmzECa1QSd4hgYZq9RmWS9oMsrluLJqlRLUrWQPKHVT2t5Dltk/FHvVuBFdp68rPhAqfVixQhpmbzFC9vrxCyiz6dSXlC23ppABiLjWbpMz0JpBAwgbJBaDVO7vAxu7x1r6X65mqGtPMX8qiP2LzlVafbGLK0djkiCpLkyQBZb4STvv1Hza2lOXdKA7ZPCTZgi4dJDIofpWNMgIj+UpEJwIKbILmy5WiHqQmJFja6YFJfFNaDhKkptViECF2AmW2EgBm047q33VMG8JaZCiuFYLiK+YKZwvM0imW2UJgMBtzysOkwi0Mcf/BA2xubqmpfn52otoAWiTzUeaqpSRzVKWFesXX6hmrbVTICKSxSUvLUe5bRAR8X6qgznCgesd5SXCKlvOcs57loB215CRwfXWDZZGh1U00jlR38XPg+ubaZnOVdsE5cwg5q4MQ7Y1NbN3b1WSZjEcomHnPdbeYY35xAWRL7X9B6MGOfPhVjShbI2Eze1HI0tVI5NmMbmzjaYMstaB5aBnwj8Bakxx+CxgQLGNN1mdOML9pZkuhL6IFQZEm45q2rwKAV5rD4mI0qlyBQvodFpJeB3UQ4Gh0LWW2VKSei7brIyxqWUATgGIMxXW2xmlZ4wwQuLBsSBSsc6J70DmCr0PYryqAkQDdgp3ECmRRb+oUX0RoEwC2GwAYAoBpP20oU0YtzP2AxC0pGk2iLjyqephzvqqR1BZ2Oy62Y1/5wHW2NMAWFcZxgMFOH/efPJYdNeMUDg4OlUNKsPvF88+wmMy0/sSBq2jzan6WiiN+zSUjEBfEF9ZSzbNOsUF9a+uvbEPOewIOtGfm8Mq+le4ctH41KnyqW0V+a0A65Rs3oDkdQCh/ZD6pG0cGKEStzMlLWrFnBXKCnglBQA9d38bAWmMYh3K7IAjJP3JtoMKVL8IJRFqr3QBr21eEBQmZRM8m05n5GWbNCoOrMdVZ+wY+bV3/P/be7Eey7M7v+8bdY19yz9p7JZtsTnNmOLS2oS3BM5aAkWEZFgz4wRAMPxt+8h+gB7/Zf4DhBwMC5sm2HuRNlmWJpkazkeLezV6qsqqyco19uTfujYgbxud3Ipu0n/sx2QhWdXVWZMa55/zOOb/vFsgAl26rpv1uCxNwOzNCIEqCyEDz1bLQOscVgbdx5Ccyhk3RyDzb7UWMBS9qk9UvyEUA6R5uHaH9ClDQXy7snIur0IPOnmVzQ0jCWrR/e6ubF+fKRhMLvGW/A5gz0g4ZxHCSmDOhr6iRKN+W5vSR5muzJzbigz0jnDICy87MK57mZanRhriYtebCStXTNkC17dlcNACY+UbuPbV8h9lRixGvbrZrAyLSjLgBXCYqTtmO/bA8xcwhXDNYS8ZyCrRJEnNXgMCaVANz3nEAcKlqRWqyhxaF5YgTM+DiXVxNiCJPTay8PV9rFNgTIim2psQfrbYiZZw55ezfd5EHO8KZA4DBhVlDjih0x0bit24u7nK3d+vPBLqhZ84HpkIlIx0A2IAXWFyBkepMdQzAbjar7n7EGurg0uJX7Dxj+d7rlZqdrvYfPtbhW+84H/OdmhpS236roTqA8XyuwcuX0mJuILDSVJx5wByJHFhxJwu2yr2NlthAa2V5vxAzG5AHfJfrjjMM5OQasSaGX27VYn/Dkh/1eL2myWSioljaOQqiG/UFZSwOH/zMd+pE9nXOrqgLqQNWMHdnF8NGjSjnPjf7STZfmBIZRwLIMObuYV7oDPZOhWplZ9cqNWWwA+pt7fD8OH/sMt2pR/w33oN9lvcs1uQ8SxvOuVGgPKyY4re/3uh6tVHtoKd14Gu8WOrl5URh1VNvv6uDg30jvUGmwHq/Bmkoy8zemYVCzTPCgsVQQChx5Ei+N2eUXqtpADAqUO4R1CQciVjn1EZzwYHElxeaTlMD+gDg2QNxBDrots1Gmj2fOzhnFT7fsig1z0q1esf63r/zB/YznL14rueffqzTg7YOe00RW54tF2ZjD6lzvSs0yxnZ0KlZhEOW5FlQVwpqueWwO7Lf3SnUiH/mzuNIKmbpz4vzGvULcnSrod6jUzUO98xpbFrkZgE9Gi80GXAG2KpBz6As1CiWOiCigPN7USido/WvKGy3LV8XN4bZeKa44utb77+nyfUb1au+2ntV3Wa36g9vjRS23+hqMZ3bfsJ9hLMdji3NVkNxNXF3NPYjSCDcd6pVrYJIo6LQ2W1ffqdjcQ23i1RfXFxpuWJO4yoUqh1Eaoc1BUVF05uJ3nn2vuKkodky1+VorN/9q39N3/7e39Dx197Xp//qB2pTu4ulPv3Jv1F1u9E6nSmdjizaCnIUvY0VludYpddq5vDAXIFEegcAp6uVqZCZDy4mJ1QVG2ss+8dTI0dT61kzxJFQWyG0QSKgzhvBAnKWEQKdMp6iwf3ESFjsN5AkjGy523/ZPzdr59bEemZPNdKdO1vwXvwMZEejAP5P/vv/7R6vuG+x3o/A/Qjcj8BXNAL3BfUrGsj7t7kfgfsRuB+BuxF49cf/zbbW6Kh+9ETJWx9KlUCvf/4TvfzRn6gRlzo8qqkopnp98UrVvUO1947UPTxW5+hEL37+Y92cfaLF6LUCP1WzifVsw9jTn3zyWnGlrnAVanh2pc9//Lnija9HB8c63j/UaDLSknzbmJzDiiaTgVZZpl6zZc3w+RzFj6/O3rEBYEG1odZeV2Hsqz/pa5JOLXuvt9cxtRGXTRj9w4tbzYawhjfyazW9/9G3dfDsqfr5Uq/evNZ6mapOs2SVq5lnirK5tvlMcc1XrdO0vKNbVF6tnta1tm5KyDAbAAAgAElEQVSWpb7/o5+pun8kr96ynKnrwUC1ZlO9XtfslOhaLeYzzacTAzCxioxNPURmjK9qPVEbu+Buy8DqNbmEWEVXtsZINUXIhgYOF7OONc5ns7lGQxS8a2sYAbjSQABcjaPYGigoGo8OD3R6gk3ZVMv51JreXIYX06nLVdysDKyjMYECmMbvwBTYsWLUrKvScm5o5ywzFHnO3ixNC6VLGu2+MXBpOPb7I/salHkAC1zYsZJDoTsd9e3ijqWfZZ5uSzUaNSX1WHEzVrXXMNAeALVarRsAPJkstExX2t871Hd+9/eMcc8Yoioui0wqMlXWqWJ/rWa1oqiy0vDmXNl8bFafNFFXlap6Rw+UNHvK1lvNZmuFwZ6SaE+rHFvSUtlirtHoWje3Z/IqK1NFbrK1Hp48tAZkkWeazm+19sZabVNjhHd6j1WWkVbLUuslCjgUclgyujxErEoBnZqNWF979lj5eKDBqxcavHqpt06OrTk1m040TxfKyXGq1xS3mhovVxrOUm28WJ39Y4VR1QA91AGrjHylVJVN4S6XNBdFQzNQUcGmC1WRa45jAVpZLw20s65XVFW+Rg2N4owssdiA3xnKAbO0WppKoVpLnEITe0GUKCgvrEkOmO+ZhSPW4Vi49rodFVhFYjVLE7LeNGsui5wEzDPrRM/mMy9yNwGAm42GNT3TNHMWfhucIFc6ODlVu7tnamKyvS6ubzScLrTEdot+ThipvX+gd7/+dbUNfEFtXqpZi/Sjv/hT/eInP1L/6o0jHZRkhtFQBa+JLbeLDCYyt6q1mqkRyTCPkniXXem8Lg9Oj+353Q4G+uyzMwXe1hQHvVbHwN/FZGFgD6Cfa0JjmetsG52ytzSb7W7vwJqWNChgpO/TBPMqSrOF0nRuY2NJ2rDEF5kqWCaCnGBjihKu2JiCESY/1mTWbNip8qCF3OU8OrDO2Ui6HC8UYE7dgcrDdXN3WA9MeANJKtrQdKJRinKx3CgCJIHwUqmo7nnqxpG6SWyZgRXyLtFqo0L5EgTeKUTM4m6Xi4wQrJS6dV+dWqRW4jIHvRWg1MqUxMvlxvLP2QcAIMzWsVhZHjYggfUh+XEBFWn6Fy6f7TeBbdcYd+pZy6O9+4zWnOOzu1xOA4SweASzwzoY5BZADCDOHrdrvF9vNjr4m9/Vv/Vf/gPp6UOlk0znf/ZT/fgf/U+q3y7USNeqoarSRtPBSJs0U7VSUbcZmsLeAByyQ3GrQDGK8h2wgAY8VsxYni43ymiqkiUZu0zGCDiLtULzEBDYMiEDVdst1Tot1XE6aDV1/uaNbq/7BtxiKU82PH8Hi3PqDfOOOcDgYVMOIGI5qGLZx2aVx88ImQUnjfFwrOHtSHXUfUQNQFbIDH503BEDyIFhwCTWVh8AdNmLaLqyXwCw8Gc8A+YwtopYX1JueIaQRvharGrNntaUR1urk6wcnjFADipBs52FCIDlHk11ssSTujUojewTh9qi4O5UDQCmhoVlqBA1H5aE84n6/RtNpiNlGc0/1CwOkKg1Gnr67Kkp/ReLuSmw0sVM62WmLfMSkJhpA6hTSNscpfJWQRIqbFSVMxqojWqxWTTezmdaAMjFsToH++oQVRHXTGEyuB1oeDMwsKQWV62xisoE4DeB3HWXx+x7BuSw15HFXmt3lK5LyzefA6SS9dvtmroddwVU9N1aom2a6ublmYrpRNU4VK1e1drfKt5ulaC0nq3kY69O89MQOhRJdyrYrXzAeZr6lv+8a03vrNJdBrBr+hsp50vCicvRNZXlTmVvGejk5IZOlWquEWYl6vI4LYeUhv2ORMDXJBBtkliX85mmZDHjUIG1fhApwP45x1Yf4LNUPy91VZS6lTRDXQ/4ZWhMIH+LmtDZq2PbzM/G50FBaU0AmusAwOT5ApLsamBcgXRRMQvoKrnNloXuQOCdEbO2FbdmDJ/dvRfgC6BFwDmolI5qFR1WI9XAY4pCjQS7Xs/OcPsnR3r2jQ/s7785P9enn32u0+MTawK/eflaZc65ZW1W/5j3rrCC3xGrnELMKR95YgXrZAcA23y2Uu6yDe2z7yxxncLJgfT2TEEedwppdn6zP97Z9JotNupBiC/Vqpq9noJaTeQoj7Ol3vRvdTECAF6bGjisSdWoorZf0aEvHbdrSrDs3dm/BpDjgtBIgpUgMftnyIClH6tgP7OM3tAUkG4/wtFlZbES88lA2Wwkb5vb+mskvrrNRMeo/VCC4uFKbiPN+GKtDfbKZHVi/29nnB3xaUdysUxZiAwG/nqWN21qdcthR5EcKYIoQ63bljof9dUfT41s+tbxiRG6OF9DoIFwM7m41YooEkDINQAwc6Vi4KoRIkxG6vLa0/XKRT2snGWsc51hjwZoD209A5ZO1xuNN4Wm5UYLHArMAtbVxoQ9HDCHubkjUFp8yk4BjDoTjRlWpWR3WiYz+1qFfbuiBvbm2D9zr0FNf5eHCaBNLiqnw9gztyEiU8zOulJRGyvt1UoeQMpOhW51nzMfdrP1uqo8ZwDfyVxZttF8s9UEteYOyDVQdZe3zbKxOWnqegcA84K04WgmDvi6IyQwRy2vk9xnLJkjT9nSRWOYg8ZmB6h5ONz4SldrbchMJl5gZ9/KuRsS3l4nMaV/TLY4Z6R86ZxpDg508u77anSp1ZERU8tlpg7nG8Y/yzR6/VrlbC5vubTx4O8H5uhSal5kWmFmlHjaRFh5r41EaKDtcq1uDYAy1Gq51vB2YGdF5hOqdQAky+nd7dMAm5D/HPK6c5AxhxUE956LCdoRPsyFJ46cKtHOm6UBo5bLSxGwSGaceUJli9RAQFTA3GmglgECM+4MJPctw3QB7LG+h3zCyxgkbq/gv6FgBTs193fqo5FKjE9q9wfcitZJqCIJNamUulkXBv4OARq/+001uy0Nhwv9xV98qiBYqdVsqNNsmasSZIWIuwdncyM9EhuBTN580x1JE8vx9caiW3D8akMIwxLdiIG4u6zsThlDlEOpeZc5vauLALUQmc0SewWJt24W0vxKhixEWu6w1JHRNNOi8HT48G393f/g7+t2MNLPfvpTI5J+7dmpHh31FPsbTYY3mkxGLuZAnHc2dobaoCiV21dwq8L5afUlAHzXQdkpfy2jncgNV6PM9QWCd+BbrQUAjrstHb39VI3DfVXqiRYl97Jc02mm6Sg1y+zqZqXGJlc9T7W3Qgm8VpjnyqZz2xP8Wl3J/r5FaaBGZ45++LX3dfn6uapVX3tHbS28ha5uLlQuC3WThlYZZHO2DqckZu8mvgpy9JLMXXNTKQ0ArnV78up1TTelzm5uFBOXsd3qfDTWL56/sjMA7lx7jboOm235uMuPl5oPZzrsHSupNi124Hoy0cOnz/TR7/91ffS939fFT3+iKmfg+Uyf/vTHCsn7XcyVLyYWc8V5EtIEREWeXdUclRK7X7Gn2V5HLMhmY2pezp2MM6ArLgasKfolzAnn0hLZpYU7ryPPlmajbfWLfcPC3HcRKdxhcUvakbshrBLjwz3KnFI4A3FOJv4KdxPYOTvSUGwW+jhRuSgV3K/+8//xT+/xivsW6/0I3I/A/Qh8RSNwX1C/ooG8f5v7EbgfgfsRuBuB5//Df7Ut1p7i9qme/tb3pHpX5TLX6OVz/et/8b/rWx+9pQcPulrlM81QtgVYa9YUxHV98oufKZsN5G1mGvdfqlkvtY89aLulN5cTrZbmF6X1INPZzz9XMc7UiVt6++kzTSZDFeulqrVIcdXTbDxQOkPdh+KDbCjALhpPNIUjhTSNsRmMS131L9Und9WrGAD68ORE3XpNl69eajkaa3Qz0vX1yJrzb3/jQx0+e1vzrXR+dWV2xR1sPsmEG1xrNbrVNp9r/7Btyqz5aqPnVwN5rZ62jZ5G64r+9S9+Ja/RVuGF1kgzI1bfXaIePXxgdrlcXgAayeitV2vWvAUEpkdEMyAMfctAo8VHzlGAZWESqdmomwUnLHcsf/2A99pqPk91c31jF37UCVUyW2m+rteOAb0tdbC/r8cPH+jJ44cGimGrh4UWIA5jyeWbC2l/cKvxeGyZQKgqBuOpgbrYNaEIJqMTMDVdLLXX21eRl1pg/bzyrckHeEHWzXQ61TJzDU6acLUoULnKVK5TVcqlErP/C+2FNTAKWS8E2JPiTs3swvi+RFHeAcDZolCn3dO/9wd/Rw9PTu3nXkzHmo/6KpdzyzWqBjSPF1ovx8oXI21XqZZZakqJStzVwcOnChttDWZzTecbHe490177iYY3C52/OHeWbKuFpotLa6zhFLvNN3r24Imiim/q8+ubV1qHM629wpp2Sf1YmzLWdu2ZpSb2p2bpS0ZcHCpp0LTxVI08vff0odk/91++0PXzL/T06MjULYDwxlYG6G8AALc035S6ncy18lC7nsoLEmcVusxUIZOpQHXkLKC5CG8AQWgmVyKttpYMucvoItMt02a1NPbykgijMLE8Jy7G2RI1cG7gDn/HQB4DgFF7O5s5WNI0WbBZ3XIh5sFsS1OOA/406jUDN8if5XKMzSpWVyjPafiixrNOEhmwZucYqNttq44F9Faazhc2rzDQIyiy2e4prNZMzPWGPOI0N9VGo9NzGXrYG8ZVPX7rLWvAcamm/9tr1fWLn/5YP/vxD/Xyi185W0RyEVFCLpdKyGBqtx1Y02yaxRdg0M31lVMLJZHlynF9r/baZn2Zr3KzsU7CSAn5hqtSg6sbzcapZa0B4mEHxudGfUmjzsADs18M9dG3f1vtTs+a32R11+s1U4Jg+x1H5DJTwzZmRzcaDFWusEj0TUFp4O8ur9lLqmZnS1YbFresa8t2RIULJLBrnFlTyWz9sIp0dtKWE7tTzloD1snNXOPCbOp2vT+UWTRMNuSsb6yp1fU9daux1UKyAmMUQfS8sVA2y9y7Bh620K6LyzO1r5FUD311qqHaOxAZAIam/qrIrWFpubBY6ZpFt8sxxo3AoRsbbVDGpyvL/rVp52JMrVFlghVTLe6ayvQPdw02A1B2eWYG/9Jk3QHAAfbKKFhKYPVdBu+61DjY6vjf/av63f/iH0jdtj7+p9/X2T/7E1XOh3qWtFVj6hdLrf1SN9eXWs3maqiiVhxZM5CGJR+60sCSvTQgu26AQqJt5CutlBqmCy3M7reiKPGUeJGBcU7Oh62dyzNkzwrrNcunrnc7ava6lnM3GAxUZJk6tYYBGcQJoGAgF9gp8aQCN4hmw7KmsWikIUUeGX9WrSZq1Buajie6fPNGr85emrLrbn4DdNBwZc4A6DGnnfvEyhTxNK5arZatnZubG2fvuQOdcIYwBfAKJQxNaRTArM3fUMEYkoHS8e5hukYzIChnhq0PyBsriGiSNdSo1e17Y9NNdmzQiFXdx345EvmfcRkr9iNzUhiPBnpz/koDbGWxira8RECfUI1Wy7I9+f14NNKbN+da5YC/kBmcQwW8AFQrAPKRIuVLwNlIUbOmJUAlNetgT0m3o4/PXujs6lbDeaqwFujw+ER7+wdq1pqWUTq4udV8Mjd11Xw8s0xrU9EGnilDyGxGDU29hSTW2dtXa/9AN5OJXl/f6mo4UrreKK45FRnjtd9u6aTXVVWlptfXSkdDA0+TWqR8u1aC6iTbKJ4u5c2XTtkKegMRgEgJADWa1zmWmr8GgPkSs2veuVXeKYABgFGK/aYNtJ1SdvmxrEMTWJoaBsWWUxujfuSzWUa1LVRnOYoyvY7de72mQZ5rAvGMfRJgDjBomqnMVvK2vF+gUb7WTb7SDdEARFfQgK2wdgGAnUuCZYOS+WrAAAAwa9opAu9eGxwWTC63A8o816wn5zwudwDwrg44rbKzyrdyZspG99wsX3W1NUvLg5oMAG5QU8q1jg+IpohVrVfVOdjTwXvv2d7y4pNP9PkXL3YW61vli8yAJ8Y4CRN123vq3/YNHHI2k84e10o0GaBLCIAOWDPg3V470d6vy7pTkd0RfAB2MD9wQ2SEEgBg2tpmTeqYGRLAUq1mALDlxK5X6s9menV9q9t0o5THyfNNHDjO5+6V0oOup0bVKff5maMocTmLUU1hXBXOq8XWUyWsqbB9kDNQ5Gxqv9zvUm3WuTvDzYbKFiNbe6hZ27VIp/tdVakdAGXY4FLjTZ3PnoD6lnFwCmAjeZjdgJvr/J6xAxRLcEfBmt5tFpbDyHnGXBB86VX/WsPJTLEf690HD21gzTJa0uCmr/nNWGVaGOEgB1SVIwuQUw345OqWU/Cmq0Ioz/jMfhza/gwADGCJLeua81aJtTnq343m29LygCE2uLuCr1o1tAzfECUvADD7OgpP5oyRzAA9IYJBFIJUwwRlz4YMIzU8X1X2X0geOwAQ8HObJBpnC2Xs2QF7DzbepbN/9jy1Kr6Le9jFQUT2fSBPYKnuCDj1KFKC0nuaaT5faboqNQ8cAHznamHKRtuDOQfsLKB3ZC73Z86K1RWOOwDXqegAc1nEno8KHvtjZ97OsyTWxEhwPAeIgoxJGBnoA0GOWBPuRkno6aibqI5tOfWctQ+YSrY26rvDI737wQd6cHxigOL4+lpKM7MgDzgH9wfyMgf+BqY+xUnJNzeDWZGqCKVVVNEq9rSOKjo6PTHV7/DNpbr1phEJVmmhyXCsw96+kZMy8qUhPxhpwTmm3BE8WNfUDayDIQWzn0NUBniCPOlcryGtOQCYOwXriL2NF2cmU45j+4sSMsuMSMh5EqU82cvOX8S5o3zp3kAdZw8mbgQA+C4KwEgzzkjB4n9M/etcIbYuetqAu00t1qoaaRH6uigyvU5XugY8q0X6O//h39KHH37DwOJ//n/+3zr7/MxcD+xsoYo6zYYSzntENHF2Zs4YSQclM0Q6Z+cPiRKSJdTTRlJVWayMMFvZuvxry49PYgfmEwcBQSeMLE6IM9F8PleapXbW3N/rar/XUbNe1TJF/bs0shYnx6v+RMttrAfPPtAf/b3/WJ89P9MPf/iXOvv8E33nw/f05Kgrb73Q7ZszI9Qy5st8pSn7+honmNAAVtTMabpSzpk43BEWXEG3/79bF5ZrbVbm0FYdAIw7ASm2KKo5Zzz+4D01jg6McFb4Ulqsjew+G2fC8izZFKquMiXzmZpppvpyqXiZq5jNLR8dlyS/Dhl+30gI9AVOjw51dfGKhCHtnXTUPG3r+YvPNL29VW3LmQd3J5c3PV/MjWBCf6LTad150JuTUVqs1OjtKWy2zK3lzXii9smJ5uVWz6+v9cNf/srmaafV1GG3q0cHp8pGcw0vB5oPZkrCmuK4bmerOSTJZlPf/O1v6/f/1t/UYjiQv15pcnutn/75n0nLVCXntGIpv+KI7bi9mNU186LVUpRUzcEK9S2uImRIm+MD4xyERvole5d712w61WK+MIUzdwyIze1my5FEiUpAEW5rFZIBADAEZu5poT0zSBeWU12stFhmOjg+sj0WxXOONT+uG5yzcE9qNZ3yd7lUMV/Y/IUMirsE5+j/7B//5T1ecd9ivR+B+xG4H4GvaATuC+pXNJD3b3M/AvcjcD8CdyOw+Bf/9fb2eqQ0rah3/L66735LUXNP89FMP/v+/6VGtdThcUuHJ10Vi5HZlHFpR8H4/MWZKVnjcKvF+FLp4ExxJVen29I43Wo2LbSZb1QrfF0/P9fiZqK49PXes3eUFwBXS9HRqta4TM+0nM9MGVZLGgqDxGzm8rWnDDtI7DIbVS3LqYazoWaoJb3A8kTJwH1wsK/J7Y1W07H6V9d6/eqN5su19k4f6uDRUyV7x7q6HdhFuRlH6iSBsptzpf1LrRZjtTpkmsUaZ2t98mqoSrOmbaOlmSJ9fH5pFtllXNWsKDSncQXw0air3Wo6JSKABdlOWWpNKGygyailibXMUeIWSiJfW9SdlY2iwAHAqIhpGnNJAfxFHUt3bjaZ6+L8QpPRxMC5brtj3wMlFupXLkgwX1FpPnvySN1WwxQDABmL2Ui3V5d2IaaRBPBCk5+LNxfpxRJDQN/sKclVsizHdKn5PNPx8UNNp+QSbxTGHSXVuim1J7Ohgcjl2jMmPD9HsxqpyGYKvEIH+/WdsgHL1JpZIhWrTPLXCqqBgnqsqJ5Yc282XxrAv15jb1bV6clD/daHH+n0+NQaY/l8qtvLc+WzkVpVT1UfQPtG89GVtqu5gc0bGMRr1B8ttQ5OFTRbmq5Wms5W2us+Uq/xQOObuc4+PdN4ONS6zFVsp/IDkqFcHuGjw1Nrri0mE90OLlUEC21jx7KutR9qtQ5MNWaWmgChsKXLtanQkwaNfrLjSh20avLJn7q91fj1K510uqYeAsymWQFY41VjBY261mGkm2mqrKyo2t63PEqaDijJYK9jmYgNI40Qs8G0BlmgZRmaFTrNe1Oa0dDJYcKn9mxpoIVJzWyx6bykKLWxcY1ia3QvyI4GCKSxCTPag2VPBlxsDSqIBcwzFDyAqnwNAKzZOoaB5S2RfVSr1a3xQBMLq2NIB7QWsDSEGY4iIIloZm01nc+t2RTEVbPq47PAMp9luW7GU7NPTJpttSAdYBONJXDF18ExKl2cAULVaonZbF9fnOvTX/5cP//xDy0buoo9o0cfYWFNEKy32ijye3vO8nw20/C2b4AgALDlrnqlvEZsoB0NZeYoAFmZ5Zpc9XVzfqlshgqeZiWAumcXfqzIopiWKux+X41GS3/wh3+oo8MjTScz/fgnPzYrbAggi3Sm/T3WKo50hebTmW6ur+096cChClsVpVmhAghGrZZlDBaM56owljoMdLNs26l571Q1liW8U/8CJJsC2Oxed7m5O3IAH5omqrNILa0+Wbok6J3li25Vxb458i33sRpUHMjEmPi+YlQc/B3AWhoqqM4so3eX3bfe2tc0sZCMPLWiUK04VCOJLduXOWRWnhXPFFOWe2m5jcw7lIg0/AvlKVb4pTUf78APc5mlEc/X3dlam1LKWUKjXAcA5r+bqSvNRUDpEJU2DWiXB81/BXyqBaFmWI0+Ptbx737T8shufvVC6ctLNbeBWn6ouinIaaxFmqczAy+yyZSprSD2FGPDW0vsuaCGRwFaRZkTxwT3ahmg/irMTpgGFcr1qBK4LFbUgDTuyDYzJXBpzW3y9fxaolqnrQkuAUVuzX7LMPVDq9mofhygiO18qQyyA4ShMLBmLiAWCmLUEjSe9vf3lS+Xlq999sVz1whlX9liJerygLEFL1aFIoBWU/Cu7X3b7bb29vasGX3++rXFAZh9OXaNlinswJmdCNS5TwMIOFzL5XOayoiaRWOf37tM00oFq3mauSiMnTVtWKtqUSwVNquK21V5ACTUVVQUcU21Sk21MDFbydHgVuevzjQaDbTMFvbMGROa58QM1FstyyCdTmcajcbyTHbtVMhJ6LAjMqqrQahG1NBinpkClmfHTlgFiD/cU63X0+fn53p+ca2b8cyAp3qzbrWlUccuMrH1S/MQRX//5tZUWYB8AEI0VS0zmvqnrdp7e/ZKmi29vr3V6+sb9aczywwNE/bCrTk/8LM92NvTfoO837Vm/Vt3TuAZ+7s5ka4VjpfSNDMCBmQwbFmxpzUA2EDSrQKzPd41900R6lAJU/Vajq7L7rXsVFPa/jq/8I6EwVq8Ayc5v6x49pZPST30DAAzwNIyqCsG4jdxPWk0NUcFSXMeRwHqJzbh04VWaa4K4KEfawoAnBW6zteWKVmY4g8Vu2+gBkgKShsDNHnxPzL6bMVjDe2KhBmBA4paPrnLQDYAmL1tBwCbLbYpog1StPlqP/udZTLvjzJyI+GDctjwtJ84ADhRqacPTu2cZk4uzYYpwPrDka4urixKgTUAAL1aujzL/S6uLIc6PDjRLz/+xLm4YDdpSja3p6L8o47Y2Nue4sDf3wSAv4wBMPtcZ4/JxzZSicO8DVw0BTB7DWAagD2NfoBBFP5Y11cqWqxWZtt6O8+1YP/ARrfKmZoFW8ovNooyab8u1al3caBater2x2rdzqRRUlMBeamsKEzqdo6DCEXznPXIGAF7cB7hPJFnc02mA13h2IFqM0AFHOio21YzwDVipc0iVUiMCPMCAlQO8chxhKyC/yYAbKwTaomzf468yD1Hzt0QE8jYtPONr0rk6c2orzRfqhomenJwYkpIiDTM+durW00uBlovcgUAjyhq+busnY3sTIRKjvfmtdysHACBAjcKtAZQsPkPQBwaAA9wOS1WmpalMp6Lz7yWKYN5LkGCFTTq1UA1nBDYtHaqXItutUx11plT17P2sWx1xLy1UJqhaA9QnqFYhizhhXaG4mdDx4cNNHOJqsvZCAVwAzIE5z2e805x7DwDnOtGHASqQwxE5b3EXrXQFOtcv+IUwOZK4tTCd7GnX5K07jKMdyYdthEDilteJ2DjVrkp2Z0Klbrse6XiyFecVM1KnVzl2ZKxZT77ytalNoCIFQhOay3Ic8UdKcCRI9Beo6o6e2dJpnFu59A1+0xS1YcffUvvPHumTr1ud8EU4t18Lh/gZ74wB5SItZjndg5CdQs7YbFaKg+2LsqhstEm9vXe1963SJPb8zfmerJZrixzNZul6jbazp0iL5RzzkbZij2wkSwDd3ZB9Z1EdgaEYMn3iyFyMR5m717a+Zz1w6+8HJa7+8dqsDvzsG9D+kX1CnC6KdY7BfYuf/lOeW0GARDq2K/xc94xSUCrLLMdUNId56gl5CRvClxq+NKKVp6nJQ5Aga9RpdSbPNdlUWrAZ6sG+ug77+p3vv2R9lo9/eLHP9evfvaJJrcjWzfVILL3MyUvhFdiZciRt9zyXXGzoubIPZxNALEhMplqF1W0qSqlOPRUi2MDgfn7AHxMPs44bivgnMwdcKXjo0MjnRJfQ5wCFtKumEr9Sapt3Nbxsw/01//m39ariytTAJ+//EJ/43c+0GEzVjG50eWLX6mehHa/m00zDQaZOh1IajX7GakXBS4F/PgAwLtEEsfp+bXN/7XyCroAACAASURBVB0AbPOBseUM5Fcsbx1lddxr69k3v6ba4Z42cWhW29lqozluWzNnn13VRskqU2U4UDKZqJHlqqEwn6UquHezluJY7b19NZptc1tqNeu6vHiltXK1j9p661vv6LPPP1b/9WtFy5Uau3seNYaxHE9TO6O2OzVzT/JhRXusOU9RvSGvVlfueWb7vPfokcZFoY/PXunPfvKJWt2Gjg72zMXtrYdPNbkd6/LlGw0uB6re9W28QDmTzA/06OkTffTb33ZkiCLXzflr/eTP/0wxzj0QNUt332WaMG/znboXZxeI6WTvcjeCgAMAXMGxKAytftQaTdtLTRXOPXsX2WPq3rJUjYxg6jR7CyQG5pERTJ07EmsPwiPrDHIlz80IK9rq9NEDZXmu/mSk4WT8ZeQKttntbteKJ+BvPpmYxTtq6lazZY5w/9Ef/+Aer7hvsd6PwP0I3I/AVzQC9wX1KxrI+7e5H4H7EbgfgbsR2P70v91ev7rU4GKijZp6/K2/oubD97Xyqrr8yU80G12q0fL15NmxKpuZ8mxql0i/ta/BcGK2ldgax8FGL378A6WDc1MO5n5V01mhbVZqz6/p9sUbTS/7ZrH2zfc/MPut6WyiwfDGLEO5uGEBjY1eq9E2JunWC5XmG83ICKMBWeXCnmu+nCklZ0mBTo5P9PThQ53s95TPxlrNRpoNB7q9udX17UR+Ulfv9Ikev/8tXd4OLZsPi6lm5Gs5vNS8D+gztIxeAOBRutbPnt9qkwQqokQzBXo9Wqh5eKSw1bIMoGmaWgOd/EaYqzRczHyVhg3ZTkFgDXVyQbGzhK1cbmCAkyMF+IkdJ4rfig4P9ncXW5eThM2uVwk0ncwtCxm7OvKf2g3so2nC0+TxdHRyoixLrdnw5PEjHR/0VE8is4CejPo6e/6Z5RJj2AjT17JuDJwAGOLCg7IN2zByHHONJjOzoto7ONVgQCbSWknSM9DPj/j6hQb9vtb5VstFruV8oRjFgb9Ro+Zpf69q4G2t2lYt6cjDIm0119ZbKaqH6h72TKmRLgtNxgtwftWrbR0dP9J7739T1QjVTNfss4spl8oXyqZDs2GthaXG/XMNrl+psklVAgLTvfIiLVeRat1DVXv78ltNDcepIq+huNJUNs7Vv7jRHDtsmjzbhcottqBY5FV01O6ZbeZyNtMUW2kvM5VftdNT0jrVGinJxjPggL+TAvAtpug17TMBAKPWrYUVtcisQpV8daNeNVGZLQ1YRk0LWIOSRNixovibzDVKC5VhXZ39I2skYpeczmdKPGa182gjq4isZpS/6dpTWtDyxlLQ2cKhvgZwA8CRzyWenK2KNe1gMqMOhCFNk3k6m5uygEYKLGneG+VsrZp82YBxWZ/Mz40pFQCsuDFj6Y5yGDWQXZr9wCnQTH21ssYv9nZ1rDOrEAAcAAzojAS81mrr8OSBKc+vhyMDf7FEjetNs+1DAQwADBse0Kjd7WkBGB5F6rRbajcbtm5ePv9Mf/6v/h8Nb66sIYjSY52n1iyqorong6m352yaGc/pzFk4032OfK0CaVMNVEae/CSyDO8kCJUOxnrz2QsNLm6tCQ2gYMBC5MuLQ7Miwz4ShT6gX7e7p7/7R3+kvW7Pcrr/5F/9QPVa1ZSH+XKhnlm9l5ZdiiLz5upaWywzFSingbem91uaSjfudEy9hdVZli9Nab9cOYszA0FoSNAwMwdMVMV3FtAAus7zzwHAOyWIoTc0xMmPJt/QyT3M5tUAU3J+S1NGosqqBigEsFffgSeBrwYNYctEBLx0dn40yBkXA6VXG2vcN4KKmjvwuBH46jYSA7QgBTF36AEFjDVNeeycLRvWs0YhzT5sA7GAtn7NnbvpTgV8p/i9ax5iRQz4+/8HgN3nAwDm+zi1I5+PAQNsrkWhZQ56Uahqp2F1MB3Nrdm9325afQywHKzFils1AzGxq55Ox9acRp2K/Su1PsN6MF2aNSBgrdkoM6/YSwBhsJTE1hUFHqBnWZEPAYLPZwo37B0d4Qbgrgw9lzlPDj3iPUD49VZNVDE0v2dza1C5HLNSKWuimpiyBHvMkMzOGJcMwO9Qpycntq5nk6neYHlp3xN1zcYBwNimbpz9IuoJ6ghEA/anbrfr1kMcW7YpamRrOGcrs3W+y3y0Bu9dduXu1zsA2GwmGQdyJrEIBri2JrSvQFhik9HoyQM4ryWaYXV43FO111Tp4TxAMy1Ut942p5BGVDMAeDzo6+L8lWbTsal+zLJ+Z1nNWLM+eMYQYSBQYCdoOYnk0CJNZ6wAgENICk1Tgtj6ovHHe1GzGnVFraZGaarBLNUsK0xNiSLPFLEeoFjdVJFkGJPTfHV5ZYDzfL7QkrmShHYuACQCkGrv76ne6ZgiEwAYhwosoDdkzTF3aNZjz1pu9OjwwFTAjSjU6OpSRbbQFmlWIKc2T9fyR6nKcersS3f2y0vOHHwGQKS1A0INAN7ZUd7l9FqjekcasQxTnj1A1m8AwK6hvbN4NaXqzv4c4MBQA7YYqr1Tu1kt2BGEaIrWmi0t16VGi4UsWTAmU8/f5aoX2gL0eZHGWaHb+VK3+capDFGmC+AEfaRTvNI8x3J9u1MhIye38TLY14UcW6sWMghYPsoxywF2ALBZQJeyXwHFzUZ6BwK7SojCGIDds3xo1J9NHGWagboAoACTZam3Hz8wMIPmNE39OVas2dIcNuaL3IGOZuZt4ZoW83F6eqKHT97SX/7w3+i23/+y2exUR2Svhkb4uLN5vQPod3Ged/jFl8/iLsPZAMqdoglRtil/sdHFahglMXMq8FWaDbI0L3KtVDGQYUFUAVweam/iKayFqkSBtqCt2FbPV6r5WyNMVONA7VZL9Vpd9Tqvpqq1up0XIXRFcdXl81p+IokdheoQH1j7kB2t/ufm8nP2+oWi0DMVfo0IBqxHAckgOk1nCsutEi80JfBqiXprZxLBPLwDgENqCQGyu/xy+Qq27vvbHs164xkRq8IcjUPdzEe2f9aiWAe1thELcB9gzV+9udbodV8r1PRkcyN9/A2AvVqN7azqMmixIt5oCUGL54dqdKfUxpS8xAJ4uzUAeFI4dXUO2BY4YB4AuAAMClGtBUY4M8IRY2ehqzubYIhNu30asgEK0u3WncMAuhhpCAYQEakX4Q4Ahplh61nsCVgHc7Zz68FIL4DOZIdCPmCtQ+KxeuEsxVFuAmDUg9gySBdpYQSNGbnxu0xwW2OOd3hHydrlZzrBLyRT4yWwju3l23kOEGi53th9kb8A0ANJ9eSo40AUL9Kbm4FuR3Ol1KYgshiFlD1q41xQqE8omnEmqYYVnfYaasXYtq/k41xTAhCRV1zR2+8+05NHDy1GKCfTFcJqmspjv86WqvuBYkMQc1cvQ9/2q1memvXz0iuVbtdKy43efv8dHe7vaZWmdo5cThcGAHM/rQUJ1cpIUcRY2JnEgEmyg5MvQWA+M5EF1J04whnJ2asD/hrRbefSYkce5t9uHwfUco4v2KoTkeEUiwDOlpHKvAHQN5cOF9NgURm798eZh33FSFyUSjbsHWhpR8Zd9i9OOnkBIcwp+4sg1NSraFBudbNe63q90aiy1cLOzZ66B0198P77Oukd6ub8Sm+ev1Y2mRspBSKB/UxEYESBWK7MC/7dzo1Y+XIWQIm/dTbunLEBXdf8APZ5HFHHzm1xZIRSlJxEYZgLkc/9wiqgU/9v1jo5OVK73bTvBUGMvZ5zMXEV8+VGYetIh8++rg++/V0Np6l+9emvdPX6hb73nW+q6a00u36liy9+qUaMm9Va6YK6BYm9bU5e5FRfX1y7fXJHunMAsHOTcP+7y//dKYB3KmBqB0S/tFxrjUPIXkdvfesD1fa7KkJvBwATIVNosShU9QM7U0dYkt9cKewP1YRojZp7lmk5z60Gb6NAjU5Xvb0DO7fVGlW9ev1cs+VM9f2GPvrrv6PPv/hYty/PFC4ytQCAOZdADtqW6g+5F23VaCRGuOPsiNMXyl2/WlVQrWsdBAb89h4+0u18rp98+oX+4qcv9OjpkR48ONJeu6d3n72r0c1Qr754qYvXl+Z64fuREcaIyYHs2O509OTpE3tOxHJcvnqlj3/6Y3Nsi6nVJbEw3C0cmROgHQUu4C+uDjjuULMNCGbi4si0c8WBgIQ7AOdZc6HgXgp5hLlB7jlngCi2exPnUOKrHImV2opzECp1R7xg7XKm5L7FmQngepYu9Ob62l6ctyHmJMR5dTpuj0tTAqTVqtfsLghJHyeof/8fff8er7hvsd6PwP0I3I/AVzQC9wX1KxrI+7e5H4H7EbgfgbsRWPz5P9xOLm81eDPUcLLWs/d+W3vvfKTo4ImK26FuL19Jm4X2e4nieqnlbODyXR8/E8ZP4+FEs+lcDx4c60f/9H/WzRe/NNUe9smzeaHtcqOjpKH+2bmGLy+0TXN9+8MPDSS+7d/oV598bMoZGiE0q7GDa9RRtzorIWyJxllmFmcVLI6O6lquM82zTOuNp8ePHuvk4FCtaqxi7gBgrHHL9UovX11omq7VPnio3/ru9/TmaqCMvBYPUK+iYnarxeha6WyoVqtuyqThotBPP780ZcpcFY3XFQ2WFbVOjlTb68pLXAPeVBlcXLRVTKN4BTsbK+StWeCi/m13uga0YgMMONxt18z+GdBqmc1MzYSFNVbSBvbJ+1IBjA0VbO/+dd8sZC0rbb22nEcuIKePHuvy+sqYr8dHBzo53DelJMAOaupPP/m5WYHSnHvnnWdqwKilsQCAF8amAiZLCdRkPJmqPxprMl2q2thTf7DQeAIjtq56o6mDo44azUg3N1dKp7myeaZ8kUqrXCeHHe31EvkeVk4VdVqHajb27SK3reQOAK4Gevdrb5vCcTKdaz7LtCq2Oj56pK99/Vv68Nu/p6tX53YZOzg8UjEc2iW9SKc66NaV+GsNr1/p9upM23WqbD50mbVRTdOFVG0fqPfwsQ6ePNHNYKzZKNUS9XlKsFVpuVvZMtV8NdOyIGN3Y0q7JuznYqPNslCxLjTbZAo7TXWOH8iv7WmzxSI5Urdet1zi/u2Vbm4uNF9MDAAOIxowG7Ok26/XTEGk6VQ1mpnzhRbjseUAAyLQJCyjUN2Hp7ocT3Uxmmu2qujBk7ctJ5PxytK5wu1a29VS62JpCl0sM2nOpCsA4I0114IoMmXgljmXpy6DKHR5SYD5ZK4C7BwcHpp9Kc05AGAstmgScWHmEmxWvUlioEppDSOn/gVc4GuynWq4YRazNXdBBkyKItVQ3sGwJouYSzwgMGAieV5c0n3fmhWAp83unk4ePtLnZ6/0xctzXQyGCuoNA37r7a6qWHWhTqSRFUSqt9rqD0YGHEIIQGXfaTV0e/VGf/L9f6EvPvmlscdRFGG1TR41FlyAnrV214ANA75WruFO4xiwbRVWtKr6WtOMTUIdHh6ZPdr0dqDzT59reu3UDM6ObCMviRQkicstbbTVaDTttbe3r7/9B39oqp3nn32mH3z/+9b4Z+1BZAn8rf1KHut0MtFoMDBb9MCPLPuRriPN440fyGs2nYXkurD1SGZ0VuQqsFPe2UADvlj+lyGcd67bNEbJywT85RvvkBuHfZpFGqpRZ9bqsmlRGGGbytywRh2NeRqNxdoAkARFaVBRO47VQJ1N4xhVBn0XQA4aWrSpyftlD8AGH6Avx1ZxozYSPMsndaoIA60BA8062zWPk8gzO8e77wsz//8DAN9ZWgM+uc6oy/Iy8JdmJwoSSDCuCWeWbqagovl292c7xSNiiWDX6AYkAigmj3bp1DeHhw1T9K82hY1NXE9M5Yd8arnB9jN3YC6AhSoqFpnNK5Sxy6wwJeIGRSRKumqsMkbFGllOb4ClLerfVWmuF1vLB8VCmUZSYHaC5M/y7GdkeXsVAwWSzVbdKvm4W1MAm7UkSlG+HoVRFGrBGt+s1eq2tBa2hdSvlU5OTtSok4W30bDft/Gj9q1zAASnJAKww47byEvYvwMAp6k6nY4pgAGAATb53pC7linNZAegAfDQwDdbyZ1VN/9uMaxmxYoSkTxXlDKeU9wh7dqgXPQVliiXfcvc3TYSLWNP+09PDQBeZHNdPT8zddteva39Zk8tzgCbjRbTifpXl5bta2cE9l2UUWaNXbE9xTJqbb5VLHoBC0dmK4AWlpimAkbFGe9UIbtsSlRqNBfNqjWMFJNfDtEljhRW60aMGo4nms4WRtDCBr/b7anT6erm5lb9wUDj8URpCoi/s2GnDhIzQY45ZLhtqevxxAC70g8NGEH9b/nOFu8Q6tHxoY66HbPH7V+80XIx13bLHixTqceLldSfaTNeOJUvABGZ4zb/HdiNm4UBwJWKQiNMuK+xZ2P2wS5jlVKB2svULihCjTRyZ7N+19LeKdAguKEMy9dWTyBIEH9xl3PIZwC4ANABKMTZwABgrKkTCHu+UqxLc4zuifXwNZgvdTPLNAZ4MAEtFQMAmHXmwBTAtwLgwQBglwkL2cPZ5APtmS3Hl/n1UQUg0VPV8wwAhqASmQoYINcp3lhTJh42ZwVnMb0FBFpvDCBrkoVbj9SJfEWQXoq13np0ZOQvajmEJuYV5AmIAJeXYyts1NF6Qpaty/VlLB6//a5+8vNfajKZGPDHnxeMwdYRToiTcNXqSyPRLwF1no/led6B8TiIUH/tuWKSUxrABm5p+ZJ8BgN/neIXQD1brTWeo8SWAItNkcmub+SnUD4qVxSQ1GkcGzLOcyhLKWWh9jodU5dxloX4gCLLYgogVgTkjmPV7p5JkS9N4YXSF/tnGE5ludJkOtaLV89tfEJvq6pfUbdWVRtFNbEXjM26VA1iFU16AOAdQOW4TRAALAjVgFf74XCSYN/bkM0cmRMPxFDWPWQ4Ml0BhEfFwuZlEkRmg4q2PKk17JwBWNF/eav1HPU9ez1A284ul7xtMsEBbXcAsM1FAyVxm3DKZBTQRo/jPFVuTbk6W20docEIf8YdtH8nCSdDsc/PEyWWyw6pkP2B/dJcGsxNwe2b/J49hyJrYAbPx/JRIUFA4Fo7sIM9ZuPquuXHGihWWC3YCaad/TZkGQBfzhPFxtYBZxXAb/4MS2oUnBEK3GKlOaTbjbQEgIVxtlM5Go74G5049mCfsxR7oNVT1JGo+dk/S2XFxsgHfEyLVPakWuDp6+8/1f7hgVYbTx9//kLnN2Nl1Gty1QHScTlar11+NuA+FEnuf6tSjw+a6tYCxduNApS1fGbm4EZqd+vqddpq1+pGpkJlju2sv1qrQm574FtObYV7lJEGfAP3x/OZKtXIyFwQV4aLhXoHPR0eHajbamo8GCodT23/x83D31Rc/i7ALO+9g8UBrIm+IC6ElZ0tsQ6e25kYRygWNM+SmntniWxElF3kB+RCAOQ4SewuxD7N2R5VJACpEbqIoVlBNEa17mo2anBU8Sa2ZW/BxQfyB+QBAym/RCodwQYlO2rPILRnhLPQkmfvh7rdrHWZr3W1XGsECSepqKxVtK1W7FyN/XWv3tJymmrDngSBwR0vnetK6JmbSsXU3i7Kg+oO2W+T5Tb/mGfcqzhjz3D94nzJ15kMlCiZWK1GXQ3u9HnmziLLQvlKatZDMEBH4dmW6u337O5OfYVQzp2GMTBnjq2v5tFTA4CPnr5vLkkvX73U9ZuX+u433laYTzS5fKGb558oNJ8lzpayiIggqsr3Yzu3TsbjX5OSdmdyBwC7/d7Oo8w3y//dKbrNtt6z/QsAGLVv46CnZx9+XcleW0VQMcIg2eKzBXEfEMRjNeNAYZEpvTg3ALhdrNXZSN4sVTbJjMCOm1FUq+vw6FgHR4dmSfz85ecazAeK2lX9zr/9Xb1+/VzD1y8VTGeCnMkcpKZATru5GVmtSOLAokPYyznb+GEsH5Jysy2iaVJ6GQcHuhyN9LPPXugXX9zovQ+e6fT0ULWornfffk+T4VRnX5zp7PlLHR+emisB7lPcZSDkccakX/Hwwan1R3Ame/PyTEdEXkB0sbujK/pGTsStYjazM7KdH3dZ53cZwLiWcf/FHWAywwqcCKDEgFcUvxa7tYF8y9pL1Wm1lURVI1Gg1r8jVfC9nHW3C4dgzTinHSzrt3r61jOrC68uLnR2fmW1vhJWrJfRbDeN6MoZw9yPqlV1W06Nzb387/3xn9zjFfct1vsRuB+B+xH4ikbgvqB+RQN5/zb3I3A/AvcjcDcC//If/v4WS9KyDBTWeqq1T7X/6Os6fPx1VRtdFfOpJv1LTfqv1WtX1KijivO0rFRU3zvUelNRka/VbLf0F//kHyvvX+v9r3+g6sOn+uKLM92cvdZBlEizhV7+8mNdfPFcbz18aM1m7HGff/Fc1aSq2SRTsSjU4kIi3xqtWDtOl6k25M55G238tY4edDTP5potsIIM9Pazt3XQ6xq7fHD5WmU6UeJvjUF8cz3Q5c1MftzWN779e+qPFwZKcUgnNwhV6XR4pVW+ULvVMOuy28lCvzx7o/nW03i91bT0pUbbrHu3cWIWSUcPTjRbzLVcpqrXEoU+1q5LzacTs6FCPXF8fKyT04cGZp2/eWP/7eigq3fffqLNKtPrly/06Se/0NHRofb2ekqSml1EAL7p2E4sh6jUbDzVdDgxRisMZUCQap085J4DjOZzA+H2e231Oi11mlyEIr344jO9enmu2TTVBx880dHhvql/uTDx6zxdmkUvl/rb/sAa3RkX7O6pZvPSXps1zGBPR0ewjesaDfsqVxWts5UK8rW00vF+S60GObITaxRFQUP1ek/tdk/rbYYvpZKqr0dPTqxBgPVhmpJ/F+np43f07rsfqHdwomKx1HKRqiDjaplpOZsojDwdPzzS9M0LTQcXymZ9yxvuXwNsr1SrQRTYV/vggdrHD1Q/PNRNf6B0nmoxnOr8+ZlZtVr2pSl+UMaSkbxRzfc1ve2bOoIGJODpi6sb1Q8O9c6HHyls9kwdHYeR9psNTYa3evniC52dfaHh+EZ7RyieePbYJgaKy9IA4F4QQfvXhjwimOv5UhPUCNu1vFqs2v6e+otcN/OlZoWnk6fvyI+q1qhBJTAf3Wo5GxsATK6eKX02nlaVUJgt03jF1pnm2Gq5cJa+pkBwuZOAQWb3DbgQhNYkNYu5XWMC0JJLL2pGgBFs6cx+kKzgNY1FbOk8Y91PplNrVAPmYgeJFSrqShod2JxjvbxdFaauM3vzErVgYUzzVqtt6ncvSswaNGm09avPn+vV5bWmsNr3D0z9m9SbRrwgKxMA12zQG02bk2CB9bqzlD49PrJ5Dvj7pz/4l8pnE1XpCaOkBz7AEpb12ewQPGqNpK0pIMiNcqpE7P1Sf2PAAlaZND+QNGEBvZosNL4aGLhCBqtlyyWJkkZDzXZHne6e9vcP7HVyeKy/9lf/iq4vLvTTf/Mjff6rT5yrQDU2wHE4uNZiNjHlOQpwVL+o+gGA/QosfHI0d+og7GJRhJEdyHwpybpaKcO2nfzI0P0sgMCWzeiRD1uK7OyIxi75xduK8qywRqA7KLt8PYAhm/c761QaGw4ORsHnVIP8XTK9UXFgMYlgsobd3p16CIAK5UwQmrMBSivWDwqcGBAe22gsJzcbedgOYptMs5f+tVkzu8YYnWMaZbD9mS/87KiAAUQRmrPWABdMGbNrqW6tw+5+Tpj9d4CwNaHdFzqr7p0ig09uahdTybkXShQs/1FC+agvsegEQKyG6u7XtUalDqgIyMzXJKHK2FceVqyBTw4go4oKuswLZ+UMOEvjOahoBeiJZWGvq0wbU5I+ffttQ3BuLq40vuprv94xi1max1iOoqQHAB7SYCKrECIDoGHFU4u8Np6DHxoYS4M3Jf8Pm0Qa99hsAwbTOCMDl2YUud04MtBARl2LIm2+sLWMuob8XhrOLnfQqYUBjK35Bbi82ZjSjzVkymNqF5m/kGMsu9o4FPYyR15TobtxjiOXKYgdsTlFQDIw0Ibn7ms53yiEtFLxtco3KqNI61qkslNT7+lDdU73DeS5vbjQ9OW5NM9UrQROBdxoqtNoqBaHtn9Oh0PNxhOrTUZgiWleBpY1DlkCkgRIQ6fdMZUlyrn5fGLqEiwPeZnKDhDALDdRZDn1BwAyDdtao+VerZZa7a7m2VI3g6Eub/oGADZwJOigumlafaQJCblmPkutXpGvzPoF7ah1mpbFCsg/wqmB5jzkIHJb16xKWQ165623dHqwZyq30e210snYlJQg79TUB+09RfNcy9e3KqeFqftM8R4GZju7xTWCtbB2yj+UXeQ/01A3wsauwYr1+516cckPa8pyuE0uk9JAEVMebl2jmffcZTuj6uF9ANr8yBEJqEn8mtQSq/eobQDjUVWXKKoSLP9XmtGMJ7fSj1RWQg13APCwkFaAhgbusi+RGRyYmo28vRw7Vuaw55nKD0DQQOANBtOlEXVMaWb2vS7bHAAdBwPAX9SlvCCwuK8BqABM5YjlGr1rz5FhgGyqFakdVnTcqCkGNJ1mevvRAV7+tiYABmiio6Rn7UACodlM3bDMSwg3jB0Kfy+w/EDmpAEDu/oHaHGn+PvSOt1crwEVnaLahHI7Io+rcTtQwQrbxtwjAB2BniCrBLWqKliK+4EW2JhmS4tTWGSOHAMJgHWBO0EldOpzfmXwvgT0IBLY/k8OcKxuu60mrh9YKwO6orYFoGe/ASgICEXHVQZFMx4SgKjkmzoFKsQ0zouvXr8w9w4cO+rMr1Whhwd7auESskjlFSv3fOBFQdgyy3iXo8kKsRxNy150al9AF6R4oRI7K5DJ6ye7mAHAUcansrG9npoEEaJaekZabAAG1Ju6eHWh6xe32sxzcxGBnGBgAJ+iXJsFNupQxs2BixurD84O2cFpBqmZ7b3LpAT8xCIa0DRnDqDMBljwpZzzVBAoA03yPCVRZIRMQDBqKyAiD5xzKuAszwEiD+c/Ps+ycJnaKw4zPAAAIABJREFUxYYzQa58XVht55zCfhJgx21EKRf3wHPg94wldQJAH5JqALhB9jSEL1SbuHyw5xk5whEMcJHJy4omGZarToFrezBqPfD3u8++sxWmdvMyu1uemdmoVjRHDZ0DALtpAgmgGkIwk77x9fdUqzU1mqX65PMzzXKeWaCVF2iS5cos6xOb6NgAHW1yizsJyrUOGon2apGauHZsN1plWI5zvuKs6HJjOZe2d6RNznM4A2zzwsBwww7XgF+ci7Gz3xjhDqUmynFehTlsrK2+Npt1O/cwbqiA08nUxhxHjQjb7DtLWVSnrB/2GDMDwM4W+H9r+zL2xbyP5fxC9rzLDua2GwSK+KyQGYhoEXGwgLiAxc7m3nH4HNTM90QNzN7OGd7iXDjnM++WS5vLEMN4MT+5E1DjecataqRNDomAs0CoZVlRuq1ooYom8nRVYM2/Un9VKoXclQTaxhVtQ0dAjI0oEGhblAq2WLEHNg+ZOuV2Zc+aHGpqAM5eZEwDxpMVXMxSbTmnWoC5s8xmHEwdbuw9aupa3/ntb+kbX3vXnuP/8b/+LxbzwgAwFvOcsyPZ1RWLjlqtXfRCp9uw5wkAjKp4OhprkZd6/PVv68k3fkdh+0ClH+n6+lpX5y/UjUpF+UTF8EKzq5dm98+ZlDM0I70uAeBlxFwcQzgj8VzcHuRqOPckQHsAT54LILSRusLQiHpEdeDuslgVMB/VPT3S8dtPVD/oWgbwyttqQvRSRqwTCu9czVqsqCw0OHuu1iLTwdZTD5V/32WW0xPgZ1AQ6unb7+jh48fmcDSajjQtZmyAevrhe5rNBhqfv1R6/trWCnco1L6QeV+8uNB8nlpsSq9Xd2QkCAFVDKg91dodVdsdeUlN6XZrZ5db4jWypbl8VKtNxVFdjx+9ZfOKOISPf/mJOu2e3XH4M0hf89nMzoiQIiCvfFmfcNNY5Y6cgvvALobIERa2yljPIdkduIitXF2xOU1Odalmp6PZItWLs9dapFtVE1/tds1IjAdEAJWch2fmAkWNhSBjpCFU+zugmblk2ynE7B2o76I7HJnxwaOHGs1nOju/1OcvrhVWXY3jwtHuJWrVqzrd3zPnlny+IybaEdLTf/pPfn6PV9y3WO9H4H4E7kfgKxqB+4L6FQ3k/dvcj8D9CNyPwN0I/Hd//3ibr0r5UUNHj97S3vEz7Z2+o/0H7+jgwVumfJz1r3Tz+nOtshsdnbTV3Ktrupyr1umYoiPPnIfnFz/8odm6nT56qgff/WuaDkYaPj/ThgzW8Ugvf/lznX/6qY7Ii4tjUxOmi6Uqpa/RgAzgXE1yTFG81KqW3Zmuc/k1Mjy5oEunjw9UVjYaT+fGZN3r7plaoR6HSicDRdtciedAhtFwojcXE6V5RXvHJ3hIW04qeS1Hx4caDi40GlxqPgVwQ6maaFlu9eK6r/FqqwXZq2QRVxsa5oU2QWgWsw+fPNJ0PjV2N2pnlA/cqLHNBACmqdvr7en4+ETHDx6ZDSBK0HajquPDPa0KmLBv9Orlc+31umq1WorjxFSWAMAwxLF/trxQexWWuZvO5ipydGOeklbHmosAmljNkgHcatSseYeFHzmWE2uWZzo8bKvTbptyhU4JtklYGU4XC7POvOn3tUS9EjflJz1FSU/lNtF8RhOEy1WiONrq6uJcp4cPrKE/Gw61yRfqthKzgN6sZ9bw8D3Gd19HxyeapxOtN6nixNPpcdcsr2lYrFHGeZGO9k91cvxQ9Xrbmn/5ItNysXCK6nxpTaP9w65uXz3XYnKrPMNyfKJh/8psiA/2T9XrPVYlbKhSbShotS33DevrwdWlbt+cW/YZQBMASK3VsYbPFmXAZqViPleAOgxAbi09f9NX+/iRPvy9v6Lm4aFrytLMz3NNBjd6/fK5Xr8+03Q+VGuvqb3Dnvb2Opa35uW5qffa5HWNJ1rP53QPTBXLXFmQ1wv41WppXKzVT1caZVsdPHyqsNYye0IypdNxX4vJUMsF4CsNZBpszP+65MfywkQVU3xIy8VM2w0ALQ0Ll32KtSl2aXfNedeodCoue/m+NbBR96IOp5EImAvwAxoCIEwjg7ykxQIbUqeWRHnOmjV4bqdScQ0TVJYw+j0D99J0YQAjwC2NQDLqyLwsyoq+eHWuPkoKVdTa31drb88aCkmtbrbPFZrLQWS21ePJ3IzVsJ6meXZ8eGCWhjeX5/rBP/9nGl6/kbcuzLrNWOTYmxt7vWdqaGvzkxtlaslC2Wal+WapeWVjVtCopoIAG+2VKsVGPraH/bEpkVBG0OShsd7odNTp7anT3deD04c6OTq27N9vf+c7evnZp/rJn/5rvT57brnStQiga6vB7YUBwFh6o9CnIQKpBYtTGPLYyplFImBQvAOAy41maWpq8RUAH3lYm7Ux9s3i1hRjnsIgMjvpVba2hiBzF3o61tWsiTsAGNiXxrkzSnWWpy5T2IEfO1dGZ+VIc5EmPCCwfv1CFQy4gUoKcBKbb2zeUduRIYz6t02GMHblEFSy1c4O0OJVDVRizdNTuwNA6Bs7AJgnRLN7B3YAbJtCcZdbx8+KdMg5slmOsGG7KLUotzvVIgAQoJTrxKICdvPTbLOxXw58p/zhZ6GhqlJZIK0T8s4CbZeon8k0lil6IAGhEC8S38Bga8qzCAGJC2eFTS4kFn5TMn2JpqxHSjpNUzPGzYaevPWWfd7L1xe6fX2p/XpbydZXLJSJLjCRJtftZKaXl7daU0BQfamivbCihKZZFJv6zjJUMxSUpNVuzf7O5ghKwjhSQnNtl2FGE7VWxWWiYgAwykazWETNCFDhfMRtPVvTa+dheJeFZmAwJBJqA2plQD96gyhL+ZzOhdXsxp0w282jO3UEALDr7bpMU9rVloNslnsVzBgU73UVHvUUHvcU77e10trWSdYfKh6nwtLBK9Zq1Bra63bVwX0gDDUe9jW+HWg+mdqeCLgJ4AgotUBdhKLeJrWvVhswMhRWmJPJyBTDYUyTPXQfxLroTqIOAQFbTcbIMjETl3uKWhCiFQ3IyTzVcDoz1QkZzIw5DUqeIXUW4kJeAPxC4liYcgSFdkiudC22nNAMIMtqoW82yYBK/LjU1CdPHmuv0zInhVH/RuU6N9AbMHc67KvtRQonS21uxgoyCC/Mc2xxPcsXdPmaMrU5gA7rFcW8y8nmWWD9inXszrUfAJpGJ+p/e+bOkpQ1ZqphUwbfqZrcSZHPSP2AWIKC1erKLgeYxjJOIRALaMySkwsAjAKYGjabzR3IRu0DAE5zXc+WusmlnPmymx8AGXcAME1YyAQu39YzNZetTTs/oCYmasO3sxeuKj7RG6w/CCt3FtDUMnImdxbQXwLAplgHUC61qrB3kEO7VbKVZf8esJ75mnStR0dtCTIOhCmsogNquFvDjBETnecBcGoADASTTakptcz8T3f6wB1p5U7R/2vlr8vnvPv3XXylKUztz0yltAtgteeCohLwF8CNHF8A0ERbSB3bigN/03yn2DaJoIGpht5BomHDtt9DgnBrwcbCrDid+rdVr6vbbppSFZDdlQm+3qnEgpj5H5vlL4os1MGoKQHHHWCMam6gyzcv9eL5r7ScTxRscUrxFGzWOoWsiOU+oDyKVBhAzMGCPc0zoMlqlClv1wYE+5FvxAPOMtsNylfOCqGRYAwAxgra3BI2VlNyHjZ7A0SwRa58sVSz3VWj3dHgZqjBq1utZkvb77Ms/zLHnGIXxp7NcT4I8w0iG/vJnSL7S+vXnfMESmPGlhqEsj8vWd9OPbsiwxQbWz/UnPMIpAlqfeJyLAHSjZzDeoMwB2lBFTXrAMRsolj05kZWAJQE/C3IzSRqgHUDsQJyGEp8ft2NwR1BKoh9Ixbyoi5sl7m8fK0QIizzljq9cyNgPngh+4uveba2ewIvAJUdh+BLK2HbxsxC3SmdyTrdsD6xHMdKOscG1pEZUAlDEGR9knP69tNTs3edzDO9vLjRclNxAHAl0IyzK3suJA6s+QPfHHFwdUoqW/Wqodqhr5rHemXO5Hb+g4BHBAmgOWrHRhV3mrUjJwLgFrmNjQHlEB9jVKoAtYxvYZsb+ynziT2MMxj/QCKA4GDkmXyldZpblrqdlwDNGUOICL6rifyDuhKCFe9rWF0Q2PfjXGng7GqjbOcYYcRMHAL4HvYeLsfXAEcDp3a12E7eWD278xqkAQOAUUoznyD82H7Lhutyq5cl1h1EvqytdvHzNuNY6yU59igaY62DyJyuBuuNLtOlLouNhptSC8YGQDP0VPoQBnHRYHWiJEf9zD4TmqU5oCvjhP34hsrkQ86pmC18s5Yo8QOtsc9Oc20z3GJc3od9PiO4OXKbnWuLUr/7O9/Shx98zVzCAIBnk7HdMZqNmjLO6XPy09fa70amDOaO2mjW1Wi1LLucO9t0NFJe+nr7/2XvzX4ku+40se9G3LhL3NgzItfK2rirRVJqqXu6Z9oeeGDDmFfDf4hf/GYYMMZjYDBP/jcMeAzbGA9s2NPoxa1ubRQliqRYxWJVVuWescfdlzC+79yg5HnmY5aQKBUrKzLi3HN+55zft330J3j8/R9j6/UUOzOd3mF+ewGvDJFMz5HcvkG+uEbAedJy1HtgrUuzLZK0FBDP8wGfg4k84Jwximr+XM93axDbkGJF0nNI0m2JQLJiLFCeoeG7mDw8weHThwjGQ+avIN4WOleQrJPnhmzFEtesMpTLBZrTGXpJjkGxRWsZoZmSkGcIKax9dFWaHB2KzMN6UthbVF4DgwcThJsZotsrlHdXcKrcgNt1nMjt7UygNs+LzDre0NmGexudDyxbsRV+rw+LEVisWZwLzaapZXKtZwyQj4ODB+h2+yLAffLJp2g1W7AbLW1mSciMZhItXOXihuFGAD13NfYrovVKZ8mAblYkeYksxdpIDmCi31n3Scym5HtLggCJUI6raKPb6QKf/faZwNq27yAIPJ2XacPM/ZmuVoww4VnV2KQbcN+cbZjBbQBg7acC9LcC7rk3co8c7+/jenqLV+fXuLxdozt0dHfgGY/v4/hghI8/eAcfvf8enn3+W1ydX+iMQEet/+pv39zjFfct1vsRuB+B+xH4jkbgvqB+RwN5/zL3I3A/AvcjsBuBf/VPg22cVbDcNsYPHuPw4TsYHz3GwclTPH3vj8SYTlZzzK7OcHb2OfaPBjg4GaK0UmUlsnkim8ikwOJyjqqwMBgf4ehHf4o2AZb5DOuzV5i/foVXn/8Gly+eo+/7KKhmZbad20YcFljcrZCEOQKHmWNU4wJpmSHbFrC7zKZpwm43cXJ6gP6wL1bzV89eqFHdoeVypw2rSNBxyM6uxKJnA/viYobrmw3C1MJwPJI932A0wsHxAaZTWvpeKtt2tQjRHQRotV3cRRmmcYbQspG2fCQNZoqF7A5jfHSEydGBGKZRvFHeEZuQbFQQoGBOLJuB7aAjEPjk4WNdEGll5TtkouZI441A53CzwqDfVcYqATay4tnUprLk4pyWl5HYq7TEYjN/NZsL1F3TurnlqxnH5m4SR2Kkdqgw9RyBKwSBqZikSnlny2tyiz1d/ti8Fss8LzCdz0HjVto/F80uBnsP0Gr1MJuFpqHikDQf4uL1S7z75B34LQeLu1tkmyW6bRudNlWjGVbLFRpND4PBAR48fIS72Q2SbA3H2WLY4+WajSRafVFN6CLwu+i02Wik5allgG6xoNuo2LCxtuh2PMzvrlCkoZTTq+UU69UcvW4PD0/fxmDwAMtNCbo927TT3Za4vDjDxdnXiFdzWQRzLhCAmxyeqo1CdW0ZhxDfl3lZtLcsWzi/izA5eRs/+LO/QOeAILixH13eXCNaLXB9+RpX1+cI4zXcrouDkwM8fPhAuaZlGMNKEnhFiXg6FwBsV6Wsi+MkxGK9xDLaoBkECCsLs6TA7aZEZ+9ImcPtbl8X5TxcIeRnXEz1XNmvajg+WkEfsD1YtgE9pBKIjQKYTSXl7UqSYsAZAsFkdvNyy+bFzgmO38tGgDIIi6K2guO8NE2NnQKYQD1tsfj9tFol4ECAhI3eb4G4bYWu78Ml8Ml811ZT64KNryYV81RBlVuskwzT5QYXtwtZnlFlwSYDwdUOlUa9nqyqd+pmAq7rTYyystQkJUFiRHvUlo1os8RP/uovcfb8S2TrJfa6PqySkDJjkF34gwkcryOlLJ87FfKraINlssEyjRDTSYDWYy4tvB2Tp8bGM7OnFms4li01hcDnbgfDyQR7+wdoB5xvD3F8eITJ3hgffPgRnv3mU3zy//4t7i7PYZXUZ5ewqgyrxR3SaKPnx5xu5aCyoFmCblDSNYGNYqoJPBeVYyOpSoR0OyBgw4Yq8Wu+C+a00dqbNuX5Vs02qSWkmKJ8T36pdUYrG4QG9Cm2xtZYqoU/UC3tzAB3v/NZEvQhyLfLBDRZbKYxzHnB7+E+wNYYASZmd/VaNsa+g0nbh091e5KgjFKpjOiILDts9krY0JLY0gBL3wLANkfCZC2z8WfZzPNi3p0BVdQcFHJN+2djy615V9tRkiTDX+yRN5kNSVWvwE2jZNKc579l40tW1lu02FRtbJE50Bcb14RnaEXXpro5J9BeSi3ODHg78A04QiJGnMIlUcrIaFG2HVyvMuVv9vY8WJ6jBjgVwPtHh2pw317f4u7iGkO3I1VrGy04W6rRIhFV5psI1/O1MiM53zi+vUZl1NetlpRifH9sjrEhzM9H5aqa01S1eq4Bc/TF3xrfAgcEgNmQYvNXuC9Vm/Xc4J9l/6wBNpbJHCs1w2iHnNH2mc1GquiNF60shvkcZBWsxFM1O6l6MzatRvVLO1CqhsuMgATdERzVoKiqkLRsjN5+jP7TU7jHY4RliqvLc2yub9GKEhxtHTTWMaokQ2/YR7/fl727VeSY3d5gNVsIyOHcNBm3TWyVNU8QlJ+Pf7a098qCPs+w3qw0N0ikaNEqloqmWiUu+3Q2duvPyj2WeXFsAss5wW4JbNP6EzCB2jq3ZUgVbO67LlougRwXUZpitlzgdjbFgg4lnPfKH3foP42m3xYhZrEJ9b6pxKTyazDow3OpWM5U37pdH48fnGAQtHH27BnS2zm2dyvY8xg+++si4TB/lBbAhvggBVINHnG+k7ghS9Ba9c/FKIID1aWyqSVYb1SnO4XZt1ah5iVrnNz8H1lFayJxvdUgeg1QEiBx2r4BxdkwZgUiSOzYAkRlx1lbQJeNFuZJjqsoxUVcYSNrYlMfCHiRICF7VVkZUzFtrIsL1nM+Y2Vicj+vZOnNOUmokLauBHG5hlSnCK6zVolYwdesAZuamMCCRwC4bDDz3QDAVN63LWDg0kaaltpbTHptEYmMjTrH1Njuc1HJNljO55yLxhlBAPB2izXXU21f/W3zorZzr3djQ6IQGeH3ds8G9DWkLQWM1HXTlEWjMJY9NIF6ujFw7coq00KUl2qeRwnz1+mKYUhfspuVC8OOKaBFbOqJspz5/ZnmYK/ji3TRJ9GB+74IAYZYAal/Pdi0Zm95InYRCO7vTQQocy0EnUDnhdViijdnz/G7z36B1d21FJzcVRkzMGy72As8DHl20EEmV7YqowjUqCfQTLt6NtwJDJDyWIMcFh00KsYW1Ipkrivaprq0ROZjofKxRErUn3U1L5AtNrKg9YOuCGfxOsbyYop8HaNRWgKRRIaREpu1gmckM2ZGcU4gzpAntAX9wfWR+4/iJ2rwQGuLatAaWJAa3GoishoCN8OiUJ4wgVOLDg8EHammricB56lr0U2kDVfKNZIvqPIXpUufjbbFrN/c6Ys4gUV1Z1GiyS+9UQOu8d9YLYLZtu4pqqW0t80KOCSLcE0QiJOSXz68AlgYO5KkldSPVKvKLpVLf6f65ZzhV235byyvqdQn8LiVhTSVvzz2cAwdtyYIck9OCuyPO7LnDtMCd8sQadVAhqa+SIqzHJIM+EVAieecFI08RafVkD1726rgFDk8Wg4T/LW26LhNdHzeMQzxhURGMsB4niX4zYgec54xubr8bzswSJEYVEhzvvOBsp7atMivEBdGUaszBMEkEjPomJDxfmlIeLy7qQYys5QxKrmJZOD+Kltv2RvTrYDK2IaIbbw3E/zlz+NYcF/nmlVsh3JKDVmT75FxLOakYshXoobouZUi1KoOMQOVEUIEyywgzFOEeWL2KRV9urwYtyPGMtCFhgrP3HExrypcxCleLla4yoENny3lmVTpqzZxPvGz1udCBcCTDEhbYUZkEADmvkIwjdElmZxf2p6NjueoD8BoBwKYVlqgmfH9kgRsiCirMDZ8BbqEFBUePjjC40en6HU6+PSTX4ogNh728cF778DuBXj+1Uu8/volArmPGCt92m4Px0M5F/CsEq5WyLdNPP3ox3jy4Y9hd0dYhBFm8ylWsxvY6Qqz18+wvjxDtZ5JJct7NsH8qrQQJTxzk0BqVNg75TvPtLvIC+6Drk/3KKG3IpRy7vCezedJoHZDNytGpgQ+jh6f4vDJQ/jDnoD1TZEKAObn59meRCqL4LlVioiUnV/CWW7QTXIEUY5mUqBMOb+YRW5jsLcnNSyJRr1RH63AhUXy0riHMJyjXN3BCZew0tDUM5IzSO7jvZB3Yu51/YHUwPycJuKlIQcmr9tVFAaz47eMw+gEaHo+FpsYUcIK6MEP+jg+OdV8/fkvfqmeDhW3dK/ZLNfqXXSDAL1eF5twI1Ccu81iMcNqsRA5g3no3LspBtgRVElMNwQMEoDoIuXoIsHzhd/t6mx9fjnFZ799jqBjy4WNQDPPfG1mB6s28mpPhw4T+0DnJf53zjOdIQj61upfrn85PslFyhXxhHb9zP69up0izisEfVfnXLoykRxzuN/Hj3/wffyjH3yMX/3i53j19QuE67VA6P/2lzRPv/91PwL3I3A/Avcj8F2MwH1B/S5G8f417kfgfgTuR+APRuBf/8X+lsqBlGrXlofe+BBHJw/x9tvv4cd//COp7iraGIULfPa7X8HvNHF8MsThSR+//vXPcX15jjyhvVYbVeGj0z3EwckT5LYjFehep43t7BYvPv0lXn72a9yefQOXCqokQavpIGj3sZiFWM1CFGmFjteTPTQb5NPFFHmD1rm0oQIsBzg63se7770Lvx3giy+/ElBKpMBYTVUYBr4ACuaa7Y/2cHczw7Pn1/jiyzWOH7YxmvR1cZocHuB2eo3zi0tcXU2Vc9gfemgP2ijdNm43CeZ5iSUzgPIK8ySF2+vj+PEjeG0fYbRBmoRSnDWsCh1moop9bC7KVELQJnKwN9HFkEBq27UxvaU97EIZoQSN2fyl/WarRfZtQ6DJarHC2avXAnuZYXMwmchmS1mIt3e4vJ4iZJaSH6hRxmxEAr/9bqAcYK9lY388pOER1uulGsFsIjBPTMoKKi9ajr4IENBitIKNpttDafcR9A/QaPhYLEI1S7DNkGUbzG+vlAFFEIgWzWWyQce30e+56HVd3N7coNF0MR4f48nbb+P86gJRskarRfuxENsyUUOn7QUCKmQ7R1uyoCNrMSogytxkIdHKjEooMsnJ3jcgI7BYTJGmMcbjfTx98j4aVh8XVwuskxKd4R7iPMbXzz/HyxdfwKpSeGyuUAG85bx9ylYw8iRCGi3h01IwI+hM9jHzptt48OSP8NGP/wxbvyGAn9bPiysC0BEW81vMpjdYRSs0gxb2j/bx6MkjjPp9ZYQl8wVA4GW+QBmGangejIeyRuNcvpnewfY95E0Xi3SLi2UKq91HZ7SP/t5YRAArTwQAL+6upRSXq2nLk0q4ahLwYXOBgGyzVv+axtD19a0UOmzG8BkbJXCuLyqVlDNGFdru4ktlB+dBo2FsoGtQR9aBAg92mVYWPK+2nM4LgaNqs/LSnmXKXPNdR4ADG8hhuBYYTdUMG3mrJMP1dImX59dYxgqvhBswa7NdN4w72BuP8fjxE3RoL9buoDccYbkKkVIdZLcEBHXaAQLmDDaAT/7hJ/jtJz/D7PI19vvMCc2MxVizhfZgH353gBbJEcxCXcwxXcwwXS2wiDdS/za8FhxmNpMwQPVfnKKIM2wWGzX4CLxxPbJOHD14gP2jY+VXPjh+gMODQ4wHA7z18CF+9bOf4uc/+TvEq4XysKs8RsVnllFdnSDnF5WxUthQSUXFHTMHaeu9A4BbAqRpO5iwSUllD5WDbOzT+r6qpAymtepqzYzGrZq5srqLmXNMNQozdZl9VgsbaZ+6JYveWL4KrKh/l41y3cWWQlPZvkaCpiZv/dz5D3Z2afwnyoCtgRW2cfp2A0d+Cw+GA3QaW9hZgm0USoWkRiubvwYrlU2zQQzV7xNhhqQJ2Qnv3l+tAN6BKvorNjmpPiKow6aOVCLGglw5enwqxCWMLFUfy+SwGURl1/wRgF1bGBN1tphr17IQ066v3YTf9tF2fTilhTiM1cBvMCO320ZsFQizGHkUopsTRGZDt4Ft28fr21jPaHIUSOlIANj2mEPdhd/pYLMOsZ6v0LFdeLDhw4ZbWpjfTQ35piwQUalA1XKTlQmwoky5pRxrfiQ+U1lgi4hDFYJRgxNUbbktZa6yQduwjcU2swY9x5X6IVyxfrCB1lTd4eALXKJVbrutRjX3Av5/zlNTK6hypjKWecWmyU2LcM6HWlRnwC42skkOKwpsa7tsNpt95r4y9zepYOUWht02orLAjJ+17+H0Rx9i9N5TNEYdvD5/g7PPv0R0foVR2cBTrwc7zpT7e/DwgexdaYtIS2Q6TuRRqj2CgmmOC5c8t6e8IvBM4KIpO2E28QicUQEcxZHmBIFpuohUPEfIOripRiUt1GmhSktKAsH83Jw3HBeCbmzsStlHNR+BUNmcWrIDpBrbDQJ0un30R2PVvbvFDFe3N7hdzBCzRkqlacMmoNPpSt12fnUNnzbT3a6cTgg6JSSnJJEyPB8/OcVf/Pmf4cnxET79yd9dXao+AAAgAElEQVTj1a8/R3h2A2eRoWvVBBwpr2lhbH4nXEhb0ibBeiN+rO2bf18ApIY0WIDAGmmQVesNoM99gll5Ut2LnVFnaZto729tb2UFa/yhDbhBEKNlo2rZyO2m7NGpCGTGLPcYgvYEUGnznDdaWJalbEbP4hwzGmxwrttUYNloKmOTVumGzKFxrwgAc1+TgavWPdczawh/5+GtSqnMM3mUhqgCnTP5RccSY3NrABRZ3aoYbWERKGQdUF6wscFn873bAvquhYBAEgkGxVZnMM4NAeasbzUsY/IvOSepzq30eUKqR7lGdp2LOsvclF5Tq0TO2UW378BgFTFD9JBFea00lqOHMmlrvg9rUMuGRUcAugQUJcI0k+2z7MyphHZop12D1rt8asMRM1wxqcT5LmidnKLfY5ZhR6S1ju+pQb+zRraabMI7IqFtGVnRdPW72xng6NFTbLJMe5rteSJZWlWOm/Nv8Kuf/D+4efONyIK08GVsAx0ORrTQHA3QIeBCi1XmM+alCGkGKKOajgBwJlKf7F09qiRtIY8FWTMESDn3qO4noUsg91bEgZQkUAHAJbabWBbQnK9SLmcVolu6tMRiH3CfY03gOmRNpgjQOElw/JlN+fv9U/Ovfqb8nVEHsgUXWG4IKEbFWas3eVaugFVWIhQRpkTETGnLZANnvF9xz6filZnGdXZ8l/sRAUJONak6zQRWpAMzv0nEIzjKvyOpjkpgEtmEUHGu7AgOxkKD95EuFce8N+SlyEwkOPD7SbqSQwj3ZJcEw5buQ7Q859mYYJEAOq57FRZDnmI9ZP2hSp/507R+j3KeVziOJhPedUji47mNqtESZZrBaRnyCb+H4AoBYH0xqqXZkm1+y/cEyBCS4tmqWeUY+q7OHU6RwUoieNst2kzo4Xq1LfTars4XIolxLqDSs3FFrmGOco3ik/DB2sQzMfc47ik8w8rKmC4IDeOs0aAV9loAPM+FVIuzxpI0SCCuzHPVFP6ikwMVqIxfIfhL4sC3RAEBqMaSmz+DNfY/BIA5uHLxqV01dGfkfl+WcuLZ5QwbENjUd9UcfgapgTOdGThvGCexyVKsU4KPMoo39aq05ELChcE7hdPtYQXgMk3wahPhm0WEGaNJWHqY7Sy3GZOlYW2pAOajNyb6JoGjzuRWvaJTEd8/609OvhPcFuDbDQR2CwFdvXiWoYsK3Wr0Gma98Szj+W20SH5mhE2SmsiZoI3VciFC8/feewf//J//59j/83+En/2f/w5/8z/9G7x5s6AT8re1rD9q4+Bggo7nKXonTHM8+t7HeOcHfypy+3S9wXRGAPgaxeoGNy9/h8X5GfLlAl0SC1w6Hpjc3zBK9YxIgtB+WHOeOBw7wg7/I89gsklndA6BcJ4BWy09R96rGeXC9er3Ojh+/BCT02M4nbaIW3Q349l+sYqw2sRw6GAUtNButzTX04tLNGZL+JsEnThHuYh0T9G5hOrZXkfnB7qNuIEPrxfAH/VEXo7jJaxkiaAIgXQjC2jOx8ViIUelnQr2YDwRaYExNSR7REmqvgCjb9r9vvaVLe9DQQC/38NiHSNMWN88bKIMD5++BTdo41e//rXcxrrtAB0vwC3B60bT3NuCNpI0gdfxtS6nszusl0ud6QkAZ5tIdYwfi2O1JmmW64AEWYvOTq6yxakCDro9Ee3enN/i1atLTPZ7CALf2OlrPTDSgecCoyo289cQKqRUl9uIIZhqWTBKgWCz2KpNRXx0B328evMGlzdTbNj3CWyR7egOQBeS5ZrEeAvvPHmEH3z/A2UaT29ukESRPtO/+GR5j1fcd1nvR+B+BO5H4DsagfuC+h0N5P3L3I/A/Qjcj8BuBP71P3m0bXg+EjRxsQrRagc4Oj7Ge++9ix9++CGG3UAWeUkS4vXVGeJ8g37fxrvvHuHf/9//FudnL9XsH48fwPEOcXjyPp6+/7GaAVISbdao5re4+upLzF+/xPr6Epv5TAoeqn99N0C4zrBZxijTrVShe3tjZexeTW9QskHnN5BsmYuZ4ulbp/jge+/L5vHV2Ws8f/Y1ViuT80ebqHGvizZZyRZwuDeW2ur12R0+++0N+sMGOoM2ensD7B8fY7le4vLmFtfXc3QD2snRWrmH4dEp7uIUr2dLvJ6tZNnLDODeZIKDBye64LJhS2s2tlGpECP4SvYxrRfVoCSblGx6NoWUlehg1GOW7FTKTTZsg7aPbqdjmL+NBtabSGxcAr+3N7SNXmFvMMTJ0RHaVHsVBaZ3U7x6c4Ew3QoAJos8XK+QZ7x8+co2HvW7ODwYa0zm86lUyWo7yk6O2bkdNRmpdiMATAVmw3YRZg2sEiqlhiiqBm5vpsogo72vx4YA1QdRZPJ7UCJoWeh3PIxHPezvD3F+fq5W9GiPwOhbeHX+GmG8gefRujZHlqykSg5cT1k9BGb5mUa8dLE5xfeYFxh0AmU+0vorTWKpUAh6GWvBBcqqwGBAi+3H2FZt3E5D0B/86NEj3E2v8ersOa6uXqGBXKoHNmzSKEM3GKoBTGC5yiNsq0yNDTZEqspDt/cIp08/xKN33sMyWeH65gLrxR0s5gYzlzVaYbVeYLFZINjrozvqY7g3kjJ0cTPF/Ooa+XyJKopQRSGcbYnxoCdLweVqjqubKzHV4baxyi2cL1MklotgtI/uaKwmomdT1bGWDTSYqSsFDPPvfDXJii1tF8m6dzSHdhaNV9e3IgNQhcDG2Y7lrbwq9asNoEe2M/NE1Uhic5gKBs5VNduojs50Oeaf2Tijeo7NLQImBEVoYyflBFVRWSqrPQHIhswvZXGUJAiZcdZsiTF+MVvjm+uVFCFU8rhUV9KOtQHZkk/GYzx9620cHBxisn+AkwcPZQ/IizaVr7Rk5eWdJIte28PrF8/w6U//Dq+efa7Gjcdmb1XIctrtjuF3hwKXySqfzqcCZajAZh4XlZBk4xN8ofqYzT+CZawT8+lcTWhamTGXfDSe4OT0IQ6PT6RGZv7vg+MTPDw+gd9s4pOf/gN++6tfyk48j9bI2SyMN6jKRM+OzQg1AjnnCGKUVBRZBgCmrTMzrageJ9BBu1M2uh0bbjeA3wsEkrNRyow6Wt5fXd8hjjI1pJTvmlBxTICjBd/xkCem4UHlT27lKFmYqUAR0mAZl+QaBJGSRGqSP+hm80+1ZSgxMZM9bHIkBcISmKRzwxYYtJp40PHwaDxChw1pZpZGIZpS3FdSJ/OVBQDvEBI+/28BYKMar/u1de5lrTaWas2qFS47C3faxxvEhM3FOgK4VgCbZiLnp+zJhSyb71G2KRv0BFgbW9nHcv41XdrKlmh22yZHkmsKNmJmuZZb5ctynmy2CTYpcwZjdEtLKiv9LN/D9TxRU2gy6WC5Wcv6k2oMi3abgS8iBsedmXe0PXSZHVg1sLybGiUhLQOpmpLCzRZwvryewWtScWQA8CI1GcgtNr532avM/bZt7I33BAaz0RhGIcqiJgcQFJFDQGYAcRIM6PFAdwgqHGonCNpKM3eNAB7rBZvhUgeLXEL7ZwMAc02o60hwv1bfCgCmVSb1g8z8pP1tWWmf8Gi7qwDMSntb0rQQMXvwZIzDj95Ha3+EeR7jxbNnWL98g8Z0hWEOHFAhnZVqfB+9+1QZhpv1Equ7O2zTVGo15oUKs6MyWVbUFrKMuXsudaDICoI5Bojh3CWARBIRY8EJSqbME7Vp10jFTwt+y4VH0IHAqpE71ap0AwDztTgqVPHEVHVxalEtzgxJp1WreNsY7u3LVWMZrqUCnq0X2KSJrOel5Ge9djyRYti1bjqeQHm+Rszvy9gsJnEmw2gyxI8+/ghPT05w+fwFXv/6c2xeXsNepOgLgDCEHn4mqtVFGmEtp8qKBAkjZjTKfvXojRpYVuYCGQx4QwMBkj84Fmyacg4QAOcv82eq8A3JYgd61XCyAWLV+DcqU45tTtWT00RUmnESwMgTUkJ1J1WGDRTNFtaWhZuyxEvmKycGCKN9OC04raSQlTX7+tzzuX4FjMhCnzngJJcYMMKzG8pNbjDnncCC7JhrC3vld0P5kxobkc3q+lfruTh+NkkBXAO1Alj526xvvo39viuAzOKc4jjwBFQYxSSxpFqLpyKjuqv3uRWol1JBSACxhnpZM1SVvmXgGAW99uYaBN6pgY1Sl4CkUd8S/DX2mJbUUCSbcO8guYAqvYyW8lSXUh1GsoZIPZbOoqYZTktwA3yL5FM7StPVw7hUFyLnjQYd7A06On8xfoN2uTxjsI7Zji/VL0lohJp4AoTXRe/gGN/74Z8griAFckmng34PZRbj4uXv8NO//Le4fvUMJd1y+EwsEkNK9D0HJ3t9ndep+CcAzIx0U1/MnOJnzrJUDXoCwMxXVRaxxdx7ggLGFpTZwARi+KylVrcqJA2THUwigVdaWM6X2ESR3AKYW5rNNyg2KRjWy5+lzF8SMWjbW+9Zcok3gtpvCVQ7ALh21K7PPVR41kQqzvg6T5jzleynnJm4eSE71YigNkmNLq13aRXO/16oRtO+n2cPgote01HsAues1uSWM4sAsPlc/JwkBcnKmApWqgKlBOY8pCqUCrpKYDiLAWs6XSWaeQWXdbqk6t0S8YH3ApELqBIkgZBW7YUl1b4iaOqMcAMAGyYVCTCsIRkB4Caz31kjCQBvEafGdcTmXuAa4EXjYzTtdeY6LbIt2U1HxVbK4ZQLwHFlaU4iFfcBzU8Ciigx9D30uObzFIgNAEylftAo0d7mGHXbiqng5xHZleSPOvtde5sIcebz8qxtAGBjcW0AfEnA9X77VFZawPX8RuRZU1tM9i/np2szV5lncKOq5D5KJe8uH5YFlyRNnp95xiQ5xACJDdVU44hgVK/cY/hvZamuQmsytwnysyZHUVSTVsz5h3VGYGy9nnkWp3OSrK2VnezpbBOSPJWa86JioemmiwZsKqzpktHp4fVqiZfrEG/iFLPC5P4yyoLbN1Ev/RxFhFRwbCrjST5tyaJejiEiD3DPrZ1YGgTumCVOkNrU4zadSepc9gbJYRnv6hxHSwpeAqgkepLAyi1qGZpMZ1+1mesVePzwBH/xF3+Oj/7L/wJnv/gZfvq//O/45S+fwaGHOQkInMt2Q+4ZtJ3m3h7lOQ4ev4OnH/4xnnzv+3KTiGKS8m6wvj7D9Tdf4fbsFTa3U3Rpld4i0bWlfY+5vimdoaiqr91P5KjBsw0V5cxyZs3fuTzoGZI5Yma5ssOZX8unSXvyfheT4yN0hj25Y/D58NzE3ZbxEWGUISkyHD0+xsHRBFaRIr68xPZujtYyRDfMEV1PkYexzo5xUqE77CLotaU0XoURnI6P0fEE44cniKIFrGyJXoPkCd73tiL40RGJEVhxlCOKMjw43hPAzz4A5yRBb77nluejOxopvoIEFe4zPK/Q2r2oSLDr4PxmisnxMYJ+D28uLzGdTtEn6T3o4uzZC93luU58z1XPhGA1SWFREskdibblHu+TdH+QCpfkFk4PrlXjfsF5yPnKDGAS8Ry/jfPLS9zeTZGkOQ7292X7zfXLeyzjS0iIYP2jo9iOMME1QHc1rXHdDVj3jcJeluvsRTQaaDNyJOjgV599Kdcq1gC/20RWlQK63bYny/L1OhEhbDwI4DT5Oc0Zij/3X/7iXgF832G9H4H7Ebgfge9qBO4B4O9qJO9f534E7kfgfgTqEfiXf/bWlof9wm5hmuToDPqY7O/h5HgfD0+OcHIwgWVVmM5ukW4LlFUC162wv+fiZz/5G8xurnVxmhw8wvjkj7D/4H2MTx6j6njY3N1g/eYM0cU5rp9/hfXFBeLpLVZ3t7oUeGyyN3mJdhCuY2Qxs2o89PtDrMINbuZT5f/aXQ+bPFFj9cHpEU4fnqLT7WK1WePN+Tk267UO3gSieAFmM492iMwaJqy1WUV48+YOeZHCciy0ewH2T46VzXM7W+D2biYAmId9t9PD4ZO3ZdH7erbA+WKNxLLRCDro0kJ6PEaap0ip8itSNWaqIsOg18V4NBQww/wZASdqSJdq9FGZ9eThKbI4FLjJDBxe5Glvu8sAJog3my+kHEvJhI5C9LsdTPZGYvBSITObzvD1izOs4xItt61LDS0RN6u5FMW07iMYvTeqrbDCFWIyyJWbSfAvFXieZlRHJWoWENhig3UZVegfvIWD4ycSvXz22WfKNGYjkIoQqrluzs+UtUwAmJefQcfH3rCPo4N9nF+8kUxgOB7j+PQhXr05V9PN81vodKkOXUp923ZaOBzvAUUma8BB4KPLhg9Biu0WhyfHiBdzNf7Jfid4rrwuNjn5WXhRa/cQdPaQFw7CqITjBTh9dIq76Q1uZ1dYredSZjP7iuqPcBVSyCylqt2gypWWurFsnmkraNtdTMZv4+DwLfTHB1gmS1zfnEt9JmiBCj/mrxUJojRCd38Pfq8rpvTJg1PlU84urmT/bFHREq7RLDNMhl10ez5WqxkuLt7ItpJg7qa0cbkpsMwAt7+Hdn+kRuSw68Fh8zINkSehwFrmysF2kRRGXFfSJpMXZ9m/sdm1xWoToUFlMBspykrkWjU2VwKi6txUNm3U0FKjiUpe2p4SBDBqIY4x/6btM5O4rQYWO6DqrbIhuVMKS2FpcoPZ8mCDjzZjbGqRRT5frxEzc2ud4noZ43Kdq0FDVRd/b7m0DW/o5wyHA+zX2bqnDx/h/e99X5+RWYardWgyt8gDcR30gzbSzRKf/eLv8dVvfokqWaPvt0R2IPjT8Ptw2l2BLLSwni7nmK+W2MQh0sLkfDOzMOh1ZS/NRhvXahhGuLudan2wVdn2fPR7AxweneDg8FiKieFwhLefvoUPP/geppcX+OQf/h5ff/FbuMw+XsyQhUtZlVdFDOkGDcquhjyB37wkKAXlTRN8EUlml6Mn5dJWQEor8NDud9AdDaUcYD4c80fpVnB5eYv1MsS2KAUENbc2nKYDv+UjjRI15QgAV7ZRALFpbKxuTZarFHAEg/m/GgAW2LoT40rZZ9SBVF7xSwAw1w1VoMwPrIA938HpsIvTYR8eFTnRBohDZekyS5ggMG2Ed/GVOw89NnQJyLFhYgBgc7Rn1iDZ+Po5BCYIntTqJDZf1cRkD5U5rRSh1wCX43A+1Zm2taVxixbfzLylrSLVT1T3SIGUo0wTKeMICFNx3STITpBPgE4TSUirSGbwerLnpQVkksewtgV8gdLM2a5QeS1ZXbLxRNeFxXKphqAUUWxiWTb8blvZZFLQUnlVEhxtIFqupdIlGEuL4VUay3KSI7G8WyjPns0sfu6Mi56Zb3yOtR0rnyldKB6cnsq6crVa4er6Wo1lNpupDlJ2IgHbGqgN8xxux0e330W331NzWgoV1hfmnNfKCGOxzblhbCZZP/nzBUIIACYoVFvNs4HL9i9ViTW5hIrMdsMGd3U2T6mYRS9A83AP9tMTtI7GCFHh4vYG1y/PYN0t4a+pcCnRzy2BvE7bw+jthwDBxM1a+4Cy2ndWp+ya0vKfez0B9IQgtqO1RUW0mugStVPdwTzCWrVm1WpT4WsmN5E2q2zk8Yt/Zk4cG/y7dUtw1WRCVgKB2aCk7I95kbICl9WqLdtE7vUkazDvfc19Po0RMj+Wim3WAAJxfhuj/UPVJ6o3+VpUgadVprkWsn40KpyeHOF4tIfkdobN2RWq6wWcVYZ+00Ua5VovtmsJgKFVKs8d2zQz+ZR11qVUjHQoIRhBILQGKaVubjSQcl4Sc+Fa5Gep1XAmpqGhbGDmcnPNsm4bVR3Xocm6NCpSU98479OGhajZkN13bjw9TWZ0ZtT4bJ6XLQeRbeN2u8XzTYjr1IBILb+pNceMSIt2y1vIUUIEEQGuVDYbEguLAB+pT2IYm/MkUND+Wo16Y6VOtxA27s2jN7VOKrg/8O+l6pjWwXQdaRAUEsmFOaXAoO3geBwYi12q/mUVbvI4WYOkBKvXjJwS5JRirPtF6BFxYGe/b6rrt9tBrQ0UACwVUi3n4/qu9wuSGfR39d+baAA+bGOznXC9EZCg8nJL8I1zj/XagPpcF3zmPO8wt51fGgst3brOUkFNjJIUhzzFZBhgLADY11gyk5oQtrKZXZIVfBQNB3HZQNlqA3Qv2T/Bux//CCGtf3Oq5JvoDEaIozVeP/8cP/+r/wM3r1/C3mbo+S00KC3NMrTpnNAPcDKZyL64TDIB7dw3BPLzJwuYoIOGyWIl4MkNpdlwYLcC2ZVSFUabY4KFvweAtzUAzLnRQAAbs7spZosl4jRFP+gipy30mtmyhWrkt4QWhZ7Xmdo7btQfsB52z9Bku5p9qBZUmz21dk9hDeGako0v1WiWhUUcY0Pwnp+j7SFmRmhRYEHVKOd0izamtsnjVG4l92qjLNcXJ16dM0ugjOcnr+3oufK+Q3KMIXnUNtD8XkYj1AQuOQMQ+K22IjkwA7jmShlwWawREi2Y42wL/N3ZQPMlWRYFcDVJbvhDALiBiE5COWuk4QrxI1Lpa2zaCYSa+rFtMq4kMRnJJMOB/9YAwCQ1gA4zqq8ufAIu3MtJQkWFvueiRyV4ScVzAqcs4cGAv11kmNB5Q8reEmmaaL7szgIk4pmjBgEfs2+btWfOHVRv19Cr7qWD4VBjcnl7rdcia4ZECgJa3Ct81xPwxFq5CUOEMckFmZ4f92Q+d+OsYs7P/PcGjKJTB8nRhmzFQRVRhpOpVpATzNQvgcXMoSUgWv831iFZEhv3Hj4S/pnETbrZ8Fzo+yRHUBheCCSz5DzD8xTXFLmyPirfR9Jq4cV0jtdhgtuiRNoCCoGTBCU551hPGwJx+VCpeiSxmQCwATnrfHmRRMwz51XDbnKszLmB+xFrdJdnLs4hXizzrQBansF4qKPtM9XgJLeSnBUxkop1i5sHyR/Yioj+5NEDfPyf/EfIZ1Oc/eYzfPnFC513d/m8prST2GWj127pDZGgcvj0HTz54Hs6T9MtJg0XuHn1DOdff4nb168RThfwtQc62G5tZFSlp5mymnmvkHsMjwQ6hlrw6OLEuzRJsHxMdXY03QgIYhP4FUGrrivMLvcDH4O9EWzPEbGNZE8S8hg1YbdckVpuFjOcvvsYJ4+PRThcvHqF+PwK1nSBcdFAdHWHfBPpfWw2BbqDjmKr+HNJEPV57z85RG+fbiRzVOkCfiNC4FoCXEkSJKGY/YYkyRU1dXI8qQmwCZKYNtCG+MkHSneTNjN1qcBlri7B6pIkhTbQ7OPyboHOaISAkVxFjpcvX4rE1W8HOH/+DbZZbkBeknFJSqFLjTYckgeKmlRhIhrkOMMa1KQ7QB1ToTsd7a6pvDXrg64rXz1/pfN2u+3i4OBAzglcv+z/RJuNcV1SlInsHb4lO7uOcbLa7ds8A/P/cx9WDjDPPcoAb+Dz372S0pj9Ioc2AyREt32pkbnOeeYkARplirbbFPneJ/nasvA//PzuHq+477Dej8D9CNyPwHc0AvcF9TsayPuXuR+B+xG4H4HdCPx3f/7+VsxV5og1bRydnmBvPEC34+oC/+j0CGWZ4eXZS3QHPbTbDlpNZiCtcPb1M+RxgiDoYTh5iIff/3P09x+TsonGuIN0fovVyxe4+90zXP7uKyzfvEEyJYt1A5+XH14AtxYGvSGiKEHEy01pIeh0sY4SLDYb+IMe/L2+7KzOr6+UD9ztddCmSsF3EcahuUwQxKIdMq1jNxG2zBFkvl5AS2TaASW4uLwVK7rVdrB3uI+80cR8vcHddCYVDO/dtGkcnz7GIitxF6VYFhW84Z7yZd1eF04QIM0TY9eYk1nLi3KB4aCL8XCoCwAVyZv1RnZgVG2wAzPZ28PHH35fDbm7m2ucvzpT9jBBpf39QwwGQ1xcXWM6m+nyyUsNc4MJ/BJ85QW012nLwunZs28wX6VS7fpeW+rg1WoO0ArK5oXLqCXZPGELkRcVjhEvy2QB03J6E0Z6fyfHJ7LCjdJCAPCHf/LP8MGHP5ZK6G/++i/xzYuvpQLb6w/x+MExXvzuN7i9eIltHuFw1FfuVr/Twd5whJvba/CyS1Usc1PfXN7oORJ0G++PsNmslH9M5c7R3hDII+SbJbzmFm02Y7cF3KaFR++8jXy5RDSfq6nBZ06GchwnYkuThU6raap+04KtoaZsrcbjIdbhClESIiMo1WxgMdsgWseyoVxeT+HazEduoNWiAiETKEglSbezh0H3Adr+CM2Wh3ibYL1aII3WaBa5lEAErtigYKPMG/bhcE4EHfSHewhp0Xs7RXg7wzaOkC3nQJFgf6+PyaSP9XKK12cv9PlopRhVLdwlFm7DghRjOJ2emh6H4wFGNQi8mt8i3GyMqq3lImNeXbGVooRWiGQ4E8zlmJQV5y+zgU3jlAx0NrD4mgTIZFv7B9ZXUsoUJATEunyzccVGr+zwHAc9WkH2uwLR4yjUpVoNDTUejWKYzSGqzws20Jlb6rmyQYuSDFfTGeabGNNNjllcYlVS7evo8k8rPo/KXdfkN5EcwefHNfDgwSm+/9EP0O4OSZ1HlOayPy4IeDQaCDxHeW/Pf/spvvjkp5hdnmHcM+pxZnWWto9tyzO2mBlryBqbOELCNVDR7tYXA77T6arpxoYC12iYJLi5m2K9Zj2p4Ls+Auai702wf3iC3nCM3mCE733wAf7sx3+CX//sZ/jk73+C18+/gmdVWM9updwG1eUEgKmK5XypJbBqdjL7l8+PQDCdDamaZPOdTVXOKyoUq1xWjASB+5M97B3sYzQZw/F9XN/d4dlXX+Py/AoRm9dSdBC8cuFSmVUDwFIIOWyk7BTABD+prjIACgFgafNqAFhgKZt5ahibfL8d+EtLP46PAAViOmkp5c1e28PpXh+HzHyk+jdco5FE6NBykfOkrBATzKmBoh3uIgCYIA1teAlK1EQEZdXSqo2NP5IE2Cz+1r6N0KzJoOb30HaTrTjbpjNAU01JugLIxg1bzV8qK2mRmgj0zxcAACAASURBVLUaauoQ4EHKvMQUAZu01RZhGKPpu3Vji/WgiZwZdVvaFrrwqIyltXeZKcuY2ZAZgUCCQI6RRXLPoZUwiSkcJ6ryUnDv2MLvs+kXmCZTVqDFNUAVZMSc8wBsSBGQmIVrNcbZkEri1OS41yrePEnlYGAURLVUkPauvo/jByci8xAAPjt7pb9PaQtekAxFMJP1n/OsQliUCPoB9jinxmPVhzCKsN6ssd5sBKCICKCMVVr212Bb/QwMCEEijGmoCQjUPOGEMlmish4tS/g2zwhNpCRWoIJ/vI/uW6donhxgXtESfoqri0vktMcOcwRhAWeTop3XTqeBh85TZqP3tQeuGC3AnL0klc0pFdUN2nHX6sYsy9WUZr+PuX2ca+wXypaytjM2inY5+f6BNadRNwkokxKW1upO3eQ2+YyqeQTndT4wyjfZ+nLNcGxJqCEZhoCJ8lm3yunMylzALklmtGikPS6/r+n62D9+gIoTiopX2nhvC+Sss2Uqy9HZeib1a5eNzU0KL8rhrTP4YYm+7SHZZCKt2F4TGQEe1jGuJareSMghkUJqM2PNaQDgGhyqQUcChwmVfbQ/rtVqer4CTwmy8czETGgShHaWs0Y9I7WOcuUNCGxMhI2Sd20BdPoniMCxFxBL7KVSGiaqloOk5eAOW3y1WuM2B3Ku4zbPLB1s4wxVnGKb51K8y3CU75HKzdrGeZdJzrxe5mVTWUqQgXu7ascuv3i3Xv7DEPTdMqpthXPlg5YCPWUVXQA938XROEBKwpm8KYGMc0uKXfNZDEfCNI+VIVvH7EoNzTiP2nlD+7DBegyQIyXZTo1Yz8dvnRd2r8v5yppsQAeqAwnaS8VGAJhEFL4OCYckNpQVUjovCDci+GjAIZ43HQHAxlWAs5YgsI4hdBUgaEOL2pRkNQ+TQYChAOCtCDMN5s1KSenCsl0UVgtx1YQV9IH2AO7oAMdvv49VXmGRFkjRxGB8gDBc4ez5F/jV3/17LK4v0PWa2BsEOjcSALZRChR6dHQkpSuBWDI4aBHMecgPInVWwTE3+efKniZoSXWs2zGZ38ZSQrar/JwmO3qLVEpEumM04FdN3PJsvZjLMYExJtl8jWwVKntYls3G1ds8mxowNRGl3Hvq/FX9vQFUDU7/+4iFXVERRsov1RQDAtLdgY4BqyRSBnDGz+s5yG0bIQlAWYYNIwE4n3aTyMDJhogjsh3BqFpFzvdbmFnleJzzrPUNKXpJ/lC+aj3n9Kz5OgQ4WB9K46Agm3SpxA1obdTF5jUJYjktV+rT3+cAG2U5x5tgEC3kSWCTWrTZwDrJEZIAwNe3AY/ACVXb/PwiOJjzTc7vlU0yz6jcm5hdTfUvldsGIJLqz3VEVGIcDDO+W9tKZwsCwC5BuTyDQ1AyT9Hephg0ShwOu2i7RtnLMysBIeOQw/iT0oA/2gdKzReRIuuoC7N8DfGFd6p+r6fRuL27k6qQexv3eubE8rnKNUeWv5buUQSAwyQSqYtrRREtIq7x3GVIU4KYRWQz5DjDNDBZvxxzrXGOAxXZBh3+NqfYAFdmjyVRhy+0m2dmnVDBSWAqEejOOkOiTpHxffN9MiecYHuFvOUgtBq4zTOcrULc5CXWHBrXkt0v9yoCXDxfGpt948YiNXadKb6bYXKX4H7BOmLxZ9GZgfOwULYrazfPgwHPaRwO7jkCgG2tVwK8HCda15M80PLMPkpiJs+ldGxhbbatLdqtJh4eH6IfeMqFvr2+QRjy3GfIRty90pQOGMyEtuB3PNjdHjqTQzx46y2cPnmIXj8QSfP86y9w8eIZ5ldXyDexiF8Ef4vCQpqR+MRseN4sCWYbZxpTkyy0O55UqnRdIEWGkR9UrMuO3ub9J6lJBs63kSQtp4Wg21Hh5dmaz9jrtEVC7XYH6HUHeHl5juHJBJOHBwLTb1+8wPzlGcrrKU5bbeR3c2TrDbZ5hSgq4POc1A/gKc6jlKPRYH+szN68DJGnM2zzGSbjDtarJZZ0SrMsuY7x/MB739HBAZazBeazNWKeL3qu7mdUFXOtT46OlbvLtbkINyhZOZo9WPYAyyiH5Xvq0XQGPRHGCbwGLQfTNxcC+6mY53mcaykqMqmeqbLl8yrSDBXv9y26NZkoE7oQcBLxXMlsZbqqcG3QMYV3NT6JL373SmfX8bgrAJg7Hdc81yXJ7lTEy8GGPQ/eK/gcd24JrL3iyPB+RmKKIS3v9lr+3DjL8friTs+q1TYZ83y+vKfphCQ3iiayJMZ6MdfaIKGBfRjf8/Cvfn57j1fct1jvR+B+BO5H4DsagfuC+h0N5P3L3I/A/Qjcj8BuBP77f/ajrblwmoDGd955C0cn++h0XGyiFfYP96R2ffXyG3SpnN0bIXBtRPNbLO5oU9tAp7eHyclbGH/8j+H0xyiWczRaKeNKkS3muPnkN3jz2y9w/fwFwptb9DxPTfUsS3RIpwUsL68EgIusQK8/QJwWWCcZuuMxOpMx1lmKl6/fYLlc6RLaH3ZxdHooQMf1PTiOh4bVxPX5DZa6KIXI12vZghFUm4x6+PKr32G2XKG0m+gMuyhbLpZRitu7hYARx2/BpSVo0BMAnLc8eHsTnL77PprMZ3Vp39iUBTBB3jSN0LRMg3TY72HQ60klenN9rTzcxXqNbr+vRvL+ZIIf/eAH6AUBri8u8OVvv8DXz59jbzTGycmpFJBxkmK9CXU5Y4M/iUNdkFsNWn5tMRr0sNms8fXXL3Fzt0GWEQQxYG+R0Xa20OWX3ysQOGijywxm5o6FG4G/tDfj5YcXKCoL//iPfyQl2HSxxiax8OSDP8V73/+hwNOf/ezv8MkvfgGn4eCDt9/DP/mzP8WnP/9bnH39OfJwLkUH2dFUK9CSmKxcP3Ax2OvDCzq4na6wSUo1vY8ePkaSxsiSCH7Lwn6/DSsLkS7Jap6hWSRobXMBwaeHB8jjGNuiQLfDTOixbLnCKDHtNYsZt0BaUHnkwvXbsqm2tqnmcUSFNu1CWx6ur5cKLGs3Xbx5/gweLePaTbS8LZx2C6soRFJUONg/xTZ3kMVboyKzaRnVBHgJXczVQCVpgco7WkHF2KLV6aIzGsOyHTUHaM8V3k71/eHsFshiHB+McHIyxmpxi2+efYmA9n9bC/HWwXLr4WKZIGFrtsXMsyYeHIxwPBmi67dw9eYlVquFGPJN5u6xiUM2v0WrZ0/Pk6A4gbZia0tZKltvZZDVreM6E5VrRi0lWq/7nhpLBJvW6zVSWUKbfDJeijudDka0Eh/0mX6J+fRO825ne0l7ZGY4tz0Py/lM7HI2nEjKIKN9Eyd4c32Lq1mIaVRiQ1UIQfNezzQPiwyBS1vxhsgNzPhlzjDV7N1uD0fHDzA+fIDx/hHa3QEWqzWy1Nh6sWlJVfX12dd49ptf4OvPP8UooN6QDXBaYzqyEoxorZhGUuMxk42qTSoaqCLukETS6Spzi5mFVLOs0gS3sznmy5Ws0Ohq4DVd7A3HODl9hMdvf6C69M577+OHf/wj/OX/9r/ik7/7W1x88wLOtkC8nKFRpXDFuciMNSQz9aQAonW3UQBLAEG1AwFhqQpjWcTZvit1AN/zOktkG0tLt8nxAY5OH2A0mQjg/vLLr/Dqm9dYzFbK/rW3hIBt2AT/c2Y8141cm41sAzIYC2jz+7fK3z9Q/xLs4bpRA4aNYCqR2TSlulNqANPkkxovLeBsK/QdB/vdNsaeA5/K6jyFVxXoUHXDiUZFWky4wqjcakGgAR9qdd4OAObhnjaTFOko75aOc0YoUGdU22rmyvJQOda/B67YWKPShw07rgdZ1tM60nVkXRfyodOJmUBClCBoNhCw8ZMD62WmDDljZWwhp71uYawe/UZLWeegOnabk4uA0qOCdIuUSlsqJ9lg5jjW6lhmp8GxZTP8aprC8i30J77U5mx80p7Tps1pXmIQ9AQ2MuqASlE2vE0erMkxk3qWShICIwJkjZJR0HcNvrGJvb+/D1o5X15eaqxoA25szGntzlpv1CZ8X50h3T32MZ5MZDvMPYDgMXOy6QRhmtam+SmoRSDw7wEIAsumsWashKXYkCOyLbDcIehL5RVfp9VE3ADW9ha9x6foPznFsgm8ePMG1xdXSOcrjGwPQVzC3WSwwwxBswZigjYG7z7G6MERMq7L169RsP5EkZr+HX6umLmvpdTVArNo60r70bgwlqctki9qq78aCJaLtXKya9BD8a+cT0b+zhJpMqRJcmkKFOdaYFOftc0PAhQVVVWpxk/nJlLAthYSqmUJ6hF4YxPTbqhJTGUfW/0l9ywmHqCBlh8YAJgNTddBYdNGlarxAmERY7ZZyEWkQWB7k2G0tdFNtvCjCgOCcCnXFVWznuzD1xGjAkqMOg5sNjuN66txb9gpAAni1hbebL5S1ZNQNUbQsFan7WyjSYZjM1XAgjJFd83SOhdVgKfJk9/ZGLOGMvt2TfVYrQ5kX17rmcCUKnQTRcNGSrcZbPF8vcKcwnJGHwS+SDlIMmRhhJSW5rX9KFW5fgl0qPol0Kt8X6rKuK8zm5NA3xYugTCRCmsLXK5TWdzW9gY7W3jjZi7rVf5c5kWy+PDcJG5JAQSOjb2+i1Tgj8mcTulzLGW5AYBFKNjldhr5oJSqXMME+2v8p953jYp6l58sosXv+Rw603LiiWQgW0qOvSEUyA6aVsK0myURjtbIJBoQmGGznEp8kolqK0s2tQ2Iz3EhAEwVMB0cqK4lQGJU3VSQ8ohDZwcSeyZ9F+N+G6OOpzOaXVGJXRjlsGTgts4gtH+22j1Ufh92bw97j97CIqtws44xixJMjh8oCuLy7Bt8/sufIFlNMeq1sT8eoExD2ZtWWaJYjQf7+8qBpPMLQeCcFqSsp8pt5GOhdy1z380c1A6mqIvAAMAkt1ExqtgXab21n2d2natOS990i8vzcyxWSz2bk8MjhDczpKuNareSSOps7J3QUvO2tkcXmF6rgnfrifOftr9/+EvkqhoAriN79deNVkMq/appiBJptUW8i4CwmH1rYVOU2GSlgH2elfh++F5rfpSJrNYZjQQHnqHo/MJxIXfXEDa0P8oCvs4BF9BbA/8EIZVdbWz85R5eE63Mvso1wSxMPmYbXtuTvS8JICKCyAbauBjwS2pAZrjWAPAqyZHy/AEq9yFAhMAfiVY8C0iR2rAQWkBYk2b4mKn8ZEay5nKzJjlQ9dlqCQDm3YZ60ybVvlzzVD3Trp12xySYZDHaVYqJCwMAO7aKPIEgnk85Y4yKvND84RnbZGyLjWFITCS0EGCnwtdxZcVN1yHWt5BEXlowUzHt8OwYaA8U8ZIEXxIq6BLBOI8iV8SLiEPU1ZO0xGckIoaxiOU401WD6kRa0JJMaeyPDejF9yLHG9mgm/ggZVTLj9yc5wiyyZVHcJghlZh4nwxhtEFV8FnTiYXkGQLagdyiyqaN2yjBsqpwlWZ4tQqx2G4RMsKB7BeC5yT+cC1Qjc/5I1cMc+7ietScqC3pDVHAgUuCA+dqmcFpbAX2Uulvb0sRXgPXgUdSHj8fyap5IWIA114ZpzrbpVQgcx9yPNU41rIdOG83WNuh519mDUwGPrp+E5sl7wUGLBYJkJbidWSFLP29huZcs8P83Ud46723ZRGdREtcvXyGxc0Vsg1jS7gxNJHnDXBrTWmzxDVUxwiwBuq8o98sBF1HlsDc2xuOi73jAxHDuRibJPUlJCpzzpmDBcnX/MU4DFrN6zzdtJQz3bJbGPT3MB7v4/nZKyzKEM2ei+OTA6yvrrB49RrF9R3e6gyAxQbpYoOMdvmshCRRtlrw24FicrqDAbxuB4skRn/YRl7MMbt7gadvHevuzbMe3w+JCzzn8Hx4sDfBDckxt0vtb/2epxM7iTK8n5w8eoR2rycy3/n1NZpuF7Y7BJoD5BaJzCXsjo+TJw/x6aefIlqtBPQn04Vxc+FdlevBbuqcS3eMwXhPpIdwEyJebdBxXFmY51UhkghzyAvN50J3Os5JLwjgeG25lj37+o1U1oeHJM8faL/gPq0zc0bFO8+ExuElZp4weyhUoFNJzDrHOcwoG669WnUvtyzZTLMmlbidzeSG19/b0zmLRL7lei1SHzPuKULgvff64hxhuBZJgfOYkUj/42/uM4DvO6z3I3A/Avcj8F2NwD0A/F2N5P3r3I/A/Qjcj0A9Av/Nf/pD0st1gHWsEg9PT7B/NEF32IPlNDCcDJnyh+ndNaw8QZtZUrTLSivM7lZoOl2MDp/g5N2P4D14qgypMpqh2SUDeI3Fq5f44q9/ivh6ivDyDtl8ibbdRBSukCa0Ji7R73fE8uclgM3No5NTxCntYyN09yZw+0MpmC5vplgsV3BpBTbsoDcMBHK0XBceQcCWh/UyRhbSgjfB17/9HG0bONnv49HJBBeXr7FOQuU0NtttVE4b802CS+anMlMu8NH0fRRNBwlzsKiunRzgre9/DJdgGNnRVYGrOyp1yQzfmKwjNibavuxsc6oOZzPM5nOpbHlZkOLRdXF6fIxBt4csjnF9eY2X37xE2w/Q6w0wGIww3BurCcHGMi8qi/mdMnMJlDmtBnq01V5v8Ob1BbKcl5sCcRTrAkIbanJZma3U77QxHPYFGFOVeX15IYYtQTYCbPP5TBcpKms//sEPpABLmKlod1A6I7TafWUzXV+9wuXFBR4ePcKf/vBP8PH3PsA//O3/hZfPfoMyXWEQmMZdkRaINgk24RpO24YXUJlbIMloLuii1R7i8fsfCoSTqrlRYdxx4VsZynCG5dUZinAGu0zQblAN3BAAzM8z6A0wHh+orUaAs9l0lc9EZWi2baAzHqM3ZPZyic3iBtW2kEo2ozWuN8ByyfELMPA7ePnFr1GECzSbObygge6oh02Wyqp4f/8Y6SZHuEqkDCTzOAh8NbGKzQaB49RkA1dq+Tmtgn0fAbOMbU+ZsVZeYXM3RTSbYTO9QZVucDgZ4NGjQ2xWU7x69gV82uqShd/wkHlDvJ6FWKQV+PQIwlCBc7DXRT9wML+5xGq50GW80fJRWS0UCtty0A64ZrZI01z5UVFK5rK5NLOJZGQqRqUidZJBf9WE4nphI4BNKIJASRSrWUF7ZzZSgjbnZAfdwEdVJFgv58ohI/DDhgX/nl9s6jCjmUCVEJRawbCOYlxNF7heZFimFWL5jDZgB12BoRXndJPEhgoBVfp9zlPfNOgaNmzHQ3ewh4OjU0wOT9ToZUOcTQ/aoB+OekjXM1y8+BJffvpzNJnnXGZqWGRoqZlKwsg6iwV+yUaTfcishGtRRUzWfQ+dbk/PMtmWWKQJ5psN5su1crDYZPXQwmS8j7ff+QB/8o//YwTdPo4Oj/Ho9BT/7t/8z/js5z/D/PIcfnOLMgmNgt1mOSUATFs8NnoI2LO5ZwBgqripBKYSUXnMaSiAsuW7yo0N8wTLaKP3TxWZ2/EwnIykAibAeH5+iZvrKeIwgdv0JGmsUlpnAm7TUdeYz1LgL7+EGO4UZ3XR/7azXE+ROuyQ82nX4BbaT4hPzXejZGZtYiOYang2X7u0LG81MLAtffXJsifgRDY/m/lSufxeuCrBS22ZKdBOX6b5TIKHsGYTscpepLGKbtmqYfyi0omFkaqw3ZxTjiVVcAKACWgVxnpTTdkGoqSA43DOVciiHF3XgseGJp1Iw0p5wlIC6SG4KIk6MU+uzs3cbmXYh6KZI3UI1DHnU5gwXKspu1hllrLRyBzflo2i1cDFJkbcqNDquhhMhgKLaYdIe1t2vfvMtbZtZbJRqcyMOI9NpTzDJtwgiRO5H6hpzyay1JRG4cZGF5vPUZxhOKBzAC0BN7XSyFi9Ep3iXiC7XzaK3Rb8Li0D+7IAZH3nmqZFfxRHaiRKCcYGsywm6yVdK8r4HpTtXNsEG+C0bhJbTbSpjiIwy33cBlK3iSRwkAzacI/GQBDg9fU1bi6ukU7X8JIKJ50B2rRtp3J9E8kZgi31ot1G9923MDo5FvGExJ0q3KBF+0LmrgUdlFGMbJ0gj3OpTEle4RzKMuaFmsxkWQ0WxoZcODZxpYx9WoIlOzUYQbY6A1PzwGTkEn6yW0aRRZvgDkGxdluKJNrEEwQm8MLmPdW/VF/KUZkECGanOwR8SxE52MC0aElfW542XQ9RUYqkwgZqyUOE3wJ8G5VrYZ1FOkMkyzW6lYV+YaGTbBHEWwRbWqKSXGLD4ThNRiKu0E2kTVUa149AH4K1rAHG91igkEggVDAyp9pWvVQzVLm25hwjxW5tzb7LMq3laPUeYkgkig+oc7cJsvKzcxeI+Rlto0rNLQNgNrln0RK8AhK6WDQaWGyB8yTGkiAnP4vvqSZTgZsnCTbRBkmV6wzQZiZvBYxsoOc0EdgtnSFJ5uBO1iR4WxFUMM4BUv4on9LkOGvrq62qdw1gniVIJHMDX8AJM+RNZuVWtdQhcOE3pKDbZcCWPCMR4OVn4fukClcW4JJ86ncRaH7vwmvAZyP0E+D6/weA6/pc+wobpS8dMoyyWKokkT0M8MYfHxE8onqKc1tfDcUI8H0QQBJgXINCdFmgClMAOX8+azntlGk/KocKuuZYcLYWWuUWw7aLvY6PYccRuO5ZtN5lOAhJjrUlLQEinsHKBtKmh9ZgjEff+wjucF+kyTe3M3i9AabzGb75+hm++PWvUGURhv0Ak70+LJJpqgxFEiGPNhh2aDndQZtqeLpjJKkcZ+hYwcHjWYGEGJIsdxbQdD9pOb7IZFSys+Yy+sIknxuVfqa4iYZRdMcF3rw6wyYK0fIcPDg8wvzNDZLFWuCiVKE1KWCXK05QTePH/HjlO5o5v/MRJ2BAV5FaqGmOW5weOzdvs30a8hOfqW3B69B5pt6X4gxpTrcAS8AcVcFRRZVcibAqlIsrnSe3vPpH8/0QZOC+QRCNexrXoqIBdMbheNXWqsqytuAyf5751do/zAvpf9yn5XRf54NzGGTTbnzCGy5XgnGTFhGBgHPFucnxpfMAAWCC2ZXOTwTvOPe4zug+4dlNzTtaU1tSSgKRBSwsICKJijbIJb8I/pIgaCIb6KIhVwkCvawJQVtrkgCwC2b+MkYBcKpK2bJemaNjFRi7W0y6vu4OBICTzQaDTldnjIyKzCLX2ZaEMSqySezZ1gAwAR86kHAPpDsSgTqejQkqyVWFRByLbiOGPMhRNPsvwaVKtYt7P502DIGgbldq06ldJmor+oaKhIlq0Pyo4wYIABsykdmDOGeYD2ycBgyx71s7aTkbsJYbu3SJxuXGUSDKYiRhDjuvFDlhV3TaCWC7bWS2jTebDa7SBJdZjktmz3Kvti0U/Pk649V5CbsfR+KA7JibcOiqIvIBz62p3hOJQh7nJOcRz/XWFh3G3BQp2q0G+oGPUb8Hl9a6nCtJgjCOUTCzOM3Q5HmoYvY272wm45z7IhWnLJYC73MzfwkAk/jTbzPPuoEkyo1rB1XZtivrZu33rOW8Z3EdcU57Hg4e7Isw3rBKrBd3iOZTlEksRxNZEFckkBkAmEQygb9cb7Sz3iYC1RVjQEKN5yCldXizid54hAdPn2gvJumH1uWMZ+DnjKNIz47uSQSBeXdiDZNqmupS3sO2QOAHGPZGuJjd4mxxg42VYHI4Rpfn2tlcAPCDlg83zpEvNwiXaxPxoULfgOv6+vxeOxB4Oo9CPHnnIRqtGJdXX+LB6VhOIJyzIi1ws6/3Zd6FpjcrJHTqskmAMOdAgvxJmuHo4UMBodxfXr55DdslcXaMhrOHouFhyn6K08TpW4/xzYsXWM5mKCI6AiVy7CA1l3NE2b9Fpn2LamHO9ziMEK9DOFvGheQCgEl+oWOPSHPaorlWCZYHygK+ub3D+eWNzjBHRwcY9ofISMiLYq1TkSRrtwTatBOkleKfALCcghgrQGv7XKRB7iXGHYtEUEsqbr63dRwJ/B1O9nVuvri5xtXdLTYxwfUh7FZT7lmrxVx7FO8mJL1QAfwv/vqbe7zivsN6PwL3I3A/At/RCNwX1O9oIO9f5n4E7kfgfgR2I/Bf/2cfbtkY4sV5v+djMhqIrW65NvaO9jE6nMj2lhmzVhqi2ISoePGqWtisS/RHJzh+5yPsvf8xGl6AIouQra+BIEKxucXdi6/x5d9/CmudIputUaxCNeDzNELK1ysStANadVlqLqdxgnfe/QCbKFfGTDCcSJGbbhtYhVQtxRiOBuj2O6DhHC1/2ez32x04jo8srlBmWxRRgt99+mvYVYaDUYDHpxMk6RrFNjeNM7uFsunjbrnB2TnVU5YUsRYzdZn/OBghtR1s/Q4effA9AY1EC6IswWqzEgAcxWuTUYVKv/MCxQsrFSW8aJGlylwv/qJ9WOD7YojywrtervHm7DU8r42g3REYRRUwm8y8zbO5cH11oWZd0HZkmdVsVFguFri8vIHrdLGtGsoLvrq8+DYriZbRzCLen+yh2w3UwfnmxXNdPru9ri4ol1dXek97exO8++67AoDZxHaCIaahhbtlpHzlPN9g2Bvgj3/4j/DDj34EWi5+8tO/wpuXXwgA7gfM7bWQRinu7hZIswQtr4mma0m16bf38P+x9yaxtmX5mdd3zu73Pu3tXx/vxYsmI7KxnW6QKVFlysbYRowYMGIAQkjMmCAkQAgJiQmNxJQxkxJITCykUiHKZVdV2pnOzLKd0WU0r73vdqdvdnM69PuvfSKy5jG8L/PqvXjNueesvfZaa/+///f74oys3BOdPX7fHAIlYoMq9bNAPf7uemF5TMvhhbzVQqm3Vay1qvlUm6oy5Fq/d6gwTOV5seKkreF4qgWFQsTu0xMTyLzmRqObc+u83nmxvKirMOmryJuKmrFSP9Dllx9rePFcq9VMWTdS96hnuWM8Nvb7h1ovKxWL3MYUpziiTRKEiht0sUdKkticCcVmoymuhjBUmLUtc7bT6pjzan4zVDkZmwC8LmbqdxM9fnJftyzOjQAAIABJREFU5XKiV198Ji93LneFmbzeqV4OZ7qeFSq2O0Nxt2JP/XZiY1supppNJibqMo9w/1Zbir6BEkQQcFXlSvMFKGtfRYUrxWVi+YhRVhh0jj5zglqB3Gxu7s8owq1XKsksxt1XZ7CSmRpHYGibWpe838KED4or4PGYQ3SPcyijy5rX5PVxRYDPmi5yDWcLjZYbQbiu6LLGmREmDtm4W9sciH3nyM3SxF4LYYZufqoVXpCo0ztU//BEcdq2h3XmNvnWZwc9xc21Zjfn+vjnP9FscGHrCcWZVSPQlPdQFZqBaOf+9MG7yYlFG/BzsVpZ27KAN5ZZudEU98RmbVlacyMRbOVvmjo9OtEHH36o3/vDP1KaddRptdVNUv3jP/1TffXxxyqmY7UjnyqjmrvKiuWoTDiWzHRtuY5Nc/wiAFW41rdODKEznRzq1aYyzGyQJYaABhU5QwRZISBJcQtBPFMQx/be8iUuKSmLW1oVaxXzwu7BVtyyvDdzcNZ5nVbsNUFr//OvIHDrTcAdruti4j4n0qqTiB+gEx2eGGXNcORgmDdk2m7UlnQUeTqKfR3EoaEacXaBdtu7737VAWxah+tLcFja+tcO71w7k0wAJm/OCcA4ecjXQtRzbuaNFX1w9ewR55ZtTSYbyEDcyoYzxrW3Ubft1lyw2THRrfRHUJGGvh64v7fZguqMzKWJ+MIP59bAabdWrkp5sNMurPPgSlmBNQBbaAZbh4Sm0E9BbNLYaooD1G+oc9RRp91xqNO80q5cKQNpJ+ICpuba6Bz2FbUyDWdjEyq4hk6E9gyVtyoql8NHoZbPWlbWqBIz5uQeUowvCqUR96Zv/4asQhN1mYO4OkFLc++Cc202zKmCC9ShfJ34awKw5abVYqH1BIAVBePrUKQum9kVsRl3xpM8yQSMfOhrGUhF5mtz0FLj3pFWaaRxUej5l8+1m5UK840666buZD1l3CRlpXw60WazUrHbqowjNe/cVe/uHU2nM7345edqlKXSxlb9ONJZt6NGWWmTuy/mGvsrg4CYyTyxPHLWJGtO2Ws3De1W4CmdTGO4Zj6D5V869cY5O53IT9XZsjb9ppLEiQc0QLAOIki1ssS5hHG1gttEbAJtGYfm6i/IjGeskGkQgHH/W9HfN/FkCSJ7s9YaMRaLE7jBVmyO4MHgRrPLGyXFSq1qp+66qc7Gk1c6PDdiBSjFD3/46xpORlZ8HV8PXY6tOWKdsOM82q6BgGYtfrZrvXfA8Vlr9z0CEb9tTjMDwrj9gvt1n31rw2JOVkeUoKBqIrK5YZ3AS0PDymsYnhqn1F7IWEHxWO+U7xrmFB5s1prx/YnvCAKjo9BURIGazPblthLur67X1GmjqcOwqbbvmdAdq2HiL3mmzY0r+FOw5z1TbGcfNIG7dtNZDAL3H07Z1UZVBRYWt1FoBWFb5xCAQQfT1IHwXzvH9w5xx3B2GEjEK5rcnEjH9QWNy3zivqh5wnvncU09YE6aw5x14mv3tMPuO63omyx2E4HNfO/mIA1ENmdwolHINrckfA6yUxEL68aUWnwyh5fnWQMbYjYOaScAgzbdC8AuH5imKMTCdhSqFwfqJYE6cVMtb6e4CRrb5WA6PDIu7kCzFXO3oW3c1t2339PRg8cqGp5eXQ8Utjt6/eZSn3z2S330i0+NktPppDrotxRHnJfXWpcIVTNzCJ70+upD5GDvKsB/uyBZmlKJl2BdYGQounM+MLE3irW14FHY/K6QT0a0Cfws7TRnIGhxPea5Xj5/qdW6UquT6cGde7r48pWWwwl9aSaeMcY77KCW0eqy6U1wJavUpzFtv4eyWjDXN/+6ALwXfp0R3NE20FnM/S/LyE5aDcWc4zkPkNeM9mU5xr7F0XB9ccdO1pVm1cZoE2vmoH1vmlrYCyN3jyCSMU6GVncZ7DQK2tq025molaipeNuQB0GGMyH3PQ2BTe65msxR7/cmEDst0VYMhGnc7LanmWvOzUPuGQRg/tyypzdbzXkflhPO/Hbuc3Od793H663K3VYz7TQiJ5yYBBqyEF45LrE/1c0M1n9Vd0xwhsUBbOjyWgC2+x53526nNvE4zZ16/kbH/lYHEJwYfJ4jl0sd9/rmCueZg5xvXg+agx8GqjZr+75cciPHrFZGkoLywvl3MhprOVtYprLRN0yTRmxDbMQturZnNDC1/H2yQRGWaUTbO3a5XuQGO4Q8H3Tv4vZsvyLqxxo264Bl9ohfpQC4bHAnBLOmuX25zvG2PY3GHX7PHZy4ttV2pfl4qWC9VcSZZk2DHE2rsXLP1/P5VK+KUte7raZ+U4vGVoWdmzmMQVCAtOKg59ZEUz87MHZdhFzoXZK5N8u8NBE68nxryIEMg0gPlaGxJvM70vFBV3dOjm3vpOlstlhoNJloPh5Ly1yxYd+37tzlefKgCvFstydwbFZ2boegAvmhFdHo6JoZWEmckzW0hpCGF9nZRKDrtyuLAaJhhvWyfdBSu5saWWMxGVldgPMMawbzFQF4tfYcVWq9s/NcRBOMT7Z24RouaGaAbuL59gwIReP04X29/Z3vWOP4sqxsXeKacW3z+cI12halicB7dsT+zoMUghMVOkbM9dmudbkcaVBOtfW2enrvnnxijy6vdbiW+o1A28VSo6sb++ysMczFNGtbA5o5yYNQ08VS73/3HUXZVudXnynruCZKxsryrO2c5+YOjeGTkaMutCBjWQxGYGMwHC11eu/YakCQkr568UzrXSg/PFCUnmnjZ7pZzKwp8uzhfV1dXerm6lqL0VjhmppSoJh12QgWoN4rE84twwVxv1rZuZbs8j2Gfu1uNHdPcL/Fia3nYK559n4BBW46s/sQ928cxlYzQnDnenL2xSGNmaCVplaPYbxxAHOe5znX7ruKJl2X1018yNd4+7rxANcvzues07XzOfFjF9fX5gLm33DugWBHAzR7g3uOpZaT6L/7J5/e6hW3JdbbEbgdgdsR+JZG4HZB/ZYG8vZlbkfgdgRuR2A/Av/FH3ywozh03M704dsP7cF9MB5ospjr8Xvv6OT+XfmRr3w5U8ID/MWlJtcjNVaevEam+4/e15Pv/aaip99Rg67p8bXmgxfKqzdazC41unijy89fSeTWTZfazAvFhqcDzZUrX04VkBcVuByXxTzXd77zoabzQi/Pr5V2juRnXW2bgYqKYupO9+/fU7vX0mB0pcubSyvYhjgImxRGyJbB7bXU5cuXVrw67CY6O27L83aWDciDP53r5Jldj2d68eqNFU4o6u38UGGnq/69B5qsNxqtVjp++Ei9szOzpS3KwnJup7OJioKcKUpFrqBGAZFuUCsaWVG+oelkoThKTDSjixz8Fw+TIMouLy4N9dzt9tTv9Q0x2em0rZAymY51fv7aHu5baawo8g2ffHNzo6uLa3XaB+YeRgi4eP3G8r0ozlOsOjw40NHRof16Ppvq5cuXyrLUclYRSG4GA3Pb3L9/X2enp8rBLeO8jDua5E19/vy13lxemlD3b//e7+kf/P4f6/GT9/X5T/5an338U11fPNe6nBoKnKISDtKri4HVR8ldCiJP48lMZ3fe0sHRfaWdY0WtI+EMzfO5AMh1slBH3Zbi5k5XL77U6OKFdsuxMm+to8xTMbnRcjzUpiiUxW2lSVtZivB/oCHFmVVlCM2411Pv6EB+CFJqqul8qSjrq92/qyjqalXstAPphdgxPNerrz7VbHajrJOo1e8oaKX20A7KDJfBFqzycqmrwcDyz2I/0GG7Yw5uhwRtaJoXWlkDgctx7PUO1U7baoLxuxlqWyy1HA9U5VOlaaCHj+9ps8p1+fyZqsHQ3JF+3DJ3+cVkpuEyV7HbWfY15csE/B1Y8+ZO+QzUt+tWpsM8J+tPTXlJqnlVaYr7NyfDt6VV6bCR3+QdUUCmiAMSmkK8c4tQ7KI4igPICnxWxHeYP4rhVsiz+tLakI24hJygtjPnr+FBcW9UlTppZmPHnzGPwD8v+CKPbAvW1HNoXRx65GwhzjURlwq1M5zToVUdp7OpFehBudPRDvaaclkQ4ALpGpoPgeDkoK/Tw64O24l25Vyff/y3On/5lfLlHGXCCl1k6k0p9Gwq+UlseHKqpIZOW20V19nZ4Kor8n93G802uDw9TfNc09lCi1llTNPTwwN98MG7+r0/+APFcWJZYTg5f/qjv9LNmzdqrFbqZqkVvDZVrvUqV6OBMIkA7DJtzdWCALyWfVlesxX3ESEqzYuFdb97UWDF4pXAmFcaL5aWy73zdopgn9Z5wkEQKUtaarU6WkxzjQZjzcZztbOOFbBpMEAoNL9PzT91IqyzddQa0N6nUluELeDMYSTNMuzcv2YBsmxLl7eI0IVoEJC5VVWK19Jh2NBx6usQly7iAnONQo852WpMbO3Ccx4tC9+rswprQbh2CiNahb7bD0Bv0mBAUYdsc1f0w+0J6rhw2e+WDekQ1hQY+bLCv2naO22rnU4Oe9akMx1NrJCLC5TiPMV/sLFgn8mP3TsPELOYfUESmgOr0lqLzUqLBjh7Z9YM8518liBeB8woRfzdxkSvTehp24k019bmVpAF6vcOFFNoyis1cKJ7gTndhsOhUly5B31zgV9eXxlKkkJ1p9c11xJNP9PxRKtlYeuRCR1gKy3fzCH9cJOAc6cIFTGvi6LGNzrkYIW8ROHN8h4bJgIbAphsQ9B4XBJcLeC1a2eReR3r/ELLYjVho3bCMLY4ICuKs2t5zAucGq1UeSiVrVDecU/Rw1NNNyu9ubrW5YtzHYRt9RqhWmsc47EymjPAtU/GlkdMM0aOMzqK1To61my21Ovn5yYCZIHUT0Od9FomOCP+gdMuZ3OFuHoRMLZbI12wtjE/lgWw/hrxjOC3heWN4wQnyKbGljomqhciejDPkU23JpKYq83Vxr92ETP/Oq1IB/2erVUImIsVuOedCb/MG8QTsgBBRYPlRyHhJ9Y1l+keW2F6hcsn9DUjBzjyFPY7So/7Gg5udPPshXQ9VlrurPjb80JtiEHg7fq+klZL//Df/QMrrn75xZf6+U9+ph1CB3PChJhvGjucAPy1N82KqhQyDVFZY6BNoLRseArDrshOEwaijhO+XWNE4PP77h4zxPjaIYsp4hdYf1nHfDfnyMzmzGa41/XW4gAWCJm4hfni+1nucEMdcj/bmd3PNNrlu8rOV/3Q190wVJ9iN+ISnx+3DznIm60J2+Q0GoqU4jGi+g5U6cZ+psCLYxpMLmsPwgVFYK6FoZVBx5uQggDs1iYDILi+iNrFyzrjgqUZhgqHFA0n5iR0OdHMF16TcfrGQe9eg6XbUMJ7AdhE9m/WRqPz1qQKpxs7Yc+aFNY4LV22MghdmqkQSCxvnEI0n9Ncg3VzF8IbjkVEDERME+ScAIw7rrk/rxritGFrYKSmssA3528n8tSJmuoEDSVNMjy35sJkHvC+Kq7zltiEjZY0f/QOdXjvgbZBpOF8oazX1/nVjT755Qv94uNXamBuz0D6Jmp3UnkBIktpmG8iNu4cHuisf6A2DZdlaY5RnMpMQhDwCLcQgoywgBiL4BOl1ngBcYh120bcRFyHYt8Sv8D1IopgPNX5iwvbkw+Punpw565ef/5CswENE25OO9I0znknrHCd2EMti92DvOBiEYx6wD2z3Zr4Z+L9vpGqRitb39e+sWkvAINcDl1ONdmnvkk4teOSMxKiES7ZuhltUq2UM4fB4hOVyn1H00fKmSm25xX2eagMrOGWRV7jmk0IgcrQ9M0B7BkSuN7LeS3WNUTg+kzAXGVfNXoABlrmWgnNYI80d85Uc6XbEwmYbfd7xKcsSvYQmlJcMyCD4sYAkgZYalljDwDasddUTm4u1xZqB+NZC8Cck0zzrHNm+TmLEpdrzLONaDTaWZMZz6zdNNFhEug42OmoWanDfOYVeM3VSke9vu0LZHUiCLFmcYZnHrHHmgDMerBy7kNQup1+385sg+sbFYuFNYAawra2Q7PfGm4YzLQ1UJX2fhGPyXhFiGI94TXARbMXI7RZ3ukaN33DmiuJ54HaQUNzWa1MWMfh2PTYiz1rTDKCCs0xoWtS2QvAPNfZ2Y71wyZunUtt5t2dZsOZmmvGydNuXTceNnzNGg29WCz0utpoypmpFWi6JnaAHHuHFI58l3HMD0RuhDKeHRArj4+PLK4FMTinUXbqmnS5Li0aZFlzWIc5+27W6rUynR4dmlOTucscnS4WJqSNry6l+Uwd5hTJPqyLka9GlGiwzLXzQRsnAv9fgbUuSmtQaKWItZxPG2pnvkXD0CFB83erd+DuTxpGtjzzOHHdogRsb9uqLGimK9VJaosp9wdzeQsRA/w1vwb37Tvyls84VtaIYjAJz2Up09AQtDM9ePpUb3/wgTWOTyxWKVbgh444U5R2LlxXlSqeGVc02lY1qcatHQiUPMNDe4nbqVaBNCpmevXmpT5856kS1vfrgdJFobtZRw3E+9fnWuXQGWQROr2DQ13PF9pYc0xkdKAnTx8p6XgazF8pLyfK0tjytLleUeQQ0OvNyqKs5nN3jkxjNzdpuFxXO52fT3V4munOo7tqHx/q5fkrTecrqdlR2rqnZtjRcLlUudtY9jDNehdvLjS8vlbqh2rHsRGecI6Xq1ILmlrLQjmkHutucKdKGtqIbWH+Ga+pQaMs49OwhnjWWhOAfV/Pn7+we4Nzbq/Xt3uLew4iEE3u3G/L2cxIaVmS2k7K+m3OfzsbOAHYokrMkR3Y65rzvdm0PZ314PTuXcscJo+Gn0fEVUwmGk+nmi8W9ncYP+YYewNj1m5larfb+h//4tmtXnFbYr0dgdsRuB2Bb2kEbhfUb2kgb1/mdgRuR+B2BPYj8F/9e9/jMVFH3Y6+//47evPqhYaDgR1uT++cKWql5pTLWpk9RA+urjW8Hmg5W+r06I7u3nmghw8e69HTd6xbOp+PNRy+0Ys3nyjPx1ohhg3nVAosP5InzdjwPyArcRSGyvOFucEoPIMS7h8ca76sNBzNFSYdHZ7ctU7xy6trZVmsx2+/pcOjA3PiTqYTe4jOCw71KyVJZsXK6XhsWOTHj+7r7tmxZZleXp6ba8zwPatSzSA0rNkMh8CzC03mpYlUAZmNaabxeqXZdqvW6Yk5TYNWZkU3OklBKyKQkWUcR7gTnUDBf7daLkOKQuDlm6HaacdQRYhYb16/0XxGdhFFSJeBTN7qW48e2BiHIc5Nin4rQzVTFEdoQ1Cme3U2nWoymuig37cHJ0QAuojHw5FhnCgG7EVlxBEeVhb50ophjO9iubCHlNPjYx0fHdsDHzhMQz7xbJd09fO/+1i/+PhzLRal/tP/5D/W7//xv6/jOw/1sz/7Z/rF3/5M4+GVmk3E0lzLxUyjwUAXF1c6PjrUvfv3dHp6psCPdHx8V2nSAeCmoqg0mgzNgd097Cgl8y/rKAoSbYpSzz/7SNOrlwq3Mz0+ibRb3KgcXVv2o48jYxcq8BNlOG0DcIggNDfykpbS3pE6R2fqHt/VxfVEXthSu32kNM40vbpSNZ3Iq3L561zjmwsNh9ea5QvLGCNftdvr6uriXM11KW0ptKxU4CKo6IzeKvQCyyfcNnDgGhNUC8OUNU0UvHN6x/I9y8lMi+sbRRRmlzNtNoV6Bx11jztWxBxdXGn8/MKKM2EUyE8DLREpW7G8JNK8rDSdLa24kUYOW70hGykHQ1dZoXlDtikZvmmmL25uNOGeUiJvFWkxLuTJ08EBRayd5T5RdAhCz4oQTtzZqVwV9lDtkL8NpWRRUaBZrXR9M1C703FOqlVpuV6Gxmy67nAEucbWFfXs8Z3OfbKaQOIt+X4U311R3LrhQcI3m6pqZw5FN6qNftzQ4cmBFXkQSWg4yEs8L+DmEGlcd36AM51iJqInBdAw0EGnZV+Bt9Pw5kqXF6+1yBfakenY7puzDoTyEiRdu+VynszB2FCjAteLqwe4pbRqNjRbr3S9nDs3nhUfuM9wf0jHvZ4ePbinx4/vuzFc4YYKzJWwyis1tw11spa5DmmSmc7Gdm9wD0NOoFiI8IAzkWyxgozSjWciJYtevs5VbksTDygkgnDLQPRud/ry+TNdDmaqcDQEUrlpWAPL8cmhnjx9ao0H3HfPn700LHQcpVbIMDHDHLZOyMelgWDIl6HfjFhKnuDeKYtY4ty0XGMTTmgooaBtoqGFQJqQvaxWVtQyAbgoFG+2lgN8nIXqR4G8NQIUAnTDHPMgxkGsGpYXnCa5WzjxEOBwtdZuWxwHJpSY6OSZYwG0IO91U5UO74bzGH2JKrUhyymqO8clwm9JUbextUYaCn64+ii6gpFECJhPpobLtgK8MRNd/qPNZNw6UaRWr2dNA8xTMnln+dzWCoSewWxk7mNcSMFyLb+QcwBbcR5n/s7yT0EqqgceNVMzjVXgSqa5qFyrka/US9oKaegoKg2GQzWTyPLgKIKtbC8rlPU6On5w15xKr9+cazQgY3qntOG7HGGcXlbrxpXSNOcpYpfL/nbXFmeO4aJxWoDjS0OHRd7IIhNA2DpSxdqw0JT3KUiSfY7D1Tl/v5k33O+WZWhZm7W7bUue6P6/d+a4LxHNg4a2SaBmOzPXB00h5Xypw1ZXvbiljDzYJQhnYh9Kt4ZQJCwR23dG30BkmhdrK1AyTVhOcKn0WjhLPBOA+UpBZVaVicGgKPu9ns21alVa7idiHfV7w7o3A3MA7zbgoRGwcdK5tdAaXxB7apzvtrFxjrl9Jjb1eESI0FO7lejo4FDtbs8cr+dEPkD+AFmL2IbbZEuxsbB1ke/nxg43F64zt494WUtVEOiGTOFWqrN339bbP/iePvv0E33ylz9WZ7pUttrKY51fk+3cNMcZVxkB/8FbD/Thdz+0wvxPf/xjvXz2ypxHCHtgMt01ZM1qaMcibEu+c6ya23uPGa4zkPf5yM7w6VzE/Bvn5nc54iZi1qK6iRCOZmqFcdstwDaSdW+CJgIlcRAb5audib8Iv/iyuW9YzxCZEQVxFvf7fbunQZOvRK6er3YUqOc31Yai4oMbbWo1X5iT3tCglrnp8KtcK4Ql0M4UmctVZUhX3jeNSlBYRpxfIdngkotjO4vRZEU0g41P7dw1EZgfdQMMhWIcm86di9vO5WuDfjWBbO+3dlGrDgtcZ8d+nchgaG6Xz+yw1O61zIFUuy/3YjANhPya+zTfSLOtNOL7RE3L/mWPNfS2OZ1r56R1coCybhiGNwWhT8YyB2zWZm3lgzVt4oQuTfCLwRMHnvpZYjSLzG8o83bqGAYaMQeXfemw6cw7GsWgK2wYA7YzkOeh5VojELJnVNumrseFPvryRlOmLut64illXcwih2ddzO154O5BTw8O+zoF88n6QxzNDicrVAcaKCqtdmtzWuMFVhOSQdfeQ6vbVavTtn3GyASMRY1057xNc8no+kaX59fm6sOReNjtaj4YaTGZ2NmKgV9XDuvP+pFwnoeAAhafubqGLEG0hhNKXNMcDQ1uQTDd/VdyxX+VcuGQ3iCPaUSAmEJmNZh29iCanGha8LWlIVY0+K01W5Wag8RFjLWGVZcd7FneZ6yImBoaVmtXojUIWp6lb2tNuXD7DcI+ZxjuF3Oi0qpKUx93Zn0+cchyd2+bCIy4yLVdMpsdTtsaYexn94VrFhS09ZPtg6xNw4Msg0ubvQjh0TW78N5pdCn8QHPf19IyrBFQEICJWNjaHsZ9b0h9a75oyuPsVzdKIdrt1kSHINix52zVbSV6cnqgB2mgPq7JycT+nOiSbrtt655JmbudNcLa+lVfJxzj7myD6MP5xFPWapnQdHl5bdd7n5fdgdDRbtv+TDQD4u9iMdd0NrPXs9iULNPBwYGWea7RcGg0jqOjI7VbbXtunown7hgl1iFyeXFZrmxvJraggsKACNUI1GjSluAoMTSc+H7oGq2YA5xduPdtrnOe545DRoMOgmPVt0Y3YnIYe/mh8l1Tk9Va10Wly2KjCeQg4g3iQDm/5mzKdeLMbc3ZCPmeLWLOAby1HGuEPBp02uSxss8vc62LXFjZaf7ywGE3G0o5p+OIJCInSZUmiWhajBNcup5evHqtfDRQczZVWhZqYQjl2WrX0HItFZz7klRJlCggD3g6teY3mvbu3G2r3NI0WbiYBmtggsjQVNhCRPRM4EzjUOuqdE2NjBCY8iWxGg6RnqCechvwxNT0NVsyvm7/d1hliCKO5hOHrM0Osc/64yepxf+0Do90/52nah8dm3t/uiyM1BSFsd0o23Kl0+MTO7cR+4RbdLUuVRRLFVVhk4H9ClG4qHKrKUBQYW28ubk0AhN9n+lmq3hZ6CxryysL3Zy/UTHGPb1TJ0nUPz7Wq+VCuzhRmnW14s+iQHE7kJduNRxd2jNpsNtpOZ2YuN3uZNasPV6MtSwL+55Q2DKiaBDEq41mk0qdg0S9k76SXkdT1mJzSkdarzK1u6caz3PN+Nw0wu2k84srXV1f6+jw0BrjiVHqH3Q1HA40X85M2AXrDGmJ+c540UC2b0SmYZnmCM4NFmVUd2FZU58f2H2EaEt9hecEzq9kbXNvOSpVw+ol7OlOS25YAwVnJvfM6xodIYUxH1n7cO3zjMgCzf07nk2tmQNaDs+UvGfOI5yTXfsP0JrS7Qd1hjh7Oms5c+9//yWw+9sftyNwOwK3I3A7At/GCNwuqN/GKN6+xu0I3I7A7Qj8ygj8b//ZH1qEGfklJ72OPvv4I01GAxMIuj3EtkDtXk937t5V//BQV1fXunhzaV2rTx69pdPDI3XTluUNYqOqioUWy5HGiytVq6V18Bez3JBku9XW3I84NsY3N1acJP+TDm3yCHnIBUEF7nc+LzSeIFwmevz2u4riVOPxWHESKElwY9LRSTboVnlRajqb62YwNDSQ4R03Gz14cE+PHt03cebLrz7X9dWFyiq3QiMFYoQyslS183VzNdN4VrjjaNv8AAAgAElEQVSMNd9T3mzqpsw15EEiTSyPMGi1VO0oCrtMOXtm0E6ddmoP4Ju1y/5st1PLoazySqObhbrtvtqtjhUcx6OxppOJuUwp0jfAWvbaunfvTFFM/s7WCvBZK9XF5YVuyJRd5iZA4khl3MnL4QHbciWteLU2FzA5OPu8Ogr8iL4OAEn2KLl4aytuv/fuuzo+PLSH/fFg4ApdPIDjUGoG+vTzZ/r0l890czPRn/zRn+hP/oP/UO9+8H399f/3Z/qrv/wXOj9/pdWq0HQ6sM8ym82V54XeenRPZ6dnOjl2X0eHZ3gANJ1MNZ9NNJ2P5cee7j++r4PjE2WtAzU9sN2VLp4/l4qpjlsN3etLxfCFqvGVItDE5drQnbs1DhocOKXKNdm9a1VbTycP3tadx++rf/eJXl6M1WiS8dpXN800OX+hfHCp3XKquLHWdHij0dA53HHZ3b1/zwT4wfUbbYuZuXZxdpORSDEBQY2iPfOEbGGcrVZH5wE0jJQmqc6OjrUjF3I41uJ6oMRvmlt7tSmUtGPF/cwKhdVsqcUrENFkNpdqRjttvY2SXqqglZjoPANDXSLgUfjOTGSsyDcqK7Nn+K1MfrerZrejr0YjzVYUklN5q1D5tDJnLg4RHqQNa4kQl8Yaj0ZWlKLAcXDYt65pHIOLxUKtlss9o3g6noytmEVhn/uyuaOsj8OKYiXyMu5DchKdmICLESGrALtlwYpOSMFlgSsRbJdz1dWOJk5yoH07sfonB/LjSNMFGPZzzZYLu5+tK3uD66hpGVIgDFt+qARHDgWRKFQHwSzggX2u0XhoHdmiozttGda7oPivrVIc9RTWcP9xl+ZrkcPGPEIYMtfvutIl8xORPQytIxyEKGvWQaejk4OOAn+jJY6HkpzfRGnckS8EcdwcbVtP8nypyWykza60cadRgSIFxS2aQVYlOecbKzRbcb+xVdVcadMAQ+tEBIpP7U7P3FwvX7/S9XCsalOZWFys1vZ3Ov2OHjy6p27/SIOhQ8KPRlP5QWyvi7BFQXrv2mw6xrGJeRRFLQ+0FoFZ580NgM2MYgn4N9xEhq51LkFDkZrBiqIuaFSybzfywPJutzoC9ZdEJhh4NDQg3CAiZInNMQolaSs2xyS4cdwjNr+Wpc0l3inOdefU5L9xIgSG/Ea4Yu6D+aXAiADMe+ZNmUuLwmQMkhKiw9aErazTcu97Q0b6wlwSfO5ittRutbMiKQ7Jr7F+jaa5yAKKer2e5eVWO7L9EsMxUyBD2ERMJDMuxqlerNVYrtRkP7PCqSuOk41YYIJqe/Ltvs7s37JGV7Nc1XSpxI9MjKR4Xq7WSvodE61prqjGM9sLgzQ218VyVepmNNSCYvN6p2jdVOYh6DStwGiISIr2oW+FenCW7H3sT7bnmphPwCuCpMsTZV8gMqGw/PDC9k/2VEP7erKGJtzre6oFIgpCOsKANRXU751iGjm5FMWsgJ9Eah/0LPsVBPtoPrWczr2ORsNSJ20Z/ppSHYjNcrF0Bbw6u5qidb4mC9O5DHGYse5aRD34x5jiuW9FVTLXw21Dh2mkRlWpWQvAB92uCRk0HkzmU5cpuW964FrvXBMLGHVQrDQjMMFxOPI5EHTMJUcYrOcQvXsUL8sXcy6NA3U7XWXtjqErL3AwgwQE1YlAAdEE/CN7VFHZPk3jhN/wbQ0AOLxqeIbNBc258D3133qk7//9v6fo6FA//cmP9fE//5FO56Xa3LuI+GtHZyBjGNFwkZfmqHzn3ae6c3ZmruGvvvhK8/HUzlhkKnP9GStEILtn9kKQib/fCLt8PkcLqHNBOd847q3NJ3Md2/L0DRaa+UuDgZk1+XusczjLaLgxp7lzTeL8MociLmAcXU6NVxKB1o5sDnEu4UwXgc/G4Y8zjcY1nHRJpBPW8TWuJ5qCmtY8gADsRJ6GNS4w550TV9a8wZqFCI9wAeaadY89ZTGduZxZ1kFcreQwI4DULmc+j9Wda/XXaVxO6bMM+9rVyWfmPIjQzL1V/7N6vjhh8Gvht86IdeO7/+IX7hqY0m4OSEQ6d234nlwXmvPyrQybPWJvM0e/E0ONVmC8YSe+ORXZZWaC4EwQp0LyucEhr+QzN1knBUa+MCE4jZvqpqEOO5m6caiU/VlbZQiWCK8U2Tk72Ji490eDEreN+/7OOc8iSBMTn4mQh1nV0KtRpTfTQuNyrSX3eOSpkXraeDu773mBo1asR0d9vXN2Kr8sFKwqBRtyVxHstnY/sRuRCQ1yeNekYeZAy6IywY7oDPYY5g1ztUDQ2KzNDYaINxtPdHl+Zes+NIijbs/cv5PBWMtpbtfZEMg0d9D4w/4Q+FbQZz8yskSNV/5aAK5z67++xvVFrW+hb+YPTaE0C3CeQQTny76fE+lprDM3PQ0TNC+AwN9uNCcuBXELBzBaHPteGJrTlHMrTQ7W2MP52M5moHub5m7DvWeT1KgnlZ0D7Puw5+0pD0j1Boeo3aMOF2LrcGPDsxoid+PrfZXmJjDWhmjmq359vocTWZm+xoHWtkbc5xtHrOE8VvI85AUmAuMGxrO+3a21oeESsd93AiNkCsRfvjfKNwIdeyfNd6w/NNrau9qUtg88PunrcRbqZDVXVOQ216EdJWFolCUThoLAxLe9VZtzLvcaBBjmLWIQjSA8M/F7PEeCxqVJg+c5BKl2q2VzAvSxRZ3kuc2zJEbcdNmfnJsRnxCpOF93Ox1rxuX35vNF3Si1dXsr+wrrhmWwO3LPZmcnbbNeNxqWfGySMesAjUouxsVh7k2UtZjchtuvViubT4kfKF8W1qhHgyzUgHG10qBAAF5rBIKfZoPQ0wZnprm4cY9DcnDnRsRfcwGDn0cAtv2M97KzcxkCe6/TNtGX5ryK5stVZfcNTQc8K3BGjHzXaMlZmznLM1QUxbq8vlEFhnk5U2edG2reA/++aWq52hoBBLoTaOeERlNwvSDAQaC3PC3WhRY0cBMbVe4UMPeDUCPEeQgyzIE0tL2Bcx4Nf5yBLV+c+B3DoVsvnwmCPBmwliEw2hpitCQ6ashLJ7sXlzio/6bCLJSftSwSqn/3rtHBmjSLL3Ndj6dqejyXc96k4Wpt5x32K0aP5xUa6/NiYYIvYq/d91q5RpcqtzlOU/hsPNaqys3tHnOzTaY6Jut3VWmGO31YKl3v1I0jdQ/7ek0HS9ZSlnXVmK3c90t8ee2mLi9fWuMU9Ix8MrZ7Ps1ixa1I+a7UolpaQ0iShkaNwL29KVZazNdKWp7Sbqawk6qAoBa2lJdQaaBBHWkyXWo2L9T0I0VpW5P50tyy7X5Py2KhMA50fHpg5ILr60sNBkNbrxYFXB3PyBZX44l6/QOrBcXmLp/bnmx9WLYZcyYFvc73ndh95M4mjlxlNKG6EWPfnGiNQODFQbh7NE04F71DetBLt3Y4c9Z3zra2d2w1ni50MxwrbYWK4sjWB2onrP+2ZvCMGQTWtGINg2S6WxPcXhqW/pefX9/qFbdV1tsRuB2B2xH4lkbgdkH9lgby9mVuR+B2BG5HYD8C/8d/8x/Ry+3y4bZrffX5ZyrnLtuWLkuOtaBpz+7d01tvP9VgONLF5aUdpp88eqR7d+6onaRaXF9ZV/1yNlZezNQIOSKvLHOHzls6uRGAQWGB87q5vLKC3PHBgeF7JpOxiUhJkppDZjbLNZ3m2m49vfveB5aPy4N2GDZ1w/dazA1jbA/H67Xmy1zD0cg64U2g9Zr64IPv6PTsRIvFTD/+8V9pNp9Yty2drt0uousdddpdeU06StuaLkp7kFtqp5s819VirhucS15T3bMzl/Nj2DceunGsgChtqNPK7HVLnMye1G6lVsxH0M4XiLWZ6zKezq0YgSDK58XdQjc4AvDxcd+4pGscxTw0nRzp4gK36sgeUMjrXeKYwgmH841syTS1og7419cvX1kRE/ckTmgKCzzQ7kW43FBlDetK/63f+k3Lqhnd3OiXn35qndqMO53703KlZy/O9dXz17q6HOrp0/f0D/7gj/Xed3+gv/vLH+tnP/upXp+/0mI5M/FpRgF/vVYYNvTg/pnhrHvdQz16+LZOT+6aU2Jwc6P5bKz1tlLvsKN3Pnyqw+Mz+WFLVeVpNllocj0w/OCjs45OO1stBi+1mQ/V5WErx9FA4Sc0J8lifKnhzYUG45GhNN/+7q/rwfu/rvTokd5cjLTZeErjlrpJrNmbF8pvzrWZDRXQOT4eWO7msijtQR9U9kG/ozKfar0EpXut8WRgwiTOdxCfiMA0ICyrtUbzpcbLpdr9vpKWy1QGEb3DgU7hZzA0l+pmXWq1LrQLJK/tGhbICt1czjR6fa7lDKfyVjsfRCxFhchyOndN3IwNyyjcrqR8XpiAYHlNPNQj1uJw63R0vcwNscw4blfMN5eBaQ+/2605znH3gtF69eqVIbpokHj33Xe0XCx0fXWp6+trmwtRgB9rpyJf2sM2hR9y1ECLU4IyQdEeukE/r20e8sDM3wPDVuHwx9QWgPPyHFIbfBbOSopC1mRAXXJnTp6wk6hz1FcjDEyMf/76tf2MUEDerF1thDbKl9VabbKYwbwiaJA1FoFZd9loyzJ36EAKejh7DTfd0AaRoYUA7LCEYBfXi8rEa4RSy60Et76q9GYy0ogidxIpQozj+3mhuq3McOXFcqjJzbUVVOMg00H3WEmQKfRjxWFinzUvcs2XUyvoeOZqw1EAFWCnLd8TWh31J+reOHgorsMztSKQQ/5xrzPvwJYi/CHI44BiTYNakJc7+VGo/mHbGnNwekxAVi9LeSBiKcqbqOr+5xC+dSnxa/HXuQJNAEGPR/CuiyOWc4qzzZxUFMV8rRBIzOFGVp8r8JkAXJVKoUfEkQ7jUC0fl8FKIdjQwFOWRoY5ZAwOj/p6cP++rWmX5xdWhFkVK6MYOFckBVEKoczd2ukYuO+FANlgbTNkKcU8XOcOWU2NHvcguYa4dr3IU9JODNMP7WE5BwUX2/5W4SJZ43gLnABM8dwcjU0TacGJxq3MnHW4dsn1w5XO/sI6yj2D1kKuGQjiHSLUsnIicI3TpAUCouEa+lwamLufbF+KxotZruU4d9ltljnvK0wTdU6O7B6l6aG8nmiBUxmnWDtVvl4ZxhhHAwLwbrlVN4rVwfVcVnavIP4yOGBgLc8QJzTXh2J+nRkItnE+Jw+toRiXR5SYAEzxOYgSa6xymWZLBaHDJe4FC5CKND7gLEeQs+sF6naDgxLHCrluTRu7wzsn2npNa+a4Gg5cLiXCI+JK4PCCFIa57kQHgElEiDfwOGIXbhkwwUQeg0ZFPMC9g4MdckBIXiyqyMa5ubdNHbdD+WQmM0d2MiS7YcJXnAsobjpnuRkuyYxlXLDVUTtEWTZDHOsbDT91TqYhoJ1Tbo95NVHOtDqHKE+IDgDH6nmWcbxcr1QhajDKVJiZkwita+fANZwsRU9QGx70B2lKliRr5NGR3vr1H+i3//Df0ZeDa/3oL/5CX/3VX+tRsVGf4nTtykfsayKymgN4Ze5Z7i32MZxWL1+8NAHYRF/EzVoAZr47kgMyQdMcZ6yB/HD7xeZr4dEEMdYvBL0dkQFcH9d4QZOAew0K1S7OwmIX6TGxgwkCEEJpnRlrQrPDQJugySZgLtGm0ixQnCZmubX9KiGb2iFgae4b49DEqROEunN8YG5NGgdAqVvzA1gYox3sLI/T9hvWr8ZOvuEb3fuw90oxGIxqyVwm/9EJ2qgADqnq4jlKxKaVQ0A7g65DjvL5HLWyaZ/BfaFf7tdKBBynMe0/+zdCby0m71nBX4vA9fibsPONwGy5yhYR4HQ87jPL/5U0bTQ0J898w5dba+wzgjgFkVw3aLEepV5gTVOQM5LAs/M9GfWIGtBrWJPiQOplgU77mY7aqdpxYFmbTTD0YJdBcYKBLcj7rF2ehjN3+crMb67XPt8YQQpX4mrXVLELtWikej1Z6AqiT7nReFVpCSqbLZn7UlIn9vTgsKsPHz1UUBXmcmNvQQLDrUYGN/M+54zN9/TIAO7YGY4CfWiiaGg0EZpd5lBzeP92v8n2gBvytBGAD/o6aHc1vLrS6AoXcGFikLmgfQgBNTXDZo2bPFwP9muug0VKf00/cHqCNeHYdXC88K9F4Nptytzn33I/OfGXpQF0eU3iQHSxrF+Xzb0jm5U4HfZhnIc1rplm3NCaXyOHMqX5Dgy6Nb26a0ITA2cHVlwaRheLpe2rnIE4h1nOO+JK/YUDHFrHXlTkbLLbsFawf3JGorFqY01qCMAWk1zHNeybJJwv3HHyufeRn2hYIK+aL7yaJU2oOIOD0PYpbkA79ewq26s4WiLcIRCiTO92CHHuXMDnYK0JA5zZvnbbyvYp39vqYa+lt7JQDxuVDj0ZFpozORdhMhqZyOrOsw7LbOu7ifdrO+NxLmV9swYsyx9vWMMt98Zut7aIaSJ9Us4QTc/OM3vMM58akdfOurit67WUJjden+dnzhYuXgWXNitwncnedNQJl7LBe6JRgOYKJ7xzWuV5bH9dOXOzju4bdOyZnflUNw+QCe0IKb5FGeWrtaarlYmiV8tSg2KjUbUTqbSVL4up2PihxRbg/sXNDmmAeWIuYGuaZN4ifLGeInQRdeTyTg/7HfXNZb1RPp+qXM6VsbfzHFETaHgWpYmCa4hwhsDO3OU5uJiNFZRz9bVSJvZxmrIcXp/nb3Yc3kvq+dbsRhNQt5UavWhR5XZ2RoyeDxe276Xdlp5dDZTTTNZ0RAPEaARFc8Iz1qxlRsJxOe22fpn7nX0NYY/GNwgPHAzW1tTHUYPz8yJf29nXNeu2dfb4se48eaz28alWYajL8URvbobWhEmMDWSgNfs88RhGqaBhrGXvHwGYn8M0cmeELfSJ3JD4XEeaHcmthpBAtn2E0Dme6ChJFJM9PhypHFRKV+Rg+8q6ma64XFlmUUnBwiHfgxgB2NPrV8/VjWN1w8hqO9Z8zD2f+FJMNm8hP2qq12uZU5r1fp1Xypece2URJl4Wah1BWKLxpqnLi6VCv6P5tNBiXmrXCNQ9ONG60bRzUDMONZiNravm5PRQDx890MWbc71+9drOLc0wES0d89VG4O7f/d73dHZ0qN18qi8/+8zuV+43t07xLAsBzLcoFLfGEkVCM0UtDdRxDTQD7K8j53vuVfYonmNomLH7tIlxgHXSrxv7tjZnoNRMpgsTtDs93NRJLfbuA95d4zD3nUUoEUvDc8N+jwBrv1rpv/8Xz2/1itsS6+0I3I7A7Qh8SyNwu6B+SwN5+zK3I3A7ArcjsB+Bf/Q//Oc7c4hRxF2VWtKZ29jZgxMIZXCUFJhwDN198MAyUijM4fo8OTzUOx9+V2+9/UTr1+f68uNP9PrlM8OgZr3YCvM84dJ1Sy2Vn7erjRV2KMBQeOE1eChbLhfmUORhjBxgHMCzeak8X+nBw8d699339PTpUyu8fvTR3+nlq5dqt7uWs8eDnOWfIVJZR/fKspnO7pypf9DTYjnXz37+U+uaxm2C66Tf7+r+vbsOu1mt9N3v/sBQRgOydHxfn5+f681sajnAW/J7s5bWTc8cSUEUu253vi/ZVB7YVUQxcESlCQ4Uug1DWTpE83yG4HajJ289NnzY5Zs3Vigj3/fgoKODg67KaqmiXFgx7eTkyIoNFJ4MM3znnuXqgoBGDOhksfrdjuGsLt9cGlq6lWbq9w6tgEFOLgUhulxxYYKRbbXbeu/99/Rbv/mb9l4Rf//m5z9Tj8zjXl9xkmm6zPXFVy/14uUbTcZzNZuBzs7uq9s50FfPnms4Gtj1pbA+m7tsOoi93XZDrXaiIKQTvquHj97Wg3tv2QPxzLKulmp1Uz18dFcffO89EyAWy5WGg4VGNxMtJwv1slSP7x/r9ADRd2xIZsQOvkmWdJX2Dqm4aPH8U33807/U3/3ib/TWkyd6/3d+V2fvfk+77Fizy7EKpx4o9Zoqbt6YkxgBeD0faTkdmfOFYvR0OjZMbZ8s4lDaFBNDRNOpjHOtd3BgzmscpJ4fmgA8mM70ZjDUieVQ92z+0HXfoLCMGD6dqZvG1giA4A3idxM2lKaRukGkxs1Ul18803Q4kBfiAltZ5itFv7gV6+j0VFGaqVxtdH5xY00QGGvJvVsWK3kBLpBMYRSb0BCmmeJWR3O694PIXFg4+igAZu2uOp2eideffPKZRuOpOZY//OBDFWRkX1zo4vy1OWoRBLcUSNYr67TnwZuc1TIH2Okc7xR6ccNwLRd5buKOFdOow0NDZJ2IPSXm3gyduEcHPoUY/tt88gjZOzUiT22yWeNIsyLXy4s3msznJvSYy8zzXfYrhahqrVYUW3F2S7bwcuncGTiNcXzhIAGlSNEftB/oRx+XUVNhmtasWpCjvlZzcMIUFOnoRyhualTmejkc6GaZG4q71esYBjsNY7XSRGnkaVVOdHPxxtD3kZfq9PCOsqgtv4nLyOUolxWZcLmCCAc0BVGXwUxRAOEX9KzfDCynHHFqtaUQQvaoE3Rw7+Ckt0JZEJgDzhDwlpm1UV6SsezEgTBuKMkSE2VdrijjEWiLkwJ3lmucd8INrkXLBHUZupQhHbcVoKlz0oKR5AfzmX9q2b3m5sYN7bDeJgBbMc0JUuF6rbQhHYSBepGvFkVcEMxkR+I6S0LD3bHegoZ/+8kTffzRx/rsk8/MlYQQjygY+eD6KM7xvhHBzSJtRWmLBqCAyNyiAAz5AaSkkRDch0RIcE40o4MqTH0TCvlcIPkpTLJOIgCDxDSHF0VmCpW1m4Ci9hKnCai43c7wun7ocuv4kcSpFZMYUJooEOk3eandopCX41hzRTcKU2BRq0BaYWaKPQXtxDJNZwuwp+6iQAlM25HdAy0yzEFfFivthnONLwcmyOMCRoVirpgjabNTMV0b1rWTBk5IDgOrUuISA0XL/cl8o4BtrlOfLDuc1E3bU9lfef9kDVIopmHn/Q8/UP/oUM+++kKfffIL25dIY6NRCqwkexy4bgQyxDIEQIQGV9R2IhUXqhkHavV78sAvgqDnfaxxkuTW3MVrUTyOyfBscr7Aecln42cEFq49ubFcTz5XZKIiDgzwyjQmOKeoEzOxBRMP0Et9hbge11t55MMRa8AcJuO3oDnJYYb5Hw0yhkU3Zc1RHnEfOWezyz50CNmNibgW9bAv2zsj/dfZsBahTq55nW+Oe88coQgbCMcu8NrEDaMn0K1A5iRngqYTSeY7qYwjHb/3jt757d/Su7/zW/rHP/oX+pd/9ue6+cWn+kCBjrlmJrY5odYq0+YsdLhb5jn72GG/byh4oiCc47jGXFrDgWn09j7McW/IdefwNXez5WdTjHbrOMKHiQvkl5tb1gmiJjrUGZHMB+eadWKlfV5b92rra513y4CbU80agerCKW7fNLax5awGEjOIHNYRMY9zy2g80mQyt3l32M0MFc6aDHGGTZGmEGtGaXqaLWb27xFB50XusmJr8oTdO7w/crNZZ3BO0tDAfPbkiDI0DiJWLQtVpcNamyZb0wkQMSyWvnbq0iSCCMxeZuj1GgO913gZApenXi/CtlA5ykFNEbax5Qfjb80HCPa4qOscWxOU6+vD6ozrt+Q+JktzvdV0s7P5w59tmd/hNy5gyxolA5aIB5xziKE78KeuA4kCO/OnHfs66yd6+6SvfhoZQrdJE8ly4Vz1xGwwGAiYtoM3TLQyMdTx822d5t72ayIOjTf052yCVF7nRAOE3/VagzLXi9FA55ONpqudiOOOQqkVN3Xaa+mde3eV0KRQVRLNWEa6iUz4YyBpRGr4REp4RgfAhcy40+zZ6rTU7fdsz5pMp06sql1ixWJpjjpyKQ87XbWiRFevzzW6GhoumfskixDJA8uMpVGAtcM+nwnazqHJeXp/f/B+3HV0IvH+uu5d9A7m4e4Dh1oHW9xw4q/FUdCIYsumraEIMnwOPwqsKcjEbmINcM5vcWg6l3cQ7UVSh1hnfQyS1PYronAYkziliYmGtPr3yLq2EyHNG/vnFp7F1par6nKgzYoOzVe7LcIi5I9aAN5BLMCJ/U2Dg+Gf67ltw8x6blnGTXsmWCD+ghfmi7MR50TLgYhsvHDWGp9oW9lY432neZBnK85wvN7OC5WX4OOZqzJKDWdLey5dzMiG0Fka6q3U1zuxdC9LLMoIQRAhjcZTnnMQIcEtG3zG981lDDoWARhnqr12SisbaFdauBrm8CWn2tzyYNLJDvY8I+ZA6EC05qx0eHDo4n7AQtPsVguodu1pBMM5WKObWf9dZmhDIUI20RzWXQQJqqbE0AS4okGjafuF/b7llpI3yhXfN2K692VNyKEjOLlmFXDIDc2rSqPFUpfTma7ma42rneasIZyViKuwM0NgkTYlLm3yo9lfa8KHNcUx780NS78SKwoNn4640O9Eunt6Yo1+CJfzyVhJFLlnB87wgtSROPd16RrP9oI2Y59PJ2qucnW9hlFkWnKZ1dx/5ZY4D2g30LACc3QfHRzo5ORY08nIYhW4lpBdrl6dK4IIdNTTy9G1JiDQobOsIUeE7uzDml07prlpLbeeM1VNRDEGTd38xd9F8Oe8mUa+kdG0Ll2UCU7TOFHU6eq9X/s1Pf7wQwXdrvJGQxejsS5HY8Vp256jrcENPPJopHXBPGrYswTN6DhjofoQybHZVFoT1ZMvVC2XFvXD3OVsOpuMLaOctXtXLHW321WbZ7DxROX1QlG1MVevHweaxr62CeOdKCobJiJHaaDkINGLF04A7iex1qCo+V58D5DhvVDVdq0oDXVw1DbSw7YqtCkRobeW396MGmokTWtobB+ealk09PrlSA2lKhYr5UsaCRvqH53JzzJ7plru1roY3miltQ6O+nr46KHRz95cXBj+uX9ypjVn0CDU6dvv6Hf/+I+UhZ5++c/+qf7qz//csOk0EDg6h6M5QFDBgW/7KA2AG9aMoG5U2DiCHAaRqroAACAASURBVOddq70Edj6l9sAzBc0zPONw7/NnzAHOyfyZCwiRhqOp1Y6iJNDR8Yk63Y41Zlr2PPnBFqdC1BjNtsbCcpFiNG7XUQE8I/y3//JWAL6tsN6OwO0I3I7AtzUCtwLwtzWSt69zOwK3I3A7AvUI/N//83+5A/W6KQuFzZ0ynIpg16pCy/nUOZfypSGWKf5bLkqjaW5COqzfefupfvuHP9RRlumXH32sLz//TDeDSx2e9A37SZYWBX5wazxU4OpLglALUETbjTpZZm5Jhz7aGL4K0WE8munyaqTlcq3+waHefvK23n3vXS0XU33x5eca3AzU6eKAQwAGDxlZHh8Fe7KZwHV2el1zBeCgu7i6sMotmGWKpbgUHz16qJQ/ryodH5+Yi5iHl6P7D/TXH32k15OJtlGss8dPrJMdZ6EfJapWWyto4+Qd3txY9ZPia6/X0Wwy1QqMHY6oKDIHH9ii8WhiP7/37nsqcBdfXphLqdPO1Ou21OlkJqSSy0ZHMN3w+2wpRLz+wZHms6UuLy91c3Wl05MDy7bEUX3+6rVurm50fHike3fuWZHbOYedc62BmL/bqdvr6b3339fdO2caj4b66osv9PLZM+usxc0UxYn8ONWr1xfm7sXdyAPl5eVAL19emCDv+biiXB6aUYApKiP2ZLHyspIfJOp0j3R254F9xUnLuSbI9zvo6u69E7311l17iBoNZhpcTzUbLw07d3p0pHceP9TJYarFdKBiNjOh5s7dh8p6J2oGsVBQbr78hX750c/06vUz/b2//2/p8On7CrpH2pRNLZcbLReVuWb97Ubr8ZXK0ZWK4aVm1+da53PXxZ4kukLo3VRKE3JlU/m7wr7vYHBtBYh2p2sZXmDMcCVUm51meaGL0VD901PLaqUIhCOwwQP1Mtd2vlCbTE9w3r6Ur5Yqva3SJFIvDLW7HOj6q+eaj3AA++ZeXZQUXxqKW03df3im3lFf26av5+dXGs6WWjUoCvaVF2QVkSnrG14MVBfF67idabZbKyTvNoqtWNgAyZWQY9SyTDFE/Twnn7pjmcVVUVh28+DyUhFuuYLsuLkaG5ffSsc89yMPzVbsq9F/5PVOFkvNl6UJBp5prs4RzyGNrnwKQYjiFDj3uGGuo9NDag8ERbV2Zg5gsnqHs5mhD1EecLhaKiKFUgqUaqidpq44W5SaTXDy4+ig+YCHbxdgCbqZ4gvubQT80orDngkYiI1xM9R6iZsJAXhngjlS+WC5sML01byScJB2YhP+ySCjyJQlgbxmpZuLCy2nC0Veorun99VJugoaYV0sdrm5ayw0TfBg1OP4rKD1KOjwWcBBe9qtEaK45ms1ApygTnhirCmWuXwr3wpdCMAVjSXrtQnAJRh9NBbctpYFivMHjNnW8vMaiMBgTktXNDVEI+gyc3U4/QKhkutgX5bj50RqK0wyR00Axp3DtMeF435tmZNW7XZCW7TZmADc8RpqUchrSlnQVCsOlMWg8EBS5lagOz090f179/XZp1/o2ZfPFOGOVtPcfdAhqhzRau8C3efbOQWEonvYxHkSGDUB3CHCk+W7YQaluIzgwGcLXL406zw42dBETM8KYvlsYY1I/Df4QurPCGLmCNjtNEPMxTmMY2m1MacphXuEnDiMXYMSLsgolJcm1kjQKFYKipUiXpf3Y0L5TmVzqwpxNPIUdVMt2E8pqpE1iTiEvpmGSrpthZ2Ww8vyPUvp4sWNYbKjiD3EV74kb32rFrXxrcN5EmvgCrOBOerNqcU7r5Gy3B+ImpbBh6hdkItW2d6Au8oPwIhudHLnrv7N3/99ed//nj770T/XJ//Pn5r7d0vudAO8IgLwWiscl1sE+0hxGJl4i9PJFdIhFyBQbW3dasa+oiw2/DrOi9l0pvF4oopx8l0zSEz+bS1GMLcp3vFaRYWjEiR3JC9OTR1BRJ5SOAXXvCM/3TlwHbYVgQs0fEMeKD8apiynfKtdtTUcaoyLhTXKsI97m6YTR50T1ImIRg/BEGyOd+f+ZS6Yi9eZh/eR1c4faOKPu5iNKLX8cER48i3JAkY2sWuNuGNOlT3719NoWWntB/K6mXadth58/3s6ePpYRRzqn/z4R/r0bz7R7vWNfsP3dcjaVSuLvDfmoDl4UGlxz+JqYlzCQPOZE+ojxDXUTWv0qLN7rSfFoeHN4ergrSZE8Brmcq2dNEb0xelixXOHK7Vl1hChjgQB1QC37Nd5t0RYkudIcbR2ySBqurgMmmIQgH37Yu2CTjFbzG1dA9fNeuiIFQ6ryrgjuJDHzp5O5vtBt20OzmqRm4BFUTiNElsn7fta/izYUmPF1w0eOImMZe3m7WKpYuGc5zZOCM91Tjz3CAIwArlzONYCXj02Ttxu1pEGDWt0cOJvLe7Weq857+scZbfI8v/auVSPca3/2krsxoy9zGWnIsbsc31NoEdMQgxiX2s0TFhzQrDLzC5wI0ObIL/anI4u95VXxAVMHrBnEQA0kjjnNNPjpJvp/kFbj3qp2ghwiFJVpWKxsJ+5x0CYkl9tLRSs0TgWzZllm4ftK6CkaRzFYayNyxwnTmQdtrUKYm3iRLnX1MvRUF9cTnU1L00UZB0M/YYO2rEe3zu0hr+ICUUmdlHa2Yo5Z25zmi3BcoKuxeFGvvqqEmcSnOQIwIxhUeYuy9O6OWhsW5vrm+eONs2b662uXr3WcjwzSgKfj/2AM4ph+GsHJyIBc9fcmdZU5TIk97e9O83UpalaEP7XUOrMfbvIXHc3Tib62rmoRqo7U3k9WXDGe+YMNIQ6mH9EyfVaRQGJglng8LqGqsexGEdqRqEWZalZnlsOsx8n1ggI2pfnIc7l7O/MQT6fXUk+i2HzaaLZWR437SlunjKPcGN+45J0QNZvRF8jjduZsH6f/P2Gp5JGqs3Wib/m/JX7oqGM8Q0juy+M5gFamExims9oxrL9u2nrqILQInfmZIfTsMF7BIEd+EYEqXLiHEod+g09Sjx9J/N1N4t02G6bYMgY8YxDZi9rF0107PWcbxB+2XPAwiIW8TMXgfMXDc80R/GMxnMY51noToiCOH2Zh9CnOFNajFD/wNYq/v6NxRo5oZo90nJjLV8UakVgP9t/k81t1CiEXqei43a0mIgSdzOuaBr6OOs7hyGNgQiW9lpQWThr8u/BMifkQqeW91usdpri+J1OdTVZ6GZWaQr2mUYjxF9ytBGzuF7M9RpPjvuX19+7pGtt3zVBcF+DhcchTcQBrtZmQ6dHPXWyxNYYsL10AlljgxEyQnXbHRsLI1exx9M0RkM174X1pSxFC1CmnXp+oB73Z4g4B3K3cpEHftMyr4+Oj3X/wUOLTqJZcI+dePPyuYmoCbFLnVjT+Vyz6VLrfGeCqznbeQ5cr6z5mz2N+W3UEiNN1BncrCe+bzSvs6MjCwVnfm2KXPlsYjUCmr+XZA13Mn34wx/q3e//QOnBgdZBoEnpBHfiD1i3OVPSVEROMmKmCbsWSTI33DP4c04VRCPlM+hTjF99prXzuqer8zeWvY6DmWaH+0dHOowiBTjUb3BQb4x4wqpQtSJtaFJoBko3gQm5YRqoddzS5eUbARoiOoR7HPc814O9ImyHakJs4swWB1qVLtOZDlLEfvbzRtRUIwEZ3lTS6ataNXVztdRmDekKmshORblRnHUtH5k6yThfWAQI5yA/CXV8dmrvc0Zz+myuxXqjp9/7gX7z9/6hjn/tN9Q9OdL1Lz/VT/7Pf6Rf/Oyv7RxNTcLtOa55xZF/XDOXa0hr2DUzQZ+m/6L4OvMXZ7/L6l7YGYAGD9ZQfp97iuuJkQEB2M4mvq+bGwhUa7U6kdWDWmDfaY6um0RpVJvNF/aaNCWxr+DU5j2wT1hcw3ql/+mXs1u94rbCejsCtyNwOwLf0gjcLqjf0kDevsztCNyOwO0I7Efg//pf/+sdTj8EX7r/j7pt2JyaDq50c3WpzWal+WJheOVmGKrV6dhhmufCv/lXf2vi7rtPnuiDd55aru9ocG2urxaopNA5ttpJS6+evzT3XhbFysJQ5XxuDzcUjUwwpaDJw9l2p+PjU11fD/XVly+UF2B6T3R2dkf9fl+j4bUGw4EVi9Os7ZB8FKWaTSVZ2woeOI8sE9TyBymmgUoDpgaKiuI3hf217t27ZznHPEgYpmuzUdzp6O6TJ/rzn/y1Xo9GCjpdvfuDX9McG2YQqdXpmbuOovbV5ZVePn9hIsZbDx/q0YMH5qx48+a1ZtOJFR3OL86t85WHBoropyenJiTQLU4m5tFBz5xyPOO1qPBTNN6tXWc3iOgwVhynlp+UL0tD9l5dXuqg1zI3FW6FwRW5tiNz8p4enVhBgWIGD7dhHFlBkSIZhdXHT54ojmJD/eKKyOdzTUZjc5zRHdvtH5jTeLEoFEeJet0DvXxxri++eGb5Rp4PDoxiblN5VTjnFw9VYajZslTDj9XpH+vBo6dqtfsGn6XbutvvqNtJdXjQ1ulJzx6IF1M6pHkfS/nNWPfu3Nd77zxVt5u6B+P50jITz956qsBPtFrkym+udP3qlxpdv7IcsV/73X9DfrunfCXNJoWCuKvNpuGc5rixxjeaXr7U8OVXmt2ca1fl5k7sdNq6vDxXsZwp8LY67rcVeWuVi6lGoxsrLGZpZtnNWUKJAuSjp3K90TXd7r2u0nbbxhRhkvzrLcWJ2dw56OPAuvzpgC6bG4WRpxZFyeuBxi9faz6emahsneWlKyz64U6HRx1Deu3CQMO80vWiVEnmXe9Mq52n0IsVUWbFBbuYK9BGQeJrlUg+WdTg75qh/CjTzossi6/aNHV9MxGpuu12T2mSmbN3OhxrfHNtjnzQYAjAIMcCMKP1ArEjzw0nHY4U8I1Frhl4MMQY3JCJc+RRqKGhgQIdiFeQZwYbpYhaF5wNeWjZks6dhVtrTXFrs1YBcg0UdbuluNWyYivd1hTaKNyCKadAy1oFBgxRlHIk94jLmnQoSlzuNIMgBuaryopaFNUQgDM/1ma5MgHYFTcCy0m7Xs71ajLSgD8LcdQECuPEChAIz+2MrvGthtdXllsaebHuHd9XN90LwBTyrCTq5G3wfk79NgHIZVk5yALoYvsynCRsVye08GsKWxQzKF4yTjj9WSdYR3A0IZJYGdYKFp4J3ki5NlYooJbFyIzwNMkRVNxF3GOALYXZLGUb5+YzLC7FbVwnCH5OAHaFDIe8NAcThUFn/zMBgoIqrjAK9Ti2EvJGd1KCGGx5kpGyBBcmhRmaRpp2v4FLvHwz0GgwVouMNgMdOiFvU9IE5I755sBkbOriOcVQ/oQMtZCxwlWDQ5g10idXDewxTjy7pcy1kGShMnLOKJKTxZqXtp44ARhBAwww+wECAy7ynbl/KBAxr1mzTEQwl3TDhCZcx4awDXytQucY9HAxWxYthXTntsY1ihhqgijEiW5qjgtQkwiwFZsn1z0JbL6DH7DsR8Pp7jQdLq1ZCiRpKwpVLSjIbdWloYrmgHq+LHPndOT9sscxN77GGHKNPE/tNFOK42mxUJWXti+swD6HsZZ5pU7/UD/83d/R0W/8uj7/2U/10T/9f20/gmRB1wJzhPmyL7yRy4cIbBnOealikSsgl5HCMgVv5hOfDQpACzGPQjcu4KV9Me7Mb8aTdcDlDLr5Z87l1dbwsXSWxGnLkL6InpPpRHPmNFmakAtjz8bBXg8Bh7mMiMA+hqTL3K0QOaQkrFGOv+rUcxF/1gRgDRK4Uw2d6gRgCsR7F7yDdjqR5mvRt0bE4rgn83ILfp2iunCAr5SvSod4J2MT5cdpUSaY+LGv6wlrja/0uC112rrznffUOOzpq+FAf/P8Sw1eXyodL/UbzUD9aqOY24EiY41qtsw73LR17qll4SESkglvOcUOOW0EFsQe7iEHJTARz5DXZtl1ArBzKbrs2b1ObQ7WWrO2NcD12dgZiqIsr4n71y1JCNLuG1g2njVWOKeyvZ79OQKQy9Ajx5iMPcQUBH7ueQgKIU0b0CJAF2eZjTeI+2fP3nDbqd9pq9dqm0AJEp1GgixN7XxlwifiRt1kxH1hYgtEjQKnIZnBO+XkeFqsAvSW2p3Mm6SJhMacijX6m89mooiJfVw/5+rcuyH5Xqwd5iKqHb8m9dci375w8Y34WyOC63G18UdU51rZedWt54bg/9qhVqOgOafyd1jzGg3DIc+JP1lvteCMR06u5ZC7fGBbqxo7RdBFyKNnTcDBh/N5S7NOw9DL93stHYdk/iIEWoaA7bPO9cs8grqAE9EpgHaf2D7ChGZ9BDe/NodxE3oAc9Qwrk0VNEgFsZqtlrZxopt8qReDiW7mhQmFuA9ZzpPI1/07mY54vkDgZJ0C+V2TdnCJMgc5b6WdlpJuZsLCcDLS9WBg6x7kDvZEhCMK97V92s15stsNiR1oV1a6eX2harF0zXuWm7A1Zy5Ct4u3QKhyghgTmGvBfuicvZxh3HxwInD9c30P1Wn2TjiwCeAaKPY6r8Uu1Gbyr89Zrh/F7hfORZyxoTvgPuN7sD6CAUYkxB1ocxGHfhwY6aTgfECucJppy/6EU5B/GYSaWsPe0j4Tn9G+EBjB5iMAb3ZGsEAE5vMybzhdIQA7jf9XmmZq5DVzlr/HPOT7r5q4011jwn4u8t/8Pu+D1+IeQhTDdYyhMPEairhRjJDiJhdkfr43FKZGmjiMNPOkpjzx762fgsbEVaXOdqMHgfRhx9OjTqZ+KzMENOvidDKxJjp3gcCJBw77aouco53wbJVkqTUS4+zN89KJwcQrNKVWFqsoctckG9M4HGo+m9vzJ2tahwbRIDBUPc95uA5p/EX4ZCwZcwQn/g5Dh8BE11qUpXYe4LzH+cIIBNwLJgAX9u+Yi84FDDWCyBp3xmVt5HXYn7gOPOPRmLxuBppWG12P5/8/e+/9K1mW2Pd9q+pWuJXrpQ6vw8z0zAZumN3lUkuKa0m0SNAEKRuW7f/Ahg3BMGDAP9mADMMG/Jv0gwP9g4McYFOAAZuGJNMiJVDLKFKMG2Ynd+4X6lUON1QwPt9z38wa/lHz42vgTU93v66uOvfcc8/5Rl2M5xpyvsr2ytjPQP5yLcolE7/+KpU9Z0JHOyfl6x+fwq1B+gTxHJISWPfZf7Ev77bq6ndaJlp5ECAkp6uZ68Pn5fyE+5pEKu4dBAze3xJhzl4qzRVt2ENKnaisXrWiDns80jd2JMIwVlSpVNU/PNbpg4cmkREe8R5Icrq6PFdKala1pE6/5WuznCfwpXYg82wzmUyHcAPhEfdUSNzhPmPNZlx5/vc6HZO/r9871WoaKl+mF5eajWaOK2cOL9nDR1Xdf/RID958Q63BoYUKpbipPS5TyWIMPO1OWmG9ZnzTRMl6qR1nkjzzrxezqWbjKyUW3mZ+XiNOoLqHs8eLx0+9b2P8s02i415Hh7W6WqRXTGaqcsa3+JPei5gNssqlSJ1yw+s36UKNPvN3qWyZqpzv3JHt7nUEu5ydqlKz27KgNM3W3vcxOqHXmzNSSZVGpFKjLH+qiDj1ipKVtCKNSFVl+yA4VcQ8bPLQ1XQ2d40KqQ2c8aqdlur9rvaNhha7rW699ro+981v6a1v/gU1j255rL/3O9/R7/wf/7umF+fGjVoNqjxCDQz7Yfbf7Oa5X5xjUpDsjA/nFce2e64GgUxIZcr8bMXJO58zluF5y/0KpsVKwD6E+Xp+MfMetN2pqT8YBHex5wd1WpHPGUnKHjpTm8oW7h3GuUjI8vO/VNJ/9s7whq/4ZC25+Z+bEbgZgZsR+OcbgZsF9Z9v/G7+9s0I3IzAzQj8/0bgV/7W39zT+wJoE+02Ouq2lMwmevX0Yz1/8rG7wiAgIBA7/YFJr2a7Y0Lyt37rdzU8vzTI/LUvf9EqekhJnLBRvWL3FyBRr9XR+++8ZxV+r9k0qL2B+FovtUlWjiSqRcRD1q1mfu3h6xpejvT++x85LvH03gM7FzkEj66GIU4N5W5UVbvbs+MtweUH6AG4gYu53tB0MfP7Bozi4BdIhUAS4KDp9XsGGQGSiVbmIN05OFTv1i391h/+oYbLlTonJ/r8218zUQSY0u71VSpFWszmOj8717PHT3QwGOjhvXt67eEDHR4c6P33fqjHjz/W+cWZLi4vNJ/j4st9dIFsgNjhEPPw/j3dOjlyPGWaLBQ3UfAifqc/M/SZ4XQDr6jVYoMToT94bMLcLjAU3OvgioR4azZaBowcl4ZrstHQMllrRF9uqaTTe/f8M11NMWr4SkUfvv++wRII4P7BoTu3koSDfEm3bt3WbDrX6GpkRSzOKIBnxnM8mxiEggAmlg/nVrIhgrWnL3zpbZUj4p/XHtv79++qGUdqNcruVIUYxCaSrbahh60c6+6d+3rzzc+p1WmZgKGfslKpq9470HaRKL0aKVsvdHXxRPtdou5BV0dvvG7343S21niR6+TWfdXrzQCqQIxMhrp88oGev/99JZOhyttUrQZ9TB0Nh2furAYqOxm0VY92SlczTSCAcZXU6wZ4+t2BLbCAizggx4uFswubnbajgvksKMU3REAvlsrX9JOVHCXF4Tmv4CTZ+f6KpjMtLoZaTyD2pKVdiXQzonQmohzQrqw9zoNWS8N0o1WlqdrhqfblhuJqU81yVWXUzlzTdKFKtFGlX9G+7iI1VRttX4N0W9Yi3Wq+3irJIJibarX7jgrGcbmczTXnNTa5e7zy5UI1XH/uzAxxkrtKXbPlWtPF3OpnOlEhG4HrIH4bMYKK4PDC7Q8Rg8sEpx/EuGNxIbZwmwC60Z9KBytRjpBuqOJxFVQravR7ah8eqNXvKSeGNw1RtoBuRIDBqeLO4d6DWLSjBcLOHXvBDYH7g/5HgzV2zm4N9kMWtGtN7UwAA6ZCYJc1AwxeL3W2DHHvOCTMClSCK77XwZ3fVDXaazK+Urpcq1aq6dbBLXUbXdXKodscsJn7inUF8JYRorcQJIVxBERlTiPi8D1dgJAQRHbgAaoRO4zDo4jf22Spe2dxDpiHAyyEXMElDbEJmGnyL5CHrBfbfdndWrNkowynVoA8wn9x9RZfkDiAmqx9BsmuCWBcLrxemhkID0hzIFIAo/eOBy8IYEDV3U7RZmsAmSbCQRMCuKYm1jq7xIJbxEQ93XSr4G7pthsGCs2KEQFJTGsRjxqIcYA/PiNADg6OovMXgKcQEpCSACGa0jNPdCI9wowTDv9WTd123c8VBAjMgWSVGdjCFQxXZQcwxEvh7rS7hrxgE2nEm9MbBxgJMVC28wXwCMB77WztsqBG6vRL00dWuLrgLHKiv+1ElLvEwvhznXFk5Y58rzbrdv8ud7kmae4utFVpExyJPMfSjbpEZpKcsS+p1w7uJgArCMqX52cmGB1RalK/7MhFrqu5hAoO4NgxiPlqbQIcIszO/WpNi2VmcPX+g3t6+OiRzs5e6MnHH6pL3C5JFDh6eLqGkrPguIawd3z23s6tzQpXBaA0xFQozeNzQ2iDGnd6ASCHhMSN5blUODh8CdzDF9x9ft6Zi8HRjKCr7WcS9/UMAniZ2LVMNSIkNQIb1in3HQO+wVDlufCY+XpkO5UAgnHLm4sMF6jQQFzzV8HB6E63awJ4F94LoHiRfOCeVTtKfUM7UNUdmbuS77M1CyKxqTihdxsleeLoVtYA1ykGXs2kSS2uaLTcOoazcdDQrtVU+94drWqR3j9/pVGeKJ+v1F9l+mqpqv564who5qd7kkkBgOwhUdUEEWkN4fcCWRm0E3Y047wryESeScFJU7KT3Pdf0ePKLwJJWZDdxbLh13I8S+BycVLXayQZFM7Yot+Z9cQCvv32E8eMxSOOSQz7LoQg3F+BBI4sXuDeDeQpIHcQ6V3P3X6/b0EPz4F33ntsYRz3e7PecBw0giDcv7jcccg56NZRwawfXKOQYNDpdB0difsXEodIYFxZkAi8Q8ch44yHYHEXMHMb8UqYK+7ELJxjITfhuskzkL/sL91BX0Reh/EN61T4ce38/dQBXNQvB2GNHdIIOYLjEzLGDmC7ioNjzdIibkP+DdZgns1EQkP8bnda0n2LUILoUJ59dGlyLYvU3QbCpv1e1Vyq04O+lXrVsh4e9HWvG6u7X6tRyh05alKy6PG0a7Jac2pAngehGkkx4TIFFQWpIdqmKu34omc4fHDXE7DfJTyaWNRmS6vdTqN14ufuarvVdJlrvgz+0kEv0slRX21crd7XJiGq3ZHJ8Bt1dSFBjg90cvdY+T7X0xfP9OT5M88l9mM8pyB7iPYt0plDZDmu+FJZ9VLk9IrxqwttVoljsvNV6lQJoiRcU1GIszx/uNedQhFioEOceXDGXxO/4QqH+8FfYeYF53vxUOPZW2wHCsd06IEPfxz6o937zK95XhJbX7hOcfa7kxUSDTfvOg0iAYRN5b0S3hsd0ETe9vsWAeDy3JO+1O06cnU8mykhAcLE21blzc6irfpOqm7k9RInsCOHy/T3hj2ej0xFEkugwkPqAV2/iBEQG6TE/ZdCdytf6z1ChF1BNpbcZ+/oYvZrO7nTtFWpqEt/KSIWHIc8KxkHhHt7ieIRHONpueTua9ZXIngZB3/5Rt+omea6W97qy92SPn/rUAftpp/p7Bmm0yBsdax8Ef3MBGatYE/JHKFep9XpWEBLyhVnTBJVWDdx+XXacehiLZfV5Ozabvs8FxzC9AsHUtjkrl2IaydvXPcCO0GEmF6IXBN51AOUVa7XTQAHYQCdtZE7fBFasbaxHwxpC0FIY8fmj/SCO6jae0FSXypK9yXNN3tdJRudTxYazlLNVhvlPL8IgjDxS1w8e/qKto7rJi56H0g6V35cr1Y/+nMQNlK5wr4E8RxjiFgR13+31dRBv+uodghgkoXYi4eI3JKFlhDA/LoozPa5lEQTEjoidNX7veolkju2apX36pT3ikt71SrBTQxh3uz0dHTr1B3J3k+7+oSUG8QaqbbpXgmtDwAAIABJREFUSvl6pvV8rWzN77HnbDhyO99SslNSs11TAzEnfT8Qy7iNLfzL7W4+Ggx0enKih3dua3z2UhfPn+ry+SstxolqVVKVpGRf0iLdq9ntqn84sGA87vbVPzlR9/hYO1KdELKxPUQEF9Nxj6E4VbJaWPiB8x7XLzH0RGcTAV0p7Z1MRv1LHEOqt3T25LnWnCn3G82ypWJI8lJZfbjW5UpV3LCsA/le1UFTZfrSS5H69ZbPEtvSRuWYeoi6JsOZ1rOVeq2ahW/ULFTjuqPme4cDn+uHwws/vxEMkbDCU4eaoiiuqlyvaLlJQkT6rqZoH2s0XSlFIFwOXb6c/6MaXdk1C5ydrEMiwIZ97V79h/fUf/Sa6ndv68d/+ts6fvNz9KBofnal9/74j/THv/0dfff3f1vdRs0VWgjrEUFwZuTctZ6vgrCYeyJ4gy2cCHHrrL+IpsJz02K24v/Zf3Kvk0LDvu76wTCdzixGI3WE5+/Ll0MhqmyAU0DqFwIO7j3f4+y/eD6Wyuq2wQsib+pcncSjwZ3ckf6DP/jwhq+4wVpvRuBmBG5G4DMagZsF9TMayJuXuRmBmxG4GYHrEfhf//Z/sifmlBjYbDG1Knt6eaanH7ynj957x4cAojTZJJv8xO1ZrZkE/rM/+3ONr0YmdIjvBVy/f+9UP/6Nr6nWqOri7Mzu0ma1rnd/8I5B6G4cq9OoO/4pXy2ULudK13M1G3UriTlknhyfaLlc6/zs0geOBw9etyOPQzq9uJC2AMPLdaLB4ZHBsBXdoJvgKIg4PDSbevrihWMxiSgmWi0AjZADse7fP7Wak74wCEqAxU5voChuaLpO9Gfvvquo09bpo0c6vndPaRGVxYEGYNXuvPlCs/FYp7fvqBZVFDfqevurX9Hjjz/Su+/+UI+fPrYKGGU58UOgkytiorZbxbW67t65UxDA0nIxVZIsTJh0O209fHhfs9lMs9nCY9BqtTWZzLUmptqRcCv3aJnIrTeUAoDSbWo31cZAhVXoUcXq9vPLCx/y79y9o2bc0PHhoXuVOEx998/+zAQwYGu1WneHLIApMaSHBwP3xkKG9nq9AHICaEuazGdWEZdqdDVGavYO9PxsqPE80Tf+wk+rWm/5PdMb/Naj19SKI1pYKdvVZp0o2lUU7SHQABVqGgyOdXrvofqDQ8cv1+K29uWaLl6eaX41MYD02sN7Gp0/UZbOVcFhW4kCOIQmuNrSvdPX1Wp1DJwYcZuNdPn4Az177/vaLKeK9hvFJthrWkxHSldzRaWNDvst1cobLfn+i1dazCcGgCCAj3oHjl02AcxL4lqS1Op11R/0reTG0b5PEkX5VovJyBGq9LXFXdy8JSu4me9NwJbZUuk8UbrcaHY1U5X4Z0CNDRGtuTblnba1ivb9jkb7sla1jsqD20q2AF+RmpWqI9Ma66XqG+ZBon0tUbpPHNMet/tqtPpKdxVNVpmGk7V2parK1aZjodutjkk4QPB8TUTZWqvZ1OQ6fXDE93ruVGoaLTN3Hl9cXrkjCXAMLId42mar6qhyw9O7nVp0H8OD0HFK1Cuxd9eOAXqTEB7YHRwEAABaELXotjcAmM2Gat2OmnQrN1tW6ANKOYYacMzOpMz3gHsd7QoN4FsgCXPPTYhDQIA1sWv8Pcdll9SpN7VdZsqXqTLIZdyWRJGnicabVEmlpAwHGc6W/d7EQr/XU7/ftvN9RR8vMWK7inrNrppRrBrjatQ2uGtxufUHXTsy022mvHBm4oBwN7kjCQOwzL3kHircPQCPyTo4PPlAxLriqsDlyefEqWqCIcTL8Rmvu6k8RputRQvrbKPVBtdMRTnRlQFiDp2hHnPAdpzTlQDoQaAXEYkAKhCIjC3vk4hfuwfhU3Dv1QGCav7+yKBdSVUAFdwy+VaNktSPK2oRe4wwRDuv66yLAKhXlyOnILDmOPWAMeCtEUfKu4SAd7T8zi6NRiu2KIePwDXHlQNp4y5jxzLXLBoittHjiNgAsBjSj76yVsXOCpB1HH0bEr6JHIVcdpJ1cH4wR4ITgMh73gkEcB7AcpdZBnJXm0Dy7KOSAW+c5nY08d5NkAaii7G2i7TocmMs+D6czqzPSbZRtR2r0eso6sR6fHGuj68SnSd7qS+98dapqrutRo/PFG9L6lcjd7h1SSTodnVwdKBStaLvv/uOAS07OCFBiTOFrEJAUND+gN92lOOkwvnIM8Kx4ZCcEFdB2MIIQNARA9hux4693DJg+21wAEKEbHHTp45yhjCjT7kGKRxqDB1FTf8vgDLdlcTAttr0wgPaITYIxLRJyQ3igEBOmgQ2CVKsCZCqdDXX40DQ73ZaLOZ2LPN5o1pJ7V7bMZpcD55Dfi0AdRIDSCIgTX6zVzndhZ48Ug0gY0MFpt34RQ12QZZCYuNsDA50d4u6kzUICkJ2eiUQH3RjYjDOg/N+ne80S3LvjYhtZYQdAW1UMHR8eq2DJ2MLgjYCPofeZjrM45qyRlWLsjTBDRvXtVul6ixTfaVcVS/ZqOGe2OB+gQAGWOcH/K8jpgsyHaDdJPG1S/BHujrjuBoAUz4QA1wQHcyfa/jfeo8fiboujK3FGhSc14jT3CXsVOWQJsC15WeEA4Vp0tcUkB7xhntuiZyk47Re9/3tGE4I2MJxjWuTPRm/Duknddd4ENF6OYagWXrdBlUmpcLx5o2mxUHseRgR1gBSKiAZECC4/y+qutOz3Wzrwb0HJikm47FTWiDmSMPgfgcYdxQ0fa857p7Q+UrKQCC3i7Epsh4+AZuvKT8IGURACEKC9qe4DwOh5HjgIkraBHDB1DMuvFdIDUbEcazX7ktIdBPDgdyGzAku5OAnRfQImUM/8BIQP000zDcabfYa260GEUE1A5G7gfht4LjdSN1SSfe6bd3rxDqo5Krkq+DgDZXevucRk9TqDd8bXEfmb1RjTS480Xu6GBm7RPsNBDAUUxFvjCiA9IHQ0aJStaFsXzJZxftlfZgslo4FXa5zd0veudNyUoy7QxOIMLpzI6ew3D65rbt37+jo5EDNdl3D0bneff89ffTkY/fm1nEi4kb1GoHbkySNUDVADyeimrhcVafW0PT8Uul8ZSJ0NSF+dRfmM2vGNXN83dHM88Hk7rU7Pji9LArxdeBH4RAvosD9O8wF1pyis/KTHu3rju3CYR9i5j/tUkdQ4x5oBtvkYMXiH5537DXosrcbbbPRnDNMAidDnGuker9nIcAWh32/p87xsWtLRtOpxpOpFlOSXnLtWRdLUrtSVYMOdBJRcFmzdiDGKIe1qgg0CeIm+mGZc6WKo24h95MSYoOdFvutVtr5C0LYjlMEC4VQiqQGxh/SKt5L3VpVg7imHu47iKZiX2ICmB7nfKPLJFUWIbYqabWTVu4KJqmBaoda6ABfJrq1z/V2v6yfeOuhjvtd31Y8L66uhiaAOYPh/nWfORHwaeoKGMi52IRbU5cXl5pDAJvEzUwaI2jEmU7sMGskzsxut+szKHGznONYkzkb4Ta1uIT9dJHk4jWymENhLvDc2Js4h+EPz24ykuT9EvsDnLShgzoP0bc8zx31z3OHZTuI/QSpFSPwjbXOc52Np3o5XeoyyTVeI36E2A1iZ25mdsuIKpFnoDJ1VHGJ5yxiE4SDhdvbKRmfChlCJHRQARoL4N91agpbAwQ5VYskB72u0zgQjSEY52ZZcG/Pl+4vpmqJNR3ylmc6KQuVbVnNct2febchnSVRbbfRYWWvQZ09D7Hb1SAoqjZUjdvuN6ZWiCSyuN3S/dfvqRFXNb440z/9R7+hzEKfvagR9/MaGQrDXa+q4z1DrGpcU4nzBten6GpmfW5EkcXp3UZd8+GF5sOhVuOZlHHORgSJY7qi+Zp+4iAARPBG7U7/+JZxgu7JoaqtpjeanMUsRKJDm+d6mqnJmYZql9FIZ0+faQdRu0mV5VRpkKRVt8CmGbc1H46CMKla1ni7ci97nG10vCurvdmphqIM4Sh1LL3Y5wGew4fNrmO0s12qbbRz5dP5y0uNLkbqtRp+TXrCwUhm66U6g76FWM9fPPdHajWZz5w3EAqWVG8z9lWt8rUF3Xi0W7W+XpyPNCViHpEGc3OzV60KllRXMlmqiltYJc2zVJfpWqdf/aK+/As/p6/8G/+a5wAC8+nVVH/427+v3/vN39SLD95VlK/18M4tO3zZf2/TTeiFXiZOmyHNhvOjgyqIYa/gmq6GJB8SWIo6G84DdsiTMsRZKYqMp/Br1oNWp+11IKwBsTvUP378WCaFo0AA+z0W6zt/h1/zTOGeDH3XVd+ziJIRPfBM5Jz0737nuzd8xQ3EejMCNyNwMwKf0QjcLKif0UDevMzNCNyMwM0IXI/A3/87/9XePX95qik9uelawxdP9fj9H+r548eq14jvbNktC7HKoRMCGKDq+fOX6nQ6unPrlpWqVxcXJhUhgCGDhpcXWs7n6rd7evz+B1rQK1sq6fbBAFZH+XqhFJfuYqJ+F2IqVgp41wCA3vogTrxzF2K2UtOK+NcZBHDbhyS6rXoHh6rUGgaT1vlGVzgsOYQD1lXKave67g1bJitN5zMDab1BT1/44ue1Wq/08uUrPXv6XHG9Zecoh+TzyViXs6m++PWv6Zvf/ovKSnvNk7Vm9NEtF45lBe6B5Go2ajoc9DWbjN2Z/KUv/ZgW85nOz3H/XlrNC+nLwYIITA4uAOp2OzfqOj4cONp0tZprNh05rgnC5PT0jg/QOPE4wR4MDjWdLNynBPiDqhk0EYCOOCLcWHZkQWwVBxuIagNJ+52Wq6WV4icnJ3aQ9bsdddptExc4gHmPEOsAkYxLslr7z46PDv36HMQhoHhvuM6IVsKJArq9o3c0qmpwdEfvfvxM73/8QncfvGHFNk5swID7d2+p2ahom600HQ01uSB6uKp+q69B50jtZk+Hg1s6uXVX3eMT1RpNbbKtpldjnb06x0OiQa+nk5NDLaaXWq/n7njNqzVV4rbqrb5a3YGakCqABkzQ9Ub5bKzJ2QuNz56rXtopjiCAAOVyLWdj5clCUXmrg15LldJW88mlLl4+1WR0ZqKIA2ccIU5oOZ4r2241mkwcuRd3wn2xmE61mk5VznJ1qvRdD931VCrvNTgaqDFoK98RgzozYbJbZ9qtt9one41eXkqrTFWYZRgCoPiorLwaaVGrKIk72vQOtO8d62KytAuuVqrowfGJBhWppVzRdq7l7IXSZGbktd7sqILbtVzTKt/pYjQz+Vuuxo6KGwyODHy4J7BSMgDO+3X/E58LByLOyl1J7z4/14uLKw1Hcy1mRLYTrUYnb6ReKzZwRYIAIA5gEMBxcNTRVQc4WoDfdgWE/jrC8DbLNGi4o4rdv3Tx0lEGUg0BfHj7troHhybZuI9wbQD+44DZ4t6FeHTfWADdHY0KeEYMZRQIXGLg8bztAZF3JbWrsTbzRBlu8sIJOc/pSNtoXtoqoz+SmLzCRQbo3Ot1vf7RsAohxmtFu7KaUUOtaqxmNVYMIGHwmOu3V7vbcu/4Kls7Jh0FOcAEQA0kdugRDHH3kJcmG3Erp4maEMDAFDuCnGU3CMAaoJvdjjASYE9RxdfIMcWQu5DAeaplmmmZ4sCpO5qNcTAYzUUJKacme0ywmAAO0WZEokEuhZ63nUkSgA2IOgg6rh2gOjUATmDgUnE9cbAQs4aopQzJHqnOHMDNXpb6nY57znn/L1+81HoJWg2RFBlQdZQbjmLci4WCHxKHLkBAfd4jn88RiDjJif4jat7rKH2yFWXpxiCf+0WjSMskVb1OGkJVq+nCTN913G9cD7gd18uET0T8NpAnwCIgT4hqBIBlLcVhgUPf3XZ2QQZnF+4ruqodoweRz9xjrhfdrCZ86AjOt2qWGROiL0vBBZ3nqrSbKndjZbWKnkwuNdruFJ/e1b/w139e/QenevX+h/qTX/01rV+O1Nrt1SbuDkdtv6veQd89xOfDC1+76z48iHRcRIguuC9ConYRCRxFJsGCiy3SOsnsHsKRCcHGsxExR7sDqBy5+gEyD5AXYJs6AJ4HpEHMJqnvAxNKIWXWhCjP3FKtrL2z3kOfI4kezBcEJ80GnXzBu+Ho52unHePPPVx0TvJazLDriGhIfwQJkNcWL9QrauE66rSdljCaEd2XORYesUdM5B9ihhwCeKsYIstAu2k03w9FfWkAcj1WoYM1pMFyh1B14EBcX1dH2pJWCgEDEY7YLN8p2eJO22uJo8nRCRBDfG+4T8GX4b1N0F6TzvRENolu3SsBHK5VNYegh3SpV5RBAC1ztZONvkRdQVY4gCER3N/7qRUsYMwhT5j7lme7Hfx56AA3/2DRVskiPtw0XKxssfYzknlqAvhHiCuvFyHpOJDjhZORe4VOTAjg0N8ckgsCEU04Iy64pBCqBNcqopwsv46TD+km3NMQLLijAW0BawGgEeoxVyAdHLmI86ZRN1hN1ylkAn3AyTJUhkC8EEmOkIQRdgJCEYsKgMuHwFVMbChE9dHhkT731uf9nl+9eqWLs1eOEcUtFcQawQFKXQDCD0hgG9kL8oYu2GsqxKkTJk0CdR6mUSB5WNMggIuZ/ukzsCARPfc+IYDD9Ska2T3P6DsN1aC2m35yb9jtb/t84cTc8wwPaRWbMk6sksabTONtrqvNRlf51kKVPdu0KAizIN+au5Lirfx10qjrXrepB72GdstpIHFZ351IEgRNCIUgmix+CIGwoQPZ6wvzh2dEpv0uODnZD5i8Mq+NW5bKB5IVIq1w55HzS282axLPdEj7NNfleKXBYUNtCOBGwyIMxgBXHKLAu3dOvX/FnTa+OtNoNNTTZ091NrxQq9tx8o+Nocwh91dDFobEETrgK06pqKhdbWh8dqF0tnCE/3Kc2IHHI5JrzrPu2u3lNapI6wg93oXW65N7JPQtfxoFfU2gfUoAQ+3br+39StCS+Bl0jWp5+am4f74W19VqN10NMp8n7r5mHvXbdXVIPSD+APENIiNINlKRlqmdwGqUvZYsuAfiumLEmwcDi1d5Js6Jgp4vlSzWyknDgPRSRXU64YPyIHQt02sddDeB+PXPrD3MbO5bqiAqykqQs3vNdrnm242WO+bbXttqmBvXHcLczzwrqIho7vdqSuo1aho0Y7v9Iq6XHcB0yMsE8mK/13S70WK31wxXe77Vklh23kWF9YM44pIqy7Vu7VK93avoL37xTVcYsf6RGDEajbz+4KBmHjplBSftjt7c2CJZyF9+TaWP95j0AK/TIsY5JDI5IYA4dIifmCSmIML1XLBTuOp9E6k2fFbOX95PFe7da6ETRBVxwziAVSfZIswFBG3s8dgz0W8cCODMz0fmFs9oi0AYd+p97OyvmsiFTJ7Ml3p2MdWLKeKPndCR+T4t9ioWiVhc4jwPC6bD6wVC2c+7Yv134oUj7UMtgAW/4Ynpe5p9PcJYql68TiD2RCjbaqndbpk0Z+/B911djXR1RV1T/kkyD9tR9sOk5kD9d2stxyLnWyLK14q2uQ7K0gC3a439HbVDPEAr2u75Kvt8w7n/5PSOfuwXf179dqzh976rX/2f/hcLEdmPzOf03OZ+fiFq6/ZIa2qp2Wqo2oBUDvsNhK7dTlfjq6FW87ny1QpGT3sqAhBt0xNfCGKYb4i/GENSr0j8oEcXIQTJS3GvqzuvPdDh7VveH55dXrqbPhDiFPDI9VekrWXLpaZXI48fBDtpBr5njCwg2qtqsyT9qK5qt6lFdecEouoq0d19VQfUO3kcw7MLgtY1POWKDto9X690kygr5Xr41iNNLkeanF8ZeyCFCFFP3GpplWWeX6sk1eVw5P1Ku1VTHCNeQPm5U4Nfd1j/SQaiRoF6n6bPhdyjCefVKFKabVX3eaihdBrqm3jwJPu9Prgcqf+5B/ryL/2svv1v/1saPX+mH/7gHf35n39fLx6/0OTiQhU6vVt1HXWpeKAain7kldc8xI2c4fj/RoRogDMKvd5hzx/IfFzh1MGEOhGEQNxjnNvZhyIu47OCWQ0ODrxndCKJ03CWevr0mS6HQ4s7wELcD+40HerJAvHrdcRnT0ShCAuppCn2HcX98h9/7+kNX3EDsd6MwM0I3IzAZzQCNwvqZzSQNy9zMwI3I3AzAtcj8Pf+x1/eE8+KE3fFAWO/0eWzx/r4vXc0PDtTox6cre5JacY+eDXaLUcuX1wO3aP7+sPX9OzpUz19/NgdjW+89praTVypa4PWD+7e0/mzF7p6da7Neq1H9+9rn66VzCHORlrMRhp02yaNIckgBtjI4+poNtsBlN3gJqHPZ6cqziBI6L3sSq5yiC9HWmW5zkcjjeifyXP1Do90eHJsAng0m7iPN8lSO8tu3bnteKiLiys9e3KmFt01RccroEpW3uvnfukX9LO/9At6+uqlXg0vNJ6ONZ1P9eL5cyv7Dwc9Pbx/V624rtHwwge007t3jIhziKCXjk4eHFNEN19cXBoE77Q67q0DGKADGGB1tZhqPp9oOZ9puwuKaVzDgBP1ekNHhyfKsq2Bew4y7roromHjGpGIId4NMBPwwf1LUdXE04oeLBxzzVjEKgK+AmTgBObAOLy4sMMuxBGW7STEkcih9e7tW2rFDaPXy8Xch3yU7QCt9WbTIHiKkyyq6/D2PX307Ezff/dDLdOtXnv0ed29H2KxO62G6tWy465Gw6GmVxM1a00dD050cnBb/c5Ahwe3dHRyS41OL3SXjad6+oN3NB5P/L6PidiCaKwDhOxMwlb7R6p1e2q06eNte1wMhudbZaOl5leXWoyG2qwWOhl0Q8w2ZN5iqtlkqGw9wx+iQbdpR7UJ4BcfazE9V70com63q1THB0e+DgBEF8NLrbe5anFDnW7HBAyKboiwg7it4dkrTUZX7pm+fXpbxw/uGn0FDOD67NKNysR4ZSVdPT9XNl6otCamGNcZUW1lq6rHAM+Hx4pO7kj9Qz25uNLVeOpr9sU333RnVmOXSquRkuETbdaT0O8a1exMi2oc2isaTmZ2Bdfilu8dxum6dxAgjIMwQBmkj3tmIRC2O10tE/3ph690NpprvmR+7RRXpG5cUr8Zqd9sWtHuJlquhcGsQCrbRWNXR3BlGsu+dkgBOi2TEEHK9apFgQAG4K7XHQN95+FDHeGsj2M9fvLUnVIp0YcAPJgtcZVBpqKCd09dcLeWKqFfFRA4AfSlDwrX8q6sVqWhbLo0AQx4AJGzBGTcb7UkHo/3AZlHH68gupvqdjpqdVgbit5cgNBtScwiOoU7jZY6ccuAgN2ReWbAHOdvkqcmgOlPDmr0Iu6ReNnCqe/oUkBXCJs8VbtRMxBY3tNZiGAis8ocFxrX3Z/ZQFwggEGQPLYR9+RG6yzXIt0pr8RKtsHhYVIFNrboruTeCQQyinYI4CAa4ZoRaQg2TcSfO4n59wqnC3HBOB4AWAEtY0AolgwAKGIdq5GaOCsKYIpKgE6LDmVcepHOX51ptQjx9+02rpyiUw6ADNeW15/rGMzQ0caXXbdOdYXB3hsUohMMYJ3nDR3a9Ro9XzXfo7P53KIawMPFdGbg3TGW1heE13AttaPwCmIczpJIbJzLuLsYN+YPwBOciwngEI/qmFjIkbrVJHY7rYgaZIirkTvu+N59upGSXLVNSXGp6shaSKQVTn9cn82qltWS0lZV3Tcf6rVvfV0/8XN/SVGnox9853f1j/7r/07LZ0O1N1KrRFcy0YNtVRq4SxA5EJ0MAYybZq8S9wLdxTvESdVAqDn+N/QZ21HnqLqqiRfcOLguEVPhmsSJCFhKtDLPIGLWibfjWUUXOqzU6Gqsq8uVB4+0kGphXXP6Mq8deB6VqkR4l+32tKs7Bxykvxj3UDjOmXQzSxoicINLPTjPQsRyiOBGNGFQ3K5WohjLqrWbqrdid2CmPOOyxPF9PLeaJJQQHbjZq7TOFQuhwt4uM/faFcwm4rJNAejiauMLh5bFGnas8qQIfaysFfRQ+mcIYL749U5KEZ+xJoEV2vYZYoKviR5ik83RFiZxyPBGXNPO8a0b7Ws1zSG5GY040poxzbfqbfd6C1I+J2Kdv8xrBPe6/aLXUdpF7DPkPr3X/Nvsc65jiU0wQsAUxO0+21qAwzxxn6aFF0Wqb0H6EutPNYWFH479DAQIYD/CNadCWziCyCaQALjyN3lwzzHf7LgjxQAxBUISE4rl4HSKQpwiJDtrI3sa4kirjhMPRKtfG5EJ0ZidjjskF4uVFrOl1wrcaMwnImGZZ+wX3d2Nm64gYzyUzDNqEnt93bt33wTF8PJSl5fnoZfRaQuh0xhyfZ/TMUmsdsGkmOkpCqQD++qvME/DEy7EBQfSLxDA4Tp94gEuXO6hazn89jUJbJe51xReMwgNIFhD32foeWcNNy1cCnGsQUQRrPcQOiSwbEh7KUtLHJT7rcZZpgXx94W/m/nn7tVS2fdEJd2qX63otNPS528fKJ+NLAQtl+ihZ83lmbd35Ydjn+mbLnqKHetbzKswNDyXii/EiY7/5/m8UxPCv1yFG9ZsggCIpIm6Hf64nbnG9KKP5ytFjZK7fbnmCGwa7bbapHAMDtRq9yw0SFZLnT977Gs3nk4t7kToyWrCmgiJ5WvivuIoCE+8Pu7cdwsJPHxxqXyxEsvVerpxRDyR6pwzgvMrrPEhprfosHYxZvgerpWFHXZIhrke1BbhGV9c4kDwOc6WY0FB8xfCnOtqXcQZuBLrzYbrT/gsdGOPRlNNJ0vvuzqNslqIq0j/ILqZSgzirvc7jYn2Z89Ska/3kn8/pjql7R5duskhHZknxKknK9Jn1sqJyrATk7WRCH3mPLuDIDSw+IHP6QhoCGAWOGonyso5KyEWFZHjG02z1N2/PAPLNR6EJLYEJz2vAfnbiUoaVEt2HuOy7DUb3u+UiOj1HokaH/pqS9qQ4lKva7ROdZUkGie55rxdJlsFp2RDZPJW1yud7DN9tVNUX2zuAAAgAElEQVTWT7z5ul8T1+9yuXBUM8JAO0+9NuUhStlCmYbPFHQAc05jrblePxDZQgDhGt7SiYpAmnHZsT5FFqPxg70lr8lezDG0nEdb1NfkftZe/77TaXLOLUHUYGe016jI+zr2MHbNs0c0SR36ylkzmTEIrnlOuR+mWtceV/2upGW+1WyVWOD5crzW+WqjKeKpahD82KXupYvJB0EWopO9nhS99qypn8Q//4hA0OuNCS3mtjfYoZqk6JHnffMVIg22TuI56JOW0/UYIM45Pz/X2dlZ4bRs+vM6chlR477s/XMXoSrird1amz0u/Vzd7VZthCokzLCfQmTq+7EgX8s1tTo93Xn4QN/+9/6Gus2Gnv7mP9H/9T//b+rWcKBWNB5fab1aBkdri/PzQJ0Obm/6XpkP3Me5n0WOW375UvPxSOlyoV2WKCaxhOfVjmhqb//97LUIgrEkEhiXr3u4GxaNluOGXv/qVzR49Mgi8Pd///csBGdPAsFPZDCCWf4fse+a7t9iQLcl5kVY+3kWcyNUtxV1ej01Tw6UdGo6v3il3Wiq43Sv2/WGqggTEL1tcovtmIKsd4N2x+LjVZo6jvpzX37L5PZ0OPLrTicrRRGpbghbiQHfeu80m688Lq1WVXEDyUpI1ak3I7U6rMmk41S0y8tK13tdjOZa4rGuV1Wq17221GoNi2LT2TrE6ZMSsNvr6WSmTb+lhz/9Tf38v/Nv6p/909/Tn373u/ro2XOvK5yzOTv0SS4olzQbTYwRJAtin2vq4PpGhJjvggiGlI60ON/xwYlr5t4CN3J9RxDdcs8iCEdExJyG1CVFZzAYaLleeY8HToK54PLyUuPx2JHlRD4zlg7+4WyGSBWRTpGwQpKRBbP021+r5bz27/Sf/uCGAL5BWG9G4GYEbkbgsxqBGwL4sxrJm9e5GYGbEbgZgWIEfuWX/9aeHppkNlVlm+uo09Tw5TN9+IPvaT6+stqeTS0AXbPX1a3Tu+ofHXljfz4c6vat2zq9e6oP3n9Pz5480XqxsIMwpt+pUdfdW3f0ja+8rfHFUK8eP9VyNNYX33yk7Xqp5WSk2dWFpuNLx87G9arybK1Op201NhHPR0fHms2WmgNy5Du1OwMjLxxcSpVIjVZHEQfrckWLJAuRcuu1wdnDkxMdnByrVIt0ObpyV9h8tfDhgG7gelxXmu40uVqpVQc4wC0rE93VVkO/+Nf/Ff3sL/68vv/eD/Xi/KUJ4NlsonfffcdOh1vHh/qxL7xl4Aj372q1UEx8LuBVRJTgTqvl2kDiarHSqxevrDo/HByo1+naSkB0FnDVfDpSnic+OM7nU0eYAZwSf9dstuyAqFUh6zZa0KlUC+QuSBQxSPS50pmGCxgQh+hiAF+IPj47gAdkJYc+DkqNWt0HdQhdYm2JqeYQ6Lgw4itRT+8ggE/UqEV2h46HQ39/M8aZV1etHmsyW2m2TLRRpN7RbV1Ol3r3w6f6/rsf6I3P/Zi+9JW39eZbb/m6AogAsHpMNnuTvscHt9Rr99Rr9XTQPzTQB+jJwfrq1Zl+8Pu/Z8XtwdGR2t22e5cfvv7QHUxbXMcPXleFuEcILqPGAVzFwXj19FyjiwvlyUrNWlUP791RrduUdrl2V+caXb7Saj52TCydpFS/LqZDDc+faJsghsi0XS41uxzp4ek9NWoNd3ydX5xrkSZ2r+KixgG+HE+kNFW/0XS01+X5mYGce/RrfuEtNbotkyyT6Ux5kqu6xQ0R6fLxC62GE20XKZYJz23IhNl2qxng5d1TxXfuqtQ70NPLS43mc1/Lt7/6VR+UN4uJ0uErVWbn2q9nBnBxGUzodOYa1RparhIdHB6q1ek6YgzQlXmE66TBfAB8cq+gPAd4jxeTmZ4OZ/res4nG660TQ4H/OpHUq+PgqJgA7nC4BngoXKsGOArXgIEso4ghPs1gx3UcIpGdRe8YUaiQ3gbFWk11jw51+vrrOrpzx/f2Bx99rMlkpmQF2IEzlsSCrUlADuI4YngtQI9aE4ASYia3CIToWZMmRMeVqsomS6UQwHTc4t6DPCrttcIJXS2bhHEktcnC2EIM7iN6fQG5qjiOcRRz/aoNdRst9ZptE8CIKLiP7C4AADV5tFGKm8MW1ODeQhwCyEA0O6KOYKTCabpRsx6Z/GU8WxB4xFcDPgCG4bTHecI0sfId0iqwQFENByNgDpG0dADGGOAt1OE9BCdZiGS0Lt6dpsHpROSqHSsmgOtFDGqIFWYN48suOFx7dk6E9xPjfIEgwgUDcFSrOn6XPt8dIpUt8W1lEzW4weluzhLA9or6/eCoRxCRrFfab4hqpBu0EkBgwFCnnIbOQYB/QG9ASOLjibwn7hdnUp7SxYczsWGhElFvvN86MbPrtR2xHibXO5dM/AJM0+FKhzUIdSD+GFd69wrXC9HU/NsA/LgDHQUdSGDAUYDuXbWsLJLmRB7DYfLsa7ZMNgR7KEXfmeplHEK4mSua5KlW9YrSTl3bflOnX/uSvvwv/Yt669vfEoxENp3pz//Br+sf//L/oPJ4pd6+ojYOYtwMrVirPHF3GxH0gMt8IHoty7an5sKLSYdaHfctc9DgOhHh/AyoS0Q6xBjxiBXFOEPrNcclMk9rNeYE5B6Ci8wA6dHhsZ9FF2eXOn8187UlTaGchbE1ccv4Ug/qmNpAYrFWQdyGPul96DR0ryZgHT3cn7rZWU+dOmqiNESWO1q76B/mdRzPDEHBYs29giuOtTXPDOgBvNMTZwJ4K1XSjRq74FTHpU6Yboh4hdwth75h4ZDiT+jz3fkeMojIfbEP5G/C10ZKGWIcz8Wjhk5WAH1IYD43a5DxwJC6Htxd3CN8Th5NzldGgBHi7SGsSrWq0v3WIhiAZNzEtfJeh1FJ94i/LQh+nKmQlCarcBbjFmJZgbQEh9/Jwgrewyd9unQzOxp5b/et3cOsXzgdi87qTyOfg5ikEpU8B4iJZ43xOhMuSki9LDo23VfplIV90SdO1jXzJyQL2KWImKhw2LoP03HKgTBhTjqtw3uOnSbT0L8HzwEZ4/d1Hb+N6wyxUrZxksp17DR7CtZF6isQGbCuc28y11nbQkc8cwnyOeylWDvDGrxw4oynQxELzrP5epyvWZLr9IDA710TwNfkSuH4/JE/AhiGAHY4cEH2MbFDL+H/lwA2+VvEdHMpr7tgg2s79L37/UPI0CNLMoTrNAML7bho3H3lSHschuwLo4oSYnA3mRZp5mQc5jBakRqRnpDwuHmJZi2VdKfT0hfvHGu7nKm8y1TlORqV7AYWiRo2uFWD69csQxRcjBBjkErXbmATwbj9IU2JdSVFYaNOA8cYMczstRNRGkEFCiJF7mk7/FirtXXPJB20EUkgVGyQQNPvq95oWdA1nUw0HV5pdjX8JF6b90EawDpLfb8ydjw/2OfjDm8jfCNpgv0VEfjrVJfPpxb2tWvSZuV/Prg9SatmTrr/kbkbCGDmMoIIRyT/CAEcHk+fksD8uUng4nzFPc9rN/nP9R6gIKcRmVikQa92u+HP0O511O52tGa/PR5rPJpoPc9V5xqwvgZ9jcVNiJ0QUCySRLScQkuOV6nWJClAwsZVu+92pH20WuoMDlRylPfWSUIz9lSLtYmU4H4P9uZrx6rdvyaAcYPzTGTNQnxZVlrii35e3LqBAF6zn3N/sX30FlJs073vhRauzlpZJ82y4lJJLZ7XuJRrkZMmNvSek7DCmsFYN5tqHRzqYj7X+Xypy2ViAph+4C3ucWLIq3VVMyKgM32pVdGX7h57T8y9jevSzktXsyN0C+kprCtZlpkI6vcH/hmnsN397AEcEZ37bMTfgaSjm5XF9dr1C8HL+hWi53M/TzijkJhCygDPNvZTPOv4t91vv4EArptQoyM+L5FkUTPJzJ4ZEpjzFvs71lTcyjyfQ9RwpJTFgX7VZlvluK3JOtX5eK6Xw4kuxktN0p1mxGQzn+oIR0JEPGdPnvGseZyrWDPsQi5ECp8SwMHtC/kfqhiCYJHPacEJRCBOZP7Me1D2XCTf7LyH40E+6Hd0dDTQ0eGhz7kQwC9fvvT1wGnpc11BAMf0edcb6kR17UkbUa6tT5EbtdJcVVJdSGBwNQXPHPpVi17hlGd4Vb2TW/prf/M/dJrWD/7hr+s7//dv6M7BoQbtplaLia7OXzmNoNuOdeuIM3fbKUU8O7me16kynJdHl0Ol6yUbQ69//Vbs2a489XrJuZLIaipfdvtCCMNetVZT/86x9rUIxai+8JM/qepXv6LRi1f64Fd+xaL4TZKoxlkLASVEOoT/tdCa1Ar2NK7Q4HkXSFOs8M1KQ/3DI3VPb2t/p6fnL59r8fylmqOFTkmkonsWcTdrrePCSfCpqtdu+pk2X2WuAPqxLz2wuJcEjTzb6eoK4rmidos0N4jb1Oc+C84RGTZrfv7nm1Tphn2D1GyTBNd0oleS7jUarzVbEDFdUQVzQKPhtDI7i+uxMlKu2E9td1rkuWPpz9Zrte7d0V/9V/+a/t5v/aZezSaq93o6vHXLc4hasAoC9uVSy9niE6Fnqx7roNNXN25buILzllSC68QOz9ni/vRYmvgNKS5hXBC7hihxOr85z1ERgVCU5ZrobL4PzIk5Ae7CGngdF08dll3WpEkUUdAIwStlzhxtn2N4hrGv5b75j/7gezd8xQ3CejMCNyNwMwKf0QjcLKif0UDevMzNCNyMwM0IXI/A3/1v/vZ+eH6mxehKrWpFD++c6NXjj/TdP/oDLacTA+sgLWmealepqN0PG/bbp/cMsgD2cZi5OD/XqxcvtJxPDUgni5kGnY6+9Lkv6K/+5Z/R2dMXevbBh5peXurRgwcqZanSxVSLyZUuz1+YuHScVG2vwaDngx/Rfc1WW6tVqsl0pflyo+Pbt+z4JcbSfUoqGeBaJkSf5toTHQi4VSqpf3CoVr9nB95HT59omUBwBpfFy7OR2m0OOpH2W9xVNWVZAH8p1js6va03vvCmTl+7b3fR4cmhlquF3v/gXZ29fK7Vcu5urju3T3yghDDFQcqvB4cDx2aaOF+sNCeWer4wQYSL0b2yEJrNpgHiLEu0Xs5VqeBaAJxZajgcGqigk7cZtxSh/N4RcbQzqZPtARAgcdvqd7p6/vSZpiM6bdcGcepVCNpwMMENBGFMnCLXC0DWjtqj4wBKQKQB1m03jq1drRcG/Q76XQHJ0wvHQRooudVo2BlJTHer2dHVZK7z4UQjnJV0zi4SvRqO9eT5mQ5ObuvLb39DX/vGNzVFGNDsqNHsqFTifbTU7x2q3z0wIXTSP7DjcZ/n6rRi7dK1Judnevbxhzo4Gmg2n+lqOnEE+cndU/UOjxX3B2revhPiuK5RN5D5zU6zq7G++yd/aiX9ya1beuPRIwPaJVx7m1S78YVGr54pWUzdW0fUOST3ejHSenahynakzeJK6XSifLbU515/ZEfg6Gpkd8HZ8NIHdzpiT+/cduxonQ7OzV7PPvpI06sru/O6/a4evvWGOsdH2lTKmowm7rGt7ohvLunD776jZDK3fQ6AdldpaLUra06vcRyrfnSkcrerpFLRcDFT1Ix1+96pvvT22wZzhmcvdfbh+4rXc+3mY8eXMadGV1eBVKtV3K1NlDH3qeM26ZsFBAq5uY6TLbvHuez76MWrMz09n+rpKNWrdOtoZuNQOzkOrV2V+o1IB82mY38dA4wzuwCyIDuAx+0mKSIyQ+QaRG04nLsG7To+F3IKApQ4wGZsEu3hW2/5OhMB/fjp8xBduA7dvSXHZQPOhJhdgEbuNdDKKKanKzfIxn3O4dzwM+a/hEjwdXAAp3TN7kOMIQIOvnDuEyHJe3eXKiQGIF5ZNQQqjbojvwCR2zXI36ZatYYjuXHnAhKYgOCewWUAIYtzfrXUOlsrNzm/Vcr9vsbJDylWOL2K+8yAK87WstSolgR9YaLG8cEhVhRQ26rzwn+GKwzXHMJ4957htqq07ADGEUy/ldXw15ZE0gMAKX19iqhbyDauAa8PYAhgXhSCmrS6dm3yJohu9fugixNYmPcI0LtTr9nUQaejZrWq0fm5ATU7mIlsBTCFhARk436p15SmG0fSsXa228TYEUsYOtaqjZr7Y6/vbdygfNm5iFvepHlw90IEEcUIUQHICznF91YZm4KMczgAU4ePIKJFAzCU4cbg+VN0Lzrykx5PQHcc7XgZmLM2l4eI5YAc4fqItIsrulplBt5Jmzg47Gt6MVUJIo+RTHDSkcFaVRZV9HQ6U+X0QHe+9gV94a/8lB586xvqPbgb4q7nY73/nd/VD37jn+jD3/ln6m7Kqq+3quJew22GK4nnRFRW3OuE52SSKkcU5C7lsuqOPY3soLObFYdIAYwj/ODzA8YioIKQg2Sq40Br1DxAiJx4Dm22mcFo3MRf+NwX3R3+8Qcf68njS3dqNiqykIUeWh6b2Uaqt0If8K4QDPT7PZNxC8C2wklW8AzBN2mnY3ATBvD5mgBmzhT9xYDWBSBuwovnLaRhFDp0dxAO7twL8Xysrzj9iDftVGqKVXHHZWWzFY3hkBksITh5E+KQCyev1wNIH+KdIcwAGREHEK/+I05fSFriDiCF2W/Qx0w1ABMt3CYhdvtaLOD7BDKS7mrnsAMCh1zo0O1a8ufJWCvSjV83rpY0qJV0tNurS6exI3lLhegBV2HZserstehTpNfPDvcG7toiTtsLRoiId4Q1rnaTyVK1iHZ1CgM/TPIRC48DnE49Xq34HDi0uT7cl9zPOADdy04FBdcGV+p1byzu/rbJE55/rInLFfSU1Gwi8AidfRAUrD2j8dJzjntxXQDQrgqosfaGDl/WA65RE2Cb3zMBERy6oaMc0BrHXt3rIuAs6zCkB+sHYhueBTh9iBZeLqGtQr+myQ07M/kce02uFiavfJ3Q11kAUzggEdHYGReGzMRfEcF/HQ98rWCwcMHrSFg7i6pJz2+6Xf3bRUkwjzILJgpXse+BgvjGoWQHH0IBBAwbejghDcueMyR15LjjiMCMiEAmJjXEA4f9Ivc/Ma9hHiO2QqjBFVlvEE/tNajV9bmTvtoVUoT57Kyd60AGl/j3cIKHOWX3Mgsjc49/DzFm0U8aImeJ6MUdyM88J7buHyeaPV1mWs3WalTqiun0ZD3Mcq97NXo5q2VNV3PtECC0YicNQSxwby2WKz/yt8QUI1zJt5qMJx4zkm1iOh0hz3AhOx45zAv2PDjI8jWuw5LXhfnVWOPzXKVsr15szU3o/yVpCKFbNZBN3KA8oxELMb/5yJ9c+8Lx7XlwTQJfE7+fXPMg/IDca/BsQZxZJBC457eISca5XGlU1Gg31ep11Oq2vW4jAp2MZ5qNEj/zCKvwmmsxSRE3Xi55TrOHIz55kWWapZCx2+Ck5VmP4KLRUKvX09Hdu4pqDa2zTFejicZXEwv+iJy2SIK56vSKsAdBKMD97ujnXVk5/c07iNi9v7iTVpxZNlvfo9znPOvruJ73dMSX1I4q6tFjX62oHyGO2AZRjMe56EglcaLoTWdNpGoibncsrLmcr3UxW2may33AGQIEyNBWW6X1Skf7VF/t1PT6oO09SEqCEcKUomOZn9lrhA7gjYmeXq/nKiHc21MqXJhfPCOYu5ydEFNsqG2ZOymJX/ODMxmEJkQmBDBJShDAVIqQ8gSpxh7EAg32Kb73Q3QstzTCHNyezHXmAok57Cv7vU7oPSWNK01M0iI+cK1CtU7Ri7bVujaVmtb7ip5djvXkYqrnV0tHfrN+o31dXt+fRcWL45i9MeRREQQodiazrlz3jRf7dD8nEA8Q6Y5Yh+cV31uk+bj+wjH2wRHspa+Y/0HsRLJU6EnmXERXMiIGak44d3Kfs5+ezmbeV/Xihg5bsQlMC0UhR0mHoYcbR3aaaLUl1Ye1u+RKHtaS+obnYFnztKSf+df/ZbUOD/T4yTP9we//kU5PjvXlt97QG3eP9I9/7e9rNRvZIXwy6Ov05MRnTAhZvkgoQ5hNfRWCCgQDRG83aiXX23Du3W8z9btNnx92a8QjW1dFcX9NskzD9VZvffWRKi16lUv68ttvq/71ryudLTX6tX+od7/7PWWLlffJPK+Z44hhIR1Tn7dz7znYM/HFmuBklqiuaFdR3Omqe/+Ojr72Of3wg/c0/PBjNUdz3a03Vc1SlTeZ4lpVs0WmOK7p8LBlcQ1iijkx8kmiwWHH85SrtU43urqaaLctWZCYZ1s7YhG7jEZjJdlGzRa1ICUtVonFWN7qRmXdvoXQOiLURpP1VtPpymsDe0322MwdRFp1RMWIg6pRmJNZriVVO+tUS9YJzpwHbZ28+ZpOHr2mpFa2OH90cantbOGqMDt+45ad1+1GU7tsq3Sx9s/ej18ncjBt/JgNZC9TFSyDJCbWEQhbz/MNNTFEuEN6V1054coP9oscvFnhEFtZoBDuccc/72VRL2eicL6oWQiMEK1cZq/UtDCJPY3J4WpV//6v/9YNX3EDsd6MwM0I3IzAZzQCNwvqZzSQNy9zMwI3I3AzAtcj8Kv//X+5T9cr5aul9ulK3XpVLz7+UD/40z8RxHCn0zKIhrqeaFTIts7Bge699ppanbY318l6rflsqhzldZoow907HWufbXT3+ETf/tZPKUdxPoRQm+v24aHy5ULpcqZsOddieqXVgii+jVqtsjrtljK6jFIINLp5iaike3Vpx2+5hrO1opRYQUCazdbE1XydmMiqNBqqxrG69LxstxpOx3r+6qWqxKJRAlkuaTJbqNPhUIQ7N1G3ObCyn2jMNTGunViDkyMd3z1R/3CgR289MnHzzjvf18XZS82nEx8Wm6hfiXCjDziuO+4Y0q8HkBM33HeLKxp1OIrS8dVIUaXqA3Kv2zHITbdoltF9DEgB8Z05lgzwgKgm1Onj8cyklfvhAASrNR+2iCrrtTp6+fy5hucXdgJzKIf4AnTgUAQJxWEHxTmxxYAeRCAd9Af+N3Dm4Wzl4E+sabYhvkwGJbYcMvcbq6A7zYYO+wMT2NVKTYv5WpdXE01nKyU5kVCQtEtNFmvNV6mj2u6/9oa+/PbX1ewO1OodqtU9Vqt1qH2prjKuOAjuekN3Dg/UrkUqZYmq9ArRhzwbKVvPHQs5Wcy0TBP1j2/p8NapWoMjRa2uSo2muyytbscaleR24w4hMR8/Vavd0e27p7p7/54dY/ssVTIZaXL2XPtspX2+tqeBw3O51dRicqHJ03dUSs+1XQy1mU+1XyZ64+59bdappuOxwaXRdOyxbbVb6rXbjuarQURlW12dnWk1m5sAxQ1+fOeW4n5X+yrk+8bdRpvV0gru4fOX2iSZSvuy8m3Z3a2rfVVppa6of6D44EBRq+mOt1m6UhTH6p8c6e7D1+xEuxpeafTqpZBMVJKVdtzLyUrZahE+2y5XrbS3s9SxjogzAMhwFwB7Q5DGreCgzza6HE/16mKus2mqYbLTGMC4FiI9ce7gomuU9mpFZXVxOxILWkSlAUya6CAG0/zBNbtQRGYS/eyu1J2qzarKKOiLvl1AUMhfesZxgNy6d0+d/sCE5iXAxJpetY02sExEu/IF8YuN15mZgdHYRVsDbIChEELlIi5sl2zce7mZp9omuJPouispK5Uct72s7E0Ap4CyhdPJdE3RY4izlO5LSLh9lqsZVdUxAVw3AQwYCCFi8hEA1WA+XZw4ExdaJ2tleaLtFgIU0IH4XufxhghJW8Rykw7ERcb1stoNuq/4jDv3HvNn1+QvHhszambVcD/7pUxI7HGDVZr2UxCrmm5wQ2deB9xSbIcyXwG9I0rarhCAxIIENlxptzaNZ4XjjM9uK20AzHnPANwQJhCkKBi6jVhH3a46jVjL8dhOYP6MudeO6fVOlSbEXgehD4IAwGfIokYDF3PoYI3qVYNkrE8AOgZTixhmACC6eZ32TdRqEcsM2B/iOwviJmcEAlF87cYMLh/D9oXbMDJxACBOjB7kDGPBZwRwZD4HwKmIgC66ZAG8DNhFJWWVsuaQhpBM9aoGg5aW46X2xGvyTVhEK1X3S+M03w96eu0nv65Hf+lbuvutb6h9+1irdKXh8ycav/OOXv7BH+v8uz/U8vGZDsp1ReuNSkTOAXARz0y8Yz1S+7BfROVmytfBWefu0YK4h9z2ZeTzC4fD2uAWzmecGhViDE0wYaaqKm42PI+uri4NuHJtcDJBjL324KHoxH7+9IUdwAxinfmWSTEMCmNB726jEmJYGeFK2eAirlw/z4o55cj26y5NW+iKOVn0qvKGAulQzLPCDWz3JM56x+TvlRH1jqOb+MO4Znci69p6lZl8J8y8gyu9FAhgHNLVLe8C5y8E8E6rfBuinQuCDBKYZyxLyjUgDgjPF25v4pnd+VevmvTY+sYLYxWqeANpyr3jHtTCMe5ofK+LAURnv+DYUBN9EGohitFuPgjNOoRJWa00s0uzXvxd5jpz3muxeyN5Y4Xj2LGkQWjjvnG7XhGGhHha9kJ2zfCc4ssfkfhtXMoVk67s9fiZz2Gy02KdEGHN/syuSoiCPJCwxP2zlpos9lpQsrvGsalF7P1yGYQvdEsHcrdmYgEx0mqN75ne1dDha0EKe8xOy32viGeG47FmS2J+2ybmcPsgCPB8KPqQ6QJ2dDvDAakPKBsFUBaHExOb+4F4dggv3g8x+O4HdcdvcMuNLifBvc0nwunpTM7iMll08yM/CpLW5K9ZwB8x/ALqFzGq5teL2GjHPBegtZdwnjcFAexYVgjioiP4upLD84N1GIEH8e7V0K+9icpKHClbMhFrUUdQOKpE6APLOcKyoucT4UJWKSkp77XWTgtIt83eHeWn3ViHcUPduIpxVOVNotJmpfIO6il0fQbBUdEnjw0ZdqASSGevMLa+l0OUPmQNrtpKSE3gmuCunk0WqpWr6jTphu9anELiDCkVPJ3yPX2WNde00BGMOCVjf79aezG5EtwAACAASURBVGwQgFGpApkMscT+ishkpwcwTDh0C2e5U0EgIak5SDI1KjXv0yAYJucL7ZJMTYgl91kzxDjnQxKEJUIWXWC9DPMKcgCdh8lgDNBhkxPWKS8Dxfzwtof7AfKtIICjsisVmLt+5l4TwCQ0sFbguG/WfUaJiKnFyb3JTUwupgvtUuJoA/nLGu/I4CICvtmqW6DmsdpvtSZOHuHEfmdXbsL8qlXdm358eqpKI/aZabpcaDpfajLn54XPeJuMpAtimvdBJPIjUeNIQIkihgSG/CUtZb3fmaRbM8+C+VrNmtStRmpXKmqVw1e7UlabP2Og2edwYdifsWcvh87ZDXOgWAMgCjnDsD+dZxv3HI8z0lrKSqpVbag3iWPtVksd7jN9pVvXvU7Dkb12dpI+gtuTmGUSSKqRyVu+uB8gKV1/wVglqdYr9mZbE5TUDgVBSOaOcMhqnMKI1uwQpMbFqSwhehZiiI+D6ARBrZMP2GcnidcWCCN+n++FeNrw+Xk0k9xSCRVLVI2415TzidMLIhODWzZEtdjE73IrXa1SvRzN9GK0tuiMbuSsVHFyBdeb/SyHN+Zi6MCumLzy/ecaha3XRT67NS6uiAjrrtM37Jos4p+dhkIFAEKs8Dz2ntB/bgtmEM8UgkAnrESRycYugow0NQmM4JjfYy1mT4AYul4pqVOP1Ke71q7NQrDhfvKSSo7zz7RkrBCl8MitlHTAmRcHaF5Skpd18PpDRf2BFvleHz99pb/00z+lb/74V9TpRPoHf+e/1auPPlIpzzVo1vXw9m21qEXC6blcab1YuQoGR/N+x5iRRkCnc3Az711xkOjosOM97C7ZKl+RQEGxsBR1aoq6PcX9ppY5EdY7/cQ3v6nq0bFWk6muvvsDjV6dazWda4ermfoUxA/MS3p381TzpCCA2UsVQjocxq7K2CFsayi+e6w3/8q39MHjD3X58RPVh1MdITpNUlXyXM1aRcv1xtUdg36sXrdrgh/R/my9VKNJUgAJLwiAtxqNZ04745CEILPT6anbHxgzefHkiRbLtVLmlSu4QlUKhPHRQaQ6Nzcu4FJN52dDlbKtKwVq3keEuoaoFSuvV7SvV7WhK9z76bJT3KazpWZpptbtQ7Xv3VLt1qFmtb1eDi+NXURY3bOtbh2e6IjUM/q+SxUtpwuNL0daTGZ+HlMtwDkKcSI/EGp5vfexJVQpcWZjjxVSZUKcOb3HPJ+IfGafAfnL/OR7mJ84oc/PLzWdrnV42FerWdd0MvV9wJ87IYm9POdOYsJrsc/0JN2QrkY9xt/4P/+fG77iBmK9GYGbEbgZgc9oBG4W1M9oIG9e5mYEbkbgZgSuR+Dv/hf/+Z6+RDbwpTzTajLS4/ff1fvf/77GV5eOQOXAAiiPmhN3XK3d0umDB7pzeteQ0GQSumuJftY213I20TZZW9EJWPnFN99SgyjWLERV3uoPlC7mShczOz032cpK6902V6/bcOQWcc+QwAeHXTt5UeZfXE2VbiCtQrfpgs4/AHtAid1edPfuIFToGkS1HTc1mk50MbrSdDnTwfGRYpS9gDGQzcQfbwClZjo+ONEm3zkajYMZZCIdg92Dvu7ev6s333rTn/Xxxx/p6uJC2XodepqILKLjxyABrtsA3gz6PZ0cDbSeX6lEB6MdkXu9eP7CfVBEjBGVBaBJ1GaaLN2fxBEccBNIBKctXce45J48ea41HaiAU1FN1Vbbyn87cRuxJlcjXZ6dazae2F3EgRvAithhCCBgLA6BzXZLrVZHXbqFTMgEVyuuY9xOg6OB8m3qa9FwHO1GjVrFKup+p6PbR8d+79tsp48+fKLhcKIko2+2qZfnQ02J6gZ8rDU0Xyyt4n/w+lv64le+pu7BbTW7J+r07wh+OM1wLkY6PjzUcbelTq2i6ibVenihbDbWLpmrvCMmF3fxxlFTg5M76t26r1p7oF254VjOGnFYcUP70k7r4ZXGZ2d2QwPa9Y9vq3d04h45QPbV1ZVm5680uTpXv11XlZ7f8t7kR3XQ0/Typc7f+SPtls+l1RXZ3iqvUt3uH2q7Tk3msxlZpWujxBwKTZCZYNiaAM4WSzuxAckN8HRaJjZx6DBXceeuZxOVIASzEBFOtN6mXFNSaWlb7yrqHKh/51T1dsfWKuK45snCKnNHbrXbWu2k5Zr5l+uk3VEDsgxQb3imyjZTKV1qjzN4vVBVeXB0wEcxZwHQIbZqDUWNplb5XlfzpV5cjDWa7bTYQFaVNY2kHR1PxIGyaNjRubPDgw7YRqVsBw2/R49TDUcwwGfRhWjXADAiwDfqb8De0laVdj24kYqOYBzqcaejGt3Y5ZL7u5nfkBaT6dyKa/7+LscJxXiDuIWuTMBut26WcENloYuTyEVAYb6Nvt9lomS20m61CWwOf6NEVOZe65K0qPDzXjnRpCZRoViDLctgQq1mdwcuvl2WqUa0JDGW9YYjZ3HcOx6yIIAhFQH7iJpfQ8hnIeLQna3XBYF2SdYMTLgvcZsZiI4bZXXbIcoNF2u2TJUs06KHjwDsoIC3G4O/ABAH4BxS/wIaXUHoUrM7i7UbgnOd44xmxCHHQ+ZlcIESCRzIlOACLrh7QC86GgsC2C6WgrArEHEDvoZYeP/5xjHQ/VZb3UZDu3VisK283ToquttuGVRLAOCSTPcf3FWZ3u3FTIvl0lF/EFa8p/5BIDcRK6DAp9PbwhYEBi553gZnsR1KRY4qaxydoO6moz92Y0AYBIu/CwkXrlEQJtTqwQEMaQhB7l5dP0/CEFrY4/hexhuePZAZ0B2GnQrXzRp3TVS2a5S522pWtU2JKA89iPbU0dPZqKty0NNrP/F1ff5nvq27P/62qqcndsc+/eg9ffSnf6xXv/+HSh6/lC7Hqq1SHUSxY4whKxBvQDxy3yBm6R0fGnQ0qJzmIWqbeGXi64imdGTi9fveeU3iPsKXR6cn7noAWa59xT2fOJekyYTKgJrnFyBussp10O8b6B5fTTWf5nZCE0uKUyyuh9hPA/pRxY5q5hyvDXDOvwnpz/gHALmIzaXTryB/HYXryxhcUwB7rJ8WapgR+6Ty1GsggpgN5G9EXyQgeWT3TJpvtF6EVAD2NM1qyfdqmS7KbK+a40z5zCWnDkAA47hlb+M05WD8NDEHccr+Ascbd1glrmgF0M7kqDVMfIS3BqlKNH3BA37CbhfuUsbXJCNRseEWZb8ASGthDUKHqGwSbLmGmtur3WioV4tUh4DImcchdp1+Q7v/IPmKOGgcOAjJLErwtad3F4IUjg5nSyAonW6CiIL7RogbivldDRGhxK9z75i8dZRvkdbgBaEA/ZnNJsaC6MYkL/d+uKjhvioIXj6vwVai7nNInyAkcTIJ8apJGtaTwr1jUw+EHbGag54ePXqk8WSsp8+fazSdq3/Qda+1UxSKqGculP8d1jl6y4mFFw7ljYkOJ5wQkc4YAd7Waq5HYI6S0MDYu0+deFI6rofjojOcCOSCAHZXcoAgeJqFvtdrOvTTLt8QBRyusWO5C7dcoFY+/RGaYINbMvT+hqEr0rxD7GsRf8+zwXzk/8vem/xMkuZ5Xl93czc33/31d4s31syoqqysrr2nZqZn1N3MjIZh1NKwiUFc4QIIIdBwAO6c+A8QB84gpOECEnAAiQOoR1NUVXdlZ3dmRkbG9sa7+W5u5uYb+nwf8+gW18njGynXm/HG+7qbPfasv+9m4B5SAzbOYX3znAPZwipvgB4IQ0QUyP0ddX4olBNFEOzF84h1fa+0ErJbV/SrfVW9Wk3HnaaOu031W3XFlY2q66Uq68wZrbg8HIhAdH+DvZCrIBvxr4ecUcgWqJENCDAHbMtsZJTbO0c5sB/o9wY6Pz83ELhI55qnM602K/fVpMk+OhTnAbHoE9h7Q4RkDzybZ5qMM6vSulgm97shX5rcWBwRNhufIbxfsI1/5LmEbPBmLVY+W2hyM9ImzQOg6hEVMphpp2wFOSuwKgz0lvJtW9B7rxHyggG5DyQ3vkefdv8oGS7Og0ahy/6BM8eHHPMAojPX2LCmsrfquQrzC1IcltadZlDRb9a2Id7mO+95UCLa8eJA9NmyX4hMrmAtQ4V9eF8AwZRsXjK/q5GSHuTBMzatJistAT93O9uET4k6WS6VzgJ5ps/1OBc7ODI4fxUFLWNLFf8+2y9+P4NwYWYZIJ3Ub1Z1TMZvPVabCBviInAn2O8U7yAUhWgQiExuyHqIzIBEw/4IklbIHK56zEK4wRZ/BMnXAHCsdaOpDAA3W2iotX7YbegcMBHSkjM7UWo23A84C9GWWL4CsMYxrkotz0nsRdj3QM5lnPB0u91eyJ0nBofrJO6ASAWuhdzVEqxkfsQelkgcFMZ0IN6bPsHn4DTA5/L52J3z/WWWalVk2ld3JgEATLO35P1xVQCMwuUJq90N1NSI3N9Ey31V1/NMr++mevF+rLtsrxxHiDpkqLqyNQQ0lKTsn4Jq1yA6hDjGD/tRA+MAnCE7PeTqBuDMCsoyK/wD0cPEn0BuRiEbZsCg/g1twLNif1g6RZRkScY/dQP6u+24N1vHOjGv8/u0eaNWUSeuqt8IDjImbrA15jznnBL+vla+X6tSDSTERqWq5xcn6jOvC/VlW6PNXtHgWMnRqa7HC/3Df/gP9OMff6LV8kb/63/33+jVn32uYr5QK5IeDU/UBAzPIYEWKjJijgCtI81mqJSDKwym+v0+9vSA0LkJfdwzJEzyuOeLiganPZ09PVX/yWO7p129f2ci4+/+/Gdeh+bURCYonSPNxlOl07ldEeiXAI+QEnAkyzkvsk4YAOacF5ygTP6uxD6PRKcD/eSP/q7eXr/T7ctX2l/eaLCrqIGTFA4KVUieAfRMrAI+Urvd8piCWAgTh7kgEI0AYiECQqbdapOv7eR18fixHj57pheff6a3l9eOdmLdBAB2vMRa6rakdrepWrujTb2py8trVbJCTUhfJttyNq2r2k60TrDEbjjaB9IINYfFNNV8tvBeK+p3tGpGmsfStCHN1yuT01qKlVRjDY+GGnQHPldx1lnOlxrfUuO48VnAecyHfaJt00NfdPvimJI0HHkF4cGxFz678HxDFjX5yJBDIMVaLbyXyUTUsr786mvd3a30yfee6ex0YCtz+iJ7Up/3cUBhLq7FqjVaBstRFrfaLX/uf/g//i/3eMV9ifW+Be5b4L4FvqUWuJ9Qv6WGvH+b+xa4b4H7Fji0wH/9T/69Pcq2E6xsT0/16qsv9Ntf/b/66s8/d0HZai3qTc2mc5c4ZFaTWKcXD/TpDz51IWN0e6Px6NZq2D25Y9ORbYkuX19qdjdxJg/5Ww3B+G3r40ePnF2zJo93tTRAul4tDQYMhz1bumHXB/jZHxypOxg4g/T6dqIxB7VWz7lIN3cjs9fNxEyaLqAtyA7GAm299lcA4BTlZBLr0ZNHfm9UbByWAP04MHAgRdmKQooDK8ooQLstRYmKNDge6unTJ7YYxM55Pp2r22o5e46/v339RlmamcWM2oTiZLfb0uOHJ+o29+p3ErcHh+YvvvhK+TKzcvfRxUMDvrPpROPRnS4uzrTbB9tECpMoJJKEQsVOL1++djaVAe9KzQAw9nhk+WL5tFkVBtyn44kB2qPBwNczmkw0T5fKN4WBHtry5PTMBxb+oKxElVysVi66nT481Xwx0Ww21nazUr/T1NnxQKfDgYvSAAEwcqfjmf70Tz7X3d1UW1jbrZ7ZvRz26klL3f5AN7d3znFu9/r6l/7eP9Dw9IkanVMlnXNN07XzF1vtrp5//ExJdavGfqOoWOrmxZeKdytVilSL0aW2m1yNdsNZcO3hidrnH6ma9LVeVzRfSZ3zczU7Le0WM73+/DPnw1HgePrsYyUn56q2ui5Q7tNUl6+/0Wx0q0Ztp7NhT60GihWqC3Xt1mtN3r/W1cvPtJ2/UnU5UpSlivJC3VpsEGa3wpa77sM1xXsKPFZ2YOeLPTFMb6wXy5xS6iVYllKUoUi7yjdWj6+yhSKt1UgiK0BWFCFRHvTO1Dx5rOGjZ3r08fdcGF7MZprcvddkip3a0n2bot0S6K3eVKt7pEePnqnX6ZhY8f6bF6pvM2k5024x0WYxVnW1UKyt83oB6+y+isVxHcVtXdM01/Vkqcu73GMN9vau3dAIp2UyklwExWqUogllwJ0BBIqbAHEAwK5LWwEMSId9cdV5vRSYnbG43gQ1KkqfVlWZNT9BiUXRrX90pE6v56IfjHRslJf5SlfXty7oU7yy1SkVcqqPq532xTaAIbZdBMAtDPTvsdiLqlbkou4g644XQXkoo6zWIQtyv1e632mB/bNtZSnA8qzCNVtdRyEXNWO77Syv/brw/ZKB224EBXsAEIJtPeo71EmwyVH+Yv1MsZDxSDGVuidqXYgoKNKcz2u7udzAIzmeR4OWjgY9F6rm04UWk4Uqe4p5gJHliwEM+LJb+/cPOIPhBgpHBpex6KzYLcGgNCo+W4xW/EzJcHS2bwlGfBBtGxAOhb7g1BsKPAeAwwXD0so74EM727ejpuqS7dZo2HK3SDNVNiimqxoO+i6CoSpFBfLpDz6x0nQ0vtPt3Z2qEXljNZNUnj576gItBRlsBFdZYfCV93dBn4w4ipn8nesvAReKj8ydvh5yuwBaIJoAnABsOcMuIC62FUwaAURFIV2CMS4DGwAOQJ0B4NK6l2tAEWcyBYoNwEgKUe2G0pxsecpbdEGsqLFx3GpLRvtuq87FA33vb/w1/c1/7R+p/YNPtO93tM1Tff4nf6LPf/lLvfjn/1yT3/xWyXyjwb6qkyRSt5aoQt9fhVxAsuYAP/dxpP75iVVbkHxoK+IAyMOjMGaVkrsHhIe1ahS0madQJlJYjwHDAgAMGMV6iBKUUIUsT13A5bmy/i8X6wCEU8wrdlpl0FUY6zgC7JU0Iuc3VyGKAfBTxMa60dbBqKywbaXwDJgDaFiCY5SOrUYPIJoBYHddis4AwAB6gDj0tfBvzrPl53HnK0GwtZkBKI8DALxM+bwAWOH4j3JuX5BXLDWtXudnK1b+ZlsUcgEANtBW5hfzywB5FE2DCLSiWgkAk325JzvPuJzDXRUDpJUgWfDzPdxnkHuGzNYD8M3aATgaVKmoRyj+UnAl+5NCZa/V1BGuA7uNNotU23zlz8Fm36pfwMmCv0vdZqIWCjPbFW9deAcECX0cm2NAHDLtwq6P59asYyEdAALWMz7T4xt1uYEB2h0AmHkF8lrIguXnGRN8ZYx5fwippLRiNvBX2p5SaIUAAIkDVRuqIwO8tqmuGszDdvpgn3ywhQYUQaEHAHxze6uXr15pMst0ctZX3AyEDQhrjHnmJSvasH7GZWVV2Ip0vdqGzD72XbSDIzASu6BMAYK2EKAAPbAXrfk9KDSP78Yh77TMGPR6EwTO7ofBNjrk2RswKdVyIS8zqKA+2EE76zW8rFQuAXB+jjFnS+MyE5iPcP4v/TxEVPuZ2PLaWdjBZp/IckB9FK+sb8xdJisB9gC+kndPXuVmr9oHADhknBcAwJDgqgoAsAIAyL8BvAzaDR33mhp2EoMz8X6lyErgXHXsau3UXqqlrcrHYQbCCYOFDMSacxFDxjM/zPpehL0SWczkny8Wjo7pDSBWPjbphHiP2Xyi9Sb3GSC4j++UpWnob5BH2UMQ15AVmsxXuh0X6vQTAxI44YT5y+HIbmueO/to7KJ5rvQLrPGTCHJOocV4alci7I4/RCp4PUQlFwgUzLdh7QugfimCDuO5xOgZHv4ZA8BlZL1/Nlj/MmfiiMILQNHP22S10vL7Q5Z42Cfyojk7vab34zQjKkShuPdkFH7BJDj2MSGxxi45JnBAEHH8ROQ1nvWBvSKAbaURKen3tUHJCsaGxWmS2PEkZa1dpJqM59qkK7VszYLiOSh7TVQAAOblrRfW+U7hgIvlyRNyYbte1bBd07CRqFeL1a5EBn+JDolxGNoyD+Ra7egZuCoE0Jt7Zs5h/rJ9OiAYYGCjpggSR7WmUb7SDBIAFqxJognW4qulBtrok1ZNwzp7Ta43KIkBazqdtjpdLOkjjcYj94l+f+D92mw2MyDl+Q/75U3Y7/Q6/bB+sn+oRz4XQu4FyKVvMT/xh/nm5uZW3U6nJBxs1GzgsBSsppkbeW/Oeq1WyyDVbDrWMl9AU7DrBnuXkFEceY40cYd4inZXuyjWNoq1qcW6HM/1DbbPt3O9m4esX54bDIVdxB6mnDfKuJYDaQ9yC+utratXuC2E/GhU8SbtlBkA3LdVuJyN3d9LIktJnCPv90Be8jrGvAMhzRtG5uGwT+b7tL0zw0syEn0ecrPJzl7TQ6Z1r1HVcRO1KwRuOW+2WEEkxeGFNQuC1UZVCKO4Zuwj/eSTJzrvdtVvdnR0fKbX45l6F0/16Pknev1+rE9/8iM9HLaUv/5M/8f//E918/ob7bGg3kld5vhiq30e5oI4In+5YSvk2xGkt4biZkOL5UK1BvsiyHKoO+ulQn3nfcNwONRHHz/X+ccfSxcXyv7sz/Tm8891dfVez5499Xux/293Ojq/eGCC9d3trff9xFM45gUrdQBo1mY7mTAfsG8rCYqQKbCaZu0YtPS7/+jva5xOdfXyG81ffKMT1dTb7BUTxQABUHvnREM2HA5b7vP0L2oYgJ3T5dIq8WanY5IjsStZyryyVytp6eGjx3r2/Lnurt/r8upSN6NbE7dQQ9vxn/ELAS1pmfyWqabpdKZ4uzMAzD57u1vb2rzaakjdRBXIf8wVm63OTi8M4kKwh+S7a8W6KVK9y2eaN/ba4c5Rb6hdaynaR2XmOGtNpGbMJ1S1Wq50cw0AvFO72dJRf2Ai6XI+91ijDzLHsj+BlIHNe1D8M1mGDR1nS+ZGSJM4h0FEgWhEN6Y2xFnjiy9faDxe62/93u/qo48u9PLrb5w9z3hhPLHXYcavJ23F7V6wgG40PN8wjv+T/+l/v8cr7kus9y1w3wL3LfAttcD9hPotNeT929y3wH0L3LfAoQX+03/8d/adVlvPHj3UL372M42vrvTLP/5j/fbXv9HTJ491ezdStioUt9va1+tawmKnQHE00A9++Kk6nZbyPNXo9trg726NjVjuIs715XuNrm8N0KRjrH326jca+u6zc1vHRjCIN4VVw6TUUZBvtbHSaen45ERHxyfmFpN5Sx7NZJ4pXe3UHRwrqjd0eX1jkBGVW60R1IJ3k6mLTNhBz9K19tFWnX5TDx5dGADGAhrG5zyda7XKfGBFWUOBs8gBYKpW/bZ73TKLcqeLx4+cl0uRAOBzMUUxfGIbO+zZvn7xtcajibOlFgvyPgu124keXxzryUVX/U6sBoWOnfTu8tKKRMBkbJixGJtOx5pOxi5mOUuPA4yzpMjKJUs40ng8dZGt2Ox8byuAJGygAYDr4UCP6nUxnev05EQPHjzwgQWQfJEtrZamsIgi9/Tsge8T8BdW+CrLXQDt9TtqtmNdXV/q5ua9tutMTx8/1JNHD3Q86Gmzys2CRXGKUuarL15qga3uluIbGU8tM2wptAI2zxcLTWYzWyR98v3f0bPnP9DZw++oc/RYq02kuNnW8PRU3/nux9osJtpnC+2Xc43fvFK8LbTP55pev1Fc3yvNF1Yvnj96qs7wkSpxX+tKomr7WN0HFy4kr2/f6fbtGytWWv2+uk+fWfWVZ4Wmi0zLdKHKLtg9D066qieopgp/bjG60fv3V1rnC3G83U5faTu71p48zHnmDE4VZOZtXGD2aZ6XFa5UY7baI33OsVyOtJqHbCkXg4wIoa7CJhgVS6Z1QQlnpVqzrgrZsp2u2mcXigbnqvXPVO8MFcUtpYulRjdXunn7Wlk6Mysd0IE+tgX8PTrV4PyRmoNjdXsDj6XJ+7dK795rPb6RllMl+0LVfKFqkTkzCpUEqgPnSlcizWmfNNc8h41esyV01Opo04h1tcy0QHG1AVQI1noVclUpClDw5OQM2ENxAWszFJkUOFycJE/OdeAPtl3rPZnCOy0T8nZ3VrvgHEARjRzHpNm0RWir07ESFKUWSnJnl663IdvVlcdgA43Sic/CHjjQ+fe2kVztyRUOhVzsQNcrQLSNLWv5MauSa3UtydrboYbaa12vGGCztaVtNwO4w7ilCEyWMgCMKfpYFtcjAy+AblR0KfCtyPRCVZiHghtzDVBBUAxZJBnA6oN5ZI3cVYrbMPixcYvU6zc16HfU7bRsn2vm/DTl0aqCLRwvck2dZ0qlbKMd46UEYQ4grsEKB7VRDK4a8EWvQX9kTiU7HcUTubXAZQdL6KDpDQAvgB5VQwM7pYXvAcyieBKsL4MVJgA/tpHkYXfjhjpYrC2X2heFM0wH3bYSCvO4Doyn+tGPPnHO7NX1e8+DNDkF33a3q+ff/Y7JOKPRSPPZzASbYOdZNei4ylD2hnxK1DNBkcetcs8UGlmL1mrXY+dEG7DEbp8Cawkq8gyYC7gP+lmwEP1LRZ/7OOvUAQBw4S5kHaN0aiY1u0Q0Om01e13djqe6vZv42UeVuokxBY3aiHWX5Xr+0x/pX/53/rG6f/OvazkZ6+7VK91cXenLz/9c779+qeXlO8XjsRrLndqVinrYtgNGlcCeI0UplloxRgZwT6vtX9p7dzpkvSUuQgG6hhzCrW24t2nqsRjsTAMDgTkakC6oDCEuAFDQO3CfiF3cpf/Z4pf1pkrRNFaWkpUX2rSDZSlAcNm5KaxREKOYzDpmm95S4hhDJAFUtD3uwa4c0AUyQlABlZdo1Z1t/WztF7JHLcIEpEEZVyp1aQsAJbLpADxQT61WAJdhjNH9GTdbXIDX5JczZjD9Dyo2wF8UOM79dtU8AHXGdbFjjwGpQ24ru5Qcm3hhHQ/5JhBFnJC5CUVq/zrKrNIy9pBNZ65GqXA2oGeFMQq3mpUnAK+0PfMF81+fPVCrpaO4pmw81nK+UJFBPAlzvBOEIQAAIABJREFUKiQYvnYaMlgMOct2nJA2yiI77gEHNSJNxJ+4XlUS1zwObQ9q5U5Qxn9Qqh6cjg8WxhRJ10VwOcHhBGAXS0nmzvkiZAOXShsTYcoJiH6IIwprBvNwUM9hS02/IyM4KC0NlJXkAKq4/B0AgQIuqqrpbOpswuPTIyuAWftms4WJccFitWryIYOXOYhYAJRaPBcIJxByILkA/kKay9frMnOxYrtgfz6KuJ00GU0+OCwAujJX8NVOEKUC+IAGBtvUw3+HGjOOEcHzOWhBAxHAFpTl3o57N6BWWjPzbEwyKF8epSgwvVgEhT7qRKxSyf9lTvK/OeIjPFiIVqy9NexTUcWxFDKPW0mHpTkK4IpWZIGTlFHZKdXWFtIQIaxowiKzXlU3iTRo1dVpVNWMUN6RuwgwW+ZQ2xUCxCJkw/IyKan8L6jd+WcsbMlvBsmrqxLHSjdrrSCPtVsanBxb7Ytzx2ZNfMxSu2KlLW4Z7KUnCytowzpXUZN9SY2szVhFNdhEk6nK+k7utJWfEFRRieaZ+wLXQp/NWT+2gNicO2Q3BHLMnSlfrm+0JCAJxXz6MPtcAIZANKCfVUyKDXMYrhLYn4fna9vwEiQ+AMUmGAHw0SGwMCptdg9rlUF/ICbPPwHb5WxVjXH9xdL7MBGx3lRNdmLMo9rbFoz1YAl9GK4G7SCq1HFkQBFMLjCALZnmW2Xs3RJ2t1hDb7Wt1xW1295/bqNI2War2SxVNl1quyzsouD8aDvUhHxSG6+UoG+wyg7ZyBCiWvXIlvu9uK5WJVLCeg1ppUI/wiYWEgNzQa4c61Xfb9VrmYFv+jJ9i/a2w0HI2YakpXpdk9Vac0lZra6sFusO69ZtoWGtou92YvUqPN/wEA5Zy5B8uzjLNGLN53MrxXu9vvdq7CtQ8OJ+ALmAtQblb4Ll8ibMadh8068O8RI+m7XaHiuATgBGEG4hLOfLpRLIgFgw0zd2O4OKSdL0fpu1dDodmWAF2S0mWsWEEge/eg9ibCmqK251VeyrSjc7TYuNvrma6c00102GY4W0Rv3PeEa1zvhzrjrK3wCc2gbX619wQ+F+IIkxJ7PX5n6WGeeT8AyDvTmkrUA8MRnIPIwwb0EAC8Se0McOVtAH9W+ISinPQgcnjPL3uZbBoB8U0MulCYCoVvtJTWedhmK7X0jL9c4ZtSyUB4cbFmF0/djfE1vwyUfnujg5dpwIc+jNPNfw4omePP9Et6OF+t222tFGu8kbff7L/0frxVwJys9qVS0IKozD9U6tOHGMEc+d+RF1OIRTnIjWuzUUVVWqEONwWMmcy90Z9tU+6lmd2k3adv5h9M1ev9XVq9d2diKnnvmu3m5q+OBMnaO+bkZ3ur659ZyxTjOfEyvFTusFGbVVRUk1PE+UrLjGcLZhrU5adidadxN97w9/oU20183bt7r67C/0rNPT0aZil5jVYmEy2nINGQMHGpSudTVwtWo0NFnMdTMtbAU/OObcFyvP1soWwLgVteKmFfG26U5iu1vN0oXV6jzXVhyrDUmi2AQgdrvXApYwbjdk30Jo2gSSVwRxqJOo1ml6vcmxkt5KJ6cPHGHFXNIa9FXpNpVWthptM00ra2WQQ6JYzTquZFtNJzNNJlPXU44GQ3U7fdc6IAJHlZrjq06Gx3r54mvdXd/YRY0ILtytmDbJWzb5wRWksN+FiBBIQmRxbxwx4KgeiCQQelstu4N8/fKlx+Mf/P4f6DvPP9br1691/f7KYDLjmnHSandMnmZ/D0n54ObCmv5f/m//9z1ecV9ivW+B+xa4b4FvqQXuJ9RvqSHv3+a+Be5b4L4FDi3wH/+rv9jDpPz46VP97Ec/smXnn/7q1/rtb/5UFw8fajpbOC+qQdbs2ZnuZjONFjOrfZ4+e6x2B1b0SvPpWJs8DepACtRk715fa3o7doblar7TfrVVvK/opNt0QQAwBdCIbJ/9HsvCjYtBHNZPzs4MAC/SpcYzLOIyZdhqqqbu0VDVWkO3o5HGk1mZi1vRbJHZxsyZty5Ix6rWK2bTnz98oJOzk2Attyk0W8ysIuGA024lSup1TacTH1ABRACANzDSqxU9ffpM3U7Xh+F0lmo5W6jT7IjcuXSe6vr9jWbTudWuaYo1cNUZdhfnAz08a1ptGgGaVWCT5yHH1Ooc7J+LUHinkL9aunADa70/wAKVw8begNJyWSgu82bupnNnBcJgJV8qZJDWNRuNlc4XenB27mfHn7vRSOv9TvMlVtAb1ZOm25XCDm1L8QzgCHXj8fFQ1epWd7dXmk3vXJJ69uShzs+O1WrEVioHa86dD2jffP1GeQ57NihAACCbpWU4No0FGUSzmaazudqtjr73yY/08Xd/otOL72pXaahSr5up/OyjJ9qtFlrPp8pnU63uJtouF6pvV2rHFNhyvXr1QpP5RD/9+S9Ubxypmhwp6pwoefCxc5J2q6XWo0tpnale2bvwHA2OlE4zTacLTeZLEwROHz/UycWJmp1YKhZSOtHq9r2uvv5Ks9ncgNDZoKnN6BtlN2+V391oOwY8XStaB9Whix8U7Mu8LCt1KCJSLM7Xtqil4GhgvR67sAf4VonINW0GlUplq11lrU11p30jVrXTVq13pH2zr029gz5AS4o9Wa5sNtNiPFJ1t/HBliKULTXrDXWOz9Q/f6gsaqjV7Tt3Ot5v9P7lF5pdvtZ2PlIn2ltZrZxc0syKQEAzmO+of2gb8n9Rlje7A7W6A9Vaba2jSDdpqkWRa1lwwM9shQUa5OLIwRrUKtGdSQgWFNBGgDxk9JaKFecoAvBUpaImLWF9A6A1E/e9ZpwEoO2gnKmTL1jmNyF6oZAAuLpaB0Wncyyrqu8p6KLYCvm1+yqZnoUy8vM2hYv9zjsuK+zYY1JYtD6wVlcKwEz2JkWymMoB2cQBlA33EQqtFN0BGQAgIRHsNisXd5uNulX4tl3F6rZgHIfPtK3gdmsGfSupqd2sq4XNLsoG1LEujmBFHZR39YbU6cbq9ppqdRIrTSBpLNNM6TxXnkKYoTiGHTfKKL5SfEbphMq4tOQrC7PeNFOUo++hfnBmI+W0ilJUUNnKBZpgnw4ADNgVgAUXBLH9Bxg1oBOK+rQFz4lrtpl0WfhzEXGzsaIKq752raYehfTVStF2owbtR85sI/baMBqN9ZOf/Y4L/+/evdWaIgpKMXI5k8RKCgqUs9nEhXhUI3wuz4HCPgo/CpK0P3NOADEDiMe4xIIR9dcAS3GKRhSjUT4tcwPC/BvF+1YLIAsVwFZR/dDfQtasgZWDotEAeCA8AACjeGg2InUGXXWPj5V0urq6vdX761ur1AAZnY0ZoditaJLn+u5Pf6x/5d/6N1R99FBf/vo3evXbP7NCenJ5o/T2VrvFXEcAjllpsw5QRF81ABHssQ8qWOdbGw2qeY2iOE+h3JapjhvYBZIHQOW6UD6ZBGtbg1LhGRv8xa4V23OUpgaA16XSE+XQzmA9SkrmfPpdEresqIfExHjudYga2AZwFgVLCfLx/xS3Dco4Rxq74SiQOLAWNVhPvwfQpS+x2qCoDOq4oKJkXwD4GwBgrpVrdtbldmtiEYpfALKgZK4YRMPqOOC/9FPmjp3WyM02FXV4xlhAA/aUkRYGX+jvwRy9BPpCzma3A7lgrywvlK6wnZaVlEveABkTkRP8B0AXhkOJVAcQ2SYCVhCXIMpf/SwsiGOstxtBCYTqFiJNM1G/09YRKuBGrHQydvYdmYWORCQL3IocAOCKuk2s6BtWGVYAp0pHCvq4M4NL5abzGZO61ZEHMPKQQ2ygHcC3tJI/kDwOumX2Kaw7KMEorDLnMY4X81lwCijVYIccVBNGDn2MAjHzK+pkiFJ8TqkYw6Hh0FcoxKO449kz90BKs92w6Ql77xUYl4tlpukMa9GwBgHMdZqxnSdMBILgUQQAhG7kz7Tdfk015h9ARWINoqpyr2chWx2wdDKae44xaAd4yrqINQC5yyEINwAmJVzur6Grhu+X/x/uP3zT/bccwyiyUfzRLwCfrTp0bm0QeBqot7syeehBteQCNe0LkagWriO4EoCaBcCM+Y1ivvugbb6DBaztbcMyZuU8qkGsoLlrwE7A2BwrX8gNqOP2WLvTpyJ1W5HaqPu55tJmmzHPfEwOIg44EEJQ0tXI7S5z0lmLsc4Nz22rNeM6rlnlBfjMV1RicRnHkiS8D6o/CHa4rKy0Tpea3jFnBQIIc2C3CzGzr0a3p2qrbUXxdA6It1C/11eWLT9kU6PYom3Yk0DQgoyHAwJtw71gmQ9YwFpiC/AyBgHXoDCPhj0dpJeQG19oWxD1Eln5yPswnhhjAQAOjgO2S2V+Y50EPEeVy7xE/E05Jphvg6EE4C8K7K3dJ+yiXALAzsZ1hwruFe2EbGZW/YrWeW6CA9wvYgrK8NaSbBPcRVAENxJsz2OfhVAIsifa1iKD8HP2RfRx5h4IbFgY41SRFVouVlqlYY1ljg2W/sGi/MCJM4HHrhoVtZOqo0Da9ZoBoRaZsdud436If0BfC4ANXwavkYJ9GfN3qSomcsNC6jI33QRCx4owdneqEUUT15VuIS1UnAOcqqrrFFeErU6aNX0ybKmxLQJBDETaaQOcA2Lb4dIOkF35A4BLn1kSibAqQvtB2ikjMAKn4i8dG+wEYUU49r2RnZkgYPC7q1XuuZCxhouSFdiMzRKIBrQ6WOIDIC3TuTable2fGcvhD3u0yHtxaAU7wmDrDc3yte4Wua6nhW7TXKPVTrOtTWy05vNRq6MkLddzz7dlBqqtme1cE9T4BrfJYY9j9fpEDe0NXgfqXqnoLZ0qTAo6OFYYAMYKPYC7QQ3/ATUu18u/smby7EsHFlsCm9woDfp9E4EA4VlL2D+xFh9xBqjX7IIEAWFpL/HgHERfr6EmhqTN3nK70elxVw8AVrsdxyVs91U9uHiip0+f2+Giyv4jnSgfvdb1N1+psi3UZHwTe1Aq5hmPrQQQv+b5Fvtkzu7sfSt1XJGqSloNg5lseDmXn3z8VINHZ3avyO9G2s6IBioUb/Zaj2fKpnPly9RjeVuvqH1ypJNnj1VE0t18qrspBPFMu2VhFXJ1JW1m2BUTLVHTPom0hGxiYmvpOIFDUa2ibTfR8Icfq3821Hw80qs/+UwfdQY6ItJisdJmsdQcEitkZ+aEGurhSEkr9l56nme6ma21KHZKOtxb3Wd+CLHNGrEhgZxO/2+2E7eH18XqVnUyvBtJyE5eLFXDAp72yldWGDN346C12eQe1/U48ntQZ8ANB3cAzrwJSlnWU8D4QV/xoKt40PEZ8C6b6WYycdZ7I26pUoE8nur29laX76/U7w/VhiDd6jivuN1s21Kddfo3v/q1xrgH7XfqdzvaFkW5VlW0ypZBlWugvozAKKdLO7ewZ7SjQTjnJK2WI3twI6IG87Of/lwXFxdWHb+/fO+z+CFe5Wh4rAgldDk/4qiD2p/9wH/wP9wrgD9slO7/574F7lvgvgX+BVvgHgD+F2zA+1+/b4H7Frhvgf9/C/xn//rv7lGMPnn4SB89eeLi+MuvvtbXX36tdqcXwNVqTc1eX5/+9Kd6/f69vn7zSqTKdrpk1HIGX6lAvbnOgzUsll47QMKpAdNoW1GNygbZWuTYLleqbXdqk/XW66jbbmqVYw+0UF4AbFbV7vbUaLU1mS5s2YeNEexWgN8WB/BaTdN5qmW2Cjku5IvN09I+q6n+sKejk2OtLZvbO1OyTRYrShMFcJLNOkqTXrejRw8e6O3bt3r9+pUPlt1+z8VGiusPzh/44IwKgSJSjnUSWT3rrZVpyzQ3SEOmHaBOq9NVv9/R8KilYY9CYqbdBgVN3QUlFFWHnCqKoeRHwVS/vbs2A3cwGOhoeGQQab5YajZfuoidJB2DSzd3Y6VkA9bjYF3ogt9eU1TIaarT4xOdnWEnLTNaqxSRARIpgNXqbltyawCrrRST1O92dXZ87ExclKYoVOv1ik6OB2q3Gy7oAZBz8IKBi5XTq2/eaU2hFWZ1LS4VnLCOg3qB3FpUt7Pp1O308OFHevrRp3rw8BNVIg5P+PHu9ezZQxe4imWq2e1I9U1V+XSmdq2q7zy7UDq71Zdffqb5fKI//MO/o90uUdQYqHXyRI2n3ws2peNbFZP36jUouMEi3zq37G6x0ixb216M7KXHv/N9DR+dSdulNrdvtbt7r+X1O7179Y0Vp0dHPZ0OOlrfvtLs3Ust3qOknTnbt06hFas0bHQxcePgaNJCsEVElQW7G0ByjUoDNQE5yyjpUNmgIoI53u2p1mpoH+21QDEPAz6KtNiS61VTvqsiJNYyQ2UHyAfIuVebYhb5v2Q6rXIXjnmvZDB0Flbc7urs9FRPL870+os/09U3X2l5e6Wm1lb/ap0755scX4ouFK0gBUCuQN2GpVX/+NRF1iqgJvbT65WfU15ktvKEPAFRA7CCgpJrQeXuDFWgs9NQYAHSFXsrVQAtrKKliIQiK460rO/V6HdcjBp0ui74YdPIi7ejfAzgg50veWgABTDMrchx/iuKkpoaWE4CLtseOmR28UxQ/y4hVaAQAoy1soRcu9LeE3VUFGlOXtcGAFjaxhWDalXGOkWR4NHponqD/CesQp1/yf1lVkU0GhSw6lZ9Asob1AVgLIv5LkJGUq+T6KjX0lG3rcpubcY6pI75EhPsiotNzXZNvaOWWp1YtRh7z60JI7D18+VG8wm50tSkItUFcabu6wHS1bawCpiqsBVNVjUd6ou0O+SDhr9SUk5XawPAqIAhYtgSGhDE6vYAhFIkwR4NAII/BkC3KJkDi55+zRx5sAtEeVLZULBTUFxUI8VCAVRR00oo7ObIktt5Xvr57/7EfenyzRvNRlN/P4Aokc7Pj4Pdeba0WoXxZeUbwIWLtsGKEfUkFqBUPj0mUavz3AucJXYatNrOnseaHMvubJ46q5hni5Vcp50Ei8T12uQbLBANXWAVbRVNaWn7VwBg5gDWL9RBbfrw6YnqrZau7+50OxqbrEBx3hbcuGZsNi66X3z0TD/7m7/wPPTbX/1Gb7/6Rv04USPfasPaVWQ6GjS1KpX2LJkU0Gxhi9q8FYgGbm8XjLdK2m1bZB6slClkcS8UfHH2SAB5ySqcjIM60vnGZB/HH9S/zmNEpcez9KoYlKOAeoAdzUZT6xzQXErqiR0VIGIATqC6gLzEe7gMbF5FsIENCuL8AwBMUfcAABvncu5dUABbCVeCpPydew/q5ADievyiWiazGmeA1dpA+ypn5goKdfcde4nwDAHFA1Gh2FLgI88yABEU+A+8lA3ivLKvY+lrFS1kAYNgtZBbjdJ1kTq3fhvtVYh5W9pR+LTlbPCu5vfcBmXkK5AQfw/2vrRqUNEBQKISCvcYcqhDBTZYQ6Mo67VbztHuxjXl87lS1GrzVOuc+Whv5R8qdDKOUdwnAF31yIDLvlhrh8pow7xVVYOCNsQKZ+Ly3COtt4VBjL8KAG/ptFzxochfKjkZfxAqQh4ktrQoISmeb7Vc4GRR3rBzIQ/AQ7Al5g+KZj6T9Yp9D0CMgV+r34w+eI5ZFYDfzL0V76X8Oc045FEDJtRR/641XSyVLgNcD0YKV6jdqFkhaSDS9rgQFgJowZiw9S73RRs16oqbiS0Zlqs8AE88p+1es3FqoghW/ww8nCMA27hFlMZ/SUgo79nBuOFllXrZGsb4bJn/AcczaeoANvLzgNwAuwGzRmkZOEcsPSiKnA1/AIDZzzA+cZLAIh3ra0Be1ifIGexNDhHwnqzL4nYJ2gVdfxgP7pMo3CG+AP5WyAWONMsLPwMaFgOAZlJRI8YmHBCJjOGg6GcNpi8RPdLihQqMvoFNNGsAStMSBOZSUJeS072uRyrqker9rqJ2E/TQ/ZA5hL0NNsG8RwW3D5TfdyN/njOMNzt1en11h0Ml/YGqzaaWRaH5fKZsubTlJw4+EFaY54jZ4Plbgcs+JwPsW31wLsDe2fPhjjWgbfUXbAGycJ3pzfrVbJpMCY7PHhYVGKCxQWSAjFIN7Fxt02pQBKNm5rkG0g5jj3NDkWFJDugXroc+HghWW5OPDgQRu2k7HsJe9YEoirVygjqu5nG/ZfwUkC4OluRljjZ2zetAlqH7xo2QCVqHdEYcBnNstWIXp0WxVoaNc/l8UGfHzabyNYAX62FkMNjnBuzb2VKX2wmPOcDtKurBSF3ApmpkV6ckitwX6JdmLwGWk8/M+K1yvewptiYfrHchU5h5mr16AJUDQA+wzX3nOVn25CPXDFhDVEj30qzY6WoWckNPO7F+cNFRpQh7MkBfx0BgiFurmWAT5p8wN0HKJFqCfepB6X2I+uBZQXAC0GENY12ETLpMl870ZSz0el33D1S1AfAt1f5lLEZgcTAEg8X+IRObn4dAyf6RM3IQ55bkuhoBLTgScEyuGCy7mS71fpzperZWwfGZcbqX0h3uORXnw26rNe/dWR/pLN4jfbCACRnnjNtARNr5HEs2KufOu7u7QGQp89y55gD+hldYUEPGL8/vEGUQeC2BEOgO6v1meB/6N8QzZ7E6ngN7/dBm3P8BAIYsgu9MC9eXGo4cskqdiBLOYYwRdooNQEHGG9/n3NKs6/TiVJ1BT2m6UL/T05OLx3p68Vj1ak0ZJO67K6W3b5RNbn1eoz/tAYZNYmPar9lNgDs7WE/vGJO0FVa+rUQnHz3x3p6Ijs16pZMffE/N44GW85Fe/vKXWl3dqp6t1YGMmRH74wlVs3Subb2q5slA/ScXGhVLpVvGG05fM+342W1F8TbSbs4ZcWf5fKVdV7osHB8EsZXvLxmfcaRdP1H1QV/Pf/iJx/6Xv/q1HjbaGqRbNdNCtc1Oo/VG42KjdEWfhtfBOAiKZqICRsu1RstC+Wandod5nT0BJM2WdgC1nF+oD5ARj/W7IM4z58Rq1RtKAH5nqZrkvrMGrIjKCuplsn+2FeaxwpET2KUTi5MtC1WqsdqdofOqF9udCtbWQU+t4yOdPnmo3smRrm6v9fL1K9dzorihdqfvve3daKyvXr5Us9VRPU7UanX05OkzHQ2OvKe8ub7Wn/76N85IZ2486vVs728SiKTpeOS5HRc1Hg9jhF0qizJg/yFyxOesVWELaDo1rkfYxJ+fP1C71dJ8Ntfd7Z0BYNYN9kLHJ6eKG4kJiLw3imBc2yAS/dv/7T+9xyvuS633LXDfAvct8C21wP2E+i015P3b3LfAfQvct8ChBf7zf/One+x0AA2HvYHev73U5G7ijBjyIzlg1lttnVw80t/7h3+kL755qc+++HOHwmy2K6VLGPhjFdncBUmK/BQumu221sXWdj4xqt1GW6jv8lmqu8trM/wp2FHo7LQSWyBjhcxm3MUKLMs40CBPsD0kTN1QYCOnh2KwGdxk4XEYJeuuVnOGaLvXU6fX1dn5me4md1qkcytyI9QlLq5VnFn44OJc/UFfnWZb333+HX35xZf67W9/6wMJACwFURihZuwbyMH6sKEtqpCCwmCwll1lKF2DShlgmoxdlNH12k5HHQ7kFOTLiwdTQlWoirOhABEocHJoWuaprRHD35u+ZxTO4/FMlSpZgW0D3re3I7P6yddzFh9A9CLVbEy2bKZ+t+/MKYpLM3LUsH0r1j5g7zlccw84clNoAwgBjE+azvl9cNRXdb9RZb9WDTXafu2MUYOem7WOjoZqoERerfX27ZVWK7IBYwOd/Ol02xqeDHR2dqJlNjfjnQLdAuX0otBu31CzdardPtKEnOH9Wp9++l195/kzHyxH1yP1k6FJA92koUdnRxrdvNUyHanTrOunP/6Jiozn3VNzeKHo+IELW9l8pPT6lfb5TFWAMCuQAQJrqrW66gywG0zUOh4EW8/FrUZff6589N6q2AZZhBxOKZRjU3d3qem7V1pQ9JvM1VIocMFKJ2eowFaPn4Px7V4ZgEUqCihMrXitYMXVNsg6zXLbwJL827/g4HvqLO2MYlgFoLXQ2+sbzZcHogMH3p76vWMNugP12z0rUJ0lV+SaT8bKFrOQJ1ePNd9HippNPXnyRD//8Q919eqF3n39pe7evlIxn2qbL1Tbbw0SYF1M4ZNnyrVB8kD1GrfaJgeQp00BOtiUBnVAUKdtDQBz+F8VuS2xKKzVATAqFU3GkwDSroIKljwrhMoUtkNxKXIhb1uv2f6rdzzU0dFAXUDyLFexzAzOYS9KcZRC3uFQzkGb985tSbtVbR8ZAI7JB1zvTFzBojydzz3GKXpQNMs25LKutAIUwxqztK0EqaLwCAA8W2+1oJRVAsBkgAMAo+qznSYFFTPlq6GIKQgcmdUWh+w98rKcdbovASFLUEI2LiDtoNvUyaCjk0FXtQrzYqE0XWk8W7nYgh15u9tQ77itepPi/VZpniqF4ELuar7X6HZuAEgbbLZrSmqxlTcIFcKYRQuy9RwcwIBgUR4K/zzPoNTfYVGOjTJ2uZud2wgFhguxpTUw4HsA5oKCzSU/B7BS2AvAHAQICjVlJdD9xBbp3DN9qtjYDrKfNNRFebem2I/1LABPqp/97s+cC3tzeaWv//xr2ZjXwEjFKmiATMCbkEMW7BIBa7N0rbhRdTEQtRaFux2EE3IjNysX27ABBs9q1yq2/GzHDfWaLeXzNKhBrJbb66jfd0Efu24IDQG/Y70JasxDvmMQ9KC+ZnyjSAE0lSpxTfVeU1HS0CxdOjfNCiQIGfWGIscmFJ4vkGZA/KCYmk1TVfNCx42mjioN7dJMRb5U3KlqjSUqa55B7aAepdh0PBx6nscGuEYcANbarZbXHGyQGcvO38X+GsCk0XRBHMV5gYJ/ubYK05nbPYpqsecPiB3cH2AboHpBNAI2kiwSKLprKOhWBoFrVRwggiIvNE5Q9LJW0Q9a7YZa7abH+iFeALWJc1VtR1sq+sqcZWc/hunS/Y0MOYA5vg9IZwUbSs1VEYAICm6+QOSOAAAgAElEQVSs+c40xmEg9HXe3+MtOLa7L2MvSkYzykf3Y2edBkUx/Z11w/9eEk74XQAWAy5xTeeDnppxLcwri4WBAObrdL1RiqsJxfhCVt14njSwFpRkAcoIauugMikVdFTNAcIAoAzoAebzO6HvQyZByYKTA+4oTexRi0JFjqPEUkWWGyV0JiLXWlrs059bdSnGknUb8l+ZF8gH7ibB4cTgtskNWPoXqqJOJJqAsV4W8A950C7tl1mncb1uBf4B3LUqEbKIFeKFAQaDDKyJWRYydSmmA6Bsd153mcsBXwCA5/NUaZp7Xej3WyYGrXBC2WwMxPEcUAAR62A7VZS7qMR2W82XxDkUHnvEp2PWgNkLZBjGNUSp2i4ApBAOnFxvIgt5klgSY7FbVw3r4WpF83zp+8SdhSGazlZ2O2ENYv4k55M9Hn2Y+wlZmUHRG5Tq4XUAgA8gcLBEDa9DLnIAhYIqL0AnAazz9ZmkFPJWg4V0UP+a0FB+VnA42BlYwVEBABhL0wqqMYOQARBnD8m9FZC0SmVpcA7wDFbaqwbEGlNPgKV5teocWAACrsM9uByb/l3fUADpsN4GhIZM4RiEWqROVFErqjijuME1WqFetUKY/cQGN4taRataVZ0HZ2oO+4qSWCl5m/4dKSrWJg5F663WWabZZGrSJMQkSFxR0lSt3XIUTQaoYgvbisk95IUbsiptwFmH+H5QLK/cfxk/FPG577AfJ3O+rosHD3R6hrqPOXyh0WTsvn18NNTPf8YaVdPb16/1m1/9SpPRuMwWr/s54HrB+9DXmGvpJ5B0TNSx5XrNxJPFbO37hLxn63UACMBfCGPsX7xBCgpy5gpEuSjr/DyJbqnXfV6CvorFO/dAX7HCjjFsMgVgOZ8dyAg8vzhGTEpETiD94BgBHw8FLq85URXsW+hTrZbtWlf7urZRW+N5pukiVbqE+BfeD3VhUsd5oKoOit9aTS2ui30BYBttCkHBdsSebYLSnfYGSKzDvUKVHuZKegqEtBI/C04XkNpqAQRmn+lcWnKNa3WtKlVbBU+zQtfTjTbFXsN2Xd9/1NQuJzM6OCrwXCG4QBrhxZwXFLEh9mA8Qv2Kmj4q+wTzPmBp5FzgJlE2jYazX7HGnc2mmk7pjyHXnHtjLuAMB+mR/sIzYA7j//njbHKIHIyd0mLZcyr7s9I5JRhVkAXf0JpsVvai+VrTbKV3d7nuFhvn/VZot1okKNbTYq2U81u5X9uaDBYYh8wsB4KBc7E5F9vhY2eSFmdf7ieQbCAAQ1YswWNHAoTnFgiEB9t7SFHENgTHBb7/IT4A4mtYLD7kxXshxvkGMgBrWMJZpmVCGYQ+9i1WzLMvgDBIGxmIDgAd7gzM+6xlyRoAGGJIIDkTATA4O1K739amWOnh4EgfPbjQw5MTLRdzvX/5UkuI1BAi86X3a7QLe6JVHqIncHrhTFzQ3pudVdQnFw91dAqwPPC+Y/i3f8+W5fu332iTLVXrd7RczvXmz3+r11/8hTqKdJp01CRzfbmyzTltf313qwLGqHNwm1qyH++2tatFuhtzZstdD2lj90PtgPWFbXUdkspa7WpDSaWudbHWhDWxWZMGTeXdmn7x+7/n+eBP/vifqb+W+rO1BivpqNXRHVEqi4VuZ6mIDOeMyzrAPr5zPFC62+h6ttSbq1zwJYeDRKfDjo7bXeXzhfLF0sRKomFwOoEc2x/geFR3bnqD8brI1aYexL5ps3LOz74hVRKIs4FMBcGPMXTUbaq6x3Gkq1b3WLfzpcaQ5+t1JcOBuqcnevz8Ix2fn+jN2zf68qsvNYKsXovVHw593ePZTF+++NqgMO5ZgKzf//QHQn2L3faf/uY3urq8VBUST7OpQaejVZoaDG5EkSOxOi1ECo0ye72MbILk4D0zGfWsd5y1cp81UQGzDkCUOJDVAMZxkIBcxLxONM1gcBR+hrHvukfHmc9879/97//Pe7zivsR63wL3LXDfAt9SC9xPqN9SQ96/zX0L3LfAfQscWuCf/NF394P+QKdHxzrqH+nFFy/M8E8abTUSrGjJaKor6Q707Pvf15vra12Pb9Uf9rWvoPJbapmONbl7r06CLRwYwUZRgyzC2NlgZO/FlbqBmmKe6e79jbLZXDsyY3x43CpdoDBcqVqjSBBpWey0WGLBTAED8AJ7Saw6scELAETITOLn67YIOj0/U+/oyD+7WKZWTaGmovj4+MlDH4gsTNLW33/06MJ5PnGtof2mqqv317okt3g6Mgi7QUm4xnCrVLZwgEblQhE9JJ/54AtjnLyaebr0AeL0/NwM7yJPddRrWN1KcQilEGAxhyTsgk5Pz2yfaeBBO9tLuWBiVUhQPM0oli5XGg5P1SRzOM11dX0dFAocWCjqbHfOwcnTpQ+7SZz4PZxJnGU+zAH8UkCpkP9TbNyOtpcGzCaXJ27o7Kiv5xcPnBO726DExiZ6ZqDfxZ84tDN3vszI4VtyXFetxoGp4QIAOcLnD0704OJUxTo18MAB6u52qq++fKXr67mqatsqF7AEy6jvf/pM3/vku+p1AZ8b+ujJp6ru6mbzoiovsqn67ZqO+y0DOZVNXdVqS5WkK/UG6hz1VNuvNL98ofHlN8J0mZxDgL9sF6k9ONXZo8eqtTtazkYqZjfapyON3nxpG+huK9bJxZkWk6kyLMrICl5MlN3eqBhNVFlk6nAIpnxKgRFiACpDGNq2NQ4BcBRe6lRqbHcMi57idV35ZqNxlusqyzWpNdR/+pGS4YlznMnb7fQHtsyap6mLnigTsPtOkp7tr3q9Y3U6A+eMAaKtFjPNRrdajK6s1qaYv42CchU1//eef6zFZKTb9+909/6d5uNbLaYjFw97nZaO+j3bvZLXye8aeEHZFaMSxSY42HBSbEhKy0n6L2QDtAQw4gEkOAjTD+nLPrBPZ1aMLFfYpRZaUaTaUtAs1aUMPoroWLhKOhoOfUCnCLQYTwwCw9YfdLueC9zfuh2rtihwOUfSAFBQdxkIw841XzvPj9xA1HLMD6i8KKqgdlmWuaQGgBm1IMSVyOD9rNhojqUZp/iGrJbHMsyJt7YwlFVl5ClSgAWwRBW13QKaoSgJXoiMS2dMuRALoAKoExQUqAl7zYYGWLl1m1YEm6Cw2mo6J4+yqlqC/XZd7X6iWgI4TSEmc/F1VWwNAE8nuVbpVluQpw0FeIozgAGoZrCZp+hNAZb7DIAAF2cLWgo4BqOYC+ra7gFMKwaAF35W2FDurWgM8wTzBSBwsIb2fxTOV1gCY80arNOKLUBWqYKjQIgqBvAeMG2zU78Rq9dARRBpnS+tAAawwe3hu598xwXC+Xiqdy/eqhmXRXQK5416yCAGGAO6OCgFAa7zreJmZAUCakoWnUanpajVcD7uaD5zZnwBMrcKoFivGWvYbpqAFKNItsKkqpPhkUEDrP8hNvhzADqcgQwAGqCaQ5HTai+LNjCzrAgfCXJh61jnQZLB8pKsXPcXAKxQcEaVDMljUaysWExQLwMa0Easjdj24ohQ26vSiLSNI1ulr1EB7/Zqtdt68vCxJu9vrCIB1Ib4Qz81WQqCQwl2sT4Ru9AAqLeIfWuFxsrqMFRRlUBQwgoYkJ9iLdZ9AK51YgpSr3HOdgXI2FeUpyFXleI+gY3u36yLDJBDdrIiHR/3nIN3cAABQPuQi4s17wEhKxWSKGMNwPIYk4YabdwdYpNrGPdMQtwXBA7GAqr5wirY8FwNgnEJ2MCXts/m4QC6smew7S2XTC+icLn1XEJfDxbQQehv/Bqr9hhwo2bSwnG7pQhr7Dx33//kk0/0+v2l3t3cufgOCDzN91oQCR7zXoB1pZVoCCwuCRjB4jTcJ2q2ehg3XuNLm2v2TGTqNRP1Oh0rbEPmrilHIXeU/Q5AbPmCXbNngiUHfYvqXuoZmAmKPNarjlWauAVEtoaGxLXdb6xkJvPQ/bPMyiuni6BitfVuADKs+A8+oUEFZrEToEcYHwc7aUACQDZUZAflG8V+ct2xYgyAJmMts/sIBKF2O3a/w82E/GPAB4qq2GUerivYNweV2DKHFBgyfBsJdqOAzxXHYFh1CCIGQGkb2ZAfCxDEs/d8xT2h5C1JBliJ8/4AO4Day3mmVtJUglsCYGfGWle43zC32+76kO9czntcS5glPmihQ5sYAA6fDzgUfqj8qVJlDZjC7OK1rdyTBUfa0u69JDUcXDYYv2RmAppABuOeD0QNhia5oiZ2sCZhOXogV5TvA1zDePZ4sa0vc5icrZozJkyOoEuxPqBG3Cvj5Qzs0H8dF+AcYAgTFTUrUr9R0SCWerHUwoIUpR3jsgCAiqyKW9UrWrKPhFgx6CkhL3O1CqAh9wV5iGcIeYx9xHKpRrvjWIYCBTbEzuOhgePpYub9S6fd8vO6vboyKQKnDvaybMnEGAOMxQ0CN4Is0yrPTG4zacEOHrEuHl7o+PTEwGGaZxqNx1Z5ddsd/fBHP/be/d2bN/rsN7/RfDoN9ut2BKmryDIDAwDBKEHZfwcQFm1rUMxDRErnRDSU+xbWe6z6rRYOADDdAhIJUwZduNlEqUo2NX147/Hrf8ZuH2Ja+VxxtgHMsJ0+OCNzvYkEAGrBZQEgGUeRmklTiSC48U32ZRMAXsh3ALhxw+q/dBdpVetonOaasf9YQ/QjS5m4i0jNEuiH8pnwQm3P/ZqYEgg0URyV7g70IWykWSs4y1VMAjK3CJYP8kHiEvaAwGUnJQqC2BKTaoKNOP0ZguYW8tpmr2Wx1YKIlCVOUpE+vkhU3a0NuEMWcZ5w6bBA+xyUvJxTmFdwpzKhBRXoau2xz74GEHiZZT7P4GTBNA6ZJU1T98cPCv6SIEPfY/1kfvDoP7ilWP1a9++aLOMcb0i0ZUyHHTACEcRPsxIpzQvNIBMv2T/vdLvcKoXBEbEPqATLZ2KEyNIFvNyG/G7IToGkHOzf/9I6P7iZ2EYesp5dOsL9mAzN+kjmNiptkXEdclMN+9r6mXkxkChw+TgA22HPXxPEoDBvAobT7yDKBDDchCaPk5qV9CYq45hUQBBlxqGzVkyOYA6JvWfcBeV3C1vhQLbDeYm5nL045yJIar2jrlrtRNV1oUedjp6fnerByUDL5VSjq0sVk4ni1Vrb0rKXNmYc2OGGNmdfG9VN5NpS2yC6qNt3XIf3v1FVv/MHv2+i7fVXXwgxPuee6dWt3n72QokWenQ8tLtMyrklzb0vQnm6mC9tIc37pJuKas29Gl3OqondiGZLIqLIoydCYed9zQoiCHv0fK1uJQDAAMPMlUUSad2KlCUV/fU//FveF3/2q1+pNl3qeL7V2bau485A83pVV+lC12MiU4hbIBrDtkvqn55oG1d1M8/0Fy/vTJo6Hia6OO3qvDcgENe1AxxGqKlgxc1ehbM5+8gY8rNqqmMh7TNXIIjX472qzaqqrUhREmmyWCnLwzp5fsya31Kj0VVU72iyLHS7XGnbSHT+0UfqnB6rf3asWhLr9ZvXury6VJbnJl0A9ELmJPrrDQBvLQ7K4F5Pzz7+jvcSV1dX+rPPPgtkGEii1aqOOh3lC4QIkfc8BZncdh+hrhKsFZxvDWEGEhHn5tJ1ZrVZq390ZLLIMs+0WCxM6ueMa+onc6n7bMjThtCA0p0BBVBspX3pcvJf/F9f3eMV9yXW+xa4b4H7FviWWuB+Qv2WGvL+be5b4L4F7lvg0AL/0d+92J+fnusM1WrS0vX7Wx/GseFpdwZUZZWuNrqZzm1JhLqKAubDpw9Vjzk0Etu11Kuv/8JAWgBHsHLCCjpRvVrXJl9b0blHybZY6vbdteaoBdNMW3J9N+tgQ2VFDIXJSPl6r7zg48Nh1QUxb75DURLljNnc9botYjvdrh48fKTuoO+DxLvLd1YXtFqJzh6c6fnzj7Tbr32w3O82urp+r/PzM52cnDh35vZqqtHtRKPxRJPZxNZpnBkAgbGVDcVO7Mx2VoiEAlMozKJySZdLfy52pMcnJwZM0/nMqlVANw7BqKdg9q4ANveylRFW1LCTOaq3282QWbgBnCtcFAUAxq75+fPvqdPta5Fmevfu0gVSAGCUuzCj371568MQhamoEmk6m2o2XzhXCBAnaXdcTKsliS2k+T620lwzH8r7nA8Gen5+ZuY0wD4K4Pli6lxIWNMuHpEFhGowQ00m95MkQbUTbFObrVi9XkvtDkVdijgUP6TL9yN99cUrjUapkrjvwxUANYWe45OuLh491MOHT/XR0+/rr/38DzUdpbq7GRnwbDeqOurGajcqWi0W6sQ9xfWmKvVEteFQ3W5L1U2q2buvdP3qSwPAZK/NFwtto4aOzi708NlHzgq+ffuNJu++VjG5UjG7Vau+06DXUnfQ0/jmVtO7O+WzuepYhs3n2nGgz1bqVCEwoDoLfZXiQbbZWwVGZS6qB1U5TGRyb1H/AgRa7bCXpuu1rtYbTZpdnXzvU9X7xxrNls5GOjo6Vq/XM2A3n2BdKHXaPbU7R2q2BkraAzXaA5ezyX/L5hOl4xtNr19rdnepdDF1RjcHUFTCKMhot3Q2dWbUfDrS3c21iRZYsZ0cH7tAkKEKJDvWGcVBgeevJkqjUtgrqe4NMqJA4b35yhiAfZ/nmdvCKodazTbtFBPnEA9WhXCTxLaPUuimgrIRW1ZASEDFSEPsHOuxVvOFxte3ziameHsyHFpxwWGdfFcqirbCLNVSBtiddRgKQxTp16hUlpk2GQBbqTSuRUEBTD6vySKoaVCSooKt2pp3XmwNAGOtBwCM+sAAsO01sfwOADD/34jI8W2o222CvrkEu9sHZfxsRh4ZNuM1W6Ifcgvp/CH/FheEmjoJyl3AdYpfAKEbg+K1JFKjXVPSadhWbYcV+6YwkIkVOLaMgMDZYqMVttGAcWR/RxXFgL6AkNFOjdq+VARTbA5KzaCuCUVGmPS4CZA1x/OhMMtcTTuhBFpRvLNUiXzZErAv81hp7/2KOSYOFogAPoyTUi1moG+3tQqPgn4dhQx9EreCqKJdkavbSmylmi7menB+akCdHNzp1chqRdYPF4ItNaGQTU4mdsMBYrFl43pnm3kKylxzNanq+OJMg/MTRc1YV+M7TcjNnmVKxyguKhq0Eh11mlqMps6CI6cYmP8YOzmy5xap52GeC4BNyGRFPVKCXlaQYjNOKamqTqvpQvpyu9E4z9Tsta0udFYndu1R7Pcnq5M+nK0yLVa5AWAsyp2HjAJzu1EHC32UBNut7S4BkynYoR4pKnuDVt1eX9/7+Dt6/+KVsvFcFZwXtliOlk4HKC9QfJTFWzInGyVBiX65Yn52sGKwF7X1MAVfFMwxWW4Nz1886ny51N7gb7AG3BQ7rXHicOYkiuKqQYag1sGaF6vMAGKcnZ/4fiGRvb+8ctHb2ZfMAVh4lLmsABbMN2F+DJnq7V5HHfLh2k1lgOWrzGQSnjGfBkCGq4gB4M3OAKdJOQCgKHFKhSNzBaPT4Dx50PQjPs9W0oYTAgAMwAVHoASAUbcdtyIdd5oaYGNINiUW1pvC9n5/++//ff32V7/WV19+aZJEWmw0yXeabvbKIgC0YOFpMVYJRtsvoFI14SKonFF7xQbtQ3GebQV7ILJIq+p22s5Epx9CMKEIa95MqbJ1Juq6MOFlA8CXrwhzteoXC93TblODZmyrxioqSIAzlJjMN1Z7BSthJgkKoYAQBxtoj7DypG2la1nM5/sGFUpXWq6FQj7XjdqHvZFVY4CsRSBRBEVi1db4SRJ/UADT5wCFUXSzf8Aut9fvaoi95jL1nsDxGAc71dLG25bh9br7ANmCewgvdWymQzY3c6EBYMhBzmOGqBFIMMR8BAB5b6IL94/dOOPVxLiSxMTaQBEclxf2rRToia5YZQDAIX/38CfAuCHXuXzU4Z+CyCjkpQNAYftr1SEIBKB6yIX/y3xO69e9PgUVMEq90H/oR/x/sG0PTtP8P3sbnEo8FmkngBcUchC2koaSZsPtN55Ow/UdQOTyYm2NXeLQgM9Yzs5QwjFuGCMAQ6pqpaownACEmjFHQsBERRnXywiToPRtR9KwWdUwqajfkBL6LZEba6lWeFkP2dmxtGDNwRmBvUSL7FQAhr1iA8D8484uIDjsQBIEPCE/eF2NdPLkkT7+/ifqDY90fXfjtuwSFRPH+uqLL7RepuolTT0YHjlHGDIYAK3VmcRmrAMBAqUXqkRyWOmnAwBp7DuxdMZNBnIbBIRKVY8eP3a/Ht3c6u2rb7RnvWFNr8cmqi0gvc3J/2TODHM4Y5mX+2UESFDVCuLK6kBeC2pTNiQAwMxp3kYCevnMsVejAYAY9gl/FQBm7+WBY9d5nt1BLW4bhKDELF+HfmMlOnvUWsXkHNyZ4qTpuAcchqblOQFgarZiPqtqGTU0zlGEEzmwV6fNvhICJuSmvSLykIu1QfsGyl8U2sGsyXt679lwL+C5Q7xgjgcka0Zev7e25Kf/skoyhwAihtgBCJb76k7VOoBxLWQk2zI/ENjYu6AgZk5dzgvPbU8ftKxGZw1jbM2x4uW8xrzJxK69rY/trLTbKZ0vPA9BJmScA/5asVvl+gKIxaBzLjrA5Tq4IHHmNNBeTgT0g0MGOl9LPaznQ/ocIKlz6yEkFbjirP35zI1EGfCMgiJaGs9SjRe5ZhmuPIy7kFPPICMYpfAeuuqxYGJGec42sPtXbAj4zGAdD9kJifjB7jYo+9nfQI6G/GMVMEQy3IoaAMAQjliTcHngfA/1kXk6RL+YVADZFdv3mAgi2gNXJPp8iG8hKsUEIcZKpWIbXTuKlFnxjC2TEcnXhiRH9uxmpxZna55hq45RTZjXVsxEkGvDtVErYE3EerxV2et5v68nRz0ddRpaLEfKFlPtlplq+dbkMKu62eM0asohz+ICgZ09FtBEKA2P1Xv01OSo0WSmZbHW0fGRPvobv9Dk+kpf//N/FvKPcQG5HGn05XudtKTHD04cXTW+u3UkBgBx3W4dYW6HxJGvdorbrDGxc7aTXqyUfRUANHEGG6JKyMkNtvvbbK3WvqZ4V1VG8aPTUB5Ji8pGWV36yd/4uZq9ll6+fKHt9UQn6V7n21j9RlubflujYqW7+UzRPrJdOe/B+tE66qvSauguX+mzF5feA/a7dZ0ft/SgPzRJjHMOpBvqGBBPAasZj2vIhhBS9jW1cF1y/ImN25WQvAIAnPDCPn9jkiHq7fOztus/1Qg3qaaW64ru0lzVdlff/+nP1DwZalePNFsu9OrNa6WQDiHL1onDwomAaKKlRvO5xztRKpxxhydnnsdvb250+e6t2gDrc+LH1jru91UsFnZGwT2F5Zo+E8YxwD5nH8YdAHDNMVoci0x6rlZ1+uDchLzr21urkrF+5kzA2HBdBZvwctwzLkykqFRNKjo4B0Hk+q9+fXuPV9yXWO9b4L4F7lvgW2qB+wn1W2rI+7e5b4H7FrhvgUML/Pu/f7x/9uwjPXzw0IUK7H2r2LbVmxqcPFDc7Ojt1a3++Je/0ucvXqjWTHR2ca4nHz9Rs1m3hV892uurv/hMzUakJnltlYpmi1Q1gAIY22nmAi2Wyel0rtvLa01u77SYZ6GwvJeVIElCmmVQ9AbLuqAKsr2kD8x40u18cOfvnU5XvcGR7Zxg1PaHx2aQzhdzvX33RrP5RA8Afz96qidPH2uxmLjAwkH1xYsvNTga6PzsgQaDE12/H+ny8kY3N7eazWcuSpLLS0WD/C9AY9j4rUZDxxSY1oXzdrE3xvbnULDkejudtgsH5N/CaG43m85jJD+XXKjMCpiQbQkbmoNPYJCGogHHdAqCAMBkAKMq+sHv/FC9/tDZu6/fvNHl5aWtvFwsrlT05tUrA2J8Dovl1dW1JtOZFb5UkPvHx+ofDVVvtvT119/Y2o1/Q4nDAafbahsAvhj0lM+nWq+WZlmT/Ypi+pBV6CxWChnrrZW/Z+cXfg4A1tQgUDSjGM5RPw+7tkZCAXL57kajEUa7sU6GD3R3N7K6OMsXfl5YnH7n+ff1e7/3d/Qv/cEf6eWLt3r/9lqDXk/np0eKI5RYC+XzmR6cnKvb6RvMbp+dSKtU2d2lgd3R+9eK9oVtcAERa0lbpxcP9ejJU7fz9dvXunnzQovrt+rGAEMoRji4r6ziXszmWi0zgycVci6zlSr5WgmK0cVS2QLLSDkPMttYfOVCVQ3lS7uufo/MSIrAKAQRs2wMjqIwvd1XND860cUPfqy4f6yr64lqUUOdVke9drD9JM+IAvTw+FT94QNV444qcUdRo+dK0Br75cVU+fRWs+tvdPvupaajK/UHFEJrLrQUWWr2PLlXWw7zMMOv3pu5jGUdyltUcDkgLmQDSA4o3VCjUwJ1riu2mDtFW2wZsRcFvEzMege0A73EKpaMWAPGFKNrdau6F8vM+bIAHwC/h1fGtbmojWKhpuFgaFv1dApz/8ZKAIqqp8MTX69JEDXAykP+Z2Bwm4t9kDaVALCVODwrQAlfC2Az4A4q1VBgC6I8VK2kRFc1x450vdMcNQVFdsTPAMCoGhBeYKVKeRIFc7FxUYHM8pPhwEDlfrs2EI5ylEIq4BLXy2c4b6rMZUOtBVALCOqvkAXK7DiKwmTPUqCK4orqzVg1bN+iinJbnq60AADG7nbf0HKJHRkqSFj49Ahy31AZAwCjgArZfFWKnyat8HuAJABJ3BsF0ppryM5GxY6+VreC1GppCnkAmRSpKGhBCrDSLTADEHxiC8c8xhxHQTP0lwCa0u/cdjwzACgy4SnwA1Dvdxr22mbnLxczdVvNoCgF/Fgs1WuR0V6z7bPzhPns/faD0twZ0s7q3IafQ1m1WqvWrOjJ8yd6+PETdYY93UzubOM5Hk00ej+yShyb8W6zrdndSPsClTKWgtKAnPvV2lmmVUgPAHQ1QJtwf0ZhAFcsKNtpAwBcJSu8q1avZ3vnm/lErX7PfZP5kdzbXpyUilLcVvcAACAASURBVC3y2BoGgIttYcu56QxVwU4NskvjyHMLKnjAvWY7UaPT1rpW0Xyda7UnW22nfr+v73/nE7368y81u77TdllYmeE8+Q2KDznXzcD1Zm+rcBShRAyg2iMzsdaSoiSgUzx78neTVuK8+2ZiuFg7zxmFwcItJCEUkEtUhhBCUEkxx2DlS6F+r3avWRbpg7oJQhXqKVSe795cGpgCqAqFMuICQgQDYzQ45qPwYg6tqjscqD88UqPdUr4p9O76RjejmRb5Rkm7FkBEiAvk/q5RC5KXh8qwLPbSyxnfJQCMopExlOOqwdaBtilfzmXf7AxwLUP9Vc16Rc+O2jpvt9T9/9h7r1jJ0sS+7191KueqWzd37smzgTPLXS4pr1cUaVmkBYMWYROw/GQYkOUgQAANGJANGIL9atqCHwTpSYYMPRikZcoiaRAmvVyKI4ZdbpqdPD2dbt9Ut3I4FY3f/zvVM/Kr5vH24GI61q065ztf+EdAwcVcs+nYYoz64Z5+/q//h/rO7/6e3v+z7yqfyweQMl6qv1hpSD+j+xvDvXB9uEnf4LwPrcpEMvKsU8EQYl9Z6+3KXS0NKNbrNZPArFUrJ28AqAbHFWSD425x8k6nWkwmWhM5vlyq4D7FSAf1umq5vAm1xXjslBVHluNkgwxxpDLZsLwXbkaI+dwSmsGlm4gdEhIYwhLCzPGggPEZ0k1iu954TiAHQj+k8waCCCJhQ6eThfL54NTl+SA+lXnY5PJmo8vLmdeuw+OW+yH7A4ibtf8eYDT7OfZBVHEUcYMydt21Prc4D1LBJC9zG2kwJrwdQ+MxDEEKKYrIweMiIUVw/iJHcC86ndgQGSKqdxSAXhyw86W7P2dTnOs8X4mj1+xuiMjeOi2fE782GtGPGVIDTLYQYU0svN2hgSDkD+2eswuQ3kHqFRICOIn3NZ/NpUzipJ8TwJBwJnBCdKoTZJh306kQt4qQkGvbQcwZ3mdIo/jUouzX8rhPWQQxwDWWkL/LbbdolETurjfqUZVAhCcip0LeCTrEHRMzXium1S5n1cynTQZHy1ipeK1oIRUlEUxjYjlD1YXUgxQmISIroe/iuaM3li7LdaixD4QI4qtyFKLwMxndf+0V/cxf/KZu3r2nk7PzRNhYs4P6nR/9UFfPnqqWy+j+wZ4244GuTp9ZaMralbeQLKMNYrZySfUacZ2IVRdamdxCzIAjOMR/EhUNqctzB6kLaUUMKHs0hAXMlwe7e+pdXanf7Wo0GNhpjGjGr8mNgywhhYGY4wUO5FhL9uPuEI78ARHwQMAh1OIZcS8s4zg8mkFIsN64w5t5FPLZ3cW+RKHGInhPQ4SuKT6jZWGM8icJl2llAhUtpWpF+WLZ+xRIrx71NZNZqJyZrtWdS4MopREkbWqjUiGrvXZLLRPAkbL0YHImImWJ2G7uJXsRyBQLNugaDqkLfAVRAfsMoneJTcUhTRy/Q5hNAPt+80xC0jM3MDKz8noIwTnj9/nQzk7OmMyJMjmNh1PvfW4dNlSv4DrM+XUuOpeazAhPDgIQXPGsodxf98fPpj6H4e7nvArxhEAXty57GXdP+5lEmBF65red6c8rMZI4923EM/uS7c/DvgtS8FOnLGMC4YtNvbmixyXO61BvslSnN1R3tNB4EbZb7MPCM8nPg6s07KWpLUDktPH66Xj7bQ0DlwjHI/8u+TNbspMoaAvAkjoN5msLbhDMpILDm/XB8wX7Awh7HJSINhnX7MvMAONOJ+Y/xGw73po1bDFXMR8EnAgVFjEE+9L1KTiNuT6MUZ4tC6UQxRC1v9yotFyrtiHBIutqD84f1M3M3dEun50bjYa6lxdO5CBqfreU18vtHe0WENtREdHXZjX3Xio9Z29X9VqKs59x0x30NWLdiiJV27sqN9sq37ql0t37Gj566vQvyOHXvvKmUi/d19O3f6SP/u/f1moRKz2ban051Pykr1JK2mnS+co+Z2yiNfSGpzw845ixgzCWSX6j4ZQUkox2b1S05tyQz2gRpdSPpxZgMw/n0jmtpvT5yklpU86crapmWqmPIEUb3X3tRZXbdfVmYw1PztQeS3vLrAqKVDje03CzVH80VDVXVL/b13Aw8R4nzXpQKaq3XOj9J8+8R6EfnHSyG622Dhot1YslC107lxcaTUaazmOnM8QjBGYr5VYplVNEQa+CwGpDKg11CsHEHxXCeZi5iOqGdrtm0SknqChT0iYqqDOcKFdt6Ct/4RuKGjVdjUZ6/OxET89Pg1uftRLBQKXiOp0p1Rec71xPg3s7I7rKe/2+9wrMt/VyRYPLS8WjsVrVmtLso+zGZn0k5QFMKRDyzBeILpy6wroEcYuAtlCwcP/w6MhCMdzFb//4x97HbxNaEIhszx8+XzoZJXS6QwCHOgfSsZb6H354dc1XXEOs11fg+gpcX4HP6QpcT6if04W8fpnrK3B9Ba6vwPYK/Oov3t3s7x9od3dfuXxJd++9qE2KTXNGX/zaz+j05Ezf+bM/17f+8I/UG42s/ieWtVqHaFypYNIXFTCxyCjtwVkyJpI5/LrL5qrjgyHxtleXl47IPDs91dVlV7MJ4AtdcHXVGrhJi/4/CuP5cmEXA0AliksO8oDknctLO0sa7V0d3bypYrlqkpOvzlXHxB+Hx3q1rOOjPR0d7Kvdqqtzea5+78pdw3TI8D1v3LypGzdvq3M10I9+/I4ePnz0vNsJIpfN/lXn0o6XRr2m48OjBMoFH56bHDa4hwI4m9H+4YE7FQGMcFkScYpymiODXcBRxu7d8Whs8BISFyU1hwtixhz/7OjTpAwOl1+hqL29A8cvc9g8eXaqTx49ck9VtVIxkQEhzCJZK1d9WH56cqLhcGQwA5Byd/9A7d1du6V/8MMf2V0B6WrCYr5QNh2pXi6rXS1p2O2Y2Gq2GiZgQkQ1fWk59SGV6VuzEj6tWr1h9zVgAODKDKfbaOgDf7vdMlED2d3rDmw/y+fp2amEfl4TZz29/8EnBhH29w/1yktf0OuvvKlcRLx1Sbs7wSUIiBylVxqNBrpz+7Z29veUK5eUngw1fPZY3ZNHujp/qkH30kRYhd7BXGQAB6KfMUA85dMHH6t/carseqEdwAFYtEXsnkdisAAnAH4BphZEC0NkxnOVczld4RI/7ypHNF0S/+hkKZMaoVsKsNouaav6IVRxyGU1XK11CZd0fEu1m3dVrLYMgIFqlXGw028H4QZgXa6otrOnxsFNrTNlrdJlpXN1K6oBP+JRT8tJT/PBmc5PPtbpk4+VTm/UalRVyKY1h1gf9AL5Bhg3m6rfvTKBRSxXqVzVZBY7co54Wfpy4/XCcefTBdHfKWVzIVoTYjwN4bbGcSe16zWV6DEllm4Va0mfbYp4P0CFvA/l80ms+XSufK5goQAgBODrAIcw4D3A55oO7IqV1RAaCELq1ZpBVUj/jz/8yPMDbhEeBa5viFcORKQ7RaGDXFQYOkHXK6L8krjgACEGkH7bv2kwLTgopkoZ1B4Tp5e4LXA/u9OYWFTiG91nh3cx5Zh33L/tZl3He3u6c+OG3ejDbtek2dUVgoZJEqebN6HO2IPoAVzbRsThVsEhkQcMTRHVO9VOs6Z8PuOoRdDaQrmsVDbv+MUu0fhLyOyMJvMQqU1kJNeVB342nWi5mJlMxLENCIsCnk5Foo4dFUq0YSrj2E8Dk/Sg4uBMnIr0/wEkArTMTZaFaGN+DoG+zqCeJyqWdAFihW0/MjC9JUdDu2SwCNqMYiKILu6liWgI6XI2rWYxrzKOccBCOuCLRZVyOa8NzPF250ymytFZSPIDvb6TWMViPgCRkCiQf3bPBKEM81uplld9t6rWXss9mRBGo9FEo97UCRQIkXCb834hfN0j7XjCksFOhDgA64hiILXopQeZM4nkWEXEFyEukee52d7x/INT9WrQt8snA8m0RvgztpOdVAXGN0AS8yNAMqkUAJqsHYD79BJzj+Yz5p2FqvWKcqWCXYqIM1gDAat4nwgjLk5ONewOtJwuPYZC7HEA/EM0LyQT1ygB5Em8SEO8EFNNX5sTnE2qEJNegOykDziKNB2ODKTV8yVtZgutATZny1BKyVhxCEZ4rvh+zO28X9YuHFLbRAA+M88qn4cvvztA6y0xuO3kTchYR/IB0nOPE8cU/z+96OiqP9V8ndb+YdOR5JNprO5VX0U6AnFZMQ4RUUA+hGEX5uaIXui0gGaJNAwd13T+QjZnFM83Go2XzjDtkxrM2llI6+t37qoKoT4chWqK1UxxMa3avWP9O//Jf6y3fv3/0nt/8C9Uh5iMMha6jJYLRdW8RsulRoulJjERpRLmfi7fnOfFxCCgOUI3HFHwP6wRS5MRkCblWtniuloT8HSp6QQx0sDvg++VJQoRMBPX72JpZ++iP1Bxs1GrUNRRo64qJNdkqlm/p5R7UUMsLU5bgHWIUBxRkMB2Am/Jo8/wg65ThgQIdJJ/sEdx0oPdYSHyNESoBtCT+8/fZT/D2h96kBFNIGQjbpSfryw4sNNyvXYX8DaS0Z3zCVOVzxfsUjy/OLfzvVQpe36tVnHwFfzeev2eRiR0kDJQLFpAFSKfQx8waSiQD7xXS4ZMym5jlUP9BcsSPJ1/zrPvMUxFRxJR6yjdxB6e8GoORsjgPIYkCnG728ACE3bJfsCO3a0b2HUKYe0y3W5WNlx5fh7SU4L9GhCZccE+4FMn+fPEVK9lFgzxnLhfNMT+hr5yEiBC5yautcl0Epx5yZ7Sz6EVGIEcDAQRQogwTvm/STb+Ds7GCOctsbPSaEVdwlwjIktdHYBATCoV0tptFLRTyqvM5yTNZjoNgpawRNnNCNnOFz+3cC5ok9xRWygQaU0iBmv4pynZEMBFuiRzRP/KHZ0/92//gl790pu66M+0zpWUrbacUvTsyWM9fOcHWvXOdViI9Mp+Q4/f/bEePfjYDrLm4ZEqu7tSsaDL3pWazYpazLWZlD5898eOjy7lC8qls67CWcxj9Xs9iziZ31hz2NNzv+jTLhULJoNZEwLxF+JuEcVZALHZqN/tWaADK7KmKtjRzcGxHibTIC5yMHoiXKNXmGvmOoKk0Dyeri0aQ3dnAVSyJ3K1A6Isu3sZX8Sn49gNYgv+LusZZJpFTYhIinmlubfptN2Oo9lcE9Js2Ket1houNxqsQyT4CsI5tXFqxwu3bii7XqlAVc16pTHnuNXSjsA0DlLmYc/zRDWz5kQmp33Pk/0XmxPmec4TISGFocj7DBHJXEcI4O2ez9e0QLpMEDGxPwmEaCC+2bsioKsW8nrp1q7ajWogZOJY3X7Xgk6eUZKSIA+Zl9xRikOV2gTmSSoKUvQyB+cwjyQ/Dx3nYf7a9vgyG5q85maaBM26L5RzHz9Y61wbYcFFiAJ3d/hnIubt9szkla02Tbrjvu4PxhqO55rNiagPlQgWyWwj1yGsnJrD/Yb0DTOzZ19vxcKcwbOFmMPhy077INEn5QSREKHNniqQtt4XO3I+iA8YhZ/WXyTTE0KtFKUpdI0HQSN7CdYO9jquj3BCCwkJS5OCuzstvXz/BSchxeOJE41m47H3O4gjtmkF4+lccyaIAj3aa1VTGbUyebXYD+H0Zm5a0kk7977J3cWFgnLIHhZzu4X3y0XdqlVVQiw4n6pWLXj/iRCNPdDOzo7K5YLnxyvOP6uVSpWKagjFy1XX5kTlmjLVhn74w7c99+28/LLu/fu/rFSlqPM/+gM9/j9/3a7iFHHS7CXPp9JUKuYRz+EkTWs0Xnj/zJhAxD1B1B6lVapkLGQL8fkppfIpRybnynllSnnvR+hE5nnOK2uhKePPnbTUIwXFUVifZks1jw5UurGv9U5FD97/UO1ZSkepooqpSEdfelln/Ut9/OEHamRymvRHGvSnGs3WyjVqmpfz6mmlp4O+zlHhkLzVLOq12/e0zxqLYHky8dm/UGBtSWnQ7WoyGGmJ2nm2UhSTuAKnHZKRqtXk2U5JBbRZOZz5rGUp1arsF3DNYiag1qasi+5Am2xer7/5VU3SKZ32+zrtXoUqDuYEhFGrtSswEPmz10MgUW21tNp21K/X6lHTtFx4rSvg8KUyYDDSpNvXzaND4zQ8FU+ePVW53rDYguciVyg5MYJxSwc4FQKs7zzfjItqtRL2L4uFvvWtP7Qgp1wpeezyd5hbtnMB/5YxScJcSAkIewWEfH/3T59d8xXXEOv1Fbi+AtdX4HO6AtcT6ud0Ia9f5voKXF+B6yuwvQK/9je+EdpNcD2kc7r3wkvKAKwUq/o3/spf1Z//yXf0+//P7+utP/5T5YpFOwgDiBdptQToWyidhggGFMmpWin5sH331h0fCiFrT5488oYcMAXHLERo5/JKnU5Xo+FY6xXK9JrBvmKxrOZOy4da+lcARgEt7aIgekrS+dm5ur2+e2H2j2+4Q5Wfczh+evJU8XyqZr2qG0f7OjrYM/kLiEFcU/fq0oQugCJg4k57V7t7++r0B3rvgw91QucMcViFgjvAIJ173Z4BegDIo4NDAzYcCgC8AREgJ7agT2unFdwpjrVO4qohlnCWJQAqIAekAKAjh9pKuexOmRDbRAQiCn8OFAlonCPWr/SczEVFftHp2GHN+wQcfvzosd8Tr0WkN+QvPTYQV7j0avW6ry/gx4NPHhqpoWsHwBFSl3tFtHWtkHePDu+f17Lryhgy3XfhcA2IwEEJAMGAckLGQARzguVwBMnN9WLhhtDBEcYLpQFXEtcLDs/BYKSTk3MT+tlMXrVqS83aro4Obuj+vRf1+mtf8NghRrJYyDr3l+7mWrupiF/3Ojp/78c6+/gDdS7OlIk2au801d5pmBDrdTv+P4TwjO7czqWWk7FjjUu8j/lcy+nEfUHcY9wnOOCjbNkANRGQABu4P3uXPXXOOz6ogvk4GTfpWTOuazcGkXPb7lR+L23QC5JxmMmq9YUvK9PcVTpDh1XoxoYEKhUKBqVw/EX8utlWcedI6VJT6VxDqWxdmUxBG8bWdBgI4PG5uuePdHX22J+7WsQFtdCof6lp/8oqeSLVUsuFwUhiWYHIc4WyZnMU1qvQYYwTYbPUfA0hvCQp2M4z3NyAae7oQui9XKmcJ/qK+0j38Sq4VXOAkCmPxWUcaz6auherkC1otaDTeq10Lu8OVOKYieEEeEdEAAqM0hwH5v7unm4eHateq+mdt3+sZ08uNB5Dxn/qhgmDMYBVEIIcyIEe3TuGU533nkQhboF2A6UJAD2HbCP6LhXpMo5NzBP/DKgNSc3rAdjZNQc4YDw8xJtDOtdKJd3c39Ubr3/B0XXjXk/j3kCXqNDpNktAOqKRIe9wSDsOEBCQ92uCNrJrJce8mZ5rp4GrOmN3COMlZ3dOTt3xVL1xrHgdaZkichaSlu7d8HkgqyfTkeYxKQR4fFHmh/hTetO4b1lcm8w9OIDppWa8ui81yShNXJh0boUO4NCZCgFMXN6MyLrAoIRnFwLYrxXIN7t97TAO98hGsxSAI85OoExiMQF2lipl6InMqoqgZ7lSKZVWg7Gez6vf73nOp++YyGtIgQI9vxEgNt1+RBESY0vMLM8f6wHfNfSd4cLPlzIqmzCASMGdvNJiurbzFJAT5y7jxr3nayoKMiqVKp6bmcvsPpovDLwHt1UwHHHvGAc4WuzoowIAEqZYtGsep2LgTQKw6t5TCOBE3DOP54lTcmESgfWP7wUhhvCG78fYAdTC8UQ83RZsdrQr7pxcXtVKVZfnl+4pxVFW4LkL1G8CpAfiDpIWAJTXNRkPEIwbopjWOivN0xutELEQQQ0JXCy4K40O7uVoqsImrRSMEExNvA5EzlYsAMCXMFsAYqRkuA+aNQ2HG67ADGRlcCc6gQJ4GTIAwjCxtUFAeKyg56C/krURYNoYaOg07A+nGs/omM5o72DHEaKkC3S7fZXzueCwJnqUewn5FkqQ/Rr0PtL3B/lAvDkxpO77dc1Emmlfk+laUVnquTNYqhci/fTxfVXitRb9oZ18/fVMQ1yKLxzrV/7239If/ZP/Q+/+7rfUcsRgINPWOBSzCEmWmhCVu4AAXmtAPzBJESSYY8IiMjNXsAhqSrQ1MfkQCpuV8qW8mu2WDo4P3YM8nY40HHQ915PkAKkDMQEgT0IFvX30/Go6UzOX10G1qv1KWRkIlMFAs15PEZGKOFs9vhEu4JzbOn8/dbTZCRzsu54y7SP0fQiuFpO4nhshhAJBFXoeQzxqIDG3BlOeV2ycwdEDIcKzyqvyHG/3ciYgl8Q4E81L/+1K7f19u9FwSDdaOzo9PdXhzZtiT/XowYPgsGKcbOS9IQQwBBy/X8ojtsjYQYRgw05MP2Ohu3Kr17JbLSFuESGtN2m75xzFa/JpYUc9HF7C4/nZ5vJgWCOmlyQYd/c60jkQX46idgy2i1pNyplQSfrD+TOcd0G2lOQymwQLBPBzHQcEH0DylgBOeOIwr4ZI6FwhkDiOkSZeH3c2zkDIEuYaIq3d28ycRi95IML9XRJrKeMRYsgkWkL+xvPguuUZJXKT5xxHHERgnNo4HWJMpcJ6ZYEDP4oJAdwgvp8PgThhFnvPZAGAO1zDmHJoB+tXQr6zLjOF009r8hInrElqri+hqlSMlO3KgiAoV6v65s/9Zb36xtc0WuU1Joy41FC6WHEySv/JR5o8/Vi6fKKjaKnu4wc6PznReL7Swd37at28qXS1qtPOmcqljFpUf5TyevrxR456xznOnqVSLHvMs79nrwdxOJ2MLezhOrIW4QAuse9H+JAIIbjHcTz1eMd5SI8naxV7IBPACRmIsM7jkPtFJYDdkUunK7APYL3Gec69W9k5vLH7nO5ni6CY35O+6O01DB3AEMA4wT9DVHjPlwggIC1xQ2YyXpnHCOAWK3fJztakJWwc9z3abIRckx5onrVKLqu7x20VU2uV0ri6N5pcXSlarLwvJN2DZ84VEEmFAgQwDmWSFrjnEJDM34w7ukkZ44x7//2gGDPB6PGK8zjwaYqwmEeBTEaMRnssczVR5Ah75vFa1XxW94+qaterPiO6k3e9Ug9xXkIAs3ZyHy1ICv0OXnPjGGouOAUTy7SFNiFjm8/FI4P6MOwp2M+xR7aDnx5cHOM+IwXyPfTghrnRAhRXICBgzvkLcna2TmuyiTSYzjVApDaeajwJsc9ewnytgjvfTu+k49c/Z4/GxJSw7SatXZURurvZH/J/nvMU55Ao7Rhv9necT1gDGB+hSiPsi4KjOahVfI9CPa9/zp7G9QqMOf6+Y2cSAhgREYlPxAU7Flg63N3VF15+RdVSKRDA3Z6raJin2SMwwTCHQ+zONnMtMyst4qXKitTKFbRbqomdngUXiHJJTWH/mArd54gIC6uVqtpor1jUQamoHATxfKa9nYbf32Q+13g+V3t/19HMpHgMegPttBru+i7X6ha/9kZT1/jMUxl9/PDELtBbX3xNX/rlX5JKeQ3e/r4uv/176nfONDgfadmdKTtdeZ7jDJTxpiPSNF66sor7x16GsZrGKV/Mao4QFLyA2gn2whk55YeqFwheE+JzSG0SVjg/IshZajSd2X1NUkCK0IDJQiUI7Xs3lL1zqB+/844KV1O15in38h69dlfj5UTnJ0+UncSK2TuNFpou0tq7e0dxuaDz5Uwfdc71uDNx6lO9VtCLN27qRnvXSQ3sGTgLl0tEe6c07PPrmfLpjIqprGa9sRbDqdLzpfLMA3mSTdgPosEJzn/GL3v2erXg9ZCklHKp6rnggr5kpXXj/gvqLxca4ohnXcvnXB80GA6dwFUmnhvRHvPfJmUCmOd9SKw/Xcxj4qJJJgji0SheaUk6V2+gvfaODvb3jFF98MnHypXLKlabypaqTg0olsrGNYglf/vttx3zjJADMwD7WbCrcrmk3/qt3/Z+nPQQxrj3PtyLpO8ajIdpa7sW85wEgXJK/80fPrjmK64h1usrcH0Frq/A53QFrifUz+lCXr/M9RW4vgLXV2B7Bf7hf/WLG/pYh6OpwbBWe9+Aa65U0zf+rV/Qn7z1J/qXb/2xPnrwiQnEegOSFtUjEAJdoHQIcViJ1KDLrdXQ/u6uXn7xJcXTqc5On+nk5LEPYRyOAXxwihJlDPk7GIwN0OcARgslZXN51RsNjadTjcYj7e3vGqAmbofjcDGTszL/onOl3mCko1u3VKxU7eYYjke66Jy7i+fG0YHu37lpIrBCrCqRUvT4jIYGBiCRORAXikVHC45mMz07O7Nq3D1Pdl3hzs0bjImnM5Oee+22HbZEEA2JSp7PfT0AFyB1AeMgFkKH1MZkMCTy1uWLGtkABTHKkGuZrJWntVrdvw9hGy+sF7b6lVNGiPRK2dHmGMViydcHwIFDCe/r/NmZwUs7xXbaQUU8mviA424qyI+E6CBCCadqqYwlLKXz8wsDqgXH/OYc9wVwwWfgfgP+QlaMIU4hrKtVA3Mh6jFlUhi3Sb1WNxgCoAD5zGcD+APgBcxwz51BrUWI9qUPeTY3STAccL9xTkPORDo8PNKXf+IN/ezP/qwPa6h6a/WKgfI6zl06QDdLrbtnevTD7+nswUd2TezeONLBrRtq1itaXJ7p5NEnJrSBoxbTsclQnJ30stITt4L0mE4VQwBPpr6ehWJNuUrTZBTvDXfGdDTSqNdz59tkPHOq2pZnzOcD+MYYnAHAEXfp/tRAcrjzkc9bqerW176uVaHiXjxkydVcSY1yxQQPwPkYMIUOwlpTueaBio1DZcptbdI47XCAbZRa0v/YVzw81ejqRMPuqbJaKKulCYPB1ZldwuVMWtVC1hG8OCzHo6n75jK5ouYrYmABjSAUAScCaQeRu0kRfUdfGaQUkVqRr1kKJTQUN/1sEZF+G5UaJeXLOR+EeV7o4aWTaT6cqBjlTKgTQZzBHc51JPJuRScvIwPQGmfNzPGK+3v7unF0w+MIAvjJ4wuNBgsD7wmW/jzGmli2JAAAIABJREFU0uBgFKLotg4S4AcIhQC6h/jeUOMaQEgDhyQLZLMapyKdT6fuNsQNTB8YTnsf8vl3EIHuc8VBE/rocJvQgXzcbunNL3xJzWJZy8lMvctLC12YCwDOEHEAcEEA4wJnbABMOkAVQg8MDbdWeqVqYa1GteA5i+eEft4I4lwZDSZzTSEporyW6Zz6uHXoRrQTg3kAxz3dtTPHNKZxFPM96chchCjm51+OsiZiDaIY0BUwA3iMcQAJtQ50reMGw7WCNIMABsQ1CJn0WmdSWZPYAHVErpoM9msGoH8pnO+AXRBJ3AOsZcSoS7VMpCrdzuu1KqlI9ULR15QY+MWK7vM1gn7HgxaKRN8GQgSRUhpiEnJn/inJCNnhtSi18nikizvN97X7G8KYKNfg+EtGhYkn3idjh7mskC94voXIhfUBfMQNzD0rQtrhTkzAXNaiXDGvwWxiIpgFjfnPvaUJqA04FUgCOo1zAWRF9IBDaLlSs9Hwr+lcgxzm5zxvAMxZrNzcgyQuFhCNzwh4zPu86vQ0m0JSA8AFMskeKsDdxPXF97NDM3FxEkmbK2WUykdaZVKOl1Yu0jy1tnufG1fO5x3FKAiD6dKgGjGuqTnzTdLHkJBQiBRMskZpuxHBoO2gjAGU5cQGAEQTQF7DtvPjKsQOm4TagocBQGR8BcIx6US0S5AkDKLZM+7lYxxCACPMqRBZzTej9z7UJJoAtvOU94ZCZ0sAIzpJxjfiBlwqcJQYTtJlqZ+WFmmpnov05s5N1TCuez+00kU8Vr+wVvGVm/qP/s5/rX/xj/53vfvPf1c7+YwFFuxlMgC9GQgy3HT0+tGrvdFoJjtw+HL7Ma7NXF6ZXEEDRFGIZRCZMA7rFbX22to/3HcvM0kXw15H88nQdRNBaIToIaPZaOqYbkK7C5uNDmt1HdZqqgDaj0dajkZaTSaOh4eIt+PLZHtiUQXkp3YCwtTVE4EY3hK+zJeJGel5/6XJxoSA9d5m29eJux9iyR3BaUeZ8iyE3wvJKOx/GBgA+luQlO9J1x97EgRizJf37r9gQoQ9Dw77p09PdPv+fe0f7OvBhx8khBwUCsREykQ4DirIBcizPNcXVzTrerLPMAFMnKmHRdKRuiXPPK1k7FjieQu9x4k72O7fpIs3qSTnY4TO4TC2TWBZ+BKePbsGXVdAGoi90mEt8r/fijTCM2t35zaeOSFLt7zwlhDeuoETI2joBYZ0LTPvsLwFcWSz2bSzHHFJ76rrNw0Zzhdz0zZW16HjJuGCM9DrPqQR+5Y5hFD4vH6vfj6DgG3D/i9K+RlCoDZbhzHNHErsfKteVIV5knlnOlNqvvDcyXM/34TO5RBZHH6EWOrgxg5JKlx/2jaYH+AnQz85YwP3N+9nNp87yvWrP/MNvfLm15Wu7au7jDROF7TMFpywUVlNtOk81fjBO1o8fE/dR5+oe97RKF5o/85dNW/cUKZW02W/o2y00k6tpINWXQs6fEcj28GL+aIJ1q2rt1IqOVEIgRIEsENNnUhEylHOTl4T/zgPIVTHI6f+tJrN4Bx2xDOpG0x7QRjDc8Q94UxEzDSkMUSQI/ZJNshkfN6YTWPFU1IU6BKmhzsRkeISJeWBi5Y400MFLHtx3L5ByMZ4ZG+1/eGeYToimBeVSgj9QP7GRIFTbbLZaLjeqM/v8fJLqZSJdNgqqkpMfyYyCbwYDe38zftMFkQX22fBAs+kdxMhgwsUktjVFYlCxNs7rjrRnVjIlezTFqQLhDHiyFW6u3mmIagSAhgSmGQHOqnj2UbVfEYvHhZUL+XD3g1yqFR0EhHDkPMD84P3s+yxuF+kcFjwgcAwSZZJnlGeJbvm3SUe1q4g8AzkNXs6714RWuRDv3mo7mFNCWILCy6SlAQIZMf3kyKySak/W+q0N9F4GfrMZzPSB5Lu74T85by33a/4mUyuUUgLCE+S5yKrUBMXsGOhEwIYAVayBk4WsUlFxB4IRvxenUIShHBbAtjfg3UAIRvCLMhfiC++3Zx9ETHcMOIpO4DTEMyQfnZ0Jw7gVksv3b1nBzDk4bg/8NmJszdzsucmkl600iK11CpCGD5Vfi01Mnm1y3VHEfMscSads4+kjoYqBOLIec7XK9VTKbWpYyI5hASO5cIEsM+9CE0lHd26aUd+r3PpSGQE4c1mw2ffTm/gzuXhNLZA5KI7c+XRrRdv682/+A1lynktL081+fh99TunOn3YU9yNVY1SFo4gBEKwQkXLfEm3fEhSYJxG+UipHJHFkcWTJAuxJ45XC8+1UZ4Y+pz7uDkTEKnMP2YeWZD8ssKZP/PegrNXRALQcK5Mrarmq/fVfONV/eBHb2v68YmynZGFlDv3DlXgPc8mGj5+ovEVeASbsYJe+PKXNSsW9GQ80LvPnuqjs65GMbhFTrcP9/Uy9yuX1eDiQqv5zOk76CF8z+K5qqSy5Yoak8jUn2kziRUhcsRJjwBgQw0MGANGAvYc8OdZp8MhBEBIj9gCtzsi03q7rS4JB6WiCvW6Vtms46DPO1e66HSVzbK3YwCGKqVCtea1ZzifK47SGrDmJ73d9VJJeQSo9KvPYr+nw8MDNVoNffjwgQVMleaOmnvEO/OcZuwMf+mFF/SH3/5DJ8EhoGeccx44OjrSweGBfuPXf11XVx1PUPyZ47x5JhF4eq/PHBCKytivMWewzwHX+Dvf/uiar7iGWK+vwPUVuL4Cn9MVuJ5QP6cLef0y11fg+gpcX4HtFfif/vNvboajscYTtJWRxtNYF52+pvO1vvilN/Tw8YkuOz0DQRwQa7WaVZHxHEcsfacAFFO7ImrVQNQ1m3XttnbcjUI3Fj2vEK/EkEFW8gOQgrSsqSMdifQJsbAcdgulks4vLh3z9+rrr5psdPxOKqVmpWqQ+arX00cPHuqlV1/1QfXZ2bkePHxgoLFRr+j4aF8v3r9jYmSznPtgxPsFZCFq+ckTnMIQNAHdiyCocIMmbhcimjnQALyHKMu5D/GtVku3btxUt3tl1x8dRQA6dAFBegIWNBKSHNxgNg8HOaKC6IIEeOVwC/m7jEO0ECQzDmC+cMVysOT3ienlAJQmUni10unZua9do9myEv3qiojchRocotzTV3QsNOcS9/cQ8btYGgwBNO/3hxo5Znpt5TpkBkDN6dmZwUNcYHUU1RCXdkDMtL+/b9KX73N+fu77j5sYJzigMdcI4rLf7/v983e5nvzaUZGAfEQsNZoajicmIiEIOVSm6B9dbdzn2x+MdHZxpbMLDqcyEfLKqy/r3/2lX9IrL72ou3duqb1HhF9emk60GQ20xul6+kQfvfsjDbodtXd3dPunvqbSjSMfZCf/8o/04P33NHYcMszC3MRBCaB4tdKE9whphwNpNtN4SPAdoGND5ca+mrsHdmsN+319/7vf0XgwMEgIEU/EKuMXOLdWD/FQxCkSqee4T4MjRCUuHbudIV5qb1+33/yq4nRWs9nK7rp6oeL+5Xwm5whgIhZxqaZLNRV3b6i2d1vZ8q4WG6IvI5Nlecw985Gmw2cad0807p5qNe5pPRspHvY06l5oFY+tlq+iNscpyjM+HDtWCzYTbytu5eWGiDjgCTpBU44IXDmWdKIJhJgJ0Y1WOBQnI6U2uC+JiHY5nRrtqir1siqVkgBLiXub9AeaDcfKp7MhqhkHBHHQ9A7jICJyMJ5b7AHIhYu+d9VTtVLTbnvPMV0PPnqgs9OuJuOFwU+D4ACSifkBDon5BCA2OC8DN4yT8DnKDKBvYP/T6ECIeBPA6bROR2MTwAsO7+WqqvW6gXyAu9CdCRHInBBLGZwOsbt727WG7t+8rf16U4V0RtPB0KkCAMQ8M+PZxPeSZzREjAXgNmMSE/suwOJKwGC1IgAlrmo+Aw6NnDbprJabtF0F+WpThVpTqVxJz656VtEPp7SaSpVqyTHLQPWNepm7qXjCfR4pnuF+S6KeIduZ5gwWB7LQLEXissJ9x3P6aeQgcYMQBBuTwwCH265L8MZclFOeSFqiE4W7mK9AgjCOcDTyRTeYLTSgyAgv1hvHhFZxpuMsSmdUzeVUdHTmzE4Pu4OS2G6n+ttpD4mbdNCiBsA9TgQxzmaDlDhIQYzxI3z6GnYRUVSQdORuCR1fCwiqXBSSESpVu3zo/gKKxrU1m8Qq5TOq05cIID+Z+M/4+8VKSee9TgBIAVpxbCEgmVNnsPa9Zv7GwQFJgIuD+RV3HuvPbrttUooOeQQ6205QiLooFyURhgiFgnPR4BSu2iijfi/EWCJAyeeTe+paPpyJrJEJmA5Blzg07VQo0p8WmQROFXLKlIuarhYax1N3JUKeZRl/y42ieKkMjpQFoo+NNrj9EhLMnWju2Q2mISIQHX9noiMILnJE4SeONN6DAXcLZAIBbALKEbSMk0AAO8oycaCCE8Nb4KJETOPaiVrd3fOQhewZamXWj5U287nFKb79CctkAg62jjl5E5xuuMfcZ51JazxbeTx5vihKg4QAruXSeqW4o/oyrSy9d7msHvW6GpY2av7EC/qV/+6/1bf//j/WO//0n6tN9YUdvRllijnlGhX1JyPHwM9mpH/Qs51yysJgEmuyCO6sJR2L+ZyGyXuiB5F+0nK1rHqzYXCykM9pzt6p33WlAXUMwS1HnHtOk+HY3cw0IteyWd1qt+0AXvX7Wo4GjuHNuYs7pDgEooWbRTpF6J3d7nMAPe0MtpBiO18mkaHBwuqbH0QYIcnE8ceOayVqEzFXZHECJHAgppI+VVdbpJXLZ0P3Iwkb7jbm2uZcScF7AxiexrEJ4A5JFfOFxWkff/KJjo6PdXhwoIvLcw1xkjk6PW33D88NojtSZXjOEWrYHTxhfcaVRvpAsNUl/FjiXk4SeK0UCETL1lHndcbu2xDp6K5KProFR5/mZJuzTRysJsbtDgK0BghH9AUhFGKZ/fcglxKRzJaAek7M/SsEcOIFtgExvAfei8nfZA2s1vIe7DjqITPYF9G7zZ7Vwkb2d9msRWVbcYp71RMXIOSvv5gtIWnXG02d1BHebni0Ed7wCXCMm5V1OgRuNkQUE3eZkgATuWoF4J3O9wXxzwvcrMyLKa/3Iab2U4f41i3F+gNByDyAIMyOfAJF8hmTvewPSuWS3+eE+OVUSq986Sf08ld+SrsvfkHdVUYXs5WuprFW87leP97VERml54/1zu/9lj74zvd09vjUn6Hcaqjc3lFULqs36lt8dbBT0/0bx2rTOUkiz3xusV632/V+m1SWg4MDC0apjWEOh9zlHMKFYuwzvxMFnc9S7TJRp9Nx5CwuM4gFk3N0Ya7TajZbYX+8Xrs6ZjDomfxlI4lj1A5JxEPbiOLxxOQY61fC3XvsM5ZIeMAxyzqwnZv5XohaIM9ZLxhxdLwGp364BwgTuPcQVRO6RuGe4Pd8b9MWwxEB3UWo5wnZAS+q5lPuV65mI5VYj1YLRURAW8gWxDdOzGDsI9ZFfJUkA2wjqYOwie744HC3fNThA4gOGW9B+MRnYC/EerhOBbKa+XsKAUyXPGQw1R3EVk83apZy+sKdqorptfcRzAuciTjDIM5lDSfdB9Euf8b51eObfQ9nELv5gwsWgoi5aXt+WhNv7bMve4xAAlmclRDYCA6pxuH5I7qePUBwxG7jvYODGMEdpBHrweVgpiedoeaO+w198d7bbtdAr4eIrEIkvBN0QrRNGE+k0VikEcipJIjIezZfL14sk1EaFV2Wc+RMEwTKiHq9NwnxBPSsOi4ZQSFXhPMcoh0GVbiR3lNwo1acJWN611dev10jwH6C6HaeUNb5TUha2mvtWFCGiNLJStNpmI+TOg2uL/8OMUKuTP1H14kjpVRGzVLVpDv3CVEc74X1g/1EtFkpt5yrvFqprpRa2Yxq7ONYgzZLtRo1C6PxvBcaLb34+muajod6+uiRnj15qkatrBx7As5w7KF9rTYazxbqDYPocG+3qpdeuqtynpQe0k9mmk/6evaop3g4U6OY0e27dzwHdDsDffTJWWjIgOjlvM/5JBv515x3uIa4sP1nuJ4xoGfAOCLPbcyT7q4nDYN1Ob3RbMMZKXZFE4KvNBUVw5mWuayOv/JFvfaLf0l//r3v69Ef/0CTByeqZXKqH7d1dPNQtUJOH/zpd3XxZGJBT7Vd0Ws/+VOa5nN6POjrg2fP9N6TE12Npu7EvX28r6//1Ne002yqc3Gq4WigFXVeOJxJShqTsxCpmM4q7g5UTeW0GcQan3ZUzuW1oDZoNvJXvVYK9UiruRazuQ52Ktqpl33eZp4j0ptxly0W1J2OVWk11aIya7PWs6uunl71dDYY2yVPHzdVYSQOkR41Wa00Asehhmo2UR/39mSpVr2kNl3P2bxSc9afido7OxZFPTl96s7nYr2hw1t3nRTHfNZqNPUTX/6y3n3nXZ/Z2FM8/OShxQEvv/aqbt27p1//J/9EH3/8kfcszCHbrRDPo4VsUVqLBTHVYxPH3utD2Gez+rt/dnLNV1xDrNdX4PoKXF+Bz+kKXE+on9OFvH6Z6ytwfQWur8D2Cvzaf/nNjXv9fP7NaDCaqj+caDgmzjEV4rs2wSnGLpiNLgfc84tTHRzsOZaXnqh8LqNigUjirEkZkygr1NV0g2ZMBmezARRnU41SEnKTAzhgLMTUZEIs4sKH0IvLSw2GA7308ssqlYsmMYmGPd4/tDL+6ckzvfv++7r/4kt2E/VHQ0fAgocQTa3VXK++ct+9nSYDhwPVAPPzeQNbl50rx+lxGJxiB0LVnw+HeP7Oxdm5yVMAz208IIe+SqWiO7fvmCxEIQrxy2HV8XuLQABAgqMKN9mLMpqIwmLB5DHADM5oIpIhBjhkAWIS2cxrG2612yebgF6BPMMxw3uGWAJwAOk8v7jQaDhSkc484rAODu08uLq8MvADIFspV3zAf3Z6qvPzS02J6EuczxDtAAKAaxz065WqyRjcFLynTufK0Uj5PPd8aQIYgpl7gXO6XKmE2N/V0oSvyew87zUy2EK/FgQSBHB5Z1fDUSCAV5Op6nQ9CQIpZdcFzp9Or6/Lbt+dSSiza42G3njzS3rjJ76sn/rKGyaCkRfPTk8Vd841vbpQ59lDzcfERuV048aRCu0dpXNZTfs9Pf3+nzv2Gaevo5NnE5VyWRXpqAT0HPbt9IOQA6BApABuUyjVtHN0Vzsvv65is6X4/Fzf/p3fVuf0VCuDTsGBt3WhEn1OFxjjaTCeaAHo7o6ylEbTlUrVvBp7bTVv3FLp6FirbEHrdaTsKqNClFcxmwuCCLsw1poR55grqtg+VvPwnkrNIymqGhjDaQkwkRFR0B2Nu0/VO32ozuNPtJ4OTAIvZ7hZYuVSK+UjOmdxnACWx47a5nkm9hkAhMO2icoEJc/ns8KlAZjpcZENoNZsMja5SGdeqYjSWYpnI+3sNrW/33bfM0QZzxmq/9lobIKQBl0AMGL1AKZiOjLncz9zlRru8pyjzx89PPFziYigWq3r4qKjQX/iiD8IJc9RuDgBGhOQEbdMcAAnBLFdRaG7za6GhEw0iAbglU5rlo4UZzIaSSaAJ4B+pbKq7bbqjaYJNMc/45BzTGMCcCzGdgJDAJezeVWyebWrDQsZEBAgEgDIYtyjDEcl7j7vTSCAAXqIJ2XcgfZtv0cuIkaTeTWQiRlAe4gigPdMQcd372vv+I7ylZo+enyiT548dfw7hEm1WnTvMQR5u1VThu7b8VD9Xj9xONJZB8hH5HbicLODJLjb/JU4s0LLd9L9BgluB0/SUwrZY0IxjHk6a/2Vzph4gwDGqcAcYhCS2M/USiu7ApiqQBABjFeOjywzj/KVjlSmD9mOwmS9SAeia8QzRuxfjjj+jIaDpcfH1nlvZ7OjtcHYAEJDLDmEs8HlgL/6zwMIHz7vNu2QyEyuN3NYrVrzGH3y5InXD+KVF/FKjVpBNXrgJQuZIOaYD0vVsobxVDOIORO0kedzXA52/+L63QQnFkQMxC1OLIQ/vGd625l3ZpCZk0lwiAPam4xLIizdsxp6BAN3h3MsrfEIly1jKuC025vGxwR4txsN8D1xwm57SB0omUsrnc8oKuaVq5Y0Wy80xAU/Yi1KhdjwdUoVxitzDcjmfK01thXzfwGU3xK4gQAOwHZwTIUo4JAym1z4JOaTD2EScRsB7frzTYgITaKg7bJi/Q7GXpPhxL+mMlnlqUiYxY7LJCWiUSn4GUXAg3PZDuDky8IB1l/i3lcbx0GaAAZsLRbUG83coe0k0Lw0dKSoVM6kdDtVVHMVqbRJq1gq6mTYVVzNae/Nl/VXf/Vv69v/4H/Tj3/zt9WiHw7XNKRqIatyu+49yGg0dnd8JoJkyDhel7jJEaICQh9SaU1S0gTym89GYkip6DUdRyx7nCriKoDGyUid81MTTSbzTXLmHJdPD3B2I1VxrTSaapeKWg36Wg4HduVV6WiEWIMQSVzGAPw41iAA2MOZTILY2DrwkshnU+NJ7Ohz4DOJUX5O3nmyCP2ljFtEbDkcNohAHEP7rzqA3eVNJy1ud4hjyEtiuonoRqy2oKai4ZSQEGsb6dHTc/fN12olv1/2kB776bCPdAIH5EXyYG9jV0lA2K4VvFiSgv58XG6JqeDfCU43JqqQ2pK4pS1CCURwIEIDMbv9NS5Rk6XmSoIYJdCmoT6BTlbI92DzTVz6SRewSfQtKZ8Ez24joP3UbB2HrgFhDiDSNjgb+Z7VKj2uIV2EvXLRLtngpB70B76vdhxGEPKh29jdpTyjJok+jXr1uohQjUfdnaUkVARFxvNraIIOMUUQURAbT4qHWxMgBKmE4e+wj4hjE8GOKk5hbEP0EcirUBnP/J72vpPfZ1zzfWc8HzFEFwRwqBgpIIyoVHzlSWfgMxzduadXv/p1vflzv6BROq/+OlJ3Nlf38kI36wUd0ik8vNQ7v/87+uA7f6bLkzNlcmUTncoXtMbpNuqrWoh0vNvS/ZtHOqg1Qu+o7/na3dMIHgH+99q7do7OqAmJY9WrVc+z7BWfPnnsZ5VzBSQwhCLnAQgFPizdqOxvUmnmgY2rZkgPYpySYgSpzJhmgPCaQVARzguOC072bNxz9m7u2bYoCIKMn5MTEpy3WxKQhGOLzRIX7nS8FY9Yy+f5lzQCyEfib00Ak/bBfAwBnEpruEmry1qZyYaqBeaFeKpCakNlekjyKGRU4BlH1LOYe+1gDib4IcvjlHTSB/FDEDEFt2oQk1j4w3jYRkPzmUyIBiEC507s4PT94pqF8OWL+XOOI9zCnrnms43qhYxeOy6phjJytXDSFOOfc2izXle71TS53+8hKByboHess5+nQPxu04y2wi3WZa4575+zKnuFkKQQSFmnJPCsJnHlzN/sXTlfWdDl9Zh0jKTXdbkUQuvuYK7uaKlBzP7oU9HT1iG/FUr4GU2eGcR3z2P6PwNdsOcJTu+wbjIy2Ncj6OPZSiPAyWY0iWf+Yu/tPaZ7gGHq6JqmY5f5OCzcrmKgNobP6z1JSDCJx6GaCAI/9ADz97bO7iB0Yc3ijIwYhGheu7EZs3xftDYWIYZKC8ZCvpiz8GnU72kzI8kjUiVftCt2G4rPfiWHw5Kxxnw6HqnEWrGRGlHaBDCd1LnUWtVKUVf9maJSRbdeeUE7t2/r6uxUjz/4QCePT1UpBOezH0+cm45wxty80XjM2SOrVqukvXZT2dTS56wsqTqLiXqXU6VWKbVbFdVu3lRqvtLV6ZXe+/BZ6E334A9d6uw7+D16tUnTcXw4tRtJTzNrBt+bPR/zLf+06DSjrKs5cAETF03lFmskFRzz/kSjzVq3fvor+vpf/2V9+O57euf33tLF2x+qls2r1Krq5u1j7daq+vA739PF055G46XSpbxe/cpXlK7VNNisdTmd6s9+9I4en11J6by++PqL+sVf+Q90/9VXtJyBZcROgFquFyY6+72BVtO5VtNYvafnWo1iZRYplVI5n30QxfYHVzo/e6JqCbHxRqvZWOdPHqqUkRrFnOqIeRgqiKP4nLms+pOhirWq6jstO7YvxxOd8TWJvVfKprLuY9+APaUik8TOMigX1Z1OdHY11uXVTOVipPvH+zpsNUwAj7pdC9gR2yPEZX+bzhfU3DvQ3sGRRfKhyusgzG1RRoNeT9/+gz/QnTt39PqXvqijmzf1z37jN/TOO+84RQBchv1L2B+kfF0QBzIfO2UgiUrfppv8j++zo7z+cX0Frq/A9RW4vgKfxxW4nlA/j6t4/RrXV+D6Clxfgc9cgV/7W98MMN5n1Mi4V+LFSo+fnjmSFHyNvrpWa8dEF2DIk6ePdevGsSoAsXbjATwDUhGbylcAr/l1MOVtVC7TIVzyodN9T3SBJaenCRv/8UzxnBjUjAGfWRzb3QDIVKvXdHx4pMP9Q/Wu+jp5dqrLTseuPQ5xOHFefOG+zs9OdHH2TPPpSC/ev+0oYKCyyQhgLGVVLQBofzS2ApZDcY/OvPncrtZqrepDAk6KQABH4QCM+tnRzLKDC5CHTmNih3ldOsEA+4lJxiWAYhwgIkSzbXwgabWaPnRs+x+JRuLwgOPg5OTEQEM4RIQvnE6AIo5rLpUN4HFYJ1aa79Mf9B0hymsDBBChawK40zVoiCodwIn+XQhz4q198BeH74K/OJQCbOCCQxlr095mY+Uv0dAG7Kx6x/k6eq50BaAjqpvDHNeJ98J74BpCoEOIDEcjq89xmESVqrv1iEAFGi8TuZsK6mdIVdzBveFI/fHE8W4cnlFN0+Vz+/hIP/2VN/SVL39RtXJJi+6V1hC705G6509Fql2rXtXebtuxmrg2F+OROk+fmPDFKRYT4dzvuiuykMmawMLVt42LRKyAMIE4yEKloVsvvK767bt2hi77A333rbf05JNPfCCez9aqlHBt50O8JT1ouLZWK3X6fce64buiE2o42ajeKuro9g0d3LmnOYRhVFA6nVeO/5KDrlUmqiHtAAAgAElEQVT5GWJZpRk9YRx+S021ju6puX9Hxeq+HcBE0abWCxUiZOEDjTpPdPHoA519/J7W475Sy5m0ipVakXEaK70OBCH3lPFDzHAwRQWwCKKPWDfGKmQlZ1yitRnvuHTpouWgS6/zYj5zJG+ZruH0RqNBV4cHbd2+eazj/T2tlnON+n07pSG3GPqZVHAuAkYDOAWwF0feSgVHkKfV74/16NGpnV+AIoUCEesTTSeAeRAMnyGAE9cVhCqCEoBTJq+tOwo4hWcGoH7rfgtdhgE4NPmSSrvn7mIaO5o7X62pvovzuBpIRTqfAdaJvpzPNJ4MNZ6PHHPHVJYnRnm1UaNUVQUV/GzmvjPmA1xCgBy4F+yuMGGRuFUNisKqroL7HZLQc2eYP3FTEq1nxy09wcWKXnz9i7p170WVGi198uRED5+eqNO9MtlI93g8HWmzjNWq4cJK2Tno7uoZ3Y58rUyuOH7djjZIt+Bs8/dJCLjgMNvCbiFYeCtGgdDBbcafm3xPnLdEQOP8QZRgMQsTfRIfSJw4/4Wa1OB4Ti+Xyq/XKuL+jVKqRhkVibKO6HbLmmz3yIwQ9BCdn1a1VlSjUdPFBRGcM4Ps0CcGue2GggRinQn0NVGBYc4Ni5x/msRPwj9aGGBHaohVRPSDqIX3Ty8865aJzLW006zacc86NuwPVC2XVKtVTLjwUPUHA8/FkBk8I9xv5koDeYDzEMCAsMTkE//s9x7eGm4avpgP+fu4KJmHIbDtivKavDEIvY2adRTqlLU13AdzRUkEqLuKcd3aeRWikANxDPC+VRVtghuF56aUs9hkMl9oCvhKMmhCAOPyyqw+QwATYbp1BibxzYDAXHzGrJ3bJuICjcV7CoNnG/EZfuneb8xHDHrWR9yEyRhMzGbb0NykSxL3DGwuz0LZ7p7hMDg/GpW8Y/1xGeGQgXhgZbMgIHENr3FeL1aOgAVAxG2bq5R0NZx6HiRBYJNPaxwFAriYSmkvTtsBXOb5y2TUYz7dKWvvjVf08//Ff6Zv/4N/rHf/2e+okUubNOL+0umXKmQ0mc4C+bOkQxp/Lk5bOgmXwkS9yuYcYdhdzDVYxJoB8uMQLxbtWGZvgmCrXCyZWCWCcTTom7BAyMEXMbIkJqxiIv+lchRpp1RSM59Tdj7TfNAPBA3x5ERO0isOSZsn9SH0hrPWWOiSPCMh4nT7lbiFkwhfRz9zz7eP1KcG1efRx+5N5/lnXoC0sYUvdGKzrjK27X7DCUaiAPMRMesWHiJSgQR01rfnQmoIeAi6fVJYpHwOoVxw7HlmSggui7D4zyQLQsKFayWeE8MJm7LtJ3e3ezKpbclfnFrbaGwDvAmRa0JlS1Jt50XWEQuRQvxuII+2hAbvJDjdw9wSBEiel5g3k45wx0mSHJC8l3DZw43YOuWf3w8IYObqJFKW+AvGd76AUCirFBcLEpX5hB5X9qiQr44aDn3RW5ef53+IZOb5hADmszrpgQ7rKMQsE3vLxisEN/gvJxG4UVgDIGJKhdATnbgiIbsdrw05xL2HFAx13P5+VJhsHYwWMiSJAK6AWC+97nuNInEAAjGXDeQvXY2IIlm3WWPjWLX2nl788pv6C7/4S+qt00pVm0qXqhr0u5qcPtT84rFW54/Ve++Hml91lFqslclX1adXAPdtPqer7qXqpaz2G1Xt1evKrVnvcRmmvW4T+cx4De7eksc/JHA8nTi+n3mB/fHJ0ycmgBEGcU8Z66To8OggmsPlG+LVs5ot1qrbAVz0c4KgAUf7cDjwc8E+ktfgMrJ2ILL02SNRZbkqhTXD3dYIO6Zaz2fKbLjWQWTAXn4227pDQx8l6wVCKndXZxH8UftBzOxaLCVbB7DrMUwARxqlIg2RZhaKnt8Q2kDSZdYrf5G4sFMtOmGGX6fi2GI5UnZwC/NlQQ5nB+6/kwNwyYf1eCvQCokjW+drEBuzJ1muQ52K60mUVrxBoJByTPXc+7i0yeAxY2a2VC0j3W9ntedO51AXRL8y57AaZzp6pHEMj0ISFQJcyGFftiTZgLllO2exbnNmQtC7XcOZMxm3FjolqVEI1UweW5CFa71oUZijue0mTrp2OX/MQt9vd7DUcEZOSfjs2w1BUl8fQmW3zyj7cz9D4QzmgZVovvzLbURzMn+EqRkCeJkQwFkLRKY4T0mW4t4hSKNiBhLYZ8yZBTgWfzitKXQuQwCHNSnvtX82mflzWQiTTKj03XqX50jqELPvv7xaKc+/d4cyYsqN0zJ4btgrsl/zmSmbsciC5woRFx3cxVw4y7I3c1qIUxcQvK7tNtdwqCo1GqxxiOmYDxEKpukLL+hqMFNULOvo/j3l602dPzvRs08eatAdq4x6IRGXZYjzT8KCPNYWUqtV0U6LNKa0MpuF0uu50puF8tFa89lKmSirWr2qVYGko1i9q6HOLke+l3yRNhKzb8olHdsxaTSJoMfdykE84OCJ5F5SZ8LYJEad1Ih1RlpF8v9xynKfmIuX49i9uYdf+aK+9iu/pIvzC/3499/S0++9I4KkiYXao0KiUdfgyYnGvYmGk7mfmcP795Sp1rTm7Fko6k++9wN9+OhMs0VKr75yT3/lr/17euXLX1Q2n/HaC+mOeHM4GanfRdA70rQ/0rw3NgnuMptMzrVVtZ2GRYvDzpmyi6mv22Iy0MMffFcnH36k1HSsw0bJJDD1S+kN82pGo8nIa1iB8zwJVNSbLNd6NBirN47DuZGzHNHoPGOsc3Rt16rqziY6uRzoyWnf68xLdw5192hXpSir7tm50xxCezb3YymHvOepFmup2WgmIruKk9rAbPrdnt566y3duXNbL7/8snb39vTtb31L77/3njEPsKfwjEd+5khp475ACrMusKZ99uvvPZhe8xXJEeD6f9dX4PoKXF+Bf90rcD2h/utewet/f30Frq/A9RX4/12B/+VXf34TiKFADuVyJeWLZa03kR4+eupuImKhORDfu39fZfe5zHR6eqKbx4dW/xPxSc8jnVbxLMTvEdE3nxPPN9Ysnpis2Gm3tNNqeWtOtBmx0zHdLeu0QejpFBCIGDgiokLMJBtvuiHZrN+5c1etekuXFx1ddXsGMwGFAMx3dpr6+td+Uj/8wXd1/uyxirmM9ttNE8B0EvK+5vOFnau5QklXvb5S6ZwPv51u19HIkJqoPSEwIWU5b+Zx3+Ikiud2Ko5Ho4R0ClGGxFrhANjfh0Cq6PLi3Op8K6UBRbIArmmDLxC1/AB8DYRwy4AdUdKPHz8OwOnzfjnU2QEo5fdwS+I+AxSC/D29OPXhAwUrcXOAwoBL9LDiNsNxaVIR98R4arKc1yIaaRsBHUFYjyeO2+O1IYBxJkKC8Brdqyt1ez2DWW7QhPhKok1xRxmc45AVxybsAYsqlbLfB+CJu6UnE03ihRZEqxVCH1CrUjVglOMGL5cmVXGvjGdTExI4Uta43aZTuzHweL72wl298drLutFuqZhGMY0TYaV42FWJKNdy0WDcABKHTqj1SvF4rBqR44ulRr2uu6BQpEMeAtQxTnF1uIfT0XNLk6L5cl33X39DhUrdLnXIm6dPnujhg0/07ORU83ijnRZ913WPF54fxisg5cnZmSM/AUs5/I9jaXevptsv3NWN+y9qDD6SAiTMKbPJKZfOOVIXcAECONZa01RKU0UabbKq7d1U++i+2vv3lC+UA8C6pOuIbs6Buqef6OkHb+vq4YfaJARwmsjdFUT4VOvFTFEKEjKo6kPnFwAbMZ/EvuHvoP+PPjTcCwsTDgD1PIsx/VPu5Qyq8HQE+V2wExgC+OZ+W3duHOkQ8n1Ib2XXzwhzhOMMo6zjrYnzwjEKaA7YxOcEaIIM7vaGOrsYOPo8MIaRJpOlyRPEKcZFEyeWK8jch4erGDD9U1cWnwvCehslGCIvpTWAIAd3SUPATLpEN9IQLg3Xf7WmWrOlPEQMVZ0AS8WCew3Xy4UmJoAnjr1HTJCFeFyuVckVleO9EiUOocFzT5df0vEHyOvecztVIZaJSvy0WJJNLZ8BgDZYynFU0hMHuB6pWK3ppde/qJv3XlCl0dLp5ZUuuz07s/GkEWfX65xp0g/PQKWYNZhEp1x/SNzcRjPitpP4vzlEEi4EOy/NUwUHJkTHZ91tz/M6AXsgXpK5LokJN/hogBdHc/L/xP9mB4mdJAgMmDPWToigvy0iXh8ByHqjapRWBQAwlTKJtVutaDmfmWRnCAxGdLLltbNT1+7erk6ePVO/Nwwd1hFgYgDdcUQBIEL+BGcszkMAtgC0hTSFgDyHGPEwphLGxUCjCbF0ZKKXOYHX5LVbzYbBy/ksdp96o1ZxGgWilEq9ZiJ+NJk8F8kYfvXrkWyRgK3ZrEle1oLgUE05opvXtIOLeRGQz+AgTu2lY1X5PTt+x5NPQWrcclj1DAgHrNXuqsSFGAiExLHoaMtAAGdZfxwpu3YsIS+RyoW+OkBLnu9iPvQ5p1cb3xP0JYCyqaS/0ov2Njk8ucewURDAdF3bQbUOPdB24NveFUhpwE7+OfNJiHUOrlPG3VaE8NmYWF4EQRfilOAOjlSoVJwSMhhMNBouVC9n3KMNUxCtg+sMcQ9ucAhg4i8B/lhPhrOVYp4piO1qSd3h1HO2u+5KecW5tDtOcyupNlioMpcKfBaESIDLe3Ud/eTr+sbf/Bv6g7//j/Teb/62GvnQRw2AjfhntiAxZRVEHfRjR1lfByKR55CFAO6lkpbZrDrxRJfEfzPHQtAXCq55yDjJo2ThFmOD+YPXY+xA7uEuYw1GFMB8k0ulfa8qmUj1bKQ6ROtkbKcez5aFUBSIApKT4pEQmYgnSN0IGGkYJ3b2IkJIXC7B4BvsexBhBqzN8YXY0OdkSYKim0DB1QsB4WcxALCI3RgDkAckgiDKcS8tZCRkauLMRxwACJ/NE58cnDZcO94b9xMRkOOVt327Tg0IpCniDcb9fDa3axKCzbG3DOxEIOH45S17knRNu3saXZIJUV4rfF++grc5MdgnID7iOcY5n4X3v43W/WzHr6+jp5fwzG9dhuZ6TIKFtQDyZcvpbJ1DCFWe/9yXe5vWAOmEeGRlosOEHn2D1GFEkZ3xRDIjqLSQJOl3Jz40vNe1hYNOg/BcH8gIE8BJLPo6l/Ze2GswMaVcW9ctELMPIROZYGTPkKM6BCFJmtcKKTeA4QhAmev9mZOxRq3Mc8IpHT2PGefes0cOxC8CJVzOQYAEacqetFKpOgqcuQIxqIH3YlmH917SG//mX9LZKFb14Ib2bt3RcrXQD/7o9/Tg+3+q0ZOPVV8MdWunpXazLWVLJjoLCBYrJZ2ePjUBXCNadr3W1bMz5elpRfC1gDJZP3eHmdQt5C3sIPWnWa+FXvfV0oQiAktGChHDuEYRIZZLRTtOSczxOEpHmi7XKpTKz2sBcIvSF0yKED2UrmQhUSCpVOHPOY94LnByxcZJROy1OYtNR0M79rJr7IxBaLBY4GRkL4tAKBD3cZysiTn62hGXsadbfkoAQ1q5U/dTAniczmiUhiwvJE77tfrdK++p2b9A9O5USypl0nZlphzDDzG8dvpAHhKYuZ81z19BoGMD8lYY8LxyIsTn4pSE6AnELyQmcbp0VG8J4ED8Uo+ydQBPFktf57JWOiqndGOnoqP9tlM7JqOhChCYCC7sSg6kMHHEnEmLCGR4FoiJt1hwm3IRzjm4/DgThCjyQJYyPjlDhloDRClZ71eZC/g/Ah7EDH5OkvmTX7vnN0ZotdRoFrpiQ8duWFND3zr77E+j3v18blNYEtf88wjo53N20j2euNdNzeEARoiG45p0nGwm6f8NVQCMM4uWvH/iLBmSfiCITcxz5rYrO1Qv8Pe5a5xFPX0+n7RCHzJpQeH5D+sI4g/XAjC9eG+IMCClKudFO0E5T80DMcw1I/mIOZt0C5IdssG17IjpTNqk9XwGQTx33300nqi5kdpRpKrTZBhvCK5SrkQZzmIto6yK9bb7Qy7PO+p1rjyflZLKDNYcUncSLabvF/ukg/2WmvWSRZVQuBsEiau56pWc5yTWaIhPhEm9YazJbOlrxQl9usCRHvZTmULG+5YJBLBTIhDhhX2xo8G3WRFuJcLuvlaW1IicHK+PCziVS7lawn3ePDWLlQng+kt39epf/qb37h/88fdNAKdnS8XrpcrlglqViircaPqlcaiyT6jV7YrO1xqq7+3ruz96R+8/OFF3QMVTW1/9+ld158X7KtSrFrJlqyUpn/V5fDyaanDV13QwUTkqqNHc0TKT0VUcq1Sr6NZLL2j/cE/p+USbqwtFm4VW05GefPdP9Z3/99sanz3TcaOo3UpZm9nEaQGMA55BnpJA9kvNoxsaZXP6sNPVRX+k9CZSZp12msqKBwWRO2k8zZp681iPL6/00eNTkaB/98auXrx9oMOdtjpPn2k6GPgs5nWYc99ypfGc6qNIjUZDzXpDZbCectnP9Wg4dNzz/t6ebhwfqV6r691339Pjx48szgEbCUL5INLcJsM5xYLnxeI8zs9BBPo/P0BmfP3j+gpcX4HrK3B9BT6PK3A9oX4eV/H6Na6vwPUVuL4Cn7kC/+t//9c2OE0BFwGKoiwdoMTcQACtdHXVdxctUWbHN244LpON9Xg81G57x8py1OjT8UijYd9gPGBVrVK1U7jXpz/rygTu8fGRjo4OHRtMHy2RwNPpXIMh8Zn0gG0MEmeIWK3W3Mf19NmJeoOee4Bv3bqtQrZoMB5SkshESGb3D9fKOj7c049/+D2V8pF+8o0vajGbuI/GHZQcRHN57R0cuk/wnXc/UHcwcvfsYDQKAOfzVSb0khJrSB9pqVjyYRE1aOeyY+W+O4+A6NZrHR8d6vbtW2rUqnr06KFdgBwM8oWs8gWiHYsGPogLon+4XCqpvdP2wYLXJD6ZLw4bARhNYlsXa4M9kGS8B1//GmrUlZ6dnQSnQLFk1y+E9aA38N/nY9TrDQMbXOfg4CTSrqTjmzcMxJpgV0qdq44/Gwd9yOMN/cOorwFjlkv3YgIScKbcOiSJEAP0tnsHZTnEKWAJwILjxUK0H45axhWRv7gLmju7Otjb10G7raWjAld27PQgmYm7AwgESI5woC/cAX16eqrpaK1yLqX9VkG39tt64eaR9hoVR3YW07gSlsoTB1YqWXUOeVdCxT8YKKZfcDCwMxVCGNcvoI870pJY0m2/Id+THt9UvqSb91/VOsppPqcvMri/Ly8uLD6Yx0tVqyW12zva29/3OIRQvex29fHDh+oOpqErCyfISto/bOv2/fsm8pYZnMLE/dHjm1I+KqhUABgk+nejyWphZ1iczqhPn1t5R/X2De0fvaD9g2OViQxNb5RNLzXrn+nJhz/Sg7f/XKvueehFjidaL2OlKO5cxdJ6brfu8/g9g/rB9QuYA7DBYIUIpztxRiRh4qgkAn40W9uFQax1zOtpqXa7YccpAORerebYsQqAQb+nYb/n/mAOxB4TmZyK2bzy6YwqOZyWuH7oc1tqPJ9pMJ5qMBhrNieEOnLs/HgKYBZiQBFOOKKOyM2kKxHSFPceYLqbDLc9iY6ozSWx9YBpRBHL5O8iDam+1nC11mi91pjxnStog+OgWFKhXAlOTADuNN3JBbtShbAlnmo8n9oFDelD7y9EMB3HjDc6gHE2GIglyhj3L06dFa5Prh4AaCCA+fdbvhdipFDKGQhxDy9db5nIMZsQWMVqXbfuv6Ddw2MVKlUN6C2zqCTnSHlI1WePP9HFsydKLWZqVIoGNvDfnJwNNIlXJsBwxZsERuiDowzSL3F/EZkd+N7Q+ch7wPFrAsd/gGMDooae4JUo/IOoDJ1vgHxmFrVxXDHPLlHWRBnjIgHlXJkUgL8hAjpaBBdwBQAvnwsEVhTpqFFzRzdx0bgQcAgAvLNuNFstXVx23K8KTlsp0wAXIjNjwPDxKPSkAk4zLlIQCcn9B4TEAZ900oYhFAhIz1NJfy2/DwAPOAn5xvxAVLOJuDjEOhL/STxpvlBQc3dHV8y5Q/rrIblCnH/oo+Y6hp5TxpTd8DiDIfnSkbqIceLYZDBzJkCoI27dH7hWnn7ZInUE9HqOki5F0jJWApNMTMzBUeU4dPp/g7MwGHCSe5E4r0g7sJsdwmW5MrBupwm3B6A2koVcNi2SWRwvlYYEggROuh1DNG34Agjl/qb5yqQsjNh2/fL5mF+3cyqff+uEwiHrzQPPJITdEhd6GGbWfUAOJ/cKcVJwqwcxRKXWcCIBsfCDfqxKMURW220LsI0oBBLY0d7OWLTQgQ44RDgkK6zoKy5kNZgs7GQqFDMqNqpKVQoW39DDl+9MlRvN3QHMXNWdxqoe7+jFb35VP/k3/1N96+/9Q733G7+pVpG+5XDduecIPUI8ayDdQ8RocOXZBQTJX8g7gna8XqszHqlPtD7ETiarlXMhM+6LpwccFxfPIC5IxihiOSJEIScsyOK9ptMqplOOVa9lIu0D/gKEZyMViZQlpnw6ft73G/LYQ18ttRHPSf3E5bt1XplswqmbRJlCRJnE536wlyDmdOuY89hd2s2OeIJrtpqHmHJ+YIhGkMEPuGjztiZGQ/KBQXjGbBIdvnWNbk3kxL/zPHB5eEYcl0scOv+YeScRGvAsPe/8TV5/a6fbErQevmZbiB0P3dPKfepCNOHrvxSseVtixv2YkLaOzg77M7vhku8diPQtGRMIXu8NWWMTcu55h2sSjx7eU9IN7Oc4CEcAmCGCA1cdUhe2dQaZ9EalLGTM0uRIrpQzSdOf4OKbm9jFSRpcimD4RNEzH4R53QQwP+eZMumNw45EgLQ2ubT3+Qhs1svw3PMeLWbI5E12bV3TEQQoz5MQFEHgQjoGp+mW5A53nKsQiLFcltcIYjP2epC+rKcQu+z5+Yy+xwlhQqw45C97VsjnbfLNBkFZraXG4W19fHqpYntfB3fvuWbme2/9vp69/66yk1gv7kR66daR9tr7WqbzylZq2rt5U9V2U48ff6JKPq0se5BuVx++854FL6z7q3jiPsxatRw6MBE2usNy5qjQSrHoORsCkbUWRzDjECfv5dmZDvb/P/bepEeWLD3Te83N3cx8do854k55c2BWZrHIYnGAGqCaDe201Q+QBC0kSID+gAAK0EBJkPQDtNFGgHa9llorAYQkLprNbpKlqmTlzeHOMYeP5pO5u/C8xzxuktCucxlZCNysyBse7sfO+c453zsdq9tp+7lfXV6Y7MZ+u+Dc0Gx676auc/bnfAwAfHV15b0ijI98PqduorDDmYfPzjgYHKYGQqwc3Gk1mxgAjkoHBu5r3KnYv3fSUgB9zko4qzBn7MBC7E2xcV5psKX/kAE8RwGsmobb2EAaClLONFOs5cm6JOYlrqjXbCjheUNSgYi6IQ94rRQ1I6QRSh4gH+cESHtlRjvzyvOIYwO1AMCrzE8FBC74vVtyqQHVNloCAGNTvYmC/TOAzi4HGPB2tVK2LbQfS6fdqp49OtLhwZ4BedyCIs5v06mVhzZ3x+kG0LjRCM4K5X4f1NYl0Q0yKCpazoJZ4nOCax/ERdx9CuZ5iDUxQRTCWLWmeqNpRynWGXMcQsVwPNMkL3y3NQmtVItaaF/Wm0A0Ka2ldzEcEQTo4AISLKCDjTr//z4D2OSqoPRmoQMUQu5hL7I1teMTqgZR+R2cLa1A55xr62iIlrOgrrdCeGPFJOdE7gdYQbMfVUoiCevQVtQh18PAL/sUd52w/4dPwpnJZBDWNOu5kLqtVJ1G3dbQOOYE0DNWVg1W5yGfI7i1YDFfzVLFadXPYTYZScu5mhDVlisdxTUdVqtqQs7Yrk0E4wzU6tZVVCLlhTRZBJebOS5C3H0hFpUCZapzpwksHUgoOFG0m3Ud7PdNFuc8jZs45CuIA0dHbcXdll8vvxvp/dVU49ynYSUNbkSRZkQ9LIPrk0FhiAwOuWbf4AxEnu2OHMWpOzyrQEIIxMMoDkQMQOAIbk/CVTicJbJKTWNqLCD1z35L7f6ezr/6Xhe//kbLu7HJfIxfFsc6bTeC0l5kZm+9ZlBFt/r7Ojx7oq9efK9vvn+v84uh44Ca3UxZO3M0yBxr7GamGGK/D2MVTce5lvlST44f6ePPPncO74uL98qLhR6fnejs+NCE7GgxVadWUbsijd++1vsXv9Hs6lKNTaGjdkvCHalYeV0WRFOU90z2jI++/FJFq6W/u7nW2+s7RUWkuIi0yHFBixRxLsKhqd/RVBt9d3GlX379vfJcOt5v6PPnp/qdz7/Q1eu3WnJmXq3syETdo6cwynNNnYe+NUHn5OjQ/R3GHRt+iB3UczuYkTM8HNoRiN4J0RQW/ZekGoh+JnSWEV47UpzdGdZr/Y8vRg94xUOX9WEEHkbgYQR+pBF4KKg/0kA+vMzDCDyMwMMI7Ebgf/lv/p0tClEsXwFe4WnnM7J4l2o023r77kKTCQrehp48eeqmPBdhrLSw8qFXtdmsStAjNOFpApIFS5MboHg8HqrRzHR4eOAvmphcPAHXNptIw1HuZjAgMPnDWEC3Oz3VskyvXr+yvTDZdYeHh0qqqQ/l+TTXiNdtZAZee52GlY7T0a0+e/5U/9Y/+WMNrs91c3WhPJ/Ybqrd7enx51+odXCkv/q//kKv355rOJ64+UTDB9Y3wK8b7eTQ1BJ/7noWGlg0Zm6ur3V9feWGF912Lq+np8e+UGAFhy0cDWDeV7PVsCIDAJi/S7MHtimAoa3kkkQjQMp5yOkD0Ags0qCGWC5QH859OaEh1O4ExSmsdF6XywZ3/6Rac14vSmIygbnYHB0e+YIyHI6s/uVq3un0dPbokWbzuZuZfE1nuVVmO/tSf25scUumOBchmnQ0GjrdroEMK0nXG4PZXND5bwDCAEA7tTDNK0AUmguA0FFUVaOFxdae1dKoolEnMd6or2mmetwBoONayEgbDEwoKLDQnMHGXqvTTGp5XwQAACAASURBVPTRk309OurpuNvQUSNRE/tOcn9qNa2mM7VosDUaViEMrq40vL5xLi0NCSyfDejSxEU5ltRsjwkgxDycoV4iO/ngREmj7eYpVn6A87xXrNxWq6AA6PW7evT4VKdnZwY1L29uAgA8HJt1v7NzOz470dPnz51fB7i8iRIDOfMJ6o1YzazlOYEaZ1osrMgAFFjEqYooU7XeU3//kT755HPtHxwooyE+G+ni9W/0/Vd/o9d/97dK51NF8+k9AIzZXyWyeZb/pGFDg8bRalVAv5DFZ4sxAGDA+ulUM0C2sqG4WqOgo7mx0XQ1twqWRuunnzzT07MT/64Uy0lssLhE8/P5xA1h5B4BAK4pQ+G8idRNG1YCoxqYblbOfprMUI8v/CwKmn3LSKMpTSUwHOzqam5OBeUmdpsh6zQAL6XNsxUcZVM7whITWNgaLBU0QJwfJ+WQODZbTWnIAgA2G1pDBCC/st5wYwCruoxMS5omNO+L0OCeLuZu9BnIA/RgPhZrKyZpbvI5NxAYZqiuA/BrK3wygF1Vy5YsBIPgnhsyswHeUCijzlwVttXkq0KjuNXSyePH6h0eqQHxpkb2d7AWRP2L0vvy7Stdv3+r7SJXK63aeaFSSXR1g5r+gwKYzOU59vFu7gUbUFT2BgGsfIMQwltmHW6sVAjgCgUegCZk+m4SmrPYha8Vb1HfoXTcaIXKZRYycWka89wACdcbVIw0+2TryAq1bL1Rsxqrx5ijBK5IB1mieLM0qI3iD9DddspJ1eQUE1sArupkLvZsjz8ZTzUdTbymqUoG2SmIVrBvgvrCCr8SYCyBlZC5G3ImaXDRiAfUotHv/D5UnGTCWxmMAq60nKaRztiniTr9nusiNTCf5QEA3q0lFC5R5BpKU38yGgdAmLqaJLaTpknqbGxAaFTMi6VrZ3DR5mdDDWaf21nEouwue7smXrH/el17PqEqBKSjiR1yFvmH904TEyNq5iKN3ZW2brLSeAdg5TXY49w0XKxU5AttFlsDwFbE02h23Q+qREAn9mOaaxj0LbAjLS3y2DsMAGN3XY4BzU+a1hCJ3MSOQlObmAkaphZYAuDiluGwuEBKCFblAHUVNZodk4lG47kVwJ0GiuUgYzcAbPC3BIBrwToaNc50sdQc0IvGeFLVohJpNIPos/b77+x3le13VOXzA5ZcT7S9nagyX6pRS3U5yNU87ukn//jn+sN//9/V//M//6/6zf/2fzhv0uolyBLrjepJTVvv27RdLU0N1uMoLG23Tz2K/L6iJNF0udKcPd7OBJGVOoDBVgpzxiqVcoBnLEOalxAgIAoFG9jC5BPWTyOK1EtqOuu29Xivr31U6pVI8/FIk0k4X/j5MD9LlXgI4NzZdIf3GoDHoCBnb94Ru4IQOOz7IYs92KXuMm8NUqKIpanP30O5W1oao0qsEQ8C0ENWczX4bjJHdwrfHSmj3kzugUrPX/Iks8SK+GXBvktFBwAOwLt/DnDE879UvwPMUmPD9A/vo3z/NmkOH9H7HwrWbS0Awfdq392/3yuBbfJ872XO+Yj9nyFgPzUw7BcNIHFQ95YG+gZ/gzrzA+D7gWe4+16w2Y4CqYnxKdW//GwZUeq1ydIAmLBKlz2CjOwEi9dVOG/YbjmofiGCMD9N4CndMxhvO5NYoRhUwAaAq1hswvsIRCt+JiJ70Q4DgNJVE0DDnhpUVYA+3hOIfHEN8oh6cG1HD1iEgnHDZ6uW9plhjzG5wIQ/ninve/eTgQjAP4wDYBXAGt+ifoblTpxDonWtqZd3Iy2rqffJuBr5rJ+ucn3Ururj/ZaO+z1laUPTIlLSDgBw/2hfV1fnJhSuZ1Ndv3unVy9ehj0c8L1Y6Phg32cBnmtQu29NDGIdUa+pqd6/o0h7vZ5rJ05At9fXJiy1Gk2T01D48vlwXSAGBdcIK/pw7Wm3ywzJicajke8CAPMmUzg6Rz7r9Xp93xFarY7Paqz98XiiOaSn2UTRcuqs7y2uLmSZ5sQklMQKbJ5xCymV/DwnnjHZv/NiG3KfERdWIq0Ap8jarOA8E2sICdhPNRAruBtlSWpbZYBg8s8B3rZYHue5qmsA4I3qUVmTuAOyVgEGOTexnHcMApZtqYDdcE4kupexhtTF5zAAHGmx3vpP3iu10hbQUaQVhD7er11I1krWhZrrtfpZpJODtvZ7TY/JycG+GmTB41BBVM92bfB3MZtaJYzyFPBnZ/fNenPUD7nV5uNgtU5OeXm+tBK7DO51RMMHGS9356zeMIkCMgakOwhPwylAcAAjMflhn2OdQgz9IX9kBwKbgLJzHzDgG8hS3OWCM0FJCNlZQJekngAAB6Wzn7fXdth/qJqcMYkSgnxtq/mS7exzB3OO85KYF4UJu3P2GMYAglrMHSG4ANjdxY4epT09NaAEgINLVDjbUp/J7a2wl8wWaqVJIObWar5rVNgza6na9bbvHVhMm0jCWS2tqlZPVcsgRm20yqeKAeIUqb5c6qhS0z5nwdVSDYiFgNUQrltVVVKcP2LNljLpeT4DAF77bJBWIeGFMxeAMXso+xbnrcODntqthu8+EDkaOKLYuUbqduqOjoCQcH071GS+9pw0eY0zlNXzgbTAnEXhzfPe7Smsd+dBM78J6SZnHXJBFRCaexJ1d6VthfkuFYwf/Kwy5gOCIOMH8Llo1xU9PtTB2Znyi4Fuv3+v8eWNyR3UbtZaP6upWPI+tia+JW3Zqrl3eKz+4Ym+/u6Vvnt5oYuLkecgUSu1LPaZkAMo9yXufDMIythtlcSptJqplhJhFDvCZzydqZ4l6nIHTypqVCM/DzKZN+NczQpuPytVlgu1ajWlzoeO1W40vO68L5ncluvRZ58o6nf1Zj7Vq/MLkwbidUWr2So4VuFAgR15t6V1I9P3V7f6l7/+TqQU9duxnj/a129/9rkml9falDn0ODQ4voJIHki/M2J6IJlKvW5dh/sHpXPI/J60Z/K7I682Go8gdxZqttoh2sZHJp9Wwx5buqJRHwMpLBAh/ocXwwe84qHF+jACDyPwMAI/0gg8FNQfaSAfXuZhBB5G4GEEdiPwP/3pv72luc7lod3umsEM4Dufr9Tfo1ly62Y7bPyzszNfWHLYlOOxbZ/dKE+qbspxiTHg4TxImumhOZzPQpZbp9N2hg6AJgfoOEYhleny6k4L7Mvylc4vUaRWrADGMu388lL5PPdlHEu4XcONRshwNFCrWVe/21anVbfiEeumn3z2XH/8j/5Qk+GNrs7fazoZ+eIbJ6meffFT2w39xf/553rz9lw5+YdZqr1exwpdANrQQDeUEfJ4uXjW6waFAXFvbm6CtoGm7qowc7gF29wg77U67bZzK8k8prlAoxm2OSoBwAYaObwf/hsAAuOE4sGN8rJBx++m+b9coq4NDQDGDbCVPOB+vxey9dYhhwYFMBcWQOR2q2OrIy4qAMDnFxdu4rU7He319wzK0lijucyF/ub2VpPJNFgbkdeapAb6acBhOcdliPeHqhigg7Hnfd8N7txsAKhgftCoAszlfX36yafOUx4NR3r96o3BBEYUa7ujk0P1D/Y0Xy11R2ZsCboDeAMkpdXUqjnANJo3gMBYUmPxuNks1WnX9fzpoX77+amO0ooysroK2kdbLcZTtWqJ+mQpVhPdnF9oNh4brAOUQ6nJ3GMMnH1ZT5U1626G3tyNrY6o0PSot1Srt9wsBQQfjyZ+FsWKJl34LKjOT04P9OTZMzfKbgYDvXr3RoPhODRQSiu400dnevLRc50+faYtKti0pfU61uQO0HXhJiVzu5YlZlUvAUhQhdXqWmwA6RpqtQ/0xU9+quOTEyW1iqYXr/X9i7/Vmxe/0u2b79RAhbiaKypQMKLEIs+Xd0VzkEs0ioatwV/UkM7vJBOTLEGaF7O5lRKM+9qKZ6wCpdk61gjVCSr/Yq5ur63f+dmX+vSjJ1qMBlre3Gp+e6P5YOBMupA5ubENGnMZxQjZXnS8urV6AE9Rh1c2mjP/FyuNp0sBNpP9BhGEhhmXflQPqBYAXq2CMmhN8z80zG1qTQPaAaU0tFEU7rKNaRTTUFlrtkZZLdtv5yhs+Hs099oNNxYigLl6U/t7fZNJAHMi1OA55AOcEVArQxpwB9AqsiVrc0Yja6tGSmMrtdJgkaM2CXmIlVIFEbLwQh7aTiVokID3kGYmdPA8UEWh1rBwgEZVvaGjs1P1Dg7V2z/Q2eMnfi9z7Oyt1F5ocHWh8c2ltJwp3hRWVWy3NQ0mhe27UbRb9VPmAGO1ie2u88g8ZkFp4jw7gDeaLah5aXC48RkQkQCmb1QkWy3W2LJB9ImV1TI3cgB/IZ8A2HlekYtIpjVkALLnAOj4XMtC1fXaADB2dW2IOVj4k9u6Ck3aag01MossNFmsolxvXDs63b6yOhnRU1vH52MIC2XOMp+j9JR1swZQqxZyZl3Nd7m5BliDCgt1D44S4/G4zGAMVs3BzXCrRkbWd2bLeKvjyTlEAdZs+Gdtfz+del5S15mHuxrPnkG9HA2GmuU4VcRqOvNu7u+Tjc3vsfoe+1rGpQEIFmzDrUCbL0ITaxs5IoGpjsoZZSQq4WDXXipuS/vn8NwCkOxmJ/sYTW0DLeQAR86XI/Vvp+Ah997WuajDxlOtYUzQhKOxiqWygcywL2LPmKFAT6p24OC90zxHrQ84gAJtBwCzz/E5qAU04Bgzg1yo7ay0Cu/JIJIzRYPyMthLsp43brQmaV35fKnJBKeCjXrtqgFgHCtQAgMAg4db7YZqrRoAYJMeGGXs3AHfN2sr6dn3ga16h121j/ad61yB2HM90upqoM14ZrXScDxX0m3o7Mtn+vKf/Ile/Pn/rXf/8m8EHMY+F2EVvd6aMLIbX5rWtvO0DXmwFzbIZRkJayM1ILSmqUk+6Haru/lCE8gZEFLqmcENGrGA32jXUJMBLtCMNFEMO+XlyvbPbcgUSU2Hjbo+e3Smo1ZTyaaw8wVEPZxYODtgL79TvNP4DiBuCZTugM8S7HAmvFWu4as0XyhB1VKhGmJu722Wnb/shbNTtkYm+XFGDFaJjFlYhHbCN0i7O2tFdkwxOEzcAHnHJlXsrECDxXGwUg/Aq3OurbwNOcU4FRgoDJhkeF8ACljVG/T4AAB71mFhXOU5/QAA/qEqr9xTAiATWCSQMFZLfk+oJ1hT87ttH13WjV29D44QO2gn2L/7/dxDPAGosxqaBAj2gxIAhmATMtl3qlps3CNZQ0s9K7En1jLr2Fb+HlB+R2hi223CufOlkhDQ3cSYUpVegkQo1siAhXDBZzTQE1XLfO4AgEPK3MUFUFfZqwB/7WKRYVfP88Dam9xMQP+geis5UOVUC3WY9xnWvuFkkxL4PnePe8Db5LQSdC7P45x9qQXzdaT5tqrLfKExn8kqu3AW30ulT/cTPe13dLJH5m5Lw8Va22qi/vGx+kd7ms/GatYizQZ3evPtd7p4c+lzIbExWVW2eXa9w46/WnV93hFbIe7wFdTmazUycrubSolTGY8DiQxwFMIJtQtCp7OTKyb5mYwUVbz38JlRGHNmJpomqOFDpip78OHpifr7B7p6995xKwB47P/ktm6LpQHg+fBGwOqAdNB1FtwXfPzYGgAL7johkobntUD5C6C6DqrfkP9cUVGpalWJ7TzjHGBqDgSVNaTM4M7DM3WGLBbdrEvOt8uFVtOpYqIdtFGjEqlTi72vZxC4uA+y95SW7LuceEBf8l0hoGG/j4rSWark/5IF7DzgAKjNrVYGsN66luNeAqGHGg9hjETqJq5TCcrkRM0s1ma10PH+vvbabWW4yLD3YFUM6WA+s5tHQQ57PvWzbDRRBAfA3ITblM9qGaitt1lX7CtZ0gh20IBrEJjt/gyZFnJNrNFkalIj+wtnrplVoYHgwDHYRjGl64FJGOVe/cF5IJxjf2hiYDzXAHBZp/yN0rYfQlFpN83LUyN2hY8aYacDgHjU28SdpKn3Idd0x94A/O6snbEqX2kyn/uL9W47ZiuGIR+W7gRlETMYvbOpd70KmwFrBzI0ZErm5hxScqWiJucm1lPOs8CpqaWD7r4zWMeTiQl11OIoQwFcswJ4w5lzPlNSrNWDVJAvtK9Ie6qovirUyaqqRoFog2s55xool7NFyGrGYpkviFpZwvuqBuIWey3KYwjrMfbPB77Pc/8Z3o3VahCdwflna6JdWs8Mil7cTV0rmZtMix1gy1ljlwG8I9fs9nzqll0rIMSw7wIAY3lN/A7PwRsmZ3LiItiPsNlnHWw9z0DFO1ksgl8mWax5v6Wz588Vzdcan9/q4vVbn738TIu1GtyZliHug3WWtqRWv6P23r6a3X29u7zRm3c3uryEiBgA+3pWU7fTcPY6BIZxvtB0DmthHZTkjgpiXwkELoDy2XRukD+rVVw3cQSgYuNplGwiHXaadiMh+5dLc4taWW+4VuJ85j1cFZ1fXGvv8bHSo74mtYq+f/fWAHCyxR4ckDhkfs/pMXWaqu319eZuoL/85dcmUrSzSMf9lp4enWg9yUPUDOuKPyEV0iepSBNIM5C3uMOvFnaM48wCIdxqYNwMeC4mPVRNtIF8nJIDbwedAFjTO7k/c5fkJPdtSmXwf//14AGveGixPozAwwg8jMCPNAIPBfVHGsiHl3kYgYcReBiB3Qj8d//pP9pyweeC2e31nRdrQG61URfbRUA3rJfqDe3v7xngmYxHylFtrgvVndXV8IUPsBcrQBpUlSgAS4DCfB+bSHLoUHTQCEZR0Gh0lGVNvXz9zuAvdllv3l7QzjDjHcUo7wVNjRnMcWwbQF6HL+6hqJMaGXZsidIqDOi1Hp/s64vPPnZ+z3Qy1HLB706t9n387GMdnj7WX/zzv9LNYGwABDZ+s55aqcznin2hr9ruy7m/01wNcpFLVihAp7MmafxtsVtuuekFqxUFJNbYe3t9q57NdLWSgwtCyErbWYSi+EJVQCMIZZgtlkvlBL//9pYcYoCFxJ2D9+/P762pO72ugWYamzR5sAqlsdSsN+/BX9jdWJSiDqZ5xDNEmU1uJY14LMua7ZYuL680GI0MsnT7e/cXIAPXZp8D8gOYdKxyA+DgdwL40LAH6Gi0msEuGovrZlO/+MUvnDd8fXmpX//yV1pOZrZk4iJ1dHaks6dPNCuWVs2OAB6xIYcFPluqkdbVTOpKAUg2a91cXzq/a7stNBoNtSwi/eTTx/onf/hbai9yrQc3WpH7g3p3sVSzlqqTNZRGFY2ub6zugHWcT6YC6OByN53PdTccKWZOYkm13Xo+cImvof6oZarUUjO5+UwA5OSrzWY09UJWYbOZqNfv6Pj01N1g8o6vbm815vOQZezmufToySMDwEePnmgZJ2r3jlSLm5oMF7p4f2WVDY39VqelVbTWiqYTAF01tQUeyWpZ1tHnn32uo4MDRZuV3n3za33/4pe6PX+pYnynelHY0rBKJptJGDw3AEuasqhXV/bhQynjXrUVR9hrJgGEQgU5nRlYQAXI3J8tN5pvE9ugjua5Fir06Mmpfv/3fkcfP3mkwfk7jd6+0/TyUovBwB6fBn4AqFoh79q8d5rO+VLNqOq8ThrN66zqBmS+RPW/0HQGUBcaXACTNAJ3jepdTnGILQS4DrnA1iRiR2xgONitzcgsBdQkg7YizVA0FFKOkmQb2V57Vatok1Rtc7ZmrbM2mk3bNx6wbpOam1RYWmNXB0jmLF3b5Af039bDuAcsC7UbTTXI6iOTDiUpIBdVjLnEe6YZUdq8ARIHq7tgSywssptNN9mobXMaqih6UCCnqQHgvYNDHZ+d6Rd/8AduUGIteXXxXtvlXIvJUEU+UgwoO5+6Cc6vGHo8aeLDfQhgAs1/A8AojEp7zpA9FxqxO8s3qy6dDWzIPWTnMicB1KsbkxT477giYEG/KbZeu9QagBtqC00UAD2UhHx2xsM7AspL1B+VSP1WS90sUb8W66gWaZtPnG8dxygFg8oqWMmv3CyCUIILAQ02smAdBTCnJWxoJzSZafoYPCXTtKJN/GFeMXcM4mP/m2U6ODhwvcVSk3rGP0FJG5SFi9lanU5DvU7T6+Tu5tb7mVVcqKB29rxYTNLkMwCMQi84NuzUNih+8+ncjWP2KYA12+XTVLKt88LKI+Y39pU0x3gN/gFcDapJYglCrhmAS7OR2lkCS16rNcnwKxtQJknxfqoQsypWXxUzlA8h0xUSCBaLeBQEa9WQc4mKnc+dA+TPaaCF5iCN06D6CZbGtTRkdGJPmOdTLWgU0vyrMe6xm618RqYUttqMBWsU4hjKYSy0AdGD8j00owF8w5/B4rKgoQwxZR1sq7F2x5mEcwLuCf1uIvTHdGGrgOJxyAEMdqe1oABm/Kg9jEGjwZvRaL3WYDp1xjTWs4dn++qfHBrQj1ZrRbdTzd5fa3E3ci7omkEgg7ZVt3vJcjjSYjDUFpU3ymPiEKJY63xhdZFtxWNytoONZlADl6ctDz+5h9jpAgxXtYlrVrYNlisDwEuedZaFZu+K2lUY7AAcQzHd6/cDsW42N0GlU6upm9TUwVI9kj6lXvBsDMyQNQ1xamF1+Y5kggpppwAL6EEAYss/So1LCQyXjsjlsgkq19IOOqh4w99j7D3+OztSAHHUzQvmbEAuOFPGpe0zZxUAll0jtRSsB3IA86zY2EXAEChWswkWqYEQYgvnIMy0ChNCBOPOuADWmGwTpHQlABo+xO57fglAg2jrZ4V0zjjsfR5nuQ/9AAy2ptcAMC4n4fcjsIX8yOfYAcChWIZGvNdbiZx/UOn/AwDYYEywyUb9HsDkkNd9DwCXjhcQOSCyMUaMA+t3DXECFa9tR7HmB5QOVvTFYhnqWek96yx3QJESAPbzpqmOBTB7r91Bao4f2EbV0g4WG95gc2r3CJMYIgOCEMpwI+m0W372dsvAuQHiF3b3BjiCYpl9wa45kCFKQo7tXiE6AfRut1aUhYcWcphBzByHYiJCAMgBSOYowyqphsu1HT1QsQLEb+dLtSprnXYqetxt6uPHT9TtHQijFfJis1ZT7V5bSbxVoyqNLi/03W++1vhuZvt7QJBWO7WqjTsDZ/Nms2FXFOYZQC9KYNYTdXcX+WDr0Hrd7hHcgwA4qO2sddTOfDYym/lMxAVQGHHoYS2RvwrQADhM3eJ8zPexET44e6TuwYHOv//eALEBcM4YuEmgYJxPdYNdLee4JLOD0w6sZ8yxjL84P7dDhcll1FKAVIArACsAQmow+xCW+VhtxzUtq1Ut4qpBF2qvc2yxSi5JEOyZKOUA8bBQpQ7VyFiO9PcAYFx5Ej471rXMTQPnJamLtQfIDpjLXHUePaBXUIFj+wrxhfMKADDANTba0HY2dlEwY0JJNVKzKu2nFfUbqRJeE8eW4cAuQPudjnqtptg02C8qvA+yVFvhWc5muA8Vvkux/xgkKorSZSlEM0D8pF5maWb3EcjNjO8sZ99FLQw4JO9Pg/FEkxwFbQBWTS4p6wonD0BDlpAdFbbB9nmnFLXTx85pY0fWKs9gVt6WymCTIcu88A8W0ERyBBWwd2pqdEmk4uzGXc6OJKw11Iq2sg829ji24OrBOZjz8niWa5jnzq4PkR7M5+A+4+rlt7lbo6Wjhwlb1CzDySZmE1fDfgABl/iPzFbGsUF4lKqdRlsn+8c+x41wq5jlWnF3aaSqpOUZPlprPZ85NqRfqao2nqlbbNTbSM2NtN9mvZX1HAFrwjl6o3yydFwHo7b2s4LMwT276rVJnyJkylcMCkP+JJd2NJgInh+OxV6yLndYgdds83w9Wpq4AABMzbTlcyUoullX3B+TDOLqD1wuSicWzmKlGZPrDc+LZ8B4xinEt0B2pEamDVwv1louwjmslUTCX2dEPEo71dPf+kz1aqb8dqSXL74NET/sewCwOxvwaMP1wnnCERm69YZdrSBTXN+MdXmJw1Zwetlr1/XkbM/ECDuPzWa2AocsB+Ad1RK/Rq/f8xl7eHmp9WyuFrbeuMngrDWf2jWpXovVSTMD/hlzK5JJ3J1Wy5np1ADO3PQ4qPEvX54r6WR2Wqnud/Xt69fO/63HqbOAuc/lxVoTFPr1VK2zY52PR/rLX/7aKucGvy+rqU3MwHKlFDJPtWoiL44FvgdoY4J/vZ5573735kbHh21V4+Bowj2G3g+1jdgvajF3frKxq0lYN9zn2YsgUuxcAdiuqBc/JGH+t393+4BXPLRYH0bgYQQeRuBHGoGHgvojDeTDyzyMwMMIPIzAbgT+s3/vp1uaZ+T8uLGzIM+wqoSGQjVxY59rBSAfOWCh2RwY8aheYbsD6qJ2xSoXBe18hrXbVvU0NC2wISzWAHiBj0yzGyAS9e9mG+v84kaXVwMNRrnmi7Va7a4toOvNlq2oabbTOKHZzGUd0BlVFgqoBgpOLnUc5IuZ6lXpsN/W2fG+wQQufDTVaIDSYGp0uspaPb09v9ZkXijJ6ur2esonI42GdwEsTurq9/c1Gk/09u07XVxeqddF5dty4wNrN0BwGlrddkuH+3tubqA0Rm1Dg3R/v69Hj079fnfKs6BsoWGPzXPImEJd6rFstQxu0AxD+cIt8JtvvvOFpNPuuoF2eXFp0JX7P031g4NDg+Ln78/dbN3r9Z0tnKZ1XV5d+ZLFWN8NBgZrABlR6t4NQ+auc6zSRLeDgZUHzXZbx6dnvpQ55wYFA6xYVJdY+WZZmCOoZ2cz5xHv8oBRKLx7/06r5cp/jzEF0B4PBnr5zbe6O780ENTutnX25JFtrgCAx/PcOczYpXHx3K4jNwY6zbb2Oz3t93r69sXXmuVjrQvyz+7UbNf108+e6w+/+ETLdy+1vLrUejySVoVaSap6XFOVBhKWtFibc8nnAmeiQ2gWo3q8uhs6+7HWyNyIGuczjWfYKUbq7ff8Gbikwk6nUYKa+uZ2rMmU/EjsoytuUnd6/ZCf67LUKgAAIABJREFUBfhGkw3Qq+yrM47PPvpIJ48eq3N4rCjr6Pjxx+r3TrQtYv3yb3+tAe+DBmOnrUanbuXqdAUbvupG7HqD0ruiZ4+e+nK9nAx19e57Da7faDW9U1zM3SCpMKfILttgL+vejaII8I9WcWEPviimYcxQLd14AIihuQnwi1Vb6L6RPb3QmPysWkuD2Vy301z5ptDPfvdz/eynn+uo19XVq+81evMOhNy/H6s2miqwrrNmFuziF0utyEClQzJdKOL1sSurJ5pv15qt1soXhe6GQQ3IZZ1mFTbQ7o1UgyIVO2Ea2wbDKqHRYamZfQWDMswZyjRMyOi1H2xFo9nCuWDkb8aNppa4E7TbqrU7yldrJWT/llaTZGA3AKxojJJRBYiymNv+cIrKHpUzyoVWy03hu+tbzSZTzy2UzXwBeJM/hRVqo5Y4MzDB7pw1M5nYjt5CCTcFaYDGilBZ2BqyEnJuAY1th1vVwcmJiTmAwF/89Kf+/IO7W71/81Lb1UKV9VK1baG0slEN8B8Vw0p6fztVTuMbi+3JRM1my8OFugUbcz4HbH43YSoV5Twn52+H3DjAYNsyYl8JykMDEmu52lY3w4G/32q27RJAvcetwPl4Bo/v4SSDkMhk+PwAA1jAYQWHepHxOmo39ajX1FF1q9VwiBzWjTdUpzTkAW3Go5nSeuzaRfOFOg5pgLdrEAllPt24NZltW7WyNLgzYLqbYrMdlA0AEjuQGiIIkQKMB+4Jg8EwWKHjsgCwV40NPHc7LXVaqH5kq06vGzCe0vnA6two7I8BuwigBg009hw3WrGRI/8xBvANyBWNRds1Q9xw1nRQFj979sxNe4gu1Hzew059iaory4hXKAEGq2iDs0FQtARyEb+fvdEg0BJb8qVWs60adRSVwV6ZNjzqHuqh1baoYcr3RcMUvgjv0eLjgGkFZU89tvqXZiW1PgB85FJXDIAu5iG71gp37C7XkaMQAK0DcSpkJRvssN91sM7d1WVIEbbfwz4V9RnZpfzyuGbHBhq5YJlYQGdV1hzK8vAGzadg3UDgWK81ASCab7StRao164pp+tPYW610N5zaaeDnv/+lescHfob5YKQ0X2n09kKj80sluBCgQDchhwZ7pNpmrRTFTJn3HHxpNwE8NqBG0z8oNI27YbtvAkhwhOfvZDUUqzWtt2SrS9taqnyz1QTLVl6vkRkMvlsuNASwSBItGAcIWt2eCUOQBpaTqQ4AtSBz0XhFZUMm8HajhH2bfQhCDKALdbe0EA3y2BKX/tDHv7emDxahHwBgfi5YA++UvaiNUNHgPhK8lgMhDgvkHcAZXmFn3bvDQk3gYVJZBRzmK//4v9vIoXwBZ8Ka5WOANoIgQt0v7Uv9czuVb7nuwjwFnA3247Z8LgksYRKXP8Nr+HVxxEAJvKvHPK/yvdmCPDy78GPBJYGYEgBgniWljXp8D8LsFMAQUkrXB5N9Sv1r+DXBsnon/d0Bw2FFloQbf54ABPB27HaB+i4gOsHu2lmcQUW585wO5pTlGDlSZOWzqMfBYxPs4UMGcPhdBopEDah4L6LmQw+Yb3HowHZX/ppzvgGQAES2uwDn+6qJk5y/UVdC7uHsgSqTbdkWn0VwI2Bf8Lk14SweQI80w1Y2jCt7P+r+YEQRrIdngBNGYMKjo1ywt822sVZJpuvpQlPuFNWKGvVExQSS2VpPerE+2u9rv91Vs9lT0uz7TEDtJq6mXa8pXs0MYly8eat4G1SR9t6I1+rtd3y2h7zJeR/Al/nEvYO3M8s5F6ysECQLmDO4n/HuTpRlBoFt/e0hxkFBdsOwy061qsOjI4O8kAvZkxgbQF7IMYF4KUfWcK7mjgBAzFqyww7RETgtLGa6PX9nO2NcZLjLcGdqNFp2bXr3/lzfffudI1+oHTtQkrO3Fd/8CVjEvkReNC4m2EzHFRNQlCYu4oD+RKPMAfLLaAWeLeuMew9AMG4JDWJYWFYFtq+48qytAM5sB4ylblgJ3CkWfG3WWgKCumbyZyCjGQSL2CdqJlL6eyiEsaZdrm1Vm7UbdhDCUKBTT3XWa+vpyVEYk6sr3V1eKt5E/t2AQ6eH++o2MrtGLGdTE9JMHrR9cWHSbHCVGhok2sGyzjTnDLQk1gPCQ0MJqNoWcBhSHSStlSbTuUYQ0grqNHMpOJDwp91TOJ7ctx2CmwD1zmv+vgaWJJySBLG7Qzh2wWDZzhL6Q8QANTK4IZhSZCeu3T7kdVNitqwpu29UyP4tX2cdVPjYPKfMvWZTOWOQ5xpwVi2Wfhb8bggGQXj8Yb92DbcCGHgtgM78G2TTRqNuMJpCGa83JgFwB4BU9fzRiUmmm9XGxOqPPvrYNsBv3r7Vy7dvVO82bUu/xD4YNxju5JuN9uKasvlCrflGHXKFY6mdxnZNabQy1VqQxHKTpNeLwkpfPitre7nASSvsL8ZKeUYAq62GTk/2TcweDoYmYzg/PYHoFFTW3Dvmy7WmcxyLQmSA1erBJOX+2UKksYLZhKKwZ+4ssZn7/rJteSCFchAzAcBcF9xPdptyqOQmYnJmWMuZ2utapEk10qhe1dmnH6vd7Gg+num7F994HfKCzmGPcaEJ93dIeZ29TFvujaXN+/7pmefqq1fnung3V6O21UmvoadHe2oSMQFhDCJwFGnK+SNLVG23FLWbjm8qZrle/+ZrDS9v9fzpI+31Wnrz/fdW1lc4hyRV7XW6XmOOLqhW3d+gL8DHBlh13BjvZ1VYNT9dzlWpZ0p6bb189drgbztrKWKDo3bHVQPA7+dTdc5OdDOf6W95D6PCdv4H7UwHrbZmtwN1s8zED3KGOZPafQRHodK9hzP31eW190bWNyQubPuHw0k4z5ocjztaIPQBAENCNiCP0xjEdBMsY59lUI3TzzFZPor0X//q6gGveGixPozAwwg8jMCPNAIPBfVHGsiHl3kYgYcReBiB3Qj8F//hL7bOfCsK290AtqD2xGa4ggrA+a+xwU8UO1wAaY4ABGOLaetiLrr8/CJYwMKKLlZ8L+TaLlaoYEsgqswL4lIJXxmg+OZ2pNu7qcYTbP4iZWTk7u3b7pOGA8oGmidYcKJqpLmN1RrAM4z7RlZTltLkWjlHsl6L1KrXrJSkgU9GFz8/HE9Vy5qqd/puhsxROFUTN15W89wZYjRbuHydnT32Be765lbv3r1XlpEFDAhe1Xw2C0COLTvrto3FKnY2nbgZnqU1K4BPTo5sV7tcLXwppuHNJcGZk2RSAbyQGUpWapreZ+zSsqNBjOIXNTL2wDyD25tb514G++yqrZ55Fu/fvfdr8YwAelCj3N3e+XnSJQTABNAHsO3195wJPByTb7O28glFNoAwjYDTR48N7vDcP1j0BUWZc6iwDS0Zr3t7e2X+b+rXpsHvSxCqgmJtoACl0g3A9e2dM3wbzbr2D/etLhnPphpMxhpNc18EKxWUbS3t9fbVyJpqZQ0DaDeX57ZqW85zjYY3Zmx//OhYXzw5lS7fKZoMFC+XSlDYwdalJ70sDABjzwkAjP2WARkzrN1VdaNjC/CGBW+tagB4NJ0bkARoQm2F7SxNA6vj81wXl9c6v0BRXbFNHMpNLoaAE+gqAYTDfA3NsmoS6Xd//nN99PGn6h2dKu0dqrN3olrS0Xy61t/9+oUV2lws0yxRHeVsFXZ54YbXpuzyxlFNZ4cnmtxeO/d1Pr5REi2UVFYB+CN3drG0fTMW0L7cWjnEPZvODUqFjTYojNdLzcgL3qytYEONuOH9zpcq8H12JmloeIxWkUbLlXLU67VYn3z2TJ99/Ey9Zl3n33+n7XCklGdNo3iMpViw3Wq0Guqh1iSfkDmbz7QaYFu8UZTEWiSxQQ4st1fFVtNZyGzltk6DNJ+FHODQ3A7Wc8wrLtwopQKpgp8BKA52bzQKaRBnrY7qgLz1TOPFQjHZY/2uOgeHVrhU6g1nMd+Nc8UpSm8USPTUaZVbqqZiGWwWF4tc03yiyXyq4XjkNbDX75tYMbi903g4dnca5S9iMtSA2I/x71kcO4+abGoU7MHKPA+2qqXCFvULrTs3GgAdFxBuwhqigXhy9kgHR0faPzzUyelpUPzf3ejd65cq5rmyeKtuI9Vhr237e157sYk0Xse6Hc10fXOnwe1AB/19A0E0rp05O1u4ocnnqdBoJSePaYJ9LipG1LIAP1j4rcgnQ0VQcwbwGCIOiqlG02qYGQAwSoEV8x6FUgCFqGnUvA3K5jx35h45i4B2GxotW2mvkeqsU9dZvaraYq7qBgv4YMdJh47G3TwvrOxMM5Qq2PvRcDW8q5S8uJjMs0KFXxOQmcy1iir2na4obWaOFACEvbsbBAvNTVABU0uJPLA61bnAmRtWqOhRptDIhES0I72wZpiSwXo2ZHb658o6Eew7UYvPQ1OoBLmazDnAFStPaOwFUI7GI+piBpRncXCwbyIV7weAbTbHfj+y7TtNp5g1vA7qoQzJVegg+3V2tt2MOeQLGl/LORb6K6tI2CNtlepmdKhVtmcmf5raQcOyBKxMUihzVN04RZUC4NPKgrW3wV/GESvwEriDdHOf/xqwO+YxeyTnhMGA9RNUwrwGv9vgmfO8AzGHv8/aYB0AANstQBVVk8zWhNMJhIalGhl5chUrvsiZDM08mqgBKMiXG+Wrre3ftyh5spoqNKWbLdeE4SR3ffnZz3+q/tGBiVBb4gdma118870uvnupGnuHQUga+hvbNwJoYGdJTriJRKhS3d0P9vC7/4GEukZ5rpQAcBBK26ra9rgKNqci8gBgCQtS5kGWabwudFMsdUtzHXcVgItiY7cSzgc0aamrh52W2nG1BIBXqqO0WhdKyZg2IeieIxNElWHyeow/iLjCe7VNcpnhWOIG9zAwtSKAxuFZMVfIwsUGlTnoDFvPT6Ob5ZwsG9z3VtMleFACQbuc6h0eeg86l+vLwIZZCKD8WNYHMHA3560atuqpVPj6hTifhqz20hegfDvBjnlHpjAAjEtGtQTrdx8YEIPXuLc2La2qbTMcAGDOrDsAmLXGnN5ZOe+yuGnw+/GXsmq//D0Y/GGd7Z5BIDF9wKhLsWVwuiiBCD4Pnp4Ggx1CW+ZE2j40jLvtsfnTdaHMYr6vEQHM9rCFaHf/bSw2iyKQkdA6sgPR+EePO4NQxJ9YfjrfMqi+OVeQk9nKYjUgYGpjIga1nfVhlfYKEDVIxP00qrjFpD53Osu5yu9l/+ZMKZM/rYbDpQRCRo7zT5iCZSS0wemZKpqqqrv5SjlANyrwSqxGvNZpO9Wzg5aagJLVTP29Iz356Cfe488v3uv83UtliOy3Ky3HI91d3mq7Jm+9rqSRqFJnzoX6jftCljDIZYSD7cQBjkLtZq4DxBroZv2TyV0PCmLIPAC1OCCwF62Ix+AMALDC32u1yhq6LC2aAwEI8Jc67/gMg8E1TfOFST/MFc7e1O0WYAl/bzELWc8G87Hmb6jeaFu1i7PP69dv/DnsBGLbefJ2AwCMAhjVbxHXtMFlCJAvSWwLvQTBB9ivpfeKcEhinJEn05mBEuYr1rYpDiqokCHAARhhTw/ha7VybfaeD/ho2xPUkhAlV1YYYlNrVW9plb9zHAnm5cxzSBaAnxUTK/P5WtW0pmanbiCOZ9CupzrpdXV6eKD5ZKzLd+91Sy5qgSVtAAkfH/fVYcyoJcSlRGRVh3oHgarT7fj5DIYDZcxRFN5b7nKJny/jibsAVsi2Q/aa2dhFYjyZaTxdaL4IZ1ZDcSaYhJztoGgOrir3Kt9SFuz94v8PAC6VtgEE/mEGcLAJ3xVqarF3GOfg4oIR3AGCzUyp6re5S2wwjPMa4wmZAKCUAkPkT42IpCy1Un40n2mEAw75zj4XB5U+BJRQJoPNfCDHlJ8LVx6cCSBLbSA5BNAfIiTPoAb5JF+out7qJ8+f+k5GpBIA+hdffOlXfXf+Xn/7q1/atpj4A/b+ejuxs1CCApgIjWKj5mKt9mqjTowytqp2MzMpGACYs/ocEiVE9nuyUGk7j/uyiSnhi2GEQL631/YcGI+51y885zhzGZRlTtcC+Syf08swzOpnbIvmMhfdOfL3pK/SQeLDY/IWZuMlz2r+DIXY20M5V6yNL00j7vdmzpnbCF6K1+s4jjTKqtp7/Mjn79V8qfcmsbC/0WOBxBL2Zn4PhOG0jsI/tvsRtbx/empF/eX1ra7Ohyqm5AYnen7c0lGnpwqkRc78cawxwGmrrkqvrQV9lkam+XCgy2++1Taf6/njM/U7bV2+f2fiK5UI8iSuBD6PGXCPTAYncor9h/M3/855l/8P0RGHAfK9saO/uR3YASxD4TydB5JIktiZ4Hw2VfP4ULfzmX714oWur5bq1mOd9us66fVtAd1OE3XqEFMDGd8kojKfmrM9ee04/lCzTZqIYyuAeV843rkv0qiHeyfrBnIn7gjc8/gZ35lYS/TDUDeHHHE7pVVr+s//1dsHvOKhxfowAg8j8DACP9IIPBTUH2kgH17mYQQeRuBhBHYj8Gf/yR9tATNoeHAABkhBzYRatFqpWoHLwbZJftUm5L3SpAUEdU4hQAU2vTc3bvZzWUSWwLXv7nZoUJAuZLinlpdU2OYc/MmnpFE7W2k8XmqSr7TAmyyK1OmiwNzzBRQgcwGIWix9Meu0m7ado8kN4JomsepZLHo15GJWtkvFtI03K2f7YuNG4wQAGE+ktNlRnDS0sr1uUHBgF319dam721uDkY8fP1W93rTt6+s37/w9LoM0/QE3lwBEWLFhP9RqWi2I/R0Zj91uWz1yiTttg8GTKdm/MzduuPTQXFgs0VUENrxzFbmEYEW8AjTAjq7u58Hfh31dq6Ua3A1sR00jAhUQfweQ9ury0u9v1+D02MJURe3I5XW28CW/398ziAQAfH55ZWAY1anxUlvEbbR3cBBUfyvIAKW/I4/OTGiaUNioYitcmNVrsKFeF2Awnys0JGD5TtzkRvGMpShqJS6VNIoBVWj6o/LCeprGPs+50Wxb6dhsdsI1mWY4AAPKLpjls5luLt4bIDrtt/Ws31U8uFK6mtl6rpVyaawaXFpN5yrI2uTy7E4IasiZL3cwmwG6sDsDgIvSRJUs1XQechatOii2vgSicKT5cXp2ZitgwNrzi0vV0tSK6Vqa6f3Fhe6GuZV09WbqpghWpTTsu71Ef/zH/6Y++a3P1Tk4VvfkqaJaU/OFdHcz1fu3VxpgKwowVMEqMFKc8v6C+pK2AeswrdZ12O3p+998pRe//qWiVa79Do3A2PmXNJxR2xZkNjPOXpthfaLWAfwFCN5EhfL5xNZ3kBJQUNazRrCJXRRa5Asz83n09G5vZisDwDQMAdIePznT08enameprt+8VkbmFGIRFEOjoQFoLt31ZqbDfVT4a81GY+V3Q83vZuGZZhXltVgT2/utg2p0g9KibIC7NmCXFxrWAO27RgnsdsAamjQ0OwD1AYqCLV5FUbWhg5NH2j86Vr3TdpYZAHBzb097J6daURmw8FOs4XSmTVQCMSVYVzDvl6h/AbdWms8mGo7vdDe61XQ+9Rre299z0wKFPRnX2BDno6lt7bK4apu7ynpty+M64KAVnjRVllbuAWlZQbfFKpYGYVC70aCDWOOekHMpI509eqTj0xOvSxSwAG7Dwa3O373RfDJSM411st/Tx0/PtF3OTOaYrjaq9Y80mq90cXGt83fvdbx/aKXscrawOms6nlodyu8gv46WPKQI8q/vMyGtIIlCnjUNLLLe66nzSHnP2KJhUU9z1M1PgGWIFwAwkIZakFGikI08m/nz0wgzjYR6ut2qGUfaz2I9aiTqVPj/AAs17XdazgCfT5gzqMFYuyvXKt5rPqcBFylJKyafAG6vF8GCHBU2pIaskSpC8RptXVs7na5ub28N7NIUx9qR+c+fAJoAsaenxyYMAfgCxIY9BqeGgetbUNlgTx0ySJ0LCGjs3DAiCgrXPjso3INsrMNqAODLxrKVcdR9VLVZsIVmX4F8ZVtn7GwLwAaaZ5nqjZBbx/xYzLFvlJqN8D6CaDLYCVoBTO62s72lxYK8WDKFAW0MRXptWYGXBgKXAdcZiurQkfTfszWzOTtee2lWUbOJi0TTzeM8n5ncAxDEM/XfLSIlCQBVUDUBmJLrmvh3SOMxNtgB+Nll9QZiUQC3vXf8IF+QegvIjy1tHVXbEgeIqTP62ANQ1tNgxtYzrYWGHCjbbElm91YzahqDgH1wLdaWXOpm2w3ufLm09eXzT56ru7/vuUqOd7pc6/Wvv9arv/ta1dVaKcSMnS0veyqkHvBI2w6H7FJHPAA07xStO45RCaYGS/FS9FmCFrYsdhOZRnNNC9T5WLQjdk5TTThTFStdaq0CItWW/772mYTzAQqdxWSqwzY52jU1AStWKzV+AADTdK/gulviAWF4Sytv15zArzG5hq9SHWUQuMRxd+Cd84uNKYS8W+bKDgAOjqRhr7F5SQkK+DxS4rUGPsKrBkVtCZbvzqE7YCHgHmVmb/lGUP5uqyUoWwImjHUAgMMrhGlTKnt9hGRtBMIin9i2w85b3LkyB3Wp1Vo7oN5N/NLy3gBwmVVcQpiQFhYmN4a1AS7FWtupjEM+cRgLCEA7MbMtqcs+v22h75XA5b97bD6A0+ZdlMrsHRAclM+xKuwqJSEq/DJIYruBAPgO74HHwBkgoB0lsGDgN4BSVrFBriBqYR0JYwPiENh95thlQoChzhLTwJ8oSJ0nH0AU1kAjCfmL7bRmS3/UlnWIOuwjWAwviVDBLSiQDSCGtagfZLEa1Ko495NaBwkMZTW1qVqFBCblObUsPF/XLIarVrWLx3gTaUhMBeAxANtyo4OG9OywpedHe1reDQ0gHB8/0W99+Xuqppm+efF3+urXf61EhdoAPMulFXRFUdXe/qG6Bz3niF7f4Z4zMkDVqAe3BbvhQK5D4Rxja0qeJ3A5dY+9PRRVVNHcCZzxXq0KVxFyMhfzqc/2AAyQmhgL1g97pRVqYN/MWSNFO2tY7ifYqLNPAUQB1oVzOHaqHRyYcMDAeYYzmp1SEtWSuolYd4ORrq9v/fPmb1hpKxV8AcTieGEAGIAokdK6fW/XOMRQnQDxsOuvN5XUGz4f3w3Gur6FRLWwgwj7VT0FjCZrXgaPNoDcAMBFYcWtSTqlUtXnHqIHuGNsChNBAft2qnQrwm3XHnKMndla494UOYt5seKMzF0pVQJxU1uD8Hvtlva7XeWjka5NOB2riquGpEa1oqMesTLVcs8g1gBVKzblqM9XarUB5JcajAZK0iREV1hBSb41z4q9l90orC7mI+SX+YLoIu4NKACDKtTrt4xZ4eHuHDfCeWAH2JZVoHQZCLP8BwrgEgDefdc/d1+7SwuZ3Z7pmhrmkffA0jbfP0s9cDxFrKSWhMgCVN7Llc+vJhkkgPxVraOKZnbOIPJlpqnPqjg2QLKDFBfuUrv/Oa8aG2lOkTghJFWDppxvqUoQH+u49kC24z1CyF0W+ujk2EA1567pYqXnH3+iNurNfKqvv3mhfDU3AJ0v5qq3IHKvlWw36kQV9SqxAeDGqlDT4H5NrWbquKW4QTzR1PfECgBmGRMQ7g44i5T3iqJU1lJOcCsiOwqi4xy7c+Imgh1/uTn6rojKG4IKtTLYk5fgt5Xe/xD8LV0t7h0hypcq6/L91Cg3P5NxmCdlnd7tiXZDsGo4VrypCG+aSRxpmMRKeh2TWpinw9s7NVG6brlLrbS1qQ/kuKrquDpAoo9jzeNY+XajWq+jDZ8JV7TRWDfvciXFRs8PUn189kgZc407VaWiwXqpTbuuaK+jUU2aLebKr6+Vv3uvvaSmU85O5COPRr6rU/updzj+QJ7g/UPQhWwJwYWawfkR23TWFbWUuwLrhlo+XhWa5DPVk4biqOp6M2OOkdGLWxkuYseHGi3m+uqbb3X+dqhuGutsr6lT4qsAb3FIqFI35yUhjW2QSAbWR+x/x03OUVwsZM5OuJuZZIeDFySTxDEHvC9q34Z6730zROVQ230u5N5rZzpIiPRqEv3pv3j1gFfsJvHDnw8j8DACDyPwrzkCDwX1X3MAH378YQQeRuBhBP7hCPzpf/Dz7Y6ZbsXolmZ5S512x8CXlUjkjsWxZnnuRikqKS7LFmfEFTes3759Y5Ynlk5xjEK3qzev3zsXlmYONjs0dmg4w7amgQaDGqCpEqduFI3Gc00NBs8MSqT1hgEKgDCa/6vVwkDv0dGBDg/3DErP57mBGjJPGxkXfBSfHPZX2izn6rabBhy5rE7yuS1n11FVSb2tNVmhpU1gsZjZwpkcGC76J6dn6vX2/d+/f/lK19c3VsVygbEtWIHtZmEm+V6/64uAs6U6Tat/mw2UZNh1JhpPhprN8tBktWoM9RD2R8EK2r2ZUgHFGNP44EKMTXa4XfLfY9uUAtxwceZ7zWbbAAQWr9gIkxm8A16D5VKjVK2sDFAcHB7p+Sef6G4w1MtXr3R+eWlQiaY+TUEa7G7EW1EQQGTUylxu+HkyfZkHXKwAj7lA7eyesVPlYrdTdY3HY1+6eQ3AlEWO+nFmoJyeHja6NNQAdmhO0Who9XrqHx7bapD8Mmdhzud69uhMp/2+M25ffvWVOmmio1ZTh1lN69sLZZulOry/TkcpzfRprgmAI9ltdlKkyYnSb6oFoC/NFWzFAUi4BAJi0wByPl6ZRek8Qd57uPgfnRyY9es8tPlCvb09qzJRyn/97bd6f3GtfLFQWq+5mTCekJcX6fGjjv7kT/6xHj/7SEmzo+OPPtWsiHV7N9P1FcQAbF5RmsI8XqrYLlTLKqqTg+VMy5qSOFEWp1aT/vKv/lL/77/454qKXHsGgKtWqaD8tqXsqrDSMuQg8hUgsx0AvI3WBoCXq5kBVOZkmqRuMmAXupgtVcwB8yItaThsY9s/06hrthv69JPnOjs5VitNlN/dqs4coJGC9TUDPF+EAAAgAElEQVS2tcwXVMBxRYd7+2aFTwdDDS6vNRsw4lvFjUhzfl5bgx7UF5QJqKrcDKaZanswlEEA8QEAZinYCholKkrX5VLT2dJzh8ZTWs/U2z/T80++0NnTp2r1e7qlkcvjrjfU2jswqD0vyMHbakVTxU1tgOSgJF7Mc60WM22xtBSNgqGub8/17uq1FqtctSxRF2UzIP9sbkX+dDLVeJDbdpxxweIYSVMVlSxzi7xTg0ShZgA87JQhzHUAcNuso7oFZKKRVwVMiXV8fKL9wwO7AwQbQGk6Gev66tw5d82sqienh/rp558oH9/p/OJc15Nch5/8RFl3z2z6r7/6jQ739kyMmI1zW33PprNg80YDBDUH656GaJZqBTBNUxo1HGQfAGCEiklN3V7XGeIQg1ChmsTDWjFYH5lEQs2kXpClBYpCrfS85LOTu7ablzRN1ivVNyvtx1sd1GtWBO+3W/r8o2fOOEbljJrg5cuXOr8YajguhABntgq5ayhNDg77BhltO4ryMcISNLO9H6quu8Gdnxdqfggcc5j+s5UtR1vOqqbhHva4jz9+7v0Cu2dAABRcPM67u9vQ8Afosr90UBTS1IIowusbAF6v7SJhoM1gDyrlxK/vPYNsUIMGAdBIk5ChznOY8zxKpSX742bDz1acKQ8QPSTr3W4JhkW9FwZgKTQcd5a67Mk7AHiJYtFAd3g/AA18UeJ5TeoLTVx+N+uQV2OfNlBcoCQJlobtDg4SDb/XfDbVeJS7VpC/B2YRVDUV9XoN15Rd3Sc3kc+OYmyxCIAOoPFufu/scwNAGP6xAiepBWIHCpwkVavTs6sCzhV35Lqj+istFenGk0Ua3rdsE5qzxhkTlkxa1aZWVQE5qJZqRI3C0hVSQK+rRqetbqerg25PSSG9/goA+DeKyKPHIaRadVOTZ4e7gucw6iBLn8t8bABGb2SQlizCCUBxCfiGRn6ZB+mGccVEJD/J0gIX0hFrimeCsvF6XehdtNaykWlBSVlvlaR172WQTlazmQ4AgqoBAE4WC2WAxDRcAS9YX1h3O28wWOvu3gfkk6AsDepdiG1W65RgqqHtHbjKDDNqW8KYRERQp5dBAbyzB7cNdBVCYHA4uM96DdLjABx7fy1tsctH/kFVVpIZTGoIZyVztyx8BVIo7UapKSY7lNbRwX009OvL17Ttrr/CawVCw85yOiDyhlvukdnQrQ/WyKWCK6QhBHVvqVzn87IurH4EAMbC3644AWAOMHew+/T7+SH4uwOBf7Bm7wf5BwfzsmyE91Ouh1JPr0qFUMegALazB+C4s5GDmgkA2PnzrlPhWYQ6hNI51HnmvnN/nekbiBurZchcRSGWGwBea4wSGPAXRf2GPO2QEGHSByTFmtTNKuqRy1itqlmL1SRrtFpRhO0qudbjcH/guVOr2+1WeK92+giuLBA92PdRV8/mQdXJWkagyJ8MAgphW7NizZmlVgHfYbNvlxQ587Mdb/S4X9fz447y26E6jZ6OT5/p0UefK6nX9fXXv9JXv/pXakIiTStKeCcFJICWnjz9WPtHONNM9PrNS43HQxNuULdCeuXfuQuxBzgOpxJrNp2a4AiRivrNmQdwzYCu7wcAiGXtWBEHgLNKqaAmGWGnEKxKi3mZDevaF+Ydn5n70c6BIatHajYDuIy7CvEzqK/tKASwbGV1sNPmTElUAvcqzlCOlcBUA2zHAHCkBQBwFGsJUZP8d2xZAYAjXEQWrm+QOxuttrJmW9P5UreAyjd3BoCxQiVaJq2l3nOD0czaTjSc+4h84KyPEpS1zDyEIAYIDeC7JNOzWHoecuawGQJ7A4AlVvHOTkXdXdpHb9mjA0jOPdKE2WLlOQ4I3Wk2NefecDdw5n2dFBD4P9vwvKnFVTJmI6kHcabV9N7M/MPylTsmFtsAwCa5AiKadNNwYfB9FRV8Cfzm3A3mKw2mfA6ZgLxT1zMJOJPuQNsdFebvA8Af7J8/VJ1QCLzud3nAJVli9/173ksZnbBTAJsyGIrO36trjBmAFWeVXT41d0/sjnm2EPnYiyDEch+arlYazWaaMCkZ+xIAhn6CctfEGt/fqYWonjfa4ngBCFzji2e9CWp4FPKLhVq8BuSpVaFukhrMx1Z8och3qeODI5MaeF+r9UrnV+d68+6NuK0xjAkEYUU6JG6K6JZFoWwtdbJYzXpNWT1RlMVaLWeOPgAwXpNoA75HLa4CREZammgS3IY4i3gnKM9DdkZhTZo9E5x52J+3WP/fE39Q5wdnC9OJTCLaMb12kQ+lt8J9HMKHx7EDf23gUO491FSuPAC+Jc4f3CBKT4eKYiVR4rNLHld0G21MzJlvCo8XcTX79YZSb96Fx4HeSKOaqroigis36XVJtM6m0JSHV09VQ+UaSW++OVcxGum0VdNvf/Kp2mUBgm55tZqpaNel/a4GSaTL6wvlF1dKBxN9fLDnuzhrDLJHjfsO9S6KNBne+XlCcIT8bocWQNPSlpu7NTUjqRIhgANXEmo6Z7wcYmFiwtOEuwp3NXKbk0R5taLDJ481X6/1zbff6uW3L9V0lExLx52umsx178Ehj5qaTO3GeYF7B+cc1kkgyIeMb9b5zsWH3kcgcUS6GQ5NeuHuCMkIwD1OUu+fAL0QT2rRVpPRsHT2CW4F/+WDAvih0fowAg8j8DACP9oIPADAP9pQPrzQwwg8jMDDCIQR+LP/+N/Y3qsxaHihakU9ldXdsEPZS0M72D1u3cABbLIdK01D1KPkzN7dGgDGSg0FcKvZ1+3twD8LIz5JybkMmWlc3LlUAqZuyfNaAZgtNBxOdTeY6HZAdi3AKJf9mrr9vpuX2NYC8vZ6bbXbDdtIwhomywkVVb/bNBhW2a60Xs1VLHPbEdHo5lKfZk03MQbj3CDQzloSZvTg+tKXFBo43MLSrGEgHLb3y5evbacG8McBn7wYmLfL+cy5tCeHBwEU2KysAD7Y79taiosGiqg1dmfLuVmnNMVoOjt3mEv2ZHyfJ8nzAEziYs0YZ1iy0QhaBhB1NGRcgvUa3+92ela/cbkHkD0/P9fV1bWbFYcHh7Y9BdAFOEadh6r62fPntht+f37hnGDAaPIxuejTjOMyD6iLcthWpljWAp7U63r8+ImfH+8bJR3NkjRLDYihLqbJ4UxZ5z5jExtsSd1sIOsMAIOMpcVCB72+86Np9tBbhm1ORzVpNm0Lx1iTNc0l+fd++lP9/CefqxPH+vN/9r+rDRM8qald2aoYXCtezdWoVtVtd9SguUCW72Bk5TGNSOfDFuuQM4xlIEx9Gh7Yfi02Qi/e2W+Gjq4b4bJSErvWyYSMUMDPmpsIBhqzmpsWPEOUwK/fvdPVza1fn79jm7slY5Hpk08f6w//4PfV3duzyqu5f6zFGlvuQuMRqsOWgR4r/lCcLieq1LDXhS29tb0fjZeIBpMqev3iN3r14isV+UiV7UxJzNyvqdXtBGtVCApR7M8NEIwimKYIsz2KUQGT6co8Dk0Rrrq2wkK1v62YNb/MC80WhUGUaRTrbjqzWrXfb+uP/uD31Ws3nTVM5nCyWaudJGrVqprc3mqDbdx8ruVsbuBziZUcxIXBSKucLkeEN7Km2OwCfPEccizigzQMlSRrhNoTAKi1VS+2iS0bTPxV2wgCLNJoopnX7am3d6iTx5/o7Mlz9fYPDWhe3FxrgmKVccmatrBcFtjEkrFbd2MHUB8FPc8NkkmxwgYuqKlG41udX77Sm/NvDc4ndfLG2u4esaZohI5HE01HU6tgUBFObgeKVoUbEY1azUoIukxYIWMV5pzSWsh0w844gCOhE7VC7VPFzj1Tr9tRfw+iS/NeYUpGIDnl11cXmowHypKK885/9sVnyicDffPd9/ru/ZUOP/5Ejz/5TONJrl/+9d/o8ckjvw+Uym9evtIWFURBAwnrf7J7N1ZxVMnpQtlYjQ3+YgPHWNNEY21Tb27ubg1+U5th8s+pTwC8AMlu2wZQC3WQySu2Sw7K0JA4iQo0WGuiWlY+US0fa79ecybw2X5fv/jyC9Vp3JEnl9b04usXevXqnW7uhoqSmvJlodmSZOvIduMmzNDIXBWuK40scy49ypB379+6VtE4J8cb9Qv2yiiw2EdoBJnBH8fa38fWPjL4C2EFMJhmM81/9kDWCo1ulg57Bc0rFOko2dzsLYkJ1HLmrrMc2w2TXax88P9woSSjDfUSeb31Mu83AMAAgMxx2+inifb3993Iury8cGMfUAtbaitry/xf24pbEhlUDvycLafJAGY9AaKRQ1vm+IWfR1m1c7Qo7fFNRrJm0oAjAAT9wE6v7Sxf/tt4PHIOJk4BWWK5r58z+xBzliY0vzdENsTBxnvGmg6AI7WH98jnMM5YqqB2+ifedy0JYDpzChvSVqfr5iyuGKhWALkCmSAQCpx1WgqIUbfRyMZW2T4badUuD2uAVdYszUrmBzlxm7WfH2us22jZ9nl4fqXBu3Ntxrkacc0kDvTU2NtDDOF9ulEL4Aww7LzpoOgGIcOukbXPF/PEjd7SURvgDQAGdc0OkOPFbLGMBfcG8DC26uVmU+itAIBTLSshLxgnD9smst6WhfqNhtrYr5LFOc1t/0weMAAwCmBIKADS4S2UALAtrUvQFDAPsOUHKmDnyJbo6k6NG9S2Jd2gBENopPPlbEg+px0nwnwIU8IjVabehj93lqFWFJcS2XsMdqdmv1cio1YNbxtb0J29tl+jBIB5GdeYH4C/O2DNlv4lkBw0tn8fcGGOh7zRD8jsDvz1dlSqhf07qGHkUpL/G76hGnuo0YKQ580z5KXsclDmKH/49KWyeadW9kuUCPu9L3WYJ+V3S1vnD9AQ5AAgtZCXXe4ZuHuUGsMf/u5d3rCfhVHpEHuB44nXB3UK4NWEkIq2aywuIyvEplsA4EJjwCADwvJawq6cj25HFs4yNalXr2i/WVcbW2Kyx1H3RzyfkkC3DIQunhn7HgQi51SWWdA4DzkbFyCp4NxXuC6ZVLPBLabpfYZYGfaqJme8bl+VelPnN7cCpECtt8ynyq/fq75d6ajTVG1d0cHesRrtPU1WFe9f796/0vXlGz0+7auVkNMcss6TbE+Hx6eub7N8qMHdtdaQlTiPT6dlvQ5ncM79zvwFPJ0To4AddAC0qakAit5PClS5Sw/YjowXLP/LLPW0FpS55Txm+4CkU4Wo44D4UoG+q9nYTWdV1Ym2iSoGL1uQTKk/lg/D5sBpAbeKiQbDiUYT1M0AIT8knkjrONLK4C922gDBsVaVqrbkFmMPDAC8ntmOmtpIzeEZAN5OZwsr9KjpJkEAAidZAIDRx1o2Hy4orsulZnZH/sBdh2dBFUUJzBwkD5hzHPOeOsT5J0HFh1pvtTSQDAhMLASOSo4gWq7U7uBGwbwJmd/s+6vZUot8ZtVpC/tbzho48zDfqIM8A1xtm7FajXAvpA5wx3R8CwCxIw6WJjwD8pO7Hle5D+E8snB+KpbPqH5x+ZksQg4sZCifcFyLSlDQdfBD1rmrgMvwrujsVnxQyX+oAOEeYTW09+MP5J2/DwDvanIguFgJ7PiB8HOBdBziUyAthGgYF1Of+XzHZY/mzrUqtKpEmqwAtXMTpXbRJCaUoPiOIaSigI8991m3jgSizgBg4oyRBJVllgQFMPcEwNsm52M+z4wzdqG01VL/7MyOSzjERNx7Gw2Da7e3N3qNy41ttz8A+SftRHWiGGaFaqvgQIAVfS3lL4UoKiJxcJJZLwOJYqd+R7mLDbpFnxCjAhbof0+oB+zJkJR8v0ChvrUjxwbCE+uQzXsLiWlHJuI+xdgy1mEJehZjwwwRx4SrD+4PZfrCLtUmzIDAJfT7tOK3BJM590CKwCEESW+1BIBH263OFzMNICssUSRv1Yg3etJtqp2gqN0qqlMf2kq2sYrRUtPpnOJhBe2gWOrNaKQFNvidQIAbXN+qGI/VjiJ9+fxj9bK6kfPJfKbrYqFpGmvRrmvRg0B5JQ2GOlpt9OXJmbOJDf5y1kEBDHkD4tB4ZAImd6hpPtXa5A2sxMO5k9xc6gT3W/ocOLPNthUNi63upvNAvFJFyw32z6mKpKYF0UBxpIPTUz+f1y9f6f3LV0pWa/XTVIfcARxDENw9ii17Ccp1jOGK4EJwfwZgP8IKPdRpu9y1Wj4XAvizHi5ubjWezdXo9rxvogQmZx3SLp+ljtU1iuybG9cKuw/Fsf7sr98/4BUPDdaHEXgYgYcR+JFG4KGg/kgD+fAyDyPwMAIPI7Abgf/qP/qjLYzeXZYhzVhAzhrKIFQoN9cBAJ7PzZI0izhN/e+25cJGbRbsjGlkc9FHJdFs9ANTliZkDHiAaqFkzLp5npp5TO5raCRuDQC/fnOu27uxs5UAEYAPjk5OfHGYTMe+ZDcbabDmtIUc4BE5ijX1u203SOKIxg70X+xww+Ee4JomD/aQF9e3Bpm53NWSzIrmu6vLkCdMVqOZoVuDwFFc1ds373V1fWOVIPaggCA0eBZzGiEzHfR7ig2kLa38PT48CJcfX/yD/XXIl7ozEAGos39woHyWe2yXRWCg0uwCdKDRlQGkOzOQZjrWwzdW/TC+tgktNkJdhdIXAJb3fHN17dxgwODDgyM3Lsj1BTjG7olGDnmigL7T2cwqW5ougL5kLqLGpWm6y+4EsAh948jP9tGjR7748MzHk7FQ+dLYo3ECYM3PMZY0Lcja5HIV1IWx7bfvBgNNDATmtmtDldhtt904H6MqpBFE36RWMwDNzRxV9e/+5HP94ZdfqFet6p/9039qhVOnEqtOo3E6VlQsnTPWzOrO4LHlbD43gEyTwnN0QdZa4SY6yoNZgdXZSuP5WkWlqv5R25e80KYNTXMae3kOAJwrilEHh05zoxXsn+vNptXSt4O7AC6j4LX1q03RnNf42Wcf67c++8xWa5PZXDUaLlWsu6taLirKsq62UTXk31ZQr40VVdZKyDvFipXG6HKlzbxQtFxrdH2pweV7raZDbZYjabuQxRt11hN2hTWl1VQ1xp1cXz73gtxZgMa1oohczZVBbCwFWZ+hUUkDr6bKNtY8XwVb9iVNYJjmW5MEHp0e6xe/+ztuyo3vbkPeaiVSvwl4UtdyPHYjAAB4fHNrJch8PNEMUgN2cqsAPCyrFY2xCD489LN25ulk6kYfJYImDg095/oCuNG7BjAmY6wiX8BRB2JRWG/WdXx2ooOjU/UPjtXqHqrZ6SuCUb5cmMUNQAkAHNVSRTEZpnVVa9Sq1BZ+ti9GNU1+qJ/h0s+bMbu5u9Cb99/p4vql8yKzZuZ8YVSJQRmwcrbp+G6kqirOAL58+94ZZHDYgwV0kPsA1jE3sDCk+cBcoqkKGOq8LFTCrOtqVZ1WQwf7e641OAGwvgEEWe8oxS8vzzWdDN3wOT7q62dffm7Xg6+/+VZffftS7dPHOjx76obl999+p4+ePlO32dZsmusF9rbkb3ltLDx3IXXQ2IpRAaeJqlj9o97A4QFwqRoAXd733XBoyKHV7vFgdDsMOd7biGxXbOkCqB6UKbJ9ICpzxwWUuZQJ+dl8puVM/x97b/IjSdrneX19MzfzPfbIyKWWrKq33vftfvvtHqY1aCRuXBAgceI2FyQuIHFGXGhACIn/gf8BToCQYIDp6Z7u6fXtd5mqtyqXyow9wnd3czNzR5/vYxZZzRynjpGSKzIjI9zNHnvW33fLyI6eTrTXbuhk0NWz/X399OWnivnZDTnX0hU26/djTeYLLdLc43aNNRyF3WbTcyrElfl0pv3RvvrdTiAD1Xe6ujq3swNzp23gUS06/ytkUtp602tEP5A/7EywdD+0dR0ZvRS1FnMXniFX8EwN/tIvAedQEqCEKW1mIc8EALim4RC3g/QBZKbwhXKowKrbLhFY5e9CUd12y2EOBbjFYpsce8AmFMB2WWjUbV+JOtmW5ahAmHdstYo6KmRPhntBeQu4G3BaxlWrUXdxlnXflpwlASDM9aUSEsoI67dQCjfVA1RBlZtBigltQ59NUFDRJvxcOf8zp7CGWQVn69TKPrO0d3UxurQD5hniXFBlzJaKWeY++iNF2y1Whp3ExVlIFzyfJmA77hnk3ZYFbytcUbdh54g1XwkCFyiSIDTVG5p7Lqgp7nXV6fesZketzrVjmbhjjV1vnG+XjWdKVFdbNbUMbJRze6n6wWrR2X+21Q1oIeIagIYAANdsR25umIu5OxWAr4A2lgAxJ5X5nZZikh0OiELm6lb320IXgDGo8q0YBgwHsKBtgp9lDwU6xUnU6UsA4KD+jVEEM55tSxwsVQ01lMAs1+3cXyvuvg8AB9VqyD0tu4OB+vDaQRICDCwJFOzdPgCu4b0e/vi+eQVldpU/a6vLsrNVyu8K/DAm/D3lVAUABxDzw1s/kAZKAkFVTLdy6iF7sQJAgrq5AlcqwqMV8RVA+vf6fgUWf1AC+78hNpT2zw8uDc67LdX3qL9LC2hILhUIW5E+ApgedhglbBOeSUnc+GB/Xj2rDxbaVdvhKhIAnpCP+pBvWNrNI0oHjAuu0qUVaWBd+GXQD7CnyLVmjjKoCwEBoo+03BZW/9oCmtgMXFIgs7Cul0QCOB8QC3qtmvaTlg4g4DDnsM8n5mUbIkJQvBYoUvlqh4S63X/C5TQMlrJngiBo+2yvp7nXO5NM67gFjdSok8G5sUsBMSHDvUP1Rge6G4+VYlGqXNlqpvt3r5TPxh4Pca2tw8NTtTsj3S1zLTdrXd+eK12P9cVnz3QwTDx34Da0a/SVdAYG7VfTO8c/ABzQxrc3N0E5zhxlVxisgUsFO8+tHFcezqXDD/MqfwAEUJD6+QKIKrh6mKjXqGsF0GHwuGF3A0isOCPgNFSNkDDWII1xhgJsDTEsnDMgmWKDzx8iYpqttoHIy+tb3d5ONJ2j5/6gardBASpVAGDObqqV4H5dKcBXo2XCF5br21ogDTnj2j7cwfadMxBrO84SzNmNetPXUqntuccK6ArRmwEQDucMHF3oE4EwA3ifbckBDkQ+/lRZ7gC+kQlgecgVbdTVYc2Lmo44gXR8cDAsSXsBxKHfZ6tM+Zq9FwQF+sFOES41AJ/cBeBfTu5nIEqxr2GsnJwda7A3sMsJu3cIX8vF0kBVf9C3LBSgEvAXAvFsyZki3AtuJJBKOZvanr2cxCqwiT2PJ7/yj8dm2UcM8lazYTnvWVVa/WxJ9ig1/CWhJsCKwVHiw3zrdRQiXzk/BBD4IS44qO7L+clnfOzCAQYZ4zxbSAeQiTcb3eEqhRIT5y5b3eKsxRhvWfHdbrK6hfMD+0OAc6I2bKFPhnS2ZnuuTqupHsrJNLVSc4DTz3KlQb+vs09f6pPf+5nPpq9+85W+++1vfWbotGOT7bDjZq+/JYeWc0BR0+mgZYJTc52rCZAfSbGJE0wqDnQ2ANhhWs6DspaXM7BLU4uqdStY3ZzUdjOcOdmT51st00zLDIIC+wl+MowBCOG2vbazAmcTLLJLwJ375+y3s27Y3/eT+p47xcP6Vq5l1TQNuGyCE+0HgQTFK9bjgKAF644Ef/Y2L3TO+RtCM+OvJh0m0uejoQ7IHq9j95w7lgTb6HwWLOcbRHjFsWZFrq8urzUhrqkbae9oGPY1ROWsN/rs6TMd4v5Wq2tCRNMu11W21m2tUHbQN7CbzJd6sa3rJ5BmIANwPqSP2PKdvl64LkLfYYSsNmtl5EJbCAChpOX4EAOmZYY4s+Mql2bpTkvOD7xwF2IPNRxoFydaN+q+7lan4z3t7eWVlrf3SvKdDtqxngyGIsuArgAva5WvwnzLvqkgMqQZSBIwISGGQKCETJJlgYTf6dgpotZqlQDwvTOxR0dHqrVjJb2+1cCc4x3/Rb+pbQ0AQ2Bg40Ed57/987ePeMWHrdrj3x5b4LEFHlvg36gFHifUf6Pme/zlxxZ4bIHHFvjXW+C/+ic/I4XOm2EASA7FgMEUKNgcY8OLxRgFGsBfW1mWVr98D4Y8hRnsgdn8UvhdLlIlydDsYtieRUF2b8iHAwIi/xbVLUULijscfprNxBmBv/z1V1YB2wK63TFot39w4I38YjFVq7FTElP8jgxuOifQtqrYo8W2nYJJTx5Oo7a1rTMFcoCTZy9e2A7t6uZO13djbVBbtSKDlosp702+FhZ7qI03SpKeLRfPz690c3vnAggAMeAz4AUFJOxiexSni412+ca2bE9Oj1205wC4XMxcZOUax9OJ5ot5AG33Rj740r6oIDhUHh4dlYWzQhGM2OXapcJ8k+vdd+9cjXc+cxcQiIPx1qAMbQ9QhHr44uLSttuAv2ReUkwD5CLjl8pbDIs1iW3fRlGVIvt4MjHAPJtO1O90g42dbQ23Bv5gj/O8jo+PDJYYNMwACZda2CI88+EZ23BsVjnk8n7OzCTjpxVrnubOb5zPZlaFDlAUPznRyeGh+xmKX8CZ9QYb5dg5qxSB5ve3+uT0RD/9+IUGtZr+2f/2v6rN82w01EXRQs4PIHTJbAe0DaoLikl1XyegO2A3kA+HeeyjQs5VpjUFVeyjj4cuiFKI4973+0PVd0GdCsBLe6+wUy2wIWwY0EX9SwEJkI3iMBbCq3UgJFCoA5R6+fJTHR8d+XA/nc+tsOz0RoqivrZbnkOiYtcwy5zDMcoLSmPY9QFezVEizpeg1s7QypdkXM1VrOdSDut4qXybqmiWNsKNluJGpHYjMpgASOBM2zzVdkfmK2rO3Ao7FMABAMZSnCIPAHBT6Yqc4FzzLNeUIkfcdt/84pNP9cnzZ5re3er24tyAZacdqd+JbU9NsW6AQm2d6vbde60gHszmylb041AkT7eoimpaRW2dfPyxD91Yul5fXGiLuoYpykrJUG4JIsGdQT6KMxSalihnIJF0Yx0cHejsxfOg4BmMlBYo8hq2LZ7MZyFfGs1pvWWgvdPd03B4qF5/T7tt0yocXqhIeIaA487RqokXjaAAACAASURBVG213ix1ef1Ob999o7vJe0VJQ3GvowSmOIWCZuT5CaeD8e0YfF31Yqerd+8N2FcW0IBkAAL0c/oGhRAz/T3+UEpEBuQAfrE7RvnSidsa9QcmnFQAMLmrFCOZS65vrrRYTLTb5To8GOpnv/ul8wq//fZb/eI3X6vZP1Qz7gXLwnWqsydPPHdReHn75o2BTQraFDpRVULOYB5nfDP+ANbp385OY76PWi7cbHAzIGu019fR6ZmZ+G/eX+jq9k71ZqSo3dFylWoynQWVKxlazZY/z3EBkEJYS8pC0DZLtVnMlU+m2mvXbe1+tjfSi8MDNVGTL+barbHZDEVxnv/tdKnpqlCOPXDStFLi4PDI68/79+d6fvZMI0BT8mAXE03Gt7Yc9Fxq28KQoYeFmzOKi51/9+TkRNPpJFh9khlmMDWouiioQXgByIWk0GH9wtICEAnigvObMxdDK/A2kBewZ09CtjPzFOsh7b4gD7p4sDsNZIeg1AGQDO/BWpopiQHQa17HGA/k51klF7cN4BvAdbsGFSagNIAm38DCvspYZ0yRM42SimeCpTHrdWYVeqk2AswMmNZDfiD2mO3S0QI1B2pe1vKk3fA6Rb9B4Y3tNnsC2xL63gOIzdpWASVBgVTm/ZYED6vUStAOPMOEj0oZQwEXULXVsAsAYAnjFIWYiTHZRkkUlCVYyjLlrYvMQBYqYCtnIWCRZV3gNJGrFoVxHHe7dqbodrsmKGxZ08ZT9Zpt9VC83Y0VYeOa72xfSRahy/i2iAxAioveVpkGNTN9A/tnbBAhhBh8RfFWFsmtH2bdQgUJ8SMC0KVYXVidZkPhjLzVwnPvLQVpgHey/KhqkkfqvEAjhwZJADiaFF/J3SvB3zZjrFRr+j0N3oa51AAsn2/17wcF8INtcZBll0Aw0661fQEANviMAjnYP7Of8rOryuM8v9CZgnLXtpoArR8AYCvlv4f4ftC2VRbOAe54wDBLUoLtnAE1AmoSbI2tlPzQvwzGVsC1c41DvEb1K6HZgn2n26ICfquvfowluFIC1RWOxXXb/rnsq5A3gqUkNe/AsChbyqrc8rJD21gR/AEADunE4R4q5X4lAQxkgg85yZUdKAAGY8FWoajOSvDICuzynm3PXOY5+3kH9pSVnYAKALpzcsqzjUFg9kPbHS41jI+tFfIogLF9XpXgL7nAZeqoiRcArK3dzorfvSSyAjjY7RaqQTQrQrQJ5A32fliv8vsGgAfBPYg5lXnRLjHlXAuBkGZkD058CWeD4QhHhqat73E/iOOuv7e3d+jfXabs7cZaz+41uXyr5d2NiuVSzW1TR8dP1RkcaLKRZsu57iZXKoq5fvyjj/Ts7EDbIgvRHXlbNay1s1zr8Z3vDTUp13lzg6MO1trh+TEH8+KzmfMMkAa0PWS3MycZGKp7fTAgVALAIRcY4mwj7LvWGzshsadnjQ7ODzvv48P6w/jZaYXVPipHiGM4wpC1nOByEfYN9GfWDABgAFbu6fZuqvli475SqdlZ9iCtWAHMvKKaFrw/9t67ugkyzE04G0B28zWU9sN8Lg4xgDYb7Py9JgNyNdXvt0O/xy4Ypw9s0b9nu85awH0EgwT2WGEdz3ZA9zjyhBzZAJYBUu68D2wauK0bXGJPRJZwGxeYklxxdLjvcc35CccOQBny7rdpEdxX6lLMS+RTQ04IIDCdDLv9Kt+eqe3Js2MdHO87FgBnGc41rGs8O4iz7HkguY2nAfwlZoCxyEK1yiCHknEdzhwPsQaeGKrnH84k/hMmhPDX7xNeKuJL9YOeuwAYccoKc1WYr0L2fBnL/kCmCXNhOAeELOXvEUTKzzEhyPuaSAlKz0bDsR1WukKwbLUMAN8StbBYqxVDKg1W8pCZiNiJbdsbWw3M8+LZVeQm/529M9FMReZnR0xBPp2pi90zrjDLVM+ePdPnP/+ZvvhHf6g46eoX/+LP9Bf/9z/T+29few9sIlGNmBbciNgr5SZXHVYAMDbQBfuwYL0Nydz205wVyLktCUw8F+y512Sc02gmDJYqbAg7dlkKlr4m+tVqjvKZrjItN6zDMmmYcywvZnicHh7GNP3VEQohax7w13mzJQDsnPkKhC8PNIEA8KEW47mbXGHnY9dMRC5wTyptkeebrXOm79YbXW8KXXFPEGkh3TWlZ72afjLc1ylnhTrxFwvvhdiL7Nbswdknd2DyaV2Xvjq/0hURMPWauvtxcMHZFirmSz07PNLT/SOTqWfLhRb1ml5P7/Xt5FarQWKHp+Eq04tc+vLgWKMkUeIzS9N+9RC2AeztriGs3bEVz5VjxwzpOI5Kgn32EIfCPAmhDPeHVQqRoKVlutESghJuNodH2iax5tutrmYzn+0cYTOZ2wZ8VGvoOOnoxcGhNqu5+2uz3dA0nQcSy66uxhb1OorfEMXCXMM86jMFIDD7p6ilqNMxyEst4OJ+bKL4/smpWt2uksFQzXaiyWKpPF2rWeCAlWlxf68CFTF7sVakP/qTbx/xisdi62MLPLbAYwv8QC3wOKH+QA35+DaPLfDYAo8tULXAf/YffLSjAMPBHQUUxQjAKw4QlS0ghRnAYYoZ09ksZLOWqqMqI7hShwKmYIsax30XcSgi3N/fqN3G6hLlbstqWCunsJHaUrBGVXug9TrXX/7V31oB3OkONBztGTQMyguKDiv1O5Gtz3q2fR368AtoCGOYTT1FpSSJXCiIWjXd393YspKD+f7Bocty2Jih+lOjpYZVkxQ3tlqvls7S4hDIdY32UfIOraq9ukIBHAo2FBt6WC9iZW2rJ2mbY1e81cnhgU6Oj6z6AlC+ubnSFioybHeY6zlALIdQyhyhOAOIPplOdbB/8FAhoCC9mC39Axx+UfEBzgDiACBzjbwfXwFdsbBExYjF6dXVlSKrtFFYh2AhFIsUiVDoYT8LuGO2+066vr3R1cWlxnd32iPHGQtoF692Bj4o3vAMDg8Oy6Iuii2A/I0B7QAcydfFtQDWoWRGyQAAVdRaqrV7zl/iZ7HrQ9H25PjIammAdNuVls+YItNHz54qadT19rdfqUeebCdWd1fo9vUrxdtCQ4DHdmJAC+tXQBEKcFhM02a0H9diu+rxvW7vx1ZbPQDA6caFrwaA7LDnvNjxbK7ZYumC908//1J5munm+kYXl1cuAC0BgPOdGm3c9kIbhrwwFBpNg1uMDxR4w9FAJ8fHev7iuYsL9M/lcu4C0/7BkbpdLLO7Wq6wZAZ0aSohi7mOlS55tFh3zXR7fe08s167q3yxVr5aOhs1qhXO4MuyuearsbatnbOzKEQ3ipqLNO16ZCY3wEWOJXqOtRZFQQpu2DLauNQqRSu7CtjtdW2zusCEbaHabqrV7ejpkyf66Rc/su1VOp8rXfAM6Y9tA8zrxVzdVkt7na4Z/lffvjGYslksDaz4+Ra5FllhW+n2yYlefP4jWzpO7m/16quvtJhOQBZKFnnIarP6wBGSDYM7G0B2qlVRQ0m/o9HhoYYH+wZzUOTeTidBKYhymfGKrWGdZwOpI9Pe3olOTp7r+Oipmo1Yu6K0mkZBB4ivoJAuhG35TOdX3+m7999qMr10USHqtNVot91vdo2mmeoogCd3KLILK0yWk6m2gGTFTjGW9/x8aQdHuwO+UCiyXZ926nU7HncHo6GOIdJQlMcymPG9C8pKiB4UwTu9rgtjU/LKV3Pl+UrDYVe/89Mv1eu2ne39y998bVVTmkOKGejJkyeeZ7Cbh7TBs8A1AMU/wC99BnvhyZj3kwHHTjcJKtLSitgAcLul9TZTu9vR4cmpTp4+1c39RL/66rd6Ty5YQp74UIvlWnfk8OXBHpa1BcCSa9hkqQv+AKHMR9jlkRu9mS41atd03Et0hjtAJ1FjvVI2mWl+O3fxNEmaSrqRikZQqcDK74z2XKwZjPb8eb/5zW/0+cvPtD/sG4gYX7/XcjYxAIwiLVwPCtq2et2uANUr4BuCCznqjFXGMPb2wY64ZQcJ5jSKeygKIvrYZuPCPeMfAg4qYKyg+TfrIEVz1L38CeBtsNF29vmC3OlS3Q5oVgJVWMxBhgmgUF3LRaFWc0dkuZ9FlStPlh9IFNdAQQsQwFgPwANW+i2IVRBSUGyhvgjFZH7P8zvKklXq66f4ZrVQWZgEaKWP8pV5LSZ30y4WWXCNcIQcIHPDYDYKNe4Lu2zmfNRZrB1cBw4KLrZV91ha8gIYWI0BOPA9S0ZnBFuRGoBDsOl1EJObEWKnEggTkM1o601qG3QsUemfKMnGy7kWAK6AM0nb4C/9ZbreaL6SM6RbSUstAPSi0MH+vvsClv8355catBPtQZa4HauVZmpuCjWzItibOpiSlAsKtSjlwpINMOacXUOlFIXJrbR5/4PLBq4FzLg4GXCdrJOsH24H5h/azP0qU0rmKGO22VJKRifrm+e1kN9qIIAit5VRqKFytVFDs2YzZ6Cac04y1wEogVVsAIANJdRRHgYFUbCARrlXqlaZb8s824BXVHeF+jcoAQGabKNegff8lAvZJVhWgrw8X5R/zlc0IFmq38r8yg+6uAr0LbVupY10iZGGx29yACBqmSla7qAqNXC1p/2eKO57IEvIAQ6vMtuX+wQge5DbfVDmPYgXK+ZCCUmHnGYg4mBVG+b1CgAOQK8hYVRgDwrqKqM4tCTzQDCjDM+wygr/0BYV+Ft+9fMOIHoAIz5kRRooDgJTf14AgEM7AVhgJVpAOHDOa9NF9Clg1mZjkgRRGPkOBwPAjq3dPlaldfqG9RYiBhdWqgdj8mfbsZoFNqt1DdotDVEJ7nLVCN3M05A1juqz3lQr7qgZhUgRx4UMyBxtOHN1MOiHArwD0bFhZb/KvhMOWLBqHWL3XGtoYctQyEkddTo9JZ2unpydarma6bvvXunK6t9bbSb3WjgDNtdHH32h0eETXYxXBhrH0yul6b0++fhELz8+8778zbsLzTbM030DXNn4XjXUcaVVKNaetsEFGOX/savGmcFkHhS57LM5P+xMNBybSLX2Mw7rZyCHMG8ZQrbyM2SkJ+1Eh4dHOjk+0f39vc8VVp2ugtU0aw1ts5ivFccNxQkOTC2vnRBgkzgymYc5N2SS4r6UOyZhMltboVoBwKXD/N8DgNnfzYudlYRrnIYMAEPYZN6vOWqCcxFrCfEq7LMBWbFYxkkEZwfmFgi5wao4AMDYJRsANtYaVKlBCBxypgEcUf5mrP2mBJc25eV4wFkGoJL5qx/HwYI/SKHVT2KNBn3tj4YmExABdHN76zgb5lCINJDwyCONrdCrGUSGggcobAC0ygMHcNvKe93hfke9EVnHid1lTOoqYywAhHE9uR3PNFnkViYyB5sT02gYKORsw9rFvB8ITjU7hdB+IQeczy2HfGmo4LzekjhTrb8VKSQo+4MlMABwsHcuaTGlJTSq+uCmEOYUX9D3nA5ATK0+LlWoQV0d3Dc430FGMKmEOZo5lazrEgC+m880XqEAZp9GjjXnCEBggPimzxeQv7g2JmbWQbKdIUTxXCGkQY6u55nt4bfTuQbNprNqt9OFjo6Pdfrpxzr78Y/06Rdf6LuvvtFf//Gf6Nd/+ddq5FuDwPR13ousZeYnmmvUrXl9i9hbhzQZZzsDwrKWWnRLdAR7Hq6HuSw35uxnTZujFva87boHCRF1K+9xpaH9ZkQIrXZa4crC70PsjACA8fki5iOwjAzyMi9a4cu6hAPIBwVw2NOFz/SjKYF5pn4/3TDJGNi24xQqe1S/jYbSZkuzek332VZ3y42up6lu853GjNnSkYFZE/Xzi35Tv9Mb6Rln2fpW8/XYa4S7l/eFDdWxcW/H2kVtvbm71tV8qSnjJaqpT62C/cF6rZPhvj4+PdM+ZFrILJ1E39xc6W/fvdZFntrVbJQWerIu9OlwaHC/14YM0HD+t1kVtZ3Vv5yiNoxxnLqa7Lli2IveI4dzBS4RQQW8Xq6Vot6nQ9Zbju2hotMaDJQcHzvz+HI+0zuilpYr5euNWputTjs9HTVjPen29NHRkdLlzDWmdretebH0ubHYFNrMU7Ug3pTE+SrmhD0uz4G9LWM57vXUHQ41Wa313dWVJquVksGemt2uIlwpoti5wAaA841iMsyJ8Sr394yr//5fvHnEKx5LrI8t8NgCjy3wA7XA44T6AzXk49s8tsBjCzy2QNUC/8V/9HIHYxmQiiK2N8alpACWPkUZVGhYMHLIBDTAYhg1lM/rZvYH8Ng5T8583arZjF0YJvd2Nrt3IRx7ZjKcqIHAdqew4/zTDYBAxzbQ37271M3NvRrNtpJOz9a9tn10lulaJwcjZwq7MM2mvN024OPrsK0c+URcWWGG/BTb5RlWuajOYgN3NXKM4kS9wUjtOAkFRe10f3fr7FpAXk5Qo71DdXsDXVxc6eryxsVvQODrqyt1O4kGvZ4imLYceGpbJe2WAc1OEooz5A9PJnc+xFMkcvGyCbhGZiZAM2qHlg9E0+ksZIfZEg5r4MQKAV6L2ULvv3vvQztgvMHdUpFnRUEJfnKYApQFBOZ9naNabH2Qw1Y0xuKoHbt6SNEFy1LACmcRw6ydL4KdL0QAK8jCcwI04oC0v7fnwkiVNxmAjnVgz9brBlxjCASAy42GC2FYP8+Wmbp7Z2pEHStpUWxQ0uz3EnU6bWVkRXKIxyaQwkte6LPnz7SXxBqfv1eExXOxUQTIjrUYzHLAlHpQqyZtMqX5vJVmk6mvG/DbYP18qvF0odli7dzFvI6dIdlOW6sgunsj9UYjZ55e3XG4XKvVjPTZi4+1nC11fX2r65uxbfFccKGg12oozbYuHEOUsLoI9agt8godHQ11cnKo01PAxhMXJ+i7KeCbCo32DtTvHahW72sy2xio29ZLdnSTzyELeKnb2xtl67WiekuDZOAc3fVsZgC414Z1zfNb2jZ628I2C0vyjXZpoUhN/16LBGFn68LMpjibqdECjE0NyFpVgKILEBob6Bq/EYU8QKxq2w21O4mePT3Tzz7/kRoF7HopQeG8N1DEGJuOdXt16bzbpFbX4vpOb3/1G+XzlXYUS63SR/1baEm7x4me/uR3dfbJS/WGQ+Xrlf7VL/9Ol2/faDG5NwBcpx9UwFFZKMO4KyOXK/gKqxG31caGO4psqbrZ5VoXqW2ag3q1rrjTdTZemgLUzpXEQ42GR9rfO1E3GSpqJh7rtmK0HG6nbR0QONdsNdP17YUur95rsbxXDctXfw4qByxZsYsj42pty3EyUVHvZYu1almhdq2hLra4EWAdeaoQQNIAANPyttuvadjv6nA00unhgZ4eHbuQgnKaDOtsjVsCCtrEYyeoBpnDalosZ1qt5+p22/rp73xpgP/Vt6/19devVReF8j0dHZ/qydMzq6Hfn7/XdD5zZjIFOMgo08nU8yYWy3c3d7Y8BMyi2AtYSNkaS3VnMGNVTD71aGBbtOHBgc6vbvTN63e6GU+ckdVOeh4DFOxLJ1nPr4xFipHOe7Q1fEmCQQEG8WO20V5S12GnreNORyfdrnoULlcrLW7vtQYIbdW0d9jXyy9/bHtfipW1ONH1/cSW1cxz3756pc8/fWkC0Gp6r8XdpdLFNACdm52Ydnu9WMNBYgVMBQCjDKbgSDEdcgtj1tnopVKAuQ3nigqkA1hLUSFQfBc5v1ztzvMv7hHcK2Qq3CVYMysAGFCYOT1NyckERAh1QMcrAKxEiW7vJi7ajUaD8mexrQ6gMGsKYCcuFO4fmwAUVKIiCpEU5a3awe6+VGnGnWB1aTU2xCBUJAAN65Apz/xNMRlgEuUbACeqWyuAAFsLrhk7wcwgE+s4P7eY4+4BWI6jR8tREVbTl4o/1vbKKtGK6TIrF6eGykqVxTsAfBRRQ0EVRY/njCyAwOQLhnk29CUssOmXAOCtRk39fqIoDhmOY1TtZG6zRva7tk+epakmy7Vmy8IZ64Ac3AhKVADg4WBoEtHV+wvF9ab6zUj5eKpmmqkFmL/JDRwAAO9wTigBYIOBTEcUcb3yhFxgQF5HWJTFeiuA7fPPmhqym1kjg6sKDgRBhY09LGOE9WmjutI6VpAtA3hYQKMMBgRkLrQ7AvbskBKwJAQAJleawnBpm0rh3pbAVnoGu+EdUQBkxwL4lkVqZ3WGOnWJtQe/zMAJCKCrtXmVUqkEfwHqrABG7enohNAelerQ6t8S/P1+diWVcZ5liS2W29EP4K8hz/IXSmjjgSRRKexsLGsA5AN0Guw2g9V8IDeVN2E7+gD+OpqkzEWlLwRFcrUjriCYEmzxXB2eayhahzzPCgA2oOdM4moMBgtc/l215YMFKC1Ygr8GzEqQsQKAq/10FQkcrr+y8A1AWQUAV3nXvp+SQMGF2gLaWZIoObGy3FnpSek+bdQ12241yXNNNpmBXvZDkOIAtXDnQFUG34L8dyvRyn7DteJoEdfqVse38kwdSH+thnooU9lX7HLHr0TYqQLmthLV210N9g7tSAMpbm+PDGCiV1jTIq3SVekiRF4tRJqh+xiuNfStwWDPc+FqiSNPyGAkNgIF/cvPP1VepHr39lu9/upX2s3uDACvIPHMM/3+7/2hTs4+0VdvLm0POx5faD6/1OlRXwd7Hed5300W2raGSrp7JsVYQYwTzSrM7Vb2G/QJpEcTXyFrlLEoJnEQWeLc2MyRLsz3dkxicjfhhfkRJXQYGMyzzrDFBvfJUz15cub1F7IhcRhhDiWWAnt/suOxxSZmJVEPkqCdfyBVYW+602q9NPALCAnZZ75ca73GrSaoDyvlqO3q2ada/Yvd964EgFEU1rR1lkjLewv2J3lGr5FVxqNeX/2kYyAQsCNdLr03cVxHSSsxVcQAsO1rPljjGxyG8Mr5sNzD2fqZfRavoG6txrMzfyG2tlrqsg+B1ISdfZFrfzjQ09MTnZ2cOK7j8uJcFxcXzoxlPbVdNGcD1KqAv+wBATxpCwNUYfB7q4eyFhvsNHNuLQSiRtQ0KQjCQjhn0Uc37if3s5XVvgCdrI+sA5AOIYauy/MAxFaIv84bhURT7mM9N35PAczvB4Vu+Bqyyj/YQXOm9KxDrjqEocp2nFmDtg2R8SE7GQ+vMoT2weo++G9XmuFA9mEMG6QPL2bsYMcdYhZqWLLXyADeaMw5HytyMplxQcF6nHbbBmcL1L8tfqeUt1Z9i/tirFE7yNOVUtxdFiu1s1yHSazDpKPsfkJSq+L9kQ4+e6YvvvyxSVbX37zW3/7pn6uRFe5nuJWw7rPn5oxJTBGKV5wtOP/hQIBht7OmedYJAHDNRADIuzxjYkkguAACc3ZwW5WRB1aa13d2FWOxsSK0Ji1WhZabMBeSl441MW9GHEqVC1+p0FlbTaKqgPzSytxeGZWSu8LlvcB+8IPms7xGuG8SedW0Cn9Vq8tZv3mu63Srm/VWk4xcdlmRu26WGd7F1vEXH/Uj/aTd1fOorUF9p2XKfpi+GfbbnPd4bxx6AIGvFzOTgHB5WLB4QPqwrf9O+52Ozg4Otd8beeFp7+3pernQr8/f61dX527TkaST3U4vBgPtd3vqQoIpyWbs8djXhOjimtsPk/4Gjm1JrDTPdXl1afIBzjPkqPM7q/nSezmT1RpNxzNlrC3HJ2od7OtmvdLrm2vdzGauGzXzrVppobNOX0eNto6xgB4ODMxGEHV7bWWtrVW9RVpoNVmpCcnZgHjon8QPGJRvNqwC5vlynmz3+rqdTvXN+/e6hEzEPo4YHmK5uG4PvEwRayDvsVkHc/CSmPY//sv3j3jFY4n1sQUeW+CxBX6gFnicUH+ghnx8m8cWeGyBxxaoWuA///c/2lHcHg4HtqxFZUuhmyIDKttKDUzRjb9T2KBojiUyB2iK5ICSqKhQirp4RTGw3rJijWIG9QAKFhw1ydXkzEgGsDMlm22rpdYrlEqAi3VdXN5oPl8F1m/wu3MBHIXuwTDkNHoTn3RtV2qb4UYosqAypgCGMVW/m2i9wqJ6+VDghp2OfS8WpvuHx7ZENkt2t9XN9bWBbQrxgNdJl/zNjq5v7nR7O/b/YZdqhRiFHyrhZPxqq3bU0KCb6GBvZLCPgxJF8vl8aoVfl0xgrCtjgIqN5lj5AjQ0G1YC2iqTAhwA3ha77ba2ORbAc43v7jUeT9RNsGfGQimA3Z1ux/fMQR/gOtgbFS5CWZmAwo5MZhQNVhuRZxmAMVRm5B+ikqQQa/Z8ltnSaQCQC2MYIKi0PgVUDkUsisdBGVYRAlApcKBDVdixgjzyv1GH0243k6UB4HZvz0XMyfQu5MBRH8MSfDl3cYacri7vE7X08fGJDpJE2/lMWs5VLKaqp0vneqE2ASCkArJOd4oj2hYW8UooNkJRpe4MWAo3C0gEKLyp/VBQoHBDgRMFy/6+OoO+rUCvrqcu8AHej/oj20yNJwtnqXGIroocjSjSAgs8irylxV5wvaRY09KnnzzT8dGBRqOhhoNByIJyviuKu7kG/aEGvQNFraHupxttioYKCv0Uwji0bzOleVC0QzLoxahTmjp//Z0mZNKtVxrETWcA74qltrVUWT38Diq2Yl24UMOr7hfFHxj0jCcOxRRUUhMRALUZd7TjbotKP1YEGaOQpoy5ptQbDfXpRx/p5198qS3gVpaZoX90dKBWEjmbe3p/p1G3K61SXb96o6/+4q/VgIVvVdjWtl1ZbasNyrjBSJ/9wR/q4Oy5M/6iRs0A8Ne//pWuz997LIbSXKmgKNWAGeAxYLWLC3UrurHvxubS2ZrofOrYEwMG0fcb6vWHtnHH4hIAmA7QrMdqtzqKW111O31b0buoj9rYwJBnKi3She4nd7qf3CoHuK1DHCjcn0JmGuqJnXPKYJlvs/C1WGVWiAL+DjpdA6nMX7ZbXq9c9XH2JiBjq65Rv+vCJiDwk4NDt28K2WSxssqRsQSYyGhZZ6nHNXl10xmW8hMlnUi/+7s/0e3tpb795rXevLpQHaawzAAAIABJREFUYxfr7MkLHR2dWlm+plh6c6372cQg8pOzM3+F0MKccH15abX5nHzfTU4atNWDqF1h2xtOiRrK2zW1hz11hgPbpWGlf3M/1Xy1cWYwGhFyKg0MuYYZir+h2Ep75Vaq2xbSAAcK0MIuB3udtkZRU8NGXcedRPsA3/z8dKbllDmXPPgD/e4f/APbmVK0Jiv12+/ehdy0neyk8NmnL5Wtl7p+91bL8bUzHQHKIButFlvt7fU0GmIx2gguBagCSiUeaxzjDmAVxVrIdMPus67U7xNyWrGjTJdBfQvBh4KSiTgF4HdqEIRiPWsj62CwgGaOqGu1TJVnIRsOa2fqhAD8rEVkZt7dT+2m8NGLZ3bbYF0CqGcOwS683+/663Q8NrDMWl2BZAG0w2Y5AHrVc0g6Ye1GbYEVHnMnQHSRAdqEbEorgViTWnXVbKPHWsk4wrlhHbLCbY9KfmAgb01nqXr9xPakBmzX6YNlKgCxFUK+b/p7sOBzZnGWu2AfgOsyg9ZXHr7nDGCTyciNZL0L828A7ogkaPqZ8j7cZ7dLJERd1Gqna9QjO+3aLbV6iVU1S6IAIFOtM49xCtusRVsKyex9RnvOJby7vLYCKWatmC+tAAYAjrLCBKVg/SwVAGeNADCi+m/locBP4ZP/h1AUJGHsDkJmb8idDtbjgNdBiU5mdiBFoI4lHxy3CVtqohTcNZ3NuaXtyvuAgAL5hHXY2aIos1AzkY9XAsBkYJKbSSHdFshWXAPGUvJHfRzAhgA+VNm1oSBdvYI1ZQXOo2YONtCVBbQzXrHDdLU39Dt2ebZY9mf9fevnSlXrJwzY72zRD7nT/nsJ6IZx9yGH2AprA9GVDXQJGJUgagWkhK/c64cxXU5D1dv/PQCYdf37OZoVEFzlRH4AhgNJgrkijDfGGPa/5f362Qb1usH2EhB24eKh5h+uP6iAK0iZdbeSBobmqKCbv/fV6xvrj/lMD4p6EAkD2qUNt61IWRuxCm80tchyLfKtVih7AXe2O81yVMBbg4CspZmL9FIKIFyChCjeWKS8CluhtjMA7DxVgOa8UKe+U69VVy9uOXsSK1XUoMO9gbp98hK72tYTjQ6Ovc5DksEmHnCzmjPX6dLOFOytIZaenT1VoxHZYph+1u8PPE/MpnO736DCw2J2U9vqo0+eq9HYaXx7qbdf/0bZ/Y0243sThpbTVP/2P/p39MnLn+jNxZ3XnOurtxrffae9QdvxGQCI7DSiwYmara4nl+1yoYK1ej73fIc9vGG0cuxUpBVIHPwfxA3bFtNWACpE5qQh35J5NRBqUDz3ShCPOZlonYWJILj+HB+fOGt4DulruXDsCH3Mbhko+0v3DdTTw9HQP2N3JnxK0qWVukRR4CixybFoBgxGeRv2pFVGOeAV+eMA/OwuF5AxC9kJB+APdSBkOjp1UYR1BYcjiDHdKNKw2/WeBjvmYg3pbWGCorPeWV9LNgfP6IFZ4txy7Pkh/jZtB+4sYABg7wWwhyUjGoVr6d9uJwT2Ri0lEJaINGDdqkkHg4GeP3mis5Nj3d1c6+2bVybkcma1mlAyYBz6qpQQTcA4hXCUkRkPYBjGZFCv1rSCpMi84XFTd/yJs28Bw+tkY+cmsc7XIXqkIgBBKN0C2G1yrbMQDxNF/zoAHHLYA0jozuQxGjyZOcsF9WipFq1soUvaCePEhKGyfUw9Kfc6JmyVdva4afmmvNaGOTJwFypnBeb1Mg/en+fZNBjVQ87DoaXZ1KLINed8ukm1YM9uJTSW7c0AAON8UGsY/K3WA48PL9oBTGPf0Ot1VGSpVuOpptf3GjZqOozb2ovaqi1WbuNtHKn37ECfvPxMz/ePtZss9Of/9P9FjunnaEA2IGt2LAKwY6LDiBl3qAHOOljWQIzE8pssavou1sGoTL24MVkaJjZBAhIWY5gjGcQxtvuciyBa2HIdkHUd5lms0gH758TvQOQqnTcq226rf03q+R4AXLp7e94PxZBALiqjBfzsq5wLu66EeAaeG+s98/Q0L3S7KXSeFbrOdhozRhmzEPAbNa0hcZCzzD6lXtMnw45+1GzrGXbstULrNWRMAOud0iI1GMy+s1ZrqhG1NVmv7ChStJqabNgTEX0EWaGmXruhUdJVD6JNva7RyanSRkPfTab6s69/q2Zzp1GzpsOa9GJ/pL1uT50ozAkQC5OIWKOGFqtlIOpAmN0Wiro4tLQ1Wy711de/tYU4tY415ADiruYLbNTUweWn19WqtH/uHB6qNuhZ/fv2+sb7uE6cqMn+ebbUSdzTYSPSQSvSPgrnbeazVR3v907LCvZdJmWz4AHOo4DQQO0EYjtkXGopDvfAejyOHXl0PZ3p2/Nzvb+9c2SCWm3vwSBKMGgh3bU4B282Vl3j8sRejj3B//Bn3z3iFY8l1scWeGyBxxb4gVrgcUL9gRry8W0eW+CxBR5boGqB//TffbI7ONjXycmxDg4PzKQGqIC9OhqNbNcGwMcBu4uCFJXUJtPV1U3IfR0OXbyGhZ2mWNCW1lUopNYrFypOTo+tdCMPdzKbuFiAWqjb7WvQH1l5SNEbIGp//0hv357r1eu3ur6+c94tdm8c6lCp+phrpUzTdnAoDSqWPcq24RDr6ZaVuaNhz4AzdqvYsQX7ZQ6zsfpk5I721GgEcAbVIQV1wG2+N50tnEOMEnk8mYX8WgDtdGNgjxMb98c9USRByTrsdazOInOSHBwyGlF9Hh4eGAikyMF1o/51liIMa+ebkmEY+f+wgKMdW3h27mq6v73X7RXs9q329/YDCGv75bUS8kixVYLNTxYvxfU8d6ZvaN+euthFl+pUfo6cMJ7bbL607RyqZvI5AbSBPkZxW9j8cbjl0AioO5nNdH1zYxY2oA2gMAU+itUUo2xnFyc6Ojj0ITAUgmtazha6H890O12p1t1Tqztw7td4fOu8Uiyzt4CWq7maHP4aDe3FsU5tAdvVXrutLgzsu1utx/farpZWm2D5RXEKkH6VYYsaO59ss1yFXCHbDW91M77X3bxwsVDtnRaZ1ORQ2IlUi5ouslP8Byy/PL/U3dXK9ZJut+HDNSpfigaAoRRsnGyEhVgSO/cX1nDIaQvFCqxzh4OuvvzRF1ZRw9y3ygs1QRMF+Fbzxdj5SoPunrrtkeYLFBCRKHnMANpadTOmUZhhH/38+Qv1OgMtZ6l++4tfWSW7pv3quSZXr1Qr5opjCgfrkIcNmIUaYUPBC7R0a4Y54JnVCeS7oXLdheIbBcP5kjxnemJTgxF5mF2tslz3i4VW9dwK0i8//0K/hy32OtXk9s4KmT5jrdfxe+3yXC9OTjW/utbrX/xKv/nzv1B7S0ZVyINbpGurRxv9jganT/T5z/9Q7e7Aqh7U9N989ZV+/Xe/1Lu3b0vAzYlaBiysrEQ1D+hKAacsDFFsqqNMoMAH4NUA0MisBOTf2I8DAGPjDtFkvdpovUwN3Fn5mO/U7/SDVWMp07LVG+BWXQZN5+ulVUq2S9cu5HZjG5xRwASQDmCHVdQUAVNyAEM28qDX1QgCQL3hwjAWj4v5yvaKZKLHEfbQDQ279IeO+p2O9rp91QAZMnpE3epYwC5cGCjajadjW90dnx7rbnxn9TWkl9/5nZ/qzdtv9eb1e11djNWqt/XxR58r6fZs045NNvcznk9tZ3h0emI7aTs8JIlur650c3mlye2t0sXSSmaKqM1dTZvVxgBW3pRSSBudlhoxgGdTixXgFRlwIZ9yscL4rW5SDuMLBQZgBKogCpcQDlhPmIvpqzzfYHe81X6/p4S5fb3WYRzpOIkNBgNspbOFQc/j40N98vkXVvOTzzVerPWvvvnGhTsAVO6FfLnp+F6vv/1ai/GdyQ8QkJjj5iiNh33nnjGn2uoRABSWUq2m/f09F4lms0kJ+IT84UBAWqsgI9yFUIm4S69FFnrR/yhNyvEC3V5Qa9G+WPxDLLHd8Xan5RyVcalEKAHgTrfr61+uN55bjo6O9NnLT3V7c6u3b77T/R2EK6lLBnyC40Fds/FERU6hPhS2rLw0EAQ4FQgG/j8UUe1gCe16qkPpd8pR51JQ9fgJNrDYX0bIbCiOkhXcbgVLa+a7PHfRFGeN4C5RaLEO6yHtYMIXaiqvzwH8hVxGQTAoMXFCSE1SsXIZ8YktiEvF1ANCCOKEkmfnF/dkwBlgHvCA+SwKelsrOshfBPEsgdkFpAzAbwr6dhxB4SEru1DQ0pAAv/RPEsIVR+rvjXR6cqLl7US1VWrySm29sQI4Sgu1USW50L1TUd8qq+0MALt+zvyfoo76PgAcSEYGgJ2HGa6V5wSwgc0zayx9ksK21cH8eLuhdRaIOfw0lvxY6W4bqIAbWuIiQOG/tPi1DSW3jrJ3vbZVKteJjTxgpJVopdKW5wWozt6F9gtge1Aq2cayyvEt1WoG58tc46DMDn7JkCCc28zLvs7cXwVoBOA+vEqr6nKz+fB4S6AIN5QAL5dfSgD9wai6tNl0ZqUL2OGnH/S+lVS2VNOGfODw28wpVXZuAIDDb/kaSgVwcCEo836ra/RACvdSaYsNRJvc1TRRjvfm7az4KVEDg8Io0QDcdzy3AAjzg26ah/zHEpyp7txdqASBK8S31O0F4CBcn/sdALBzvsvsZv67tH92U9AOrI0U3slVrNc0TlPN0gACA/iSaYmija9QAQwA16VVTR4zrHuAKFbwkuXKXTBXsXcla5Z8TbIPUQK3GxokLfWJXIlYoyL1+l0dn55otL9vABj71P5g3zmf7KeZqNlj0+f4ee4qTVcmM91c3+rly8+VJD1HbdBw7CuZd++ur024hOSWMvHGdQ2GPVsgb9OVrt6+1fruRisA4PFU81mqf/iH/1hf/vT3lBYN3d3d6N2bb3R7+Ua9dl131+dWuHZ6A/UOnnifB5kkQfHYqIfIgC3Z8ofB4rZUj7P/Zu5jDw0APJtODcBWc2twKgrALc4MuHYw/gCAK30nuet3dptZuk+hBKZNmIf5HMBhHjrrJH364ODAhEvH3gz6jm3A0YXojfn0LigemTNKO3bGpskZwfM2jH+y7kt1N7beOGjM863m5D6zdjN22rEakOH42YxMYp5/IPDVdoUJrvu9noZJx9a+q+nMe4Uta7kJVsB0PDbIOqHThxgB8lXbqjfb2tVR0IVzCq4SOWQw8kfLfUBQw39wHYhbbYMrOBJxLtkf9HV2eKjDwUDvXn2r83dvTSBAUW7FdklUwAaak0i32VSPOASIUjwL576GvWFlm7EBGLLjBfnqDRM+PfZL+3NASGyi2d/UOJahGGQts3K27giKVYYDDwBwcN9g3uX5Azxbofq9OdXgLCSrMnahUv9WDhil6Dy4j6CEhTBUAeQe5uXzLB2c6DMPJB8+zwrXsKZ7X2uP+NKWoVyHA1EmuFQY9Leqvm7SJwAw68yKSIsy05r9BNcJIRASWbPeDPuIMo/eqxV7NeyiyfdOYu9h15OZJpcTHcZ1jXgWtYYS1nDAZayY93CjOdFPP/5M0Fz/+P/4P1UA3tJmkMBM5CnC84FkBoF8h0V0w/2wASE15XsAwICWEAxw2EpDXcBn+BB9tGF/vsm99rL6oWxnP4NDUXBygYiw03JdkUxZw2uap2W/rtapyjWjVG4/OFR4bxVcHgLuHhw/qnXn+wQJyJe2lPYL5W9T8zSz8vp+tdFtutXdVpoASDNuca7C1aZe08JEYeaHnTqNuj4edvSyGekMJzbl2iwnitog3DttSkeGCvCn7yw3qc+wUbejabrS7XSt6TxXmuIQE/Zk7oMNaf/siaLhSJNipz//9bdqNgv1Gzvt16RPTw9N+k0i7MBxd2ub8MgYvr69tSuPxwegbX/gOB5qKb/85W+8j+WshHNS3I79tdEoNBxGGh2MXCdgrasRV9LvWZV+N51rlabqtjuqrTOltxPtt2LtNyONGi112cey9u9y79HqCbnoTTW2ddXgDvggzxhtqdvvarGYB0J7qfyGUMw4yJsNjddrvbm+1vv7iQHgGkpizmOIG2pN77Maaa76eqP9bkN7g773+5B1/5t//pgB/FhhfWyBxxZ4bIEfqgUeAeAfqiUf3+exBR5b4LEFyhb4L//jn+xQ/wL0kff6/v13yrLU6qdg6wgTuhksh7E0QymQbnQ/xmaYg32sJnaJeaH7u7EW84ULIKvF1BZOg35Ph0cHBnXMzC0L/zDW+d3RaF/NRlACA7aiHP71r7/SV1+90uXlta8JkIjDKozR2WxulSUZji7ElHlTXN/R8WGwXo4AeRs6PMI+juLd1sVs26qRXdbr6ed/8A+0XgNkX+ny/Xu1mzUXGihkXF4FBXKc9JxFPJ0vrQLGHtjsTwBSFKTbTMsFAFxkO+PBoOvXer3wodLZwls5PwtrZBQFd/eh8AN4CJBDASh4R9bU7fSsAsBms9ftGWy4ub4zCNxuxTo8PHRWIYXwy+tL20lz34FJXjNIT/vSXrP51IXDHpm+5BuiuCIbtx2r1+1byXxzc6uri2sDFyg6u1FTh93YYHhBvmWKOjC2BRpqYdjgFMrb3dg2yDC9AdoAkPdHIzOxpzcU4GYaJX0q7i7kbbD6Ho10u5jr8vpKd1fnOhz2NYhb6jQo1BR6jmI2abu4CODTqQWG9yju6Pb9uea3d6LCst/v+3NcTAOAyik8RK7ObMgwtb3qRkv6SpZq02ra9vAeS6mm9PGPPtHh2ZGziXgOqOFQH1+//U53b5bapbnacc2ZQymFItsg1jUjSxNVEllRXbIjMxeyeBacG7HxRcWJAvyj58/V73RdBEAZn1BYg3G9zbXczF1E6TRjjaKemvWOdrVE6TbSPJeefPaZ+sfHisk5Oz1VezBSvQ3I2lT2/lKv/vZv9ObXf6v07p2uvv5z1da36sZ1s/WrrEWUqBQ6KNCjELLtm1nq9IhCW+yrItQYW2ceUwBDvUB7Jt2uQTxUEVg25/WdvvzyC/3Oj7/UyxefuBgMSYGs49lirsPTo1Bo2m715Scv9e1f/Y1++5d/rdtvX6kF0YMPrgG+59pE0tGLU33+s5/qk9/9t3T57kK3lzdWqN/e3ntOYayRwYWSD6UKhQDY4CkkFAo1jJu47c+kQMlYtoXqhpCvjbpt1Aml6g1rZ6p3LtRjexeUd6KwSiEfS18DYAAxQb1psAZHAaxZKeI1mraa7o5GVs0zv1GsZS6in1XjijFI+3N99M4owd4cS/ROIK8sFm43CrUAMxQF0cv24pr2Bl0XEIa9gYkTnbLoCat+vVio3QJIi12wJs8c+9+T0xNdXlxoRvGz2dLTZ8/0/v17zaYLbbcNdXp7zuNdrde6ur3Wxy9fKsEOl0x2cpK5xnbbRQuIPnfXN7o+v9Dd1ZWVx9t046rnFlIP6mYs45vSEgzIoWshyM4KwC0KDWvMg5VoaSe6AgFizeDVbKjRigKQXDoVMD9a5VlstKttdXSwpwaKtetbHfdaejrsWjWCta3SjeJG09nrzF83t/dKUa9GbV1cotAGdO3p7OzMFpzkZ9M/AVNZA1gPyKzdrHOTMTpJ14V3nh/FS+Z0lNV7ZDBj8Y7t/XqtxWziZ7CjGLpEbYqKFvVvsG+22wROCeTJMu5Qo5SW/9iZMjfilgFAYFDMxfqyIFvWCAFPABOc/4ulPpafZOomiRXAACB2iMh32h/1/X0YBzdXty4yBrVJWEZYl1BsMTZQO5kQglUgqtdKKVzakgbiQqm8KlUqFCbbSdsF2sq6mfcxAGZbRkgJeVBqloV+YhS4AK5ztcqtLsWe1NmYFIVL8B8CEWM1ZL9hqRxANNSdkB0o+lqFZ2Uu1y7VEV94DpPVV54XKAzSpViDADiZv8giBiCuS2ldWmxDhjnjOUZF5QdVV4pKb1147Ur6iRbbTLe7jRqDrgk3u9u5Wij4yXSk/1KYXG3U3hSKKRTuCs+LK+YcroGCP4X8BdrtMoLR1X7GRKmMqtQ/pdqZfh8UrlVkY+UFicoo3AvxDICru4J5hbkw2D4C/G5bIavTRBjnESJXIvcwU2tHkR7AtCxEU8kF2GM9yzKrBIF9Ox0ST/n8YANNn+Z3+F3DflYWB+APnBvVuzXARkUC+LvjwkoA2PMfZC0rl4Ptc1X/fsjCfbCUrirpJZhbtk+pl3pQ5Bo4LRVVkOwqVZUL6Q8ocLmRLa1UjXeUYKhvrATfKwVdyMwMf0yUMDhefq/cR9liFbEzAKnBqaD4teOLQddSqQgRpLQfpR/Tdz1WtkEl51xWgFsyEOtk4gY1m5VyJQDMOuA2rd6zBMAMzZdqXD6d8UCWIv3f5A6+WtJZvih9YyHaDFbPK8ZAbaebxUbTlD4bQOgdb8B4gugGkBzVDCqckwFcvlUA+8m1pR+gGiTiJLyiOrn2Ox0f7unpkyOdHB048xSQj2sGNB2M9h03wvwwW87ttNPFYrnZsZc7hCJcAOq1QgkhnrXcIN75+YXOnj5XtwOhBPiOsdWwQ8z47krt5lbL5UTZNlU8iE3SIReWkPC78wsVEOi8x4cx0tbTjz/V048+0XDvSK+++Ubnb15rfHFuwuF6MTPwTrRNMhwFkBel1ybV8cGBWlHba8vJkzMTRZZkm2eQ4Z6FHNAda0o7RNxMxnbO2ADomhCAE0jq9SMQLAD7mJNxYQhuP6zL7NUNhPG55V4dkIQ9GREKzaitg6MjffrZZ3bwgXyGUw2/u1zOtVktDH5vyrUK4l+71fa8mmMJvULXHVSGOGTYrniTWe0LmLSp1zVmb18U2pQAsNXCJtVsvSey5X2g4qkHIQu3KEAZ3ocIgsXSyloDjcxPTA9lPwpq1YbjJEw8hbCb9LRYr7RZLwxg17AOD1SX4Abi7gk5J7irxBDiSqcA1rVPnj7VYb/nzz//9htlC/Y7qIjDnpf5KBDXpH7U1H4PNWOs64tb1Xch2iEsM9xRWB/CWAt29PRfYgs4txjMLjPC7frKdtoODyh/cZ0JjhPpdqslYHq2VdwO7hQGZAGXTJ4g5xU3g7B3YI0G0KwmSMffsG5z1i5JoxV4azCXz6Nt7N5AV63bvYUzN2c+bH75Hs8LO12AZ9vdl7b1wSEgEKnC7wZSFBMCfdwAcAlqL/ONlqhCAYHTlV2U7AoCAMvaD7EgCyDzYDiwA5idT4gh8PUHZyixZ5/NlE0XJlPtt9rqqaF2vjVoy/vV4pbUbflc/NmT5zpK+vr6l7/RasNMFEhktcrfnubCaaXT8DmUzzgcdNRcZtouMhXsO1iLIZU0ZRclHHuIi2B/3GpEPk9nq8zAI/N1B1tf1zMC+MuaC3GYWBfAR1w+DLSWhCE+02t9ybYzMed7WfV8H84XexXzfViL7RIRxpTdI9h7oTRlPECmb7Y0Vt3z7/VypfF8bacS3Kog7NiZwSSdmopmUznkFBwbcB4ACK/XNGrU9Ek30QvIN5BfN0sTOCCWpbvCYCd7XhxTOL8wANrkicctE3NX2Varzc5kavZVkIOW5CYzjgax6r2O8lZbd+uNLZbjbKMDlMcnR3YLo686Q5f9V5EbpF0QXZQk7jvMZ9QhcIyZz9e6uZqq3w15zdRHcHbgL42oUDOG5IuKN5T8N9lOn3/+Us+fPzMB7U//+Z+anKo1zkArdeo19RqR+q22rahZixzJAJjP3oa9C5y/HGfyQCJkjxXGF+MCEmjYl9riG7IFZN+4rd9e3eu7u6lS1j4stTnvsPnMauq3I7U5N+SZDkY99bGObsFClP7oz14/4hWPFdbHFnhsgccW+IFa4HFC/YEa8vFtHlvgsQUeW6Bqgf/6n/z+DvtKCtUAC+PJvTfjgL8c/TmQUhBGWWW7wzJ/iJxDlJP1OqonNt11K9wAOTh8pKu5ijz1hpxCO3+CKgP1CbaHHF5Dzle/P1Kn07fdMurbb755rdevv3MWsEHm8nM4xKLMrTyVKN5bHdJqqd/r68WLpy49FAV2TrmenB0FpUuNfE828AF8AJT5vZ//vqbTud68eau3r15pkETqcZit1TWZBuCg2YoNAnMABBCmAMShmvfgsEsxeLma+4A+GvWdb4ZVVpou3XYdgNHBvgFACjHYv7797q0Vuhw4ANsqm0wUBRxwAJUo/MKKpeCfrkMOMHZbMK59wG7UNcc2mVxO53WFyiqKAf6OvREKYw6nFKmq3EQrOmB9+1nNdH8/0XqVGkxHXZc062pvN85yQ3mIGo1CGMAE4A1gXNSJbQsK09t5qWRdxm0dHxy6YHx/dWsQuNvqaNgJh75lsVXn7FRpbaury3N986u/Mzh4Ourp6cFIo7il/U6sDgdnMotQT9cbzpotVqnOX781KNWuNTXq9rUBiFdDTdQhFNeaLW3XAEdjze9nITcapWGroU3c1Hibay7p+Zcv9dN/+HMdn526cPf6m280u73T6m6s+/fnml2sg31yU85ZwnKL/EisN6dpphXgFWBCBysooxfuB90k0uHBno729rQ/GFrhS+GSQjBFcooPWOBRHUixKUZJhzKmFqnf2VOz1VcjGal78ESjFx8p2T9Qo9tRI44VDUZqOse2bjBi+v5cd998pfuv/0p/9//8z1pdf6tui5zMAOKi4qPQEICfoCwKhQuY+ygDqEsB7qDELFxU3NYaLgKQ+8vzXTpPrvABmmf8o88/08tPPtbJ3qFzlwFAsfiijZ9+9MzglS3YGk395l/+pd783S+1vrpR7IIXw3Vr5R0A8OGLU3364x/p9MVn+vbVW52/u3A/Y8xR+FimWNBlzl3KKP7udpqsVsoo8LmgvlXSwb43KHVQ3NveFwA42yjGstDFMCxhsVtHmVIqNJmDyFLNMgPArVpuhUaLTNM4WKRi/ZaRFUVDtdpqxImiXl+D4yMrf7Fkx2ocIJkcP4pJFXBsS1kAL+ZLLDDj2HX9+/uxJpO5x7Ezx+gbKDW2hbq0yahj8sCg17e1Hl8prEDKWEwnLo4C4OFmsFmvXGCk+DYZT2wst2fgAAAgAElEQVTN26iTx7yve6yY50uD3ntHp75/rhml8NGTU40O9mzDho00oBwOBNwLxbz5ZKrp3b3mqErXGxfWd5tcBUAwKkxm1oa0JAu7dBu0/SgVUNrLAERD2a5msIEM1ikAMgWVsriIEvghQ43M8Cj2mgAAXIeAQ/Fus1E2merZQU/7UUPDZl17caSj/lBNbDFRmS7TQJRBwapg4wxIw9qRxD1bZ9oSc5tr2yizug0C1pVveN51dTuxcykpwJdImLJtbiIU7ZuhWGdsbFKDYNh4L6YL5czPAHR5UPvgbEGB3+siawP3k+d69uypyUsQbS4vrrz+2Rq3BIKDQiQUZXEIAIhgXVyjHkM5xHhF8blcfm8sS3vDni1BUZuP76YGpINiI1jLBvVPyPirPo8PAejiqxVWpSdhwA4D4IqzHYAqub8uLgN+lspH1gKmO94jgsiSom4rFT/tppUdvI+VvazJFIsZP0ala+5z9DeKybbmtTQUuoCCzbh41Vwk532hG0A8obNQuIuwgOafgMC8nAsY8hENIFsth5p3pxSLxBrKtmBpyx+KhICa9FHUNoAgZMN1Bj3terHe5QstGkRe9NVbbzXYNpVsQ9blDiAGAHidCVENF831pdivclGodgESswCUWjlTgocPOGUZDxCcSgJZKwiySrcUivK0V6n2rJS6Rb5TtgagD4oksju3ZDtHTdt12vq+7FMGY3OyE3HIgPBT5pbuAoAZABWKq0ZHFWMRWarC6IvM0xS3sTbnPZwlWwIpzo7kHtmDAAraTnWrLfshgGCeG32fwnQJ1Jful0EJVWaf8jyDKrZU8n5AYj/YHldgeQko2ZiBUV5lWn5PyFbtYT/kXn6wTw4q3pDpyMejoAuq6nD//KGNDNiV37IVtNerEnwtM7GDApg2AgIP4C17HRChCjDnvQwAGxSXonrL+y/sigFuizprg6dKg2q+PKuryX8MhXB+3yr+ykq8vA5AJ4MRAMlgcgANLM20Z8ElWwPufQpWofPdVnNtNdNW9ylrL+sm80wgU7RtjSsNITdFTe+NXi3XuocbhWsH62oSGbzineNW04Dv/sFQ3U5bxTbVycmhRntDdbqJ2wuyEZEL88Xa/DxIWlzkYjWz+jWOB2pHQ8VRr1T+B0eS5eJe8znkr1u7zOzvHanTGSqKUJZ1VNvmmtxd6+r8jUYd3FS4achpa83G92pta2pv695zAoDanpyxHrc1PD7S0dlTnZyeaXI/1sWrN7p4/drAlIF7KzHJi0xCNn2aOmf2lNxJQDEsVff2rWSj7g/hqNsfhL0lCl/2I3lutwkUyovJWB3iT5gEAKJR2kEsYm9ffnV2q4mwEDJxmMm8DtMhuqz/Xp8z3d6PtXd4pI8+/VSHx6e6ub83qRGgvdWONfFnXmp2d61tlgZ749LtxVanvDwfBdtykyaY+7CIxsq8BICxgJ1BruNenFlsY1+1fPZjj0/f43yxVRK11IM01mrZGr9A/btKg8qVOQ2QChCY9vE4Zb4LebEoMOtRonrS1RIAOF1ql6/V5KwJUAfBw5wy9l4NKyKzRkMbHEgM0uy89pzt72vEepKmmp6fe89nwAfiDO4cuENAdK2DLTY1hIgXtXVzfW/LbFsEmxcZxsQH8DdESECWgqBlV5PvAcDl8DTfBdAYAJj515nZpZp6uqGNOBME9a0ttCsHBRM9wFkb3oM/JDOXJCDWS9qb8zZ/57l5nvQ0Vq7rJlo0HTfBekofWi4WWiznPtuyv4E4FtTngXgAAMoZ3YTZEsgEYGfNhrjluAGDq4DBkV2OUIhOlwuTfu2aVTp6eC4t53Jcq3qDvjq9XohhCgHG/mxinzJytMcL5fO11+/DdqQ+NsGAcVhss45xzqpD9Mr0bP9Qw1ZH371+rw1Z4uQIR031uKYcx5SwCWgkbFTq3qcMOrHaq0K7eaZssTEBD/ceRbh/QLjh/AEhrul9NfEsOTbeG8havH9wqzIJ0MphHEa2dhoCzqQvG/C3yjnYeNu5+yHjPmRXl0uaj2glvyfEWph8wYpR9rPQkMGev173eozC932+06s0180mKMk5w3m/aMvpQPpiD61WpC3jVjutsC+GYAuRpyZ9vJfo472eTruJWunK+cveR5RKcEcTsA/A7Yz1tFyDVin252F/wb59SfRPJlvDQ6LbdevaxZEBYDLj2aN1tNN+o67T0cikKOoOy9XK8xnuZuzzsJSOO7HXWwgr9EP6n/c0GTEixEThyhNp0B8oislpXuhufq31plC/09TZ6YE+//RzDRxL1dNmsdb/9b//U+XLjer5TvUsD+O82fK8i/005GrvrEpio106ID7AReUM7nU07NGY/9mLYuOPKhx3L+GUE0da7Lb69mam8yl22UQAB7JYvairlm7VrtWdvww5dzTolSTvuuePP/qLt494xWOJ9bEFHlvgsQV+oBZ4nFB/oIZ8fJvHFnhsgccWqFrgv/tP/nBHIYNDJ2owLLk4fNn6Od/4IBsAYtjuWJa1DAoCJKImhRWZsxkHrFlTAM6MCtS2mdarubN1nKVEYcAWmIDLIWN3PJ7q9vZOw9G+7aDb7cRK4PPzK11f39p2GdUehwcAtJArvLL9IO+Fmg4lntnI/b4+/ui5ss1K63QBF1VnZ8e257RFbW3ngjwHWBSvH3/8iRW9V5fXuro416gHaBeY/RzAYK1SyMISrYN9W41jUyi4AuSinqONNtnah9PRiAzloQ+rZA5zluiT43j2wtmHvtYs05u3AMBjH5qSbieAyWRcxSiEg02oM5T5POzMuP9a0yCAc35z8qlaarVb/nzqOigJKis1zpgUXXh/H0w5aOaZ7aDb5O5sCs1nC43vJ25LwHUAYACOiCJMtlSRrpxLiMUtFlr90Z56w6Gr2/7siOcB6BGY+9g5nRwdufA8Bky9vrMq8PToiQssk+VSR8+f2bL6/uZav/izP9N6fKdnB3v67Omp9pNI0Q5QNHeWYX2bO1MIFeL91Y3ev/1OtXxn66deu6PVbOU2amIdVSPHCvvnjabXE03u5gYZsAurdWKtoroW2B7v9fWP/8N/T5/9we+LLLXV+3P9xZ/8qd599VuNLy6dG7eaUQSkUExOcD2wsFE2NRqaF5mWAIScL+O6ahFs9LaznVF/Hx8d6mT/QHv9oQ+q25T7QN2G/Rx9rqVmkqjWSTwGAIAHjUgjrLHbAyWjE519/mM1ByPtYE4DmGBRONpT3O+7sGFBU7rR5upC41/8if74f/mfdPP1Xykq1s7vxXq4UiFa5fBgTxxsXgGOYIKjmEDNapDHdspNTbGB3hSKOu2Qs1uSCtrtuj756LnOjo7Vg8Ufd2xnzIG/0+/qyYtnGu4NPQbvLq/01d/8QlffvpZmCyUGd0LOK8BYHtU0PDnU8UfPFY8O9M3bdzq/uhFkksk81WpTaA3pARDINpYNq/im5MxhpWmP0ppzBF2kbNQ06HatWK9Z1ZupifKejFBnYCcGl4HGXKDEArcIyt9dtlG7TsEwZBd2u8Fq00x4rGexlI4Sg+9Rf6Dk4EDTJXmFC2UQEGjbLFdO3h5EllKhUMf+bm+opNdzkYfMq/P3F5pPKdhs1YkaVtIxuWD13G1JR/sdHYz6Vv2TvT3qD20HDZC9mE+0JZ+M4mWNXMFgC+jMVsBSQFaK4O1E26KmxXJte+rBwaHVHWmeOW+cYt2Tp0812BtZZcoccXt3p/P3711E3KAyXVG4W9u6z8GrWVAVWvFm9SE5ZIAZpcoOHA8xKBUVh9k1lKGyxP59u3W+WIY6gDmIeYkClqthAQTrxh0DKlj8oUjfFhttyVfPN/r0yZHaeaq4yHTc6+mz58+0I1/6/YXub7DAJEsWNdXWdtqsL6xD6Xpri+3K8nLXCqqiUFGTikxK2g11OyhsuyZAVHK85Wbt8cxYYd2ij2E1iPJp0O1pNh5rMZ0rXW1Ka8agtGWORcVii1j60Hqjn//8Z+5PF+cXuji/dHsbOqKYTYGvsq+FJNFohtx0gGeUpayfzpUMecGsdVZRsqZADIGYkuVazjfuDyjYeYU8uVCOrBSGDza0FSL3YAUZVCmQI4wNtAFqmwZEUIlzH1YLkRlJrm+GYr1mxcl2g8ox5NC3+7F/FpABQgQly2BHGbIuKdRSJGbduBuPDcQZWLZyUraSta2kgcVAKALWz7CcpOAKmEQNugSxyF9EgW5Qze/DNYXiPX1sDU9mV7h4abvcupTQyxjT25qt/FDwYtuAy8LoxRO9zxc6X0y1WC51oEj7jVhdAAgAIVwwVpkSitYoj5zvCwi9U1aDbBaA6pjnVdn5lirUB3zTtrqV5WfYY1iJUnZLF/wbwSrfRItyn5RvdlpTkbU1b8j9IyJgB/nMGa+4SpQqb4M/W4O3FD3pBxTWQ85mAID9nEp1LMQ4fhc752AbDhhfgsCAVajYrczm+wDDZII3DAIDflYAMGQIv4fvKYCUFNMrVbqVaKX6rFI8V4f5/1/07cM4rJCPh1zfQC8xhB+G8ffLAUGRZbC9aj+IDqWizwV8ivkGc8uCfZkTbGDbxIkwtsLvh+di9W4J/Abr6fBzVWE/WGOHMVFlQXpNYNOIwpZ13wBwCQIDAJcqYNYxZ36WBXWQJsaTx3g5Hn0NVgAH5XtQHoa+Z5yaz6c/m4PQNIkr39Ws5pyRMbstNN+Fgj7zNaS2OKoJKiI2x10yNAHlmk1Ndzu9Xix0t8bNpKXDXkdPDoeqcy/YPTcbevr0TE+entpFYpEudXh6ooi9jLO06+oP9rxHZs8+Hc/siBDFDa2LudJNrka9o26yr73Rsa3z3WYN6bu3X+vm+lz3kzvnt49GB1YAx+2+kiixSvT+6lyX71/peC/W3jBWo55rPL5ROl+o32xr0OpoOVk4Rz44ztRUtCMlo6H2jo91+vSp2s2W3n/zSt/88tdaT+fqJ4nnW1YHHF0A0VaLuepFoZPjEwNkzj9tReqN9gwCsx/GEhcA2IpKVPLEBUzGds6Y3t8ZLI8Yg/TBIjexkrk9gHFBQV4RYTmTQPbZwCaq1U0IBeDFAv52MtHp2TN9/BL1b0vvr4JTz/HpE0ffzKYT3d9caXp3rcldiG3AtWdbehWjdsOWlXnWjgKMUfJsbSdb1wYyIpnQRe7cV5MbS7t45pB2CUg675Z+i/q7UXP2Kvu6FnM94C95rQaag+0zQJLnbysjAympWQOEbKnWjLSLYis8s3wtwjkBURKwrdJ6nJxgLMzzKNKm1dI9IGQJZgK69MgjZk5i7zWfmsjn1YZ+6BzTndo1XFTqtoDu4BZF9MN04bMKf+jWVteX4F6YWSDEMPfufNYyn6ZUgXrfWVodWw3q3wsAMGsO97oothqnWyFqtXK1BIBNmqms9Xc4zQQ3HsjD9B9mrpBrTv8Ir+8TWiqaEO+J2xNncZxlcI/inMOZ3GRfzjx1YkVaD3ETzFqc1yHGASiz1uNaxPpC/8YxBSIn6z0K4Ih4IW01X60c+wN5jTZCrYvbFOdupl6D1ZAA4rbzWnkfbJ85365Xy7CfXKy1nqYq5rmiQjrqtDQkymRXD2QpLI29Tm8M9O53eiZyXF3cmdzVaNXV6UQ6Ho20WS99zmaBLRpbNYh44kUNIt2pvsqVLTLN55lqzI8lAEzHcAyCCVF17TaFFZycxzz3l2uux7LjScKzhHDguJ9y3TUAXNpOhBznD/umsusF5a/NHap1IhC2HTNijiQMq5ZZOIwz3HGmq7WuN4Xebbb/H3tv0ixLmp95PRHh4eExD2e8Yw6VqRpUqpZKUjfqlhXWzQYDFrBhw4qFgEX3F2CBtUBiwQKDLQtWLDDDMGtjw2CSwOhulVrqVlVXUlNWDjfveOaYB3ePCMd+z+txM7XP5UmzyDPcExEer7/j/5n0PN9rVhpqlO7LZYZzUJvzvCr2yiZF7AwAw2TAihiY9VEv1pNBW2cQtLN12MM71zo2qZy+H66PfG0mIZxocqXp3i4m/CNzw2Sz1xylLnEutEdd2tYjZbgHbCHv19WKagbz+62mSYWo0HF/YTGytXuOrXvheCr6DkQFq/PtUIObXGwFOmsNzmiOEWsSJzPV5c1rB0j1OpE+ePeRfvB7f0/XL98oW6y0uJ3pX/3wIzuB4UWHRKFRI+q3rmYcW4FruN37DcYWa4wtDNznIdeQ8c0ApF9bmc394Xo577DfZVw16no9GevFeK3b9daEw3ZSMQEmqcSKSBIjKoW5sBV7T35wx+Pz/+GP7jOA7yus9y1w3wL3LfB1tcA9APx1teT969y3wH0L3LdA2QJ//J/83YINO4VerKA5aPoAWy3MimdTHwqUVV1dXnqj2+l0DdgCWnIozLDNbZBRWSuVS+Tr1LQjpyrPXAjmMELRmsOIM2zTzODvxcWlGknLAEa9HoDl6WRucBKwEgCY4gn/xnuQwxsyVyNFtbpurm9sw8zh98H5qdIMgDhVHFd0cjrUvsh9QOHA/fDRQx88KLg0m21bV7sIvs3Vaza0WvC+SxdLsO2czhcuNp6ePVS703NxhoPNdDY1WE4eF0Doer00cMDvptOx1aWUFACA33/n3RLkAKiInY0DeEZhFBB5vli4+IOKEmWllZtW9WABGSzdAG4BmQFtAX04/B+fHLvIZoYth+710iAE9wxVoAvO9qoK6hestptJy6D37c2dldQcijqdXgAMKGZWCrXrFY3vrl1UQIFKEQQ7v3avb5UamaYo6LBEbTXq6rdbOh70DYDSlhPygu/Gmi4WOnnwyO2HbffDkzONOj2tJhP9/Mc/0uruVg8GPT09OSqVv6mVAKhPVvOpQTwKWrdX1xrf3Lrw3Gq0rCYgLwgmMac4Mig3aa7lMtN0mmuzkRqx1MTfsBFrXa+qOujo5Fsf6t/+h/+Zuu88VTFfKvvXP9Vf/Mn/rWc/+4Wml9dmRq+L3ErYNKfwHVk9Chi5rVe1ruy1oq0pcCHmbdXUHrQ1GPXVabd0enys86NjHXUHmt5OlVGMyCmcN7ScbWyRm3QH6j94ZGVmp9HUWbevVtxStd5S3D/WGRm7papgtd9qspioOxyq3R+oZjV6KBzv5xPln/xY//x//R/0/Mf/VPn4WnXVtU13ylBtYj1HbiSWVYxP8mQBgJ3RROFor/li7cIEBRya8m620XyT2xZ1V1plgekNei09fXCmEcXJbKujXl/zMaqduQajgbonQ7UHXSs4Xzx/oS8++Uzzq1tbqDYrkWqupIXDOMz9xqCn+GikVVzXF9dXurqbODN1vkLFHOxdKXhXGqisQ8ESW2UKVICGzEcJuZ77nYGJYZf+WFEEoIQNnTnzFOEgSCSeR2wBh/0i476O+jbTbrNSYas0CtwVdTp1AwQLlOTIgMnpbXYUtbuqYqGexJqR+c0YLS3kaDhs5XAycJ4kqop2S8PTY3+/2mx0fXOtyzeodCh2BjDRhag02FC344rOTjq2gW42Qr5rr0O2YcMgZw6TPyNjMLd6uNNpmrnOGGd8Q7pJN1hJ7jToH3numm9SW8Q22h3bJwIoAgB/69vf1vHJiV5fvNF8Ptebiwu9fvVKs+nUhRAADaqjgL6ofwG4sZY1qGgbSVSIweLRwGFOsfRLy1VbkOJiUKlorUIT5iIKpAauIsXY2hfyPIVKv5U0S1JC3ZnJ6/lMyjbq1qv6tccPVazm0nKhYSPWh0+e2O7xzfNXGt+sIeobuGK8dzpY6kFYKrRcklUfCCoU6tcUdw5STKNrUqfdUCtB4yQtsLumMAzQicOBM2NRAu18bczhA+y5u10tJjPNp1Ol67Xvj7NryTeu1Qxe2FaOQuJup+9///u2f//882e6vrwN6yoFR+aT0kI5oFZlvqhtm0McAM8/wINZSk5vsOmlDgigwL2ioMbybGEIhC3WaKt+w7rBc5xHhxU0lrD8cVmktGoRwLVU3HIZZBKSf43F/QpFWWndzGck/7egULgLykHy1ACg4kak1qBjEH0D+QugB+DWMtjQR5qdRKOjIytuP/38CwO8pQDDhCs7EwA0lsrSA2iWR6W6F4V0DuCIfSL245BvyGAM+eyAj00+I0CHbfsLkw+wLwSMoACZoOZN6auFqnGwUERF2xz29Y3f/K5uilSfXrzRJ59+rlGtrkHUUFLaxTexEs0KdSD0oNpDUR4bKfWeAhICNs0tnEZKO0iDoVbFlmAdNUfnLAeQ1+rBt3eY/VUgEfgmW1ga7jnF6nS997wHIWVHTnNpAe3cAZwv+DuK+rQP9uOHXFj6SA74G0DPQJ45gIoBcMYqNxDp2G+Eewo4ARhDsZgHcytgEOo74hKsDmZHU6pd6YvB9hib071JLc5ALF2aQ4ZjUOFa0VaSePiR8fpVLNekhYPqjUL6IdvXaCi2nwGIDUB5+Op6fAmQhuFdAr0U7cuf3wLAh2zd0sbTGcylK3Ow9aTQH3K6zZMoCQTO9fVQ3QfAF1DHCq9S/V2CwIexZ6VzaQHNnd5iR/kVANgkvVIZ6LmV2nP580EKfbAP92crQWCr30HkLRZnzxacF1jnD5a5RC1AYFqXBAjGAAJAMiGTerArJ0u1FdfVrNcNTECYuE5TpbtcJ6OBPnj6WB88eaJKnild4lyxUXcwUHc0UqXZ0izLNXzwyGrOHftznDJMctzZAWg5nTtjvd1taFdL9ebySvsdzhYnenj2VLPpwiARLkG/+tVPNZuPtUkhbm50dvZQ3e5IcS1xRjk2x/PxjeaTK52OWuq366ruM/+ukuY6avd01O4rna21WmBZu7VdupqJIvbkg6HB6genZ/riV5/qo7/6V1pN5zodDe1cA+CFEwAA8Gw2UbZc6uz09K3lMmDs8dm5Wt2uFYKXtzfue+yl7IpkW9W5ZmPIQSVZC+Vn2a/IMKb/sBYE96RAlvB/X3EKAFADAAZEZ+8M0Hxy/sDvPVssDfCfnJ3p6Tvv2Y4acBn6Jwrav/7Lf6GXz19oRTyO++dBxR+ZnOa52O4UhfYoR9k3VHBKCDazgL9Y2pMtXmHfADho14aaTLgpnQ7IAYagiXtPnO1swxxBoAuwi0l6IbqjHIOlbLbmGI6aCois1UgbrK/RaVexTK6ZjMCUauIKefGA7fVIi6iqu9XK7kPtRlMY9u4nM1XXa5NF6xVcVMr1hPGW71Tbc4aoqUdWM/teVLeMa0caBODO+b9W+gfiSLD0RrnMuh/mbr5nTLH/DF61Yc5xzIoVxwDeuANVDBaSOz9NdyFDFVcQz+UlQcT3JNjoo3oMLrXBptnzTjmenSdeVjpDREAgoQBKQ+CAbAbQCgDMg58BfiFy8n5EC2CT7XOg3bVQqfOSAdwOdrchEsKk42bisyHPDe4fgHDEuyw0x0lmh/IxuJzQJpu0zIuvB2CN29toNtXudQweQ6BaE2+ECniVKlvutV/LZNfTbqQBa24lUuTYgL1SiKj7rYbDjpqcV9ZbTe7mAWSOgkvL00ePlG6W2gBqVrEqXilKIkU0dL5TtNmrlrE/KLSY5SadMN9BfMLl2vumEoB35/Tm9a3pS1g/vAGqBgJDSV54aw9uVXs4Qx8IQd77lq/DfY0RHR8iFBxlEZT3zIkQMOlDWPOHfl3TsthpnGa6nqe6Tgvd7KQ7rJ7LmgxT/CFOwqQk9g5xbAIxsTSMH/oPuC2k7fou0zCq6BgnLaJOtrnPRo6gqjccI0IbsIaznkPk4CzEmRe78wjiH/bSFWmG1T3XXa1pkQciHU5YEHGn68zRGbQ9NSEU1IDQrvFkqYlCJmP4zFBYNOBc8/0+AMT0M5S/OCpA9IaE12qbIMgedr/jrDPToNvy5z/qD/Ub3/6OfvyX/1Lji2tli0x3F6kdrywENxcbYDZWE6c4s/0PpLZARKzW645uWuaZ6u2m96GOeDgMNXu7Y3mP40HdKnj2WL/ELWKeOpYJIkC3VfWc0o1b6hBPwD4H56gm4yj2e9nNKM/1j+8B4Pv66n0L3LfAfQt8bS1wDwB/bU15/0L3LXDfAvctEFrgj/7T3y/YuHKYRMVqOxyUWPut4jioTDmXAjwCZnBwxG4ZEDhJWi4yAgDzMwAjbHcKz9ggA9RwUOAAEg67wSKH/FCYy6vlOmRjkrMHoAsgWwAYLkNOIocpFGUgQxTjanUDwGzUAS6Pjo71+tVrXV9duqCEHexum9mGeTjqqdWG/QpDGhVCqvfef8+MUwqfsOmPRqca9AdqJQ3l66Umd7e+Luy1rq5udDseG9w5OjlVC8C72bQS+W48Nru12UJPURhMQU3QbJIDmVk5zQEeteUJxe/S/o02cgZQWfBFgYMKmgM84DAqKgBoDksUtm0TVwIwfGbXjCiW12vOAgaAxhJss17bBhXgmefT3tyHkMeEGnjnXGDaD3Ua9s+0N1bYAOu0P4c4MoXi2l53dzfOxTl58NCFKE7SqLax8j4a9J2Zu5yOraR8eHKs89MT9bqo6VBxYh+21tV47MMqilQO6r/28InagEPTmW5evVIl3ahNRjTAkHaIahWhFN2srci2OgxwhcMaRRlyI0uGP8BPtiZ/GTvfQqt1oU0WMn8qUVCyATYuyCbrtvT4mx/ouz/4fb337/07iotCs199puc//Cv94q9/opvnr7SazpTvcqVxxYdwLKqiXaR0s1MGCFev2lZ0U0WZVtEeOygUhIO21a9tGMDYBTY7OhudqFFNlK93Ws8ybZZbtZKuHjx8qofvfEO7emI5Tq/Z1oPRyEXTggNls6OkP9KOIswOG+S1MuUaHB+rezRQ3ITFX6qGyH67+lQf/1//s579xZ/q+tOfqwKoyAMAz8Vx1GFBze7xY8VNLViXW+kKW75uYH+dbzVerLXKd1auZgh/rCgo9OB4oPPhQB0A2E2mk35fi/FYs9lYrU7TFOxqQtUrAP1Xb+6UzlZqoUagvA5AAuO+Vrdqbd+IlSYN3dUKvZnPNCGDON/JIkPwRgPFFVVQAFeqZuRvUdqAdFEM35LfBUGScoEAACAASURBVIO/UDdJ9PTBA/XaTatuKFBWdi7/2qUA5T7FMzKmYONjcVynSJmulC6m2mUrW0yiQCBjd7lZ6Xa61myTqxpX1OwNFXe72jUT3eYbLbaQSbAL2wZQG1Uhltv0MxjtWKl32uoN+s5EYxze3d5qvVhbQZeg/gB0AUwTivaKhp2Gjkc9K35RghoUrccuIpFDG+45gBCPTMNBzxm1jHnm7eVy43mUPPOz0wd2LODeztKNKnWs2mHZJ/rggw/1zrvvuB989NFHevPmjcbYSkJ4cR5jUOsAAOebjbZYw2GpZ9t/wy5vgRYXQJ1P6pi7UkVaZuIB2qNwEAqCnVaAHyhXeh0NTk+Vbne6G0/06tWVLZRhz6OuJd93u1yptsvVa0R6PBoqytbSamFF8JAceIppC7J5yVEOFVzur78tQSbm3aQR+jhqFyxvXd+jDMpnLGSrfwqxZAWvNsAzzBuhNuhcWybaCrbgVee745DA+A72z1sX2bv0KeZiil61mm39sfLECYPc+9PTU63WKztM4LgAcEsxDJAIq+SQ3Rq8BIO6N2TsUUzyvF8WtgNgUFYprZplDUVpEdrfyhPmPDsyMFcGUM+gcVnYZS5cboPSmbbi+kNGHe0WwAgUS7gMoN7EOpt77JxtWz7n7utYzjZoS3J5D84gEJfWK63XAMC4WQRrvdBfCrW7XQ2Phi4wfvzp52WeaijMAjTaAroEgCEgBAAY5UlQReH4Wi8BYNSlYW6ohTxgitcQlGqxrSpR7pCXBwhMwZJ6L+3T2NU8B5lUZVt/qdpqqHN+rG//7d/WKpKeXb7WRz/9qarrXLW8IJbU684wquq4Emm0rynabpVVcuX2FKQdAT1DZ2GdCtXkMheQQuTfAIBD0ZS/ZY910LJaz2r7zBI0LdvA48oKe6rJfF4ygAuRVghJqMARAgDPyq5StQZxw/m84XmMDRTLKOJR+XCPXeQuIDuEvFb2HCEygEJoIFW4Px4ypXFFjMi/PRSQsYfGxYCxFI7lwKPOpCV/E5ta9+tgucw86B8PsqZSmm5sqJTmH9Tqh0L94WtwZD6QCcpEy1K9+9ZHurTntD2ya/v0oYNKL4xn9gWhXl+C4SXwQx+kGG5lcYnJHdTKpQFGmelYzo3sGw+gL4q90kbabVEaSx+AY6sJDYShJitVYKWi9+3npRuVqt+3gHAJnPszGFQLNqQGmqpSRoezislMCy9DKFMPD8AtA1nufCHn0PmirD3hKc7nxkWDuc25h4ATTRwzIh0Punp8PNT5sK/aNlO+WZtgyFq8jxraNZraQsTrj1Rp9VRJ2mq2+44fAPw9OFt0u4na3dj+7eyXVdTVSkaOvHj+xQtdvrlwhu8mmzumBeINANSDB4/Ubvbdhye3Y203K+XkxaYL9dpVVfK18uVMm+lEUb7TSXdgAHg1wdVm5ugWbE8bg74ioiLIq200dHp8opefP9Mv/vVPHCdybAA4cTwF0Qg7sV7PNb290/HRkUGxNUDadqvBaGTVLesJBEfme8BfQLiM/FAUvGW+K1nAxCoADAddKSS8rZY+t4Rs2ANxwW4HAH2AM4AYAMDVmt2HGNe8Zy1OtFxv9OjJO3r0+In6w6Fev7lQr9fV6emxev2u/s9/8k/0q59/YpVrKwlkDSseC2m9yq3exC6fWA+UhOyQNuVcWRDtwnnN1rc7A7AJNs+tdnBNwU3DObjYm2cmBVQhoeY7JbtCMcCJCRMh+5s5ChDN1vRlxEHV9ii0BqS+KOSnM4fGrLF1tTz/lyG7gKpxXeuopnF17yiU46MTjbo9abnR/PlL5eOx+6YjuVkTmX8AmPOtAeBmLXJWcUF8BZEEOO7Qz5kb3d6l04KTjUuL+NIe2QYVwcXdVuIQQAMAXEY82E2BeQRldLCCZr3CZn2eblWPOd+VS4FJtdjmB7cAvnIdkLWcx11OMvS10CcCLSgA1cH6P4DAJVANScrnv6CODedzHJnCHo/YIPYpAejFGSJYjTuqBCKcAWHD3cHJgPNXt+2zLLENOFfNppMw3tnnADg7zxiCVcX79LBfCPcXV58ojp0DTL/BMjpNN77ejOgCLDggi22lo06kTr2mBgrgHdNEbgXwLqpoNBqorqq260zzCdEewQahmcR69PBUu33mv99XiaxZe03DMQbgLx2vVZhMWShbF+p1mx671Ak835WWzQZ9y4iGsNcN68/bDF/6eplhzb4idNmgag+Z9mUm9CG6uZy7udXYEONkAhHiEBIAAMyZgCiUDdEUuOdEVU0Bf7c73aR73WVB9QupGMcT1mQTAkuA2nvaUj1cBUyFsAK5EjCTGkDSsNI92mZq7jP1qoW6Nam5wxqZPUVVOWfAPHfMCAAtRAi+Qu5yBAnxOWY6AZxHQitca7a0rUW6WSw1WW+0KQqlRUXTZeq90y4iK7fqOZC9nj3V81wJBFjWGjNOdu779DUcfmyhXcOEHYvxzHOKXa1KEhLkjU6zrgdHHZPxiaJhHu02Wppcz1WkeZhnsF9mT0eb+1FTgsqfzwdLolT/Oq6MMUV9pFJoQf53p+WfaVP2i5CjiVCwHXgtVitpuR/P01QfP3upxTbTzvkqNQ06HbWjWIkitfbYP6PwZt+8d1+kc7HvZtz8lx+9uccr7gus9y1w3wL3LfA1tcD9hPo1NeT9y9y3wH0L3LfAoQX+8A9+34565B4CKKbpWusN6tDciuAWubgcXjYbW79S6ESJi/qXr1gwo+YFbIHtDpBJ4SBDydVtG3S6vb21pTAABwdWwAsY8YCWfJ1OAyCJbSvAFdZTtkHGDmwvTSZTK+9QG/P3HKzIjaFYdHN1pdubW1+bLTSzjZrNWCenIzWSyGAsOb3zxVxPnjxRq90x+FuPE6sNeB0O55ObKy3mMx+QyQIcT6YaY/m5WpnlzHv6c7eaVvCGrKaa7ZUBEjiYJ9jONZs+8ACYY8E4ci5wbNsj2qzT61l9zEGDz4QCDRCd/1BqAs6uV+vAqHc+DXlOHDIAIuo+yBnE26Pq5bUbb/8eAHg2nbl9KVLR3gbQs8zXT9sCfpMTiu3S8OjYxePpbO77C5s8SxfuAyiS33v/A18TOT0UywBCKJhuFnPnj22Wcx2PBs6/BUADNARs5oB3M5noZjyxeqwTNfSb737DuWEb7uV4ojqfCbCmQoZPzQqAzWKpu5uxptOpBU6ddqL+oOd8atoToIuvHN83q1yLydrFBVxcYeNXm7VgzYlCkoPmfqfhw3N953d/R9//wQ/UevBAy4trvfn5x/r8Rx/p5tWF5ncTLRdLLcn8TGraAYIUFBorykoAGOvNjXbaAj4kkeqdRLVmXUm7qSbW4dyTWqRmo6Vuu6+41lJFZBy1NRqc6eTx+zo+fqBeq2eFKQV3DuFYaHH2jpK2olZX1UZTBRm8OZbIM6W7VEcPT9U7GaoCQo7yncJDnkqLK73+k/9Fz/7p/6FXP/2RVBa7AC1sd1mCv9j/kcdk0r1BGdAPVLXB3jDp9LTecs+2SvmjKDaASF9ALfvkaKBhs6GYaslmo2GnpfVyrtVybhs2LNkKW2qhRs01G6MW3KmDBV810W4LSIeFXMNW2suKNCl2utinGueZVjDRtxS7YIpzfq8GsDeKXISjaAmIwHijAZxhVRS2/To/Hul73/qmldcoSEHEyJYLjgY1E1JwEMDql8LAm5cvVWNsrpdaLyb+WquEAzxj9G421fVkrgUgRgswt69qu2U1ymW+UoZKlBzaNcB+AElR3gGe0CeZ28hDI6OY8ck4XM7nVtNiS0iRyxnT+0L9Vl0no6aOhx31Oi2THbCz7bQ6BlgoJDAfNeo4HVAY2indLKw2Z55jbqHdrATFqnlfUafdtdwLy0SICqhfKboMhkMrUgGaLt680c9+9jON78Yu9DmPtcx3NRSy3XouwNraqmAABNsXl9mULpwdbF1RhvB71DPYP2KJWLEFZ0pRGeCRQibz4rCv40cPtdludXl9o8+ePfe60mmRFd62/R99mLzWQbOhblRVTIZ8nhoARmlEGwKkUyxyoQzoqczfRfXCXMx/bcYVRbcsDypRA6fBqhWSC9nsgFbz+crjpEr0YVRx//c4oWhoxQ3F3ABHYXON2TxgJZaSKKQoQFrhgHLctujkMdc0pKAZkZW9clYx95KiOveVghtrJm0bqnvhEVTrVbU72PRTrA15hSjXKVqH3OFwrwAG7R4ZnC+tcqWPsB5ZhVjeH+cBQ9yIyCrcGTD1a5U2s1Zk+nnh76xEpeDponEA/12sLklIBqlKkJNiH5+J3HoIS1nKnFG6hZT+v9wDlEFY/3OzL69ugoqmBEatNnW2bCjC8fo8B6Br2wjxBsx3uAnYAppiIoVz5pvSlcT7EYhhq437O2qbXT3YGVL8ZH6NdxW/DnOAC/sopntt9R+d673vfceZbxd3N/rFxx9rMZ5os0iVb7A2lo7qVZ3X6jqt1D0HphXeIwA+MQX90m47wD1fmhSHfN3g2x3uUXBHCYXCcB/f3vi3qbSh4B/UWuV9BgQGFLFCiEJsaXHLi6LQK/OEg2uImTvuG2/7B1bOMeSUQNLhOqmvr7JynQDQMNEM5XhQNh2e+xYEtpVm2c/oU84JLbOvATiqrN9VJeQD5lvbUvIiBvMBwg/+5XZjDGvTQf12ICIc+pazbenXZV/zvHPIYjyofkvlb9mCby213wK8BztoI8iHHMcDOByAKvdDPpf9MEPfMLZxAApK1RiF8gNgQB+0SvoA/Jb/5ustgem3Nt6lUpAxFwCjcl4plUch/zdYPh9eM9i3h65hYZIFa6UCDaAJO81aAIK3pd3uwbKUrwbUS/AetWHIbQ7Z3QBPVhpGqPZitfsdtXttVQB44pridtP7rV4SqxtXbcvbqKDsZn0mT73QNoqlVk/14YmyWqK02tC+jgJwpMuLG60WS6vDyb9NkpqaZPa22NeyQYtU2TcMDD3/4qWJUeyTHz05V6fXMogFUNnrDpxpn61y3d3cao9d8Brb/akaNZwzFtot59ovV6qmuQZJW/1GR6vpQrNJUM5CNGsOh6qgNGMfmKYmrd5dXevi+UvPZ/0uqrOaAdge83WjbmLGYjpTu9XyXhZCD6QJolqCc1Du/uy9tfNao9A3SiIQ7h0pMQpYMTuyZV7+HOZz9vAHYib3GMUz65YJoOzvk6ZBGIN2EJecYY21d6HTswcaDEd2Frm9G2s0HOrk+Mj77n/2Z3+mNy/fGOizwA0giuxPiFhEYJT5vOxd2Feh9N1AbGQKaQGK1EPGMXYenHNMnmPOxnL8AADvrfIrIJalqZLtXt7lOpI5rLuMK1uel2QLT3+c42xVHqgTUN8AgFMyWhsQrOq2JcduHPtqK28BbZJIy1askyeP9PDsgXpxosWrC00/fabs7k5VVIdYU7N3MYBTgwlhxW8zitRjL41SGgIrLhFxUCIa64JAVAKYrBGoeg+pDIEPBQkskA/XrNMOTAUABrgMcSYAg56XALXY7+A6kW0NzhrpLUlbzmM3qBcAYNZT2zxb4hkiet6qfr8KAJdEIHseQPjxezN3hkFO7IXPoPRDlJTNZjiTx43SlSQQDeyMkefKtxCTiWdiRsGCOaiRB12igWrabzPbiqPK593CvjOoGgNRJxhZ2zECshXAOm4QMcQNKLzstzIrXmkjSHqQkAq4kgCzSdX7t9qekxFntr0t7eNupBbuQlZw77VZsGdmvoDIV1d/0PEEud3nJuly4GO/wr7x4fmZbt7caD1barfJ/T79btvrLWQIG6rY7jisp95jeU8U9rMQ6WhPk2Xo64wTxyR8OV8bAPY69ja1Oey7DuuA87LpgwCfEKHYQ4U4FMbvCot1FKiAkNW9bnc73eaFH7MCdS1xEsGhY7sPsRyBVPblWsBepxKToR0bmLa6uVpVu4GLQ1XxLle7slOf+dOOJ1s1cMDZ7TVf4z4lxzRxxkiJ8WI9gMBUEoTYb9LH2KtBaIhbHe0BgGcz3c7nYa4QblvbQLCDTALhvdsN64pJrTh4VTz2AEeJ5LFLQRW3hDj0+ajqzOmbydjrTyWOrAQmkoY9PXndj48HqpGrfjfXYgpBN1g9Ux/gETmjvlZGUkApYW370p3EIQ4e50Fd78zkek1rFO7dtn9mnlus1tqsU5PKIbK16k2fvaDsTJdLPb+41h7iW4sog0SnoyM1ippjaLRYqwmp35uXMOapG4Xojp3++OfX93jFfYn1vgXuW+C+Bb6mFrifUL+mhrx/mfsWuG+B+xY4tMB//h//GwUHRTbp5Ojm29R2wgDAJydHBhw4z5CHZ5ZyWaQCLIjrKGxTA7YoSQFxzXy1yrVaWkrXdHsHQLv0IQCAFLCMgggFkCXZLsulQUaAPsA0bGyxk8bimYPbNTbAqNWwX0V4t8VyuqkHZw9C4X2BnRxZvGQioSio6ehoqG636c054PN0NrH9abPV9rUmzbZGoxMrE1fzme6uLpVnqUHWwWioNYA3llYb3nPvQwqfr91puxAdLH8KgyWBXb1z0f/k+NhF3yzdGEgdDLpqtbmOyEDJ6OjEamkKStPpIoB1O+y2cysoURNTFKJgbCVVaYlIe7rYXQLBAN7cL+4bygvAd9qA51PMDTajoZixtOU0NXisUWPNF0uNjo91fHbqItfN7digNkUvsrkADo6GI334jQ9dyGrGiVqNxIBAul7q9vpSlxcvnbcM2A7Q3+u1DU7TFtwn3uPi8srg10mnp+89fVf7+ULLGxSiczUo2mDhZLu2hjOLyPa8eHPra02a5MolGhwN1CqzkrEX477w+dL1Vpt5pmKNMtKBsKq2Ys22O832W22iihr9lt795q/pu7/9O/rWr39P85dv9Oaz53r5yed6/flz7TKycDfOvJos16o0I2cAYYO3BfzNdwb8KLamBNcBFJL5e9QPVlilaiWMn0RxA3COQkxP7e6xTs6f6te+/Zs6fvebLg2sr8fO9ERhiaUvgBLWglg8x1hxY4HeTLRK1xqP77TKVjp956F6ZyNta0HV5aIu8ph8rtf/2/+kF//v/66rX/5ENZQZsLkBmPKtbVmxUHf+Y+nC7GxfalNmm1PTiVRrNOUrqdaseFimmZab1OWefjPRE/ov5bA8U5FtbPu9zenzaTj4uoodVBTYlabLkE3YaZDx1FK2qyrdV7WLGlpVKhpvc11lG11u19pQzC6zwRn/jA/sLE38wEoXtSTFZyzNbC+21zZNDboM2y1948kj/d7v/Lbee/RYfcblfqsbiByrkJVNdnZcb6jZwE4y14tnz6za22Vrpau51UWVSiiGUQC6nU6cy4XCrtnjfsRKq1UtKnuNq1urpChuouid3E21WWycO+hCFwAhhRUU7fW6iysUwnMKpvnefb0OspjV1G5UdTps6+FZT6Nh12QAxhaN2MVqnnuRMR/MTcxBvVUUWy1mE7POeQ/mUgBB5shGDBkn2LuTeYwipXNypAUArwoNh0P99ve/b4vun/70p7q8uChBSCCGUh1bymixxDYA7IoXrP0yv9SYDsUpcrMOqlQn2AWrcasKg40dAHAWVZ3DuAIAiSPFva6OHpy7UHozudPzl688PcHcb9Vi1XOpvi3UTxo66Xa0X84V5Wslxc4WkfvNRkk1WJdiNRtA02DBDFkF9QrrCODq0ajvoje2xKs1bhYhmw1bPAqgFDeR1U3GG4acopisNGmNStTgb0W1MiOV9caPXVUxSkqK/S5G1QKIQJYiYy1NnbUIOOA1k34C0QlHCWfzlTZxKKwha6DOPIC/Zb4vfZyCPm4VAQAO6+XBWo4Cv6Pdre4LKzggqrMDq6H/WdXBo1yjKNIC8mLjSeHQSi8K3gBWFJEBf5LIxUEUG1WAVmzFF5kV4KgsrHQo16GQrYwNe+K8atQ3+SYAHhZ5OnMtFOGsbSu9q3keY/nL5NsAJjuLz/aYZd3cBdGKto3I4AzXA8gAoMUrWl1my+qaoxCcnVyNNJ7OtdhkBn6rSc3AD6pIat5WEdumNyh+dhRNRz31H59r9AQr20Sz9UovXr3S1fW15jP2E7nH9bAmnVYjnVdiK9XyChazgMM7NXdFGNOAs1adBnQv7JPKm2uwm3tTZjQ7BjoU8b96qA3fB+DAzzQAXLE9c1CjYa0a3sdjrPydc2K/YptsooOLu+WrW8ASSDUAsah/AYCXKcAkKmCAX3IhAYHD+36le70lfhzcSQ/XHICSsNczea9SUbuQ+oxpq2+40yFTl6mQAjMqMz478xb9w6Ayf+s82wCQHB6HAjvvYqUd6qUS2P3qNbxVzH2l3x+ygA2uoPAtLR8NqDIf8Xn5e/65Ea7Rt4SkklLw5z5Jwbks9huwLcHav6FUPuzPyvFnFT79ZBdU9OHxlucRyA+85gFoLoFgK9UOJILSfjbYR5dAMPM9Np31yMQ2MiQ3xV4Z124AIQDytpndYwvKfWDNCeo05iliXSpxVY1ey6Sy7vFA9VbDgBgEEqw3E/6GfNZspSa5ozSC+15FVXLpeyPFw1Mtd1VN00KrXUXNzkh3t5D9co/FbAVBkgzIqlrtsIfN052Ws0x311ON72YGKzu9jn73937XADBj2/MFYrJ0ayBoOp6oIF9yMdV8eiPtN762arZRdZNpt1hZkZVU61rPVtqwt2KyRhHW73kdB/zFUpl50Dn3K+IDal53GKPb3VatXlvtbsdrCfsLg7Pe12eOPbFd+n7rPTo/u88ZUaqo1+v5vjFfE9WCKtNxE/tCr1690nw6d5/neZyXIGxCFGPMzZcLnzHYM+PwgzUqX+mv7MFYTwCAAdiIn4FEE8gTcjQBzkWA2Z998pnSDVEX7J8A/PaehyHAQg47ZF9b7cp6xf4ZcikuF52OamSLVgMwQt/lGuIG6mjj9trXAMRwmEklXC4gau0LtVE90redMVoEC2jm71I9eSBohRxcKD7EAgVQbB0V2jYqnsPpp5Vsa4cNHGtyAMl+W7XzIz398H2dDI8UbXK9+dnHWn3xQprOHPfBODBnkcxf+n9euK8TCYClMMA05w9Ufs0kkKMYI3ES29kHcmF4lACwe3oYoc5L3hfCUr0Ckghsyrhk/vLaFnJdAef4vADJtB8gVxDzhpx7CGvOhmcvxbj0XMy+uWRvHRbWL/W/QZVaLiHsY0ziggTEe3Pf6OPlSmqiEUSqmHiXhmL6IG3quJe6AWL/7VsXGc6FW19HG2IesQ/bzFbry+lEtcpO7SRWr90yWAqJkXMEMyGkac6VnPk5o7I34X1NjmD9wJUDR4KSRIjCcpvuNZ/lSthHMmR2nPncjRw50TlqhD5HH6/WDQTOb+bedDUSzmJhP5ZzpttsTCph/I4GA337W9/Uiy9e6vbqRqv5SvvVXl2s31G4r9aeu7wUl7bffH8gyvG9FZslYc57pHIttXr9S25eIOOU+bz2JQvLSiCt8eDelnnXBCTQHoC/OGDhGjTf7zTXXvPKXnf7QuNdoQlrcKn89RpuQBoA+OAIU1ZobAHNhZuR6D4XMsjD3gwlbH2/U79e1VFS17ARqSmyqCPfEzK0+TzMFzgLQUg9kKuo1aAY534y50AiQB/eaLXsDrXYbJxFDqGb96SPQ4JdVapaQnjuhbMKquJ0uTS9owX5BotoyOCcEdkPd7Arj3wvmY+v7+50/uhMtUak5Waju8nUDgD9JNFR0tJmOtd6kSkn39lnSWzdAwDMWGrT1yHUlXsH78lNcuKOBOJdyNdWIE016spZ53odbWtVLbNc49ncBFDWLNb9pNZQu9X1GJ8tV7rDJa3ZMFDNHP/k/IH3etlkpvX1nYnr2O9XCpTyh+gIyHd7/dcf397jFfcl1vsWuG+B+xb4mlrgfkL9mhry/mXuW+C+Be5b4NAC/+g//B7nL4OvR6ORkmbDQArsfOxGQ84QIMfWhwg2uFbursPmPlgPB4CR4juHKg6rKOFQnrXbTRcXyUjEapRC83A08oEAu+Lr62sfKvmZQ2vSoOCN8iiAN7wWWcGogCmooxLGTo3D5WAwVLpODZbAugcMBjjjeru9lh4+OlevR2GHIn2qbrdnC2cf6Nj0J1hG7zWbTJUu57ZBds5iM/E1WB1FlbJa8bVSoOLfKPJRxOHwvV4B9G58Tdj5Yh9HUdpF10qhRlJzG3CIX61Tg84cNKiKksNrm7cosrL5xYuXBiS5HxSSADa4fu4Jh9/FfOpCMgqFxWxuBRYHUICifrfnIrxVAHGsxWxh9S1ADsAIwC9Ma6ysJ7OZlci9wUDz5VKvLy59fyg2vP/Be9qh+q1FenT20NZalTLjj5oFhzrA3+cvPle/3zaAhh3Zw4dn6rbbmt6NdXt5bWXkdpOr20j0YDDSSaOh1c2NZliijqdm0HbjRB2KFhzYlwstpmtn+SYtKWk31GglqicNVcnmoWBnkWBmZR2vX8ml1S1kBbJJK1rXKrpY7LSg+Hja0bf+1jf17V//dT199FRJpa6P/tlf6uLZS91dXNlekHanqI4iYUWGEeQEinOq2krQAAJFQq4P62HUMcO+Ts7PVW/Gfj6KDbKcKdSROdvpDvXBN7+rh08/0Oj8iRqjh6omHY2v7nT9+XMlLtKi6KNYmerhe++q0eurgjV0PbYCEzvZ6/GNgdrz999R5+zYBf/NZh8yj2o7KVvq//sf/3td/vmfaHf90tnNoB0QNQDzsWPbZBSLAkDgjECKMxQyKMBspZTvKTABXmP7paoP5xS4UDeedFo6byaK81QVVMd7QNXAcqaoGcDBMJOASadraZeFLLcERU+9pdW+qsUOO+CqJoB/2UbX2UZTDs/NhtUVECAAaQ0Al5a9wSKUgtfWYC62lRQY9lnmIsNxr6sP33mq3//d39UHT9/RCNvlPNVHP/1IdxOA9pVVieRCNaLYxcXLV69sm0bWtfYUqylEbbTerEzwwFqt0e2od3ykwcmpJsulruYzXaMq7iVmkAOcLaYLW/tSdMo3XF+hW78W2gAAIABJREFULXZ3pdKUYgQqUcCN3SYzWtOpVzRoRRq2Whp12hr1uhr02mo1Y+35jFZZVmyzHkf8bq/1EoAaiBWSSK75bGygE8APhQ6F40F/qJOTMx2NTvSrX33mvMWs2OvhB++5wAbgwf3A/eDnP/2ZPv7lLz1nBHVvUPNRjD7YDvKaFPdsI0yxi8KYAamQlRXtgyX7gVxSqYTUZfoXwCIKRduoU7TELaHAOl3akzk56LkAvTEDfxUUgii2sE5Mpca+opNuV49PjrS8vdFuMVVjn2uExSAqMhTNBWqe2MV0q6+q4bOhcAmZ8td68vjUxU8A4Ls71p2g3KUoVrXNfcWFyZubjSx0osjt4rhUi1Hk1622YA5wsZWxHcXBph9V8XKtXbbX2fHABcXFcuF1kQIa6xhtOOwPbMkPiEF/YN3jepmjAdkpDh+sdg062aY1WLTjqHEAgMmVh/DEa3KfsKc39FaOu4Oi6JAv+baEXVqNBhwQxSNElr2ySgEHQfu4poj5td30moZSCaBUm0xrMsxnGyRhQd1SBloG5S0Kb1TzDY+rYp2r2AS1+EHZ6wzisjDtuYf5uaDYH6xEfUUH4OugpDlkoAI6uGiHSmvnwnm8p8AXFFwQclyOTiLvMbwGVmouIs7JHbSFIWQWMsUhCgHSBhtjCsIUfIu4quSor86DU5M6UAriiDBZzHV9e2vCFM4h3Kf2vqLRrqqjfU0dwO3g52lb0STdqorV8h7b6TCXslew9WD4lAFSMPkqKIF9LwxEBMvnMs22zLf96r4UUAkL1+De4BxCZ3CTx4cyDcJCAIZpY3InUV0GEAAQKvIcgiqeORTgIFjO8pyqsn3kMesieDn/MA8fsnodSWxUMoBKvAlfwb3ybUGqgz93yTELeXyqqE9GOypT+rJJbKEwS9+mj/EC2PiTV4xaj7XQ9qjkprqQHogBHhNlZ6bobevGUtF2aNpDnuqB8OA5zH0rMCrYvwF8o+IM4t4AyFphSZGfz9gIalsrf4Ozd8g+tj35l6DF31Dplop9D8G34HsYw3avYF3Z5m+zj4OV65dxx2/Vvwe1rl/DUEIADliri30Zf8B1ovqtGQDO44bGm7Wmaa4lcwldkpzOBiqousHfaLtXvN2ruS0MrmEHGpfAE3ENybCjwfmR+o9O1ey1vE9NF3MNOk0lkF+KnapF7sgCaBco/lA5Jv2+6u2uNpW69vWWJqtck2WqqAFxlM+IPXhds+ncIEC3U1eruXe2+y37n4uxljNIlsw5LdsZ/50f/F07iTB/049xE0hXG23mK82JEWFdnk80vbtSUWxC5iVRD+uNVuOp9gwCsoKXaWkzHKIIqo2GFnmmJcQcXDsyXCCkpF4xccUW5QbTdo7XwBHHmb6OVSCWZuV9Tn/QD1nfVv/uTGrle8YSTh+PHz323v/NxYXPQUdHJxoOR16fPv74Vz6TMCZPz87KeTtM3Jyb2Odhn88YhECIChh3IvoKezjUzJCrANm8H2WtlNTrD4JDEMDMZq3VEkIsETQ1g9RrcsNRAjZrwcKWOdOEh8M6HSzD6VecPw57bNR4ASxGoYpdc8Uq222V329VcD6CjLfdqauqWgaAC1WcMxzIU8xRPI8FChVyVI1Cv6zVrQLOs73mWaZ5ZausLtWTOKiI2asSr4F7SVxT4+xIx9/5hk4fPVCjqGj15kZf/Ognqt1M1My37pvTbeY5yfeVcbtF/Vs3qbQCAXC79/zMGpI0OI+xn6kpwrlqu7XTDRnP7IWDzXI5mCG1VZgjC63yrcHgkA/OvHewtAckroZs9jKOgH9jrmHyYn2HhINFrUkkPkPtQy4r+w9AWU90B6JOUOse4ie8wJcKYfqECTwGItkTBycP+u8hLsJEL4BHr9coc3HUqgfnKGIsGnXbBlcrZKRunQcOyLsje3sx1WY+13adqhVL/VZDfZyNcPKyw9fW6lTO5rhVca5kbWSvSjQQZ9kUy2j2ZJyfKhVnCENEXS0zXV/OPJfjLgEA3GkS61TYArh3lHiMJu222m0AxUjj19cGi1E0L9OVz0H0PyKGOq2655aT0ZG+9xvf1WdfPNcFdvJ3M2mzVRMyIWptkyODFzfxKYxz2wLTL+10cshEDm3pzObDGnFwgyjXVrtxHB5ey4MrjtdHZsiDStrMqZB3TWY3bjgLXL0gexCHUpOWUUXLKuBvoWVJ6OJchoMPHcJ7wpK8ZwX3wf2izCjGOYw2zrJUVWJ6OIfluTo16QjFfDtWj7m33TI5YZ5nJjgTGZXEic8UkNcCmXCnpN4IZw9bguM+sLPiFaczvkKeCWfJ1H0wU1WzbaFxvlO9xfm/4nlotZirgmtUXFenmahRr/o8xtnGexzmBXKfyRVeF3r3G2eKG5HB1jdvJuomVQ04X1dizW/Da6FiZq+/mmWe9yHOsjYTv0J+PeOKedwkQmoy3vMeFMC2JjIAjBNRGtdU63WVY1We5wZ4p/OVVqvce3lOl3Edck+w/qceUGnUTQ4aHY307qPH6kJ4xGnm5k6R58JMFVvRM3bDeKSP/dEv7hXA9xXW+xa4b4H7Fvi6WuAeAP66WvL+de5b4L4F7lugbIE/+Pe/Y0o5h8XBcKDRcGAFLYccAF+snDdrwM3M6lYKJIArWFtyuOTnYFm598HQyqxqTTfjO/UHAx2fHNtaerVcGKTl0NTv932A4hBDgYSCC4cRZ2C2WuGQVsWCqu6COgpjAGcK4f7ZdtDk2rZdMMrT3EDw3fjOtqkAwChTz84pxgzMvnccTNwwIx7bZXKG63HTRbdsQ9FpqW0WbJDNuiYnjXzKfle9Qe9tZpMVRM7sRZ1cOM+YghcKZwAnDp0cXCkUof5drqZqthr+e7JYmwkKZA7NFGsAqgcuhnGo/+TTT90eHPx5b7KRUNdycF8s55rNpi60YHGKiowCA0XezWpjBTBFcg7Q5HfNDQDDqN8ZPKe41On21O0PtAGIp1CcJM7sffbFcxejAJz/wT/4+7q9vtbNxZUaVdR2hRaTmZaoduPYn2k+v9PzF8/U6WIFHhkIfnh24nzTuzeXmlxcq1Wt67g71HGvr0HS1B4b7tsbzclEnc6VVCM1US9icbeGgU7Oc2E2LUV2ilWoeiNy6ugPBhQjF3zmy7mKbaG6YmXTXBuUvCq0jquaU+TqxOo9PtHf+p3f0gdP3yWGTrefv9TH/+LHvrYZeXGLTJUGeWOoHMJBvhMntiJDHTBJN9qgiLYFY8WFoihpqXd0pAePH6vd6ylBEQN4miRWdh+fP9TxwyfqPHxHzd5IUa2pItvrbrbSDcD39Y3Oe21bK6rI7W86Oj9TEdWD/axqzgu9uxtrsV7q/Mkjnb7/vlrHx8ooSOWFbdQa1Z3R1r/67/5YN3/xZ0rWYw17iXY5ebALA1Krzcb9i4IaRSVwI4PAqoQMuF2hzRbVQsVtXG+i+Khptly4GAqTvoPVGgW/PFVtz0GeW7T1eAdY8M8Hy9CDTK2g2M4jUl6LNdtXdLfd6Xa71bjYawwbHmCdQmy75YIn47rT7ngsAnJZjXWQSqE92aJYCMpLmOWdOFavEet8ONKvf/ANPTk706jfd9Htk2ef2nKSMUqRCvU6ysZ8vdHN5aVVDwGAp79h0zjTdD43EQK7w5NHD3X+9IkGJ8e6AFCcjHWXr7QftlXtNF0UnI5nurm+U4riKNt73K/Jo97ugtKUPGB0QQBh2c7q3wejrt59cKL3Hz+y4t1gti2Lw3wCHIQKmnmCG+ZsTs+ruQtYzGko7jcofeo1552TH95udwwAn5890M9+9ktdXF07o+vdb3+opNsOhebx2ED4xes3VkvwPXMe8wVj2qAkfR3wt3xgXerUTSvASjkKAImRqDKczLanXwLA5O2iSgMAxu5bEFew4OR3DOcOmYwgrIA5EBJ2Ws2XVm8l20hJUdVRu6Pz0UD71Vy75cxqr2ZVajmLFpVQ7iJguwncRPFtp0ePH7tNZvOpXr54qUG/bWCQou58FuyJ6QP0aYpKSZmFNr6bqtNpeO5dk3kMIMTlNbBFjTVfBvu8ao1CKu4UDa1ZO2YLZ8oO+20Xf7gngGcofxtJw3Py+dmp5rOZri4vSss9VN6oPEDOAthvKKAM+DP4S7Ya/YH7YSJERc2k7uujsGTLUo+PYPPMOIkBcp2PHVRohyJnsCcN1nRWqyHvrFe1b9S0Teqi0lttY2XfUL0Rq0qxPNuqIAv84lZa5IoAkChCAppiBWrJSV2b6t6qqDqJd+ud9ussZH+WdscQIpxBDBZmm9WgvAyetweVbPljmY9odWU57gERUOm6B6Lwsv12UO/yOwOejcjZnhB2eM3JbKFlmntui5IvAeBswzpB1ivZi6G/2Nqv31bjeKgMklfSNHg726x1N595TaSNUUC1i6p6u4p62V71nPEdlKsADgnKqAwVYaENRepSKl0mIAfwt/zfodYfFEkAwCXQ+RX759A0nlX9W7oKpB+DrfzW9yAyyWKZ7zXn32hSANckUofIDe47ak/GYEkc4KtBXoMHYZ0pqhDhDqBuqYp9m5EZ1GkuitsCMxS2gfhRE2XbfflAUVxeWyloK7uIAXeARywbcftoVqpq1+omQNV3hfcKWEVDkmE+BhwBCKaAy8PNdrBLLm2mg6tqqZIOEuRS3RZ05UH3HvpJkKOHz0DR3FbQtp8OAIqz5Xl69KXi+aBGZ52xdXKpTHcm48Gy+eCA81YR/yUIDlkGdR8XjgLYOb6hDv2lc84BPC5/d8gmZ88cgAPAIYhaO6v1be1cAsBptaalqt6bzPKdVswRESAa5IqaGrUoAL4QqpiPiooaACmou3CNYF/fjBT3O+qejdR/eGKFE5ecE+lApiJxHNi/MheR05ljUZx5PwzhAkBiAqjZ6irbUywnSqKtfAt4zXhsapPuDUBQsK9kE129eqHLFxea3MwUR031ukOrCWGWvP/tX/NYtmKa+wPgBhCIm83dna1Et+nKjh0wqSBvmaK322k9mSkjimGdK9+Q8xoAH9v+12taZTurXSsRxIagpOTzOdvWLgXhJjBH4ewDqYU1kPMF4wWrWbKSWYN3OMCwLzc5NChsAYfPzs8dofLy5StNZwvbOHc6Pe/pX7565T0YZ5rT81O7RFh9vt2+JTKyzjNmOcswZ/MmEPCY/yECYZmKI4pVoY4JqKvVavu1svVae0DMNTbPCJ9RebNP3JW59gGINXECcwicOUoFq9XAdmqKTK4kf9kkXsYG9uWVKNjNVvbKhZo9N+BUV6EmIHSlZgAYtT9j2VmfAKFY3APCmJwF8aOuZtRQow5ZtebzF6rECXvVys59MgZ+8RLFIlBTgUX5gxOdfecDW4NvZwstXl3q5pefqrPO1KtU1KxHmm5TE4qYW2MU75WqeknTGcDr2dzzC8pC/p39o4m5qLyx3uU+c25g/1aSJIPNM2tmAMrh9GF/65x1G7SUNq90MjNkyoxYOyvw+BJIhFQBIAUYjSIVlShqbcfyQHBiD1oqTg/Tgyl37KkAsgApAwun/Dk4TjF3MYeZ8AUJgHuFLQgd4DD3lQ4gwX2BuaHuM2iz2VADdWalMAmOvdBus1a+mitfrZyvivV7ux5cavgbADa7N2CVQrvk20C+LQDVQ/yN3bAYX6h4IWTFdTty0H8Xy0xvXk/KvU5wm+l1Glpj2ay94lbNfYZz1XB0oqSe6Iuff+ozIdnEy3xjEkKlXvEer9hlns8G7Y4ePXqkVzdXunNsw0b1LX2AfYkDCt4SsQzO7YPrBGM45PMGZ45AfAxxG4f1JBDYwk+lmDs4Y0AUAMQu18ag/g738rCesB6zmycOBdLuarvTcsceOOQAQ26AHJnVqloXO61ZS72dDhbbgRBWvvehf9h1JfQ1xir7tQAAB4v+AnecitSPaxo1IwPAqG7Za7Pvvp1MPB/h2oKiGwIntRpA4HarXa5Poe+5xlLHVaej4+NjpdvMLmhpnrlGhMvK3Xytm9lalSgO7hq0L6Qu7id25AlkA+zCObNAXEmDS1TJLmO/+uDBqffL1EQ+/eyFs4zZI1TWe21X20DaiCON+k3v+1txrHZSt9KYnh+A5qa/DwBwcD4J+132yCEmBoJGqr3PILV22+2+2DIHrR3HtEk59+CCQn8p5wZiiRjTJlfV1e21dYLlfq+nfqOpBmez+UKV9Ur1Xe59gt/TFtB7/eHPL+/xivsK630L3LfAfQt8TS1wP6F+TQ15/zL3LXDfAvctcGiBP/gPfqMIB0hsshLnFzZhZQMI97taLudazGa2ND4AwAC2KFDJB6YgwdGTA1NQ8gb7sM+ePVO71zXzfTjsB0a9s2vIK6wpzcj5paBR03QyscIV5Qz2yEHdFQ64fKUg7lxDH9YC0IxSkAMNICdFFEDg8Xhi1inHKQ6L7U7T9qedbsfviyKM/FuUt1iDAsSivMg3qe1VyYeM6uTl8Rk4NCfq9No6OjmyjTMHaor9sK7JWuK5sP8B7VyX3BXO1oQl3et2dHJ6pE06L9szthp3uw2FewoN1Wpd/eFIvd7AB7tPP/s8KKK3ufrDni24uR7sdperuYEtq/+wuSJ7sgSJrKLD5rIauU3azbav6ZDLSK4whR7yjwEuASyjOHbRh0LD58++MAhPrti/+YMf6NXzl/rsV59oSTYzjN/xRLPp1JlMjx6dGwS8vr5wQe5o1NPJsK9+K9Hs+kaLq1vtF2sdNbt67/yJRu2OalhzL8daTsfazGbKlxtkRLZsq2BRR34keChKFTytoprzhijKtwctFRQqbAVJsTvSErCe7J59pGKNXV5uO+Fi2FLtuKddt6HGqKsPPviGHg+Otb681Wd//ZFuf/VCKYBTutUM7K1ZUYEFJOpSikfVhqIisNnH+dqHRljcu0pNq+1eUbOt3tGJHj59V4PjE3UHQ/WGI509fqqjs3MNT87VOz6Vmh0QCucLbW4mevXmylaAtW2mQbTXfrPQfr+x/SRKlR3qtkrkIgv9ebFYuyD6+N2nOnryjpLjExWAFDvyf3fOSKrucv3wv/nHuv7zP1Urn+nhwyPn384XU2fPGQSF+Q5BoyzqAY4A46aAwAWZp6jIsEysvi0CgsG8+9576rUSFcuF9rc3imA5l8Uk5orliuzuzIoK7luxI+MtWPKi28qLqtbbQitVNd4XutnudJVtNa0WWpM/XCrl2p2OC2IUHQa9fplhWiocAXytIqPwtQ22uxSzqhX1ksR5nICC54Ohjvs9DbtdZ3BPl3MrNdkwooZuYMeIrfF8ocndrdqNBPjDWeGA5fQlFPLz1UqVuKbTx4/8aPW6uhqPNU3XSiNp12u6MEnhEPvn8XiqDBvVfKf1cqPZdKEt1vUoHW37R2EUZZvUTyK9/+hM33r/HX3ng/etXqGQwZgCcKXlmPPILKYgQgGafmAFdJ66qAEoAr6EMwOfkwIPjgE8t98b6vzsoT755FMX55u9jr71W7/h8XI3Hus1hWgUU5BC1mQo0zZZyM5CdW6r7dyZuaiOsNGkGE/R+KCic15YUTGgDfkCZNQAMaCFgi0duYUbACIKwdw31KyISouds87iTstEA2zWGdNYe0OeWYwXahYNNVVTpx6r32yoSaF/n6uSrrVbrXREthtrzIa5LrP9Jd0I0PPoeKTBsOc2umH+zHCKoAiVaD5fazXfGJhnjoIA0EliReSyLWYaDXsuxgMgYjPI54ZoAuEERak/I9b5NdbExI4PBoB35OTVDRJwf7J0Z6UN5BxsnHGCmNyNdfnmQgnAC69DYRbwF3DUP4eit0FOA8BYHQLi8rko7GL3TSEtZOtCuDmoOllj4A8A/GEJTjGTMc86yZrJ+uUicSldoU/Sv/fkdjcj7Zt1f08Om4vN5MDRtvO1NlcTxdlezYLcPiIUtlZHk39e6zS1ruwNDjgTdbnVbpX7MwGwAlIzN7uYT3GuztwWAOBDFiwFVGemOvc3KLQODzuhlzbQ/jtb8AbFuiEQfkcWOzbezsANQPFslWrNWkKRFPUwc7fX25AR6cw7C1B3QfmJ+rnf1hZQqNPRPoo0WS01Xi+1yqAtSG3AnKiuzk5qoXJeLFVl7ZfUrVbUMkrA/Fo4F48+D/ARDqtl1vFbIDMogA8AcLD8fWs4+hYgPOzL+DdUQZB+0jyAlaivqxR1tdci3Wm6Dveh1qiq2Wk4IxSVIveLvsBX3//yWlyQzQFAqeVHJvwcFGgGR22NHLJ7DUpAMDN5iHbH1pIHfZRr2ind7v0I4EdQ/4G21+OKYmLcqbenjGOW2qq6lZp67F9UFaVbfgdAE1TABwAYZ4KQ33cAgBn3rMthkxX2gQdJbaknf6tEdsawN45BGX0AgQFSbIENYGIQLBCiaD9wFoO+fD3Ykv8NZXoYq+H9v1T98tqleFj7MjDZ4DvKyYNS8Ct5zG8V/wfQ/yCfNiBBX65ZvUp7pwDAZNpDOKQwX61ppYrG2V4LHEtY140IhhzjOoSqKm1b8aOjqkG6BMcE7DrZ0zLem3XVey21jgfqnR8ZAAbo2a8WdtcAJGu224oBX1YLO2RAGUCtVexxh9hovULVmqhSg3xBdm9L8xVxGXXVk54qUUtN8sG3Gy2uvtDty5caX147W7vfGarTHhhUW2aZ2kcDE/0Y8wYrUW5a1ba1KjlBuVxsTc6EvmYsH0UuAOgK8CpzXjeu1Y0YAACXGEBp2rES2q/Yq9ECnI484IK7QgCCQ6oN5Jpg0Q+5jXNMHLOXJpZi5ygX9iDM9cyt2O0zv3Ku6Pb7jlEB/E2znWaLlYH8RrPpSBdmASyHsZher4Pdc8iiDUQE3pO2hDRKZ7L9bEnu4ZzB3sjkCxNqat7b8PdEwKznS8dMcL1BxQhREteP8JlZy9gv27kB0Ju+BTGBrgx4aQv4ABICQrOGpOyVcDSpRMpRgIo+GFwEAN+TWkXdqKZ+NbIl/sFm3Ja6tugHDAt23uwNULy2UHyTTVure027nU11u17ZHpdBR2aoV0jaFoJep6XO+bFOv/FUy8Vcm+ux0otrZRc3Gu4Kdckcr9UCAFwNABBW1O16pGGnYxXw+PJGMffVkQ04nRR2QELZTP4neb3sfYl9YAscJueQuUybsJdhfNF/DqQSg60GsQ4EmQCu85mtnGbeMpBYgtI1yGZRAIDLLAnObeypcGmhz7+1/z2of22VXzNQ7XX5AATzPuzjTQBjPxDuF3MZe0g78jiCBLoT18neH+eHrQlBjH0A1VYLMJ72prOhnk+136y0x5M5K7y2AQI3IZaUXCTysZNuy3v+vd1LOGuGM5PjBmrsQYIVdC0OIPAdVrlZbgD49euZ51ZPx4C3vbaWOGfZVani/PGTR491fHauRr2pj374r7SczKwuzlCgV3Ym5eGkNR9PfF/bHgdN3a1XthXmuiAQQhZjraAtHMVg+2ub/L/NgObXjGWreEuE13OBl20U0mWGbJntHpB2OLsh09jrInbsAPnVikHWTSWQH9n/EtPgvqMw/2xwCMF9yfETNRUQmWs19wEIBvwtZ0z2Mg4kOFgYe8EIriKHTGHO7ZC3083GtksoZXFnalar6kEMjYlWKjxfM5bY31zeTk1MJN5qtQokfZP2t3t1O62yfUJUxCE/l77y4PzcQPkOkLkofOa4G091fT3V7RgHH6Y6cqhr3p+GNbC08Cif531IxrzNPhmCUV39XsfxVcPB0HnlP/vpz03oISqnWO0M4hdbCD0VHQ/bJi/hoANJjIx2iAst5tQkCTENrimFPSXzdIizcMXA18eeesO60ky0qVQ02+413WThvsDhI1GJqA1+3jIn8Ld15VVyqguPnXq1bmIq7kTHrbaW1zeqLJdqM7+XkScHcuY9AHxfX71vgfsWuG+Br68F7gHgr68t71/pvgXuW+C+BdwC//A/+juF2eQUj3dbtdswRQEjYh0fH2m9XGg+m2q9WmrQ73tzTebsYj63ao+CN6AjlsEUEWCnAzR+8vnnLiSNjo+sVptOUa9igVUziEqmL0Vv3mM6nVhVzPmhQ1ZNjA313sUSg77kJXKIrlb9XGypqO5xAAwFdA4uhQsuAEYhChHW71aDQU8ATbze1dWNgZvlOjU4gOUPh2nee3J3o2bS8N8DgictDrTBAhUQGEUvh+rJdOwCEp+T6+QQRZm61+25OPPs82e6eHPpgyRq2TgmBy2xDRxFp8l4piVqwb3U6vTU6/U1HB2r2+1bMfDs+RdW+5JhfHp+oixPNZncaZOuXHQyOF3H4qkTLJ+xC93utKLwBPiE3VqpVOPaeE/spTlIYtEF+Ht0fOK8MXIUybd5+ea1P9Pp8ak+fP8bev3ipT75+Fd6/fK1GfwcNgHwKaA/fnSuLrbe+VrzyY0enR7ppNdRka518dkX0mqjXpTotDvUew+eOItrNZ9ou11ZybHdbLRbpVrczZTNN87osgKozFK0dVwj1t08NzB6+qivAkA4S7XKM0WN2Hbemw3Zk/hRxloCSnVb6n/wWMP3HmqbYDMLaCkdVetavHij5z/5hfbT1IADxXTylwwAcyCnEEDWUEF2UVDvTPapQavUTO6qljspavfVP3uoR+99oNPHT3R0/lBnj57q13/7d9To9KzkJTvJkgJeJ91acfz69aXzoobtRIvL57q9fK4sW6jZbWiZbaxAa/aG6vRHqkeNoKot9uoOB+qdnql5fKpaf+AD9H6Raz9fq5Kv9cP/9o90+ed/qmY21zvvPVS2xUJ7rvV6GWwbKQJRRN5yAN5ZLZZXaBuUQ3Vn/1KkoYDvHDFywPs9fe97v6F2o67ZxRuNn32uCAWuWe9BXTKb0x8gI1CDCNZlLlIWFLBrViZhUTkj66rY6263120urevSrsxbBUDrtDruX/S94WDg8eQ8U+xwOfQ3UF4i0dpZwWf1ZrWqDvMD6pc1GYAAwk0NsW7udd2/UfMwl6xmZIlhD7nSek5W+FzdZtNgIEz4m5tr5aicyCwzUlSBt4AFAAAgAElEQVRV92ikzmigSh0AcKU9KvR+S/t2w8pa+uFkPHV+VLEnh3ev6WSm2+uJUpQ4zlykeFZVs1pTJ440bDf03uMHBn+/+80PDT5Ox3fONt+kuZ0JWq2O5xTmJ/IUIZaAp6DgxZuUdoD4gdKLQhgFmo9/+bHBSOyJR8NjXd/curh7/OBMv/X3/raubq/17Itnevn8hdYLisUB9cAOG8CNdqCgTeEEMJZrWWOnCWjxlYBW7oPvTaWmdLHWHoDv4FXo+x4UMwBuqBPpEuQvYpcNGExOJda1jV5HdTIVY/oehZZU0+lcq+laiRI1q3UXU+rF3mOlj+p/m2l+c6MHx0MreAHzr69uFUcQBELeHo4VDx+e6/h4aBLPyxfPXPxLkpam05Wm46X7Qa9Z16BFX2mpBUK12+r0eOS59eb2VqvNWpt8ZyCGQiZEB1SSQRVE3nDDRCMcKfYAX7uDdXNVy1UI5+0RPfDg1Jm/tzdj3d7cqt9pfMVDMGQrMx/QV7bO18PhtmobXwq8ztm1ChzQPxTpmfMHw5bXOSy6Aeu3OTaf9ZDFXYTfUxDGepPYAO6t1S0UTLFYjyraRRVl9aoySA2obK1alfb0CfLQlrmK6UYtANBqpAbZkFg+YnvYitUcdK0AZk7ZksM5p4Ac8lsBYMiZQ+FmpRDgAqrV0loxTBOozsoCLW3wFvzdG1AOxVoKrNgaByUP7cUaZ/UOSt5GAH9RaQCUUUilmO9+63C+YMsYwBTUv3W3IwC8C4RcEXbgqKCbTTUHA2er3i7mmqyXmm/WBkEHvZ6OcM2oRqpvUq0urlRZZWrtCg0AQvhAvC/EhwiQLgDAfyP/923U4wH0DkVm411vQeADsBms1o0xungNkFjRKg0KIxRH1QYK4H1QAKeFs46xw271mhoeH7mwTgY6FrIQ4wLJI5AEUFdmKQ4OQWFua1GrzYJqNQAdALpBZWZTBxdJ6egAEmQQ1qxGwgmBPoBCEUWwiR/su0gySILdudtmgSIn2HB3yJWn3Yh/qNVN9oiLvW2LGfeQjFAYAk6E24gdcWkTXcZQML4DDlvq5sr8xOAbHfDZkBUc5rCQtRka24CLwZFgS37IdQScqNeC7TNAsO2eS8F6yHkMCuBQmC/RW9uiU/RmSgUiDYXv0LdxZmERD/mTJsuUds9vjS1KWN59PXh4OzMS5RjKX9xHIM5w34MSs6blXrqB7AYUWn4+hMPcvpBLLnUgSNUiP/q1SAn5qOzLiVdhTmhGirpNtUZ9dU9HanXbVv4W66UBVdbPzmCoZqej8WziOZH3aCV1rZZTbZbYue58fwFN2UPX6i1d3i20zqqK2yO1eifeZy1vLvX6458on4y1W25UQ0nfHphMQ6F9tmGPVVg5D6GD/QfArkEoZ7pm6pDzTcYx+5kSAOYMAskNm9dtttd2Q5QA5gShA6RZoXoDtVxkEHi+ztUbdmyLS99mzYf4hIqXfkQ0DX3UCkviAmpVdbsdr7eA3SvA8R1KXNnxo4HaGuJNTEYptv2A6001W109e/5a0wWRK/TmMLa4vbwnRCPmFfoHexwUvwC/rPuAaI7QYc9es7lpcFqBmOPs33DO4DmQbHGXgNC1Z/98GLus597Phpx2PitrbQB/AwhsK9xyzNvS2OBhsMblnqKKZX+YV+rKqlWlOL4U7CULj49OI9IwidXH6cj2/PS7kF7Ne3KXUK9DPGRAAni2Yqz6OW81/NluJmPdzJeaEY9h1TntQdZxXc1eV8mgq87xUL3TkS5fvtLm6laVyVzJKtOgqAjfJubyKW0TolHtVMFei2gNAODbi2vPLRAGASv5e58DKxXHBQD88tgA/hjIOoBsNc8NKftliCIlCcbuE7bLLwkgdhYox/8h757XKEFT1lz2rIBXWN07RgeXK1vSYw8M6BfazK5SYdL3vwH+QkKjrexewACHtMk1bYOzAMRJ5g72zvQr9vuA7c6kZjxz/8kJzzYmBeFMkDQ51wcVMCSKnDgRlJKQK7LMABxAeoLDBetvaU1M3E1nmGi+WHoNIdMZQgnjjxUae+9mq10C42HvhL3uAQC+vCQTnI8RCGK9bluLJQAw9vFV9U9Gevrhhzp5+MhZ4f/y//lzjS9vfUYVQBwAcByp3Up0c3FjUkuDyJ91bhtldl40PXsWMn3sruI2KyfuQA966x7BPcI0xVbZJQjsef6wHvs8WkZ0hCfauhoAeJ8F5TxzNe4haVTR2rm4ey0BKHEmYM101AL3GHJkGb+zxXa9GjKlIXB7HQ057jnkF9ctyrzmg5/FwbacuQaHLxTAcWySKHMi9zEqduo26urGdbXYb2VrK1LZC+HEc3OXKoo5/1e0WuJwFiKw6D+ose1AxL3hPZwkhK1xTSfHR96DQaZPkoaOj4a6vrrR9Zs7Te84YwYnBNu4Nxs+a6bMc9tc2Z5zVcirZibAqYZbgjPP8ehIcS3W2cmpWklTP/7rHyldrLTf7FTNCw1aSXDcYB1oRBr0uo5GWi+Xdl0asH4RweT7GPLtAwDM54I0E5yTgqNY5HvJ/rGCnbSkGa5oRLkIS+ua8l1FaRoIbXYF4LzLea/OOYZ9Z6H1MtdJv6P3Hp3oycmxFhdXqi7XGiB48DoP6TG48/xXv7y3gL4vr963wH0L3LfA19UC9wDw19WS969z3wL3LXDfAmUL/Bf/6N8tKBwDrPKgWEjVimLHANATYIAMmM3KGa8AJ2TOppu1D6Hk0fY6XavXTk5OfADlyc9evnS+1OnZic7OzvSLX/xcebqxqpZDBmz4Q6HFBTOz3XMz3rGOChmembOJKYS4kNBs+bBiu+UsV4PCQoKehGyprYsi/D15YoCmVk11AGoBDTPNZgtdXY81X2x0fn7uQpSz7TjY56kPmKOjoc4fnGl4NPBBabVZWgkBMI5d7PMXzw3OBfCbwk1dJ8enzuAFAOZgBgB8e3Oj1XLuXD4AYNiuZ2fnBgNvbycGS87PH7pATVby+YNHurm907MvPtfd+NZqsvfefxduuUFnVAhmdJM/tttarQ3IQOnFKmgUOeuQzbzfFso2mQtFWMthz+3KhCU1VYPyAD6ww88enFsFycHsjCzR3sCK7OcvXlqRjD0ejHQONnyek9FAD46GOuq2tJvPlADObbcqVkvtlyvbPPaTlpq1ho56Q580l9OJ4nrh3Kkc4O31pS6+uFOMkgq7znWqPA1gNcV98nbXOxS3TY0enGq+XmuZZ8pARlGMYkNOBt6CzNtgNTx6/6m++2/9npKTnnbVnW4u3+hH//yHiqdL1f9/9t4s1rY0se/672mtvdcezz7jPXeo8fZgu7vdg9uOUSeKDQGDk0gkURAEFAkpTwjlCSWA8uAkQPBDJFCCcJAYIhQhEXgIiohf6Ag7WHZPVV1j13TrDmc+e57W2hP6/b+1qzvv9XiqdfpW3XvPPnuv9a1v+I+ThYnp1XylQglwSxoD5FSCmhuQvE0Z6GJlhyEO4BV/VovtYr2ZphqtpMbJAz344s/r8S9+U6/+/Ff04PEXtX//keJqYgU6OEMJ0ILMTro0e0M9++iJY2vpLWrVIn3w7g/15KP3RFDuS68/VNzAVXyg9smpGqcPVdjgxplrPZ0ZEC01Wyo229omRCTbTqnldV/9t36o7//D39H43R+qVcgUJ5Eq1VJ+0C7otndj4BJXBm6UGZF3KyLH1pqmK23pmcWJDxJgd8HaJCO92V/+0hfcuXTz/JluPn1iQBYnLe5eSLHJZKH5fKUNfbBEABOdVShpQVfbdqvRaqXbxUL9dCs8MKk7R0PUNmA2gBeACp1UEMA8/0m1agIXVw3PK+Y0SAsckPRxHnQ7SuLIUXVL+rjncxVwsW62Otnv6nCv6/mJDm1cEJCc/ZsbZbOZXTKhx3qtmh2va0coQqKF6EkzcO7Ci5Kao9MAafh9xhxRYMlh24p/QK3pbK5FSmx1y26fFy/O9PTJM01GU4P9APG4ku/t7+u429FiPNBePdHjVx7pV7/9La0WM12cnenZ8zO7++qNlglg5hLIZUQiiDZ4fofDvuchXKUQnUktthIfkc7Tp0/toMU1jNsPZxBA9N7Rgb767a/rybNP9ZP339OnnzwxcBeXIsV08RHBDRiNeMXu0wCMp9lKsxTwhrjZQJ74MYlLjvGvxTUNbwd2tu9cSswsuOqIloUIwjmDY82kBUglxFOR2PGtO7WqOQkMedcbDTQaz5XOV6psK+5vI967GUeqFjaOtcPdsBgMTdrut1vuVj4/OzehipuF2NvpdKTD/T29/PIjvfrKS3rzzR/YXc2Fw/HYu5mYrKxHJR3u1dVt0MOcGCwGDGVepzvegClpBDhbotgkP/13my2ihEjj8cKkGnM20XG7qgTm19ks9Jy1W4nunx5aIEUKAyKdw/2O0vnMaxyg1nKxNBgK6MifmztyukEA6udpCLONogCYAv7zT1SpBLIu7zhl/SOZApEAvdfuvMOVFccWa9nlQTk3Lku6ztO55ggecEIC8Ma4dSqhg34y8fxYTLeq0l3v7tCSI/ohCXA40cm+d9i1CxXXPFHoy0mmImSiQdg8djFP6zB2avLhp4Tczm3mMQfxAjC3Cc4g1gquCQQ2kx3rNyBjiEENnbR2myAOqTOnZRotZsKnjROHbjy+phDWuFlN6hRcZcG1cRcg3euA6J6siyoliQr1ulZRWdMNrtqZ15uMnsQ40pcfP9bx3p4Ki1RP3nxLleFM7bXULZaU4NxJN47vX0VF98l/1kFreDV3AZsUyI+wuZMUsiU4pgOpwz1ypyN2FMeOB0dcttxouggkIK5GIiMRWGwg/csV3YwzP2fFuKhqvWIBh0ke9wiSkhJ7n4BAz2IxiHleg7QCXEc56cuQ4rqy3vMZuOY4Z6wZ4ZMQwW4wO0QUb5xaEeKh6Uwmkhjgm/tUb9ftmmGOQJRHJDBiBsZITF9nqeBYd8Q7dTr9IISprqBXdCsTPDXGn4oml8qA2UvENcFOG7oyg0vYpK/Z9J/+e6hTzGNv3Umas+38OyAxxA6PBdsJPjdjLScR7Grjr+exz4DHTmbdUc75z/Pr/MwX/83zS2ILz4Ht+TvyFyIlPIbhtfi7trIWQ78opDpCi+1WM8jNZeb9DxGikERcb9bWKZH2G2nuGG9zCO42jRlHCAHWuPYRbhTUKBfVKpfVSRIlEJSVkqI4UoUoWCKgD/a0d3yoOI5QoSgbDYNTEoIhSdTc29NVr6fxbOLnrtNOHPcBATzp36jVaLimhYtbqtTUH9ObWFAxaurew9e0zpa6fPKR3v2D7yrZrtUoVpSUYpULFTt0IWbXpbKmpCdwQeiIrsbaLlM1EDjSRzkemdyokH4BmbFZKVulntMg7JwGNF9pMSeWNhDAdvk7ZZ/0gYpFXYi7uIaIByEqIJsZQ5w1fPaZZyasHQ2roqtQdukOhUJI4Vjzc3NnWYhiLqmaRI54JvaZNBi+rm56GgwnmqeZ1xJ3oNPZna1Ub4RkIcbAaDTzOk56xX73wPt2zj3sganIOTo60ccffaJ33nnHzr2Dw0OTtDxPToFIcT5nTs/x3Jl3hUJa4sRz7DNkI0xXnkwQXL8hQt9fTi0KzkgLZlbrIGZh+7otKcUR7O54YqrZJ2/VbTR02t1zvPhmOpXmC/kU4r0CY5W//5k8w581ou6lWrMLkfmZehIcogOSk3ZpypWyas267r/6irrHh2q0myYt3/vhjzSDzJ2maqy2Sog096mnoMFioahWdtexK0K0ceQy0fNFyEmqehz/X/Z6CyEV9jgrk77+nCuHOISoZebhAn3UEEFLV8EQv27yHKKW5w42z4n4BRWISc/7f51uYUf57sIiaGGuK/o9EAHNF+MGUh5GdGGyDJcu6Rjss+JQaxDHnh8CMRy+iFd2dznuRAsEgvuXOZb1HgKKYUDyCWdE1kleEzEQaxkuXqqQmJRIWCBxgfWWOPUVPdSLuefm0jLMzxCJFnVxBmEuR9e6zLSYhs7UBKcpZLWTEooWMfDshPcrlaOqk7Z6g7Gm0zDfMgfVahULCe0MXa/c71vfa+jrf+xXdHB6qt//vT/Q5UfPtZzSOcvZDgHhKggFKtSALJXgwOfMT5frgthxPndBdQQL842WWGqDJvWnMRu7VgD2PaERIOiC2G/kqQ+8fhUSNa5aNGdMIoVcx2nLjUYoF8Sza2Kcy0XNilsNtysNNyt3/U7YG1poG9YgupPZvnFNiBZ31/tnyRsINRRcxFSJUPPCz2L/RVJLXtvAXgDxAuOE78cZvV4iAMy0ZW+0XinB/UtccZUO7CDI4PrOuWcZZ7VQ6RJ6rneR5mFP5bHv6HH2JEGcx3wLFkT9F9eFFLf7D060mMw1vBqof9E37uLKCSexFDRbpsrYX1q4tNECd72rTMJ8U6EWIqpYDLLX2tP90weq1xL94Ps/CEJwEhEY35uNHj14aOMA5yTc+7xz1qdmkihbzL14x4grcHLz7POcMdcxntm7OA0nnPcQYHCdWA/mhYKG6436aWZRN/cqMwEc+okdblQoaLbKVKxXVKQyBQEMtVlFRNw1vXzv2PuU8iJTaYZg6adx48wNv/XOXQT0HcB6dwXursDdFfi8rsAdAfx5Xcm717m7AndX4O4K5Ffgv/mtv7y1enGDKySgVL3ereNS3QdMXNF65c5IgIYdUYvaEdU8jh+ioHGIdbtdH0YXWabLm1t3fEIKHx8f6fr6ysQpoO54PHSUHJt2vjfgeAGE4FA3mUytpnRMpGOW0fkW1KjXrUR1bzCK0TWO4WbutswM5gCmEht2eXVp5SqENCp7XtduvRGEbuqervkc1zOH3FjNBkr82J3BDx7eNxGM+3c2n+j69tqgHe7Kq+srO5wAlQE1AFFw/ya14AjGWTAZTexqdsRrOlW1Gml/f18PHjyyihoV7WAwVtOxtxW/v6CgLvj1b/u3Wm/XevDwVGU6gwCgiFFdzN3Hw8GPw5FdDO55JMlrqd7NQL3bEEENOBcTvVa1Xj53ruCaK7vLbTQeaTab6vDo0IdknNdHB4cmsnH7AuoaFymX3EnL/VtlAZw7ajd13GpqPRyoMJuqCBk3n6vNGGi01E7qdtQm1cSRp+l8qmqloCXuqtu+bs+vNOktVIOgJ64z5YBFhF0A9yEriVzGndU56mpuVTX+D1xQZQMz9HOOpzgqErXv3dcrX/+qvvqn/riKlY2uL17ogzff0B/9P99VoZeqmkEmAXyFyEzU2TOSj+MQ+0g8KCDpGmcU5BaH1Wai/mLtuKhVHKn76DWdPP6yTr/8FT388ld075XX1Tq+pwjnL+r8BQD11t3Tmq806w00vLzW7dmFqsSIxqF/dDi40WIx0qawVKVGx3Gs1umpWvfuq1JvGimAFNmuAxBQwLmH0x3iErRgvtLy8lq9N76v7/2j/0GLj99RF0yRKDxA3qisOC5rNBzY2UhkMIDSJF1otkTdjHNsqU0R0jYo0HGV84xzkO5223r50X0Dr8OrSy1ueu6z5bBPt954unSENqppYq5XOEW2Rbt+Ub+PN2uN1ksNV0s7lgBwcB7S4WW0KDAOKm5QbnOAJz4MV2viCPJ2h+c1Zjaw85X3xHO8T5d3HBmomg4GmhK1PpnaOXZ6cKROo+GXJwYeoszCg/FIW3rHcUVa0U93VIgOdhwZYpE1h37GFQB01SBggYi8SiU4dxh3hbXiZs3xxXxswF2iHiFtSSEYTyZ68exMw/7QBEunXtdBux2I6XZLt5fnKm1XOjnc1ze+9hWzAcP+QOeX17q6GapWbymOk9CxRidYhoMyOEMRn6xy91EcV+xyRagCwPHi+XMDwqGDPXQaAhS2ux09/vkv6vn5cz355BOdn52ZZKtVYlWJ198U7LSiy43vAfhxhDMAKf2zEEzFAKxhUK3ERdWb9OoSwTfOSVCcK4HjCG7V0Atq0g1wEmEKMe04uMs427Ymgh0DXa+pQMTynPhthEdrFbehU5a40iQqq7JeKQb4R4A0mnieaDcS37/peGxhEmA68yC5fNW4rOOjfX3pS4/1k/feMaELOHXv/kM9//RMt1c993Gf7FedWNBt1tVpJB4TpFxA2Lor1eAuDg2eoakWCwQ3EI+Ie0L1AJ9vQcwok8fOabMIwGKzUdXBQTc8f3PC1qVOq+H1k7kQxwmCENY2fzfgL0PdcdsBNCT2F0COWFf+4Zry9xEFca8gBQET9/fbfm7miGp6PYufTExYTNG2S470hmWW2blMVCQuDe4v9xZiP65FoRsOYcV86Wtk0ByyjkhJiD4TpjwvkVqdtkmFMVUKg4nFLgDF9urymT6Lyg3Anwm6HQmcE3G4WFiHDNLlfYL0UfPMAvLx7ztXG2Qm873TOOweDoBlXK8ZMB2lqZ03iEvcZww4utlqMV8oXYTngg5OyC++P8tmwSmdg6nlWqJtUlVWgQDeaJQu7PLPIOuLBX3pS1/Qw/undlG+ePd9LT+9VG001wEOcxN7AeRc0ScPUWBWMiQ4QDI59vtncOjwh+GLe2rwEve3Y0uCOIbvDfed5y9EQOPa4zkiutRte5A6lbL6zMfu7CSCGRJj6z0Dc7r3ZjWEYrFfP53ONB3joplbBAIQ77hxYrEBNCvBnQYAyudHFAIgagK4SK8y1QFbkyesH7wnPjOEzjhbm5hENJK0mybzWEftRmbsuWd8F41KTL5U5t4IZ3CILPavW3qXiTEuql4sOdrSxMQGtxPPQR7BunN1sVLksdV5xaB4fO2Cy0ngz6JZfYkhrXHr/AwBnEd92nEMIeBxHFyG4cf8tGPYDGMpCFy4D14fPusTZp4oOHaW58ffn5NGEMCB/GUMQ8rlhDriKwgDHG2bQABPmfNwVOfuNneWsmfhyya3ANZD/NYqJZM1Vf5bW8WbjapEHhe2qhkwr9r9S6JPlf5aql6adadE3Hv4wGvqajHX4PLc15fxizCke3iouXtSF15/GnUcnCUt07luLy6CGCWPiajEdQ1GqUZT5pey7j181Xuqwflzffi93zcB7NjvQkVxOQ7rBe6rQkm9LFPr6Eidw0PPb59+9KFKy0wdzh2ziZTORcg7Qgl+3CxdeFwmjZqflfk81WyakmRrJylObiarFXMozwwiEvfSFuwubey17a6cMOdPpxa0rtPgZETQGpVjz00hEpZn2O2b/nVLDDTzdx6VzvPCv9u5Wm/q4OhYveEo9MmrqPF05rHmmNSorOOTfVWismaIRC+uvM/h/IKwFREXHcTMVeybIdQ+/uQTffjBhxai3Lt36vMFZyEEuOPB1IJPR5bnyQN24JoAJgkhJ3993XL3u2OKd9NPPrbzLmTOW+4MxxCqklJVNLc7McSgQkhtVjiyKzpsNO0wr0A+pUsViFfFdYxYwdc6j8l15QHtpvTvxqpyTmzUPP8iXKM2g05gyHzm8+b+nh68/oq6hwcWvG2WS73//R9qfn6teJ6pqZLKOLRtlqVDNZDTca2ivb2Ge6JZMpNKEJJl47E7kkt+lgNhCokWHPuBAJ6Tgsw8zjNFIkK5EhINdsk4JE1wvwODF3pj8z2Op3ELtxihLIWBKA8EaxCVBHFGcNOW2J+xv+Q1If3yPmbLc9l/mvyNTJLzHCJ0De93o3IUe9+164xm/Q+Ow62fa87wjibH9b7iroU5K4NU5CxdJgY6VDuxB2EsU5FC9HM6njlKnZSGellOSqGGg/mA8VpA3FRif7fUfJppvYBw5LOVw9rPfF0jeD4QjM7rKlXUG0zVH7B/DUkI/GzmG4RH7O/Zj8yzVOV6RV/79jfVPjjS7/7ud7VBsEvqF2sOqSjcLVegFLRJlxanIQxinRzi4N6JYXDUkmS9CmNwx7PuOHmL1MKUkFdLhF8t+HE8cTEQwFXSboIgDeIvYBElFTZ0EAcRFDUYU6oYOCdtVxpv+fetHcnM21QHOSqaBJlQwO0zFP/vVBP/PoIJumaLWlZKSjcrd+2ynpHs4nWNiGeqkOoQwCG6nv2an1ec3yRqZZk7dFtJ7OqeGosreI6TWALuwdgP+zHEdWG8QtaH3zPd7Z/HvM48DFELoco+mtcBe3nllftqgKVMUg0vexaZO/Y4T6MIgjE6xEljWWuxZOzlEeqOZ2Zvw/gILvCD/QPVaomePn3mSA6EHTVEBeu1Xnr0yILep58+8TzAAMLp22rU3SvMJ0DYFvYDPJdhfPDl9Df2jAWpznmP6zCZqsL5ZbNSPyOdai3V6q4qGk5SDYaLkDCTR69PFjOnZRRiIqSxfW+cgNBOIr10fOT+8zIiunlmgnm3/2V++K23L+74ijuE9e4K3F2BuyvwOV2Buwn1c7qQdy9zdwXursDdFdhdgf/+v/ortlIAIjh2tVLR82dP9eknn6jTafsgwObbQHKahkhBNt7FolXofB+OPUCTZrPpA/J4OtFwPHEE9F53z24kgNvg6Ml0eXnuwzTEDodCx1TmHUGAEBC8OFdw2ULcjkYjk8MGR5K6AZDhYGiAt93q+HCJWxgAh00/5OvlxYUPxvxsCF47A6OqnSiA+kTZXl1xuNn6cx4e7hkkazbrOjm9Z+CU+KNslanvCObQGUo8M2gpxDIxrES04WLEtUQUFo5j3g+9vLimIQJQUXf2Ojo6PPYBvtcbqN8bhIg0iD0OY+uNu30gX8eTsebZXB36mGt0l5VUjiomgN3Jtlm7u8c9ZkS4ErM8meny8sYx1zgJIGsggHFD2ukDIEFsW5XIp5UPdhDAOBC4n6jzcZPhRobA57289MqrVuh++OEH+uC9991nVcoyd4DtRZFWg76iZabKaqnyMnPfL+QvJA0Rv7wHSD6cl6v5RL3LKw2ubzQfjFXeluwcIO4VMJrP4RhKRy5LM7qSOYx3W1qjlne3Eurrsg+WU6JYVwU19u/rwetf0Ctf/QW98vWf12x4q5+88QO9+Qd/oI/f/LEKo7WqABRxQYUoRL6FiDv6Mzn0l0w6GKiF3E5yw/gAACAASURBVOFm4L6q1TTkjSRN3Xv9Vb3+rV/V8etfUuf+y2qdvqTG4ZGK1cR9t+50BvwpQjCWlPZnGlxcaXh15c7hTr1hEphNDERErVHTtoSza2RQv3ZwqOpeN+/vzB1zQePvKOIt5DTiC3AQupERELz9Q/1///Pf1+zDt7QfB0DZzpRSwWSYRQPrzMIBAPAh4D/9bhC1S8h0gBXA8K1dt45ILRC1XND+XoNSJM17A5XoyrbbAFX0WsPZ2vdmCZAQJSJoe76WX3O4zDSGeBWdrxtt6aEi+ivKu8I4pOdg2GZJzCfRXWXPAY164vhp4psBICDrIa937leeS4AZwLT5cKT+5aWmvYGqhaKO9rruWZuOxnYlogzn56yzNO+AI6IWgnStGh3AEEzlilpEvzKuHPdH11PVwBmABuSiY//4neJWxODhHgJMdbTdbKZqrW7hBmDk7fWNpuOJx1G31TIJTB9dO6np8uyZZuORe6tee+UlA+mAX/3hRE+eXTo6Moro4pKq1bqfa0Ab5iyGZpbOLZipJZFO752oWsUZPNDF+bmfdUeNbuU5EfCt0W7o+MGJbnu3urq8VL/XMwgLAWwHMMQ8zga6A3EAAUQBNhogDmWYgLk4C4lFK1YKFo0Q+Ylb6qfuypzshSQCqEQ8YQIrxCYviTAGQMTFSnwm0E8ttnsTIjjF7Ya7f5ZqlREHXFBUKNrBQF+2YwiJLx/PVC3LseQAiHSBQQBDoCGuIWp/u86U1Cp69ZVHGg5uNej3vCb96ne+o/fffV8f/eRTDW9nOuqUdNRuqFOv2S3EQ7VZ4Rig3zI4sADJAK6muJNxANNxrZKvVeCEQoc2wGxwQkPaA3AWfY+SWs1APeCb3yOunGVw/7rTOic9c+zK846r3kohNtDrMZF2uJbya8rajGOMZ5wKAdavo6O2hTvuMB4M7PBxJB+ERJJYgEQihd1iaRbiaINV1/e2snu/uatiyb3NcE7t+rYRaTBygkiANahaqzlScjyZazpZfEb+OtI6T1w06WkOM3ebGf/MbZZ28QbXMcQ0whN3vP4MAQzpDEiNG8Zdlp6e6ekkjSK4sSCp3IW7Qmyy0Qb3H5HxEJ7VqtfD+XQWuuJ9PWomRZer1GQ84gfGW6VW07paVUrNACAuYjfPmcFtfHxypJPTE3X32pqfX2r89icqnN1oH3M7oiXGA4Qp5L3RZa5EIIDtusnd0Lv+30AO59HAuSvps0jY3H0DEOsIZogJOilDm53Hxpyxyv4C922pqAk9lo4MJn61oKQJ0RJ7PQcoJmIRoLRMtPB0rt71jca9vsq40bjm7v4Nnbhc2xBZG7qoDRJ7rIeOQn4+PYbMlThW3b9MLQeCrWVYF4iBjptNJ2EgoGEvwZ9DKNvx5XsNSSoVVnnkKMIcnH24f7dEeYaY1zpikCJR+lJSwAEUXECsVaFDOsRps3/cRfjyecqlELMb3E154sQuezkX/xiM3uQ9kH4sip852HdjeUf+8mO8LvAcwDCWmB/pdWQ9XZnI4Rqx6DCl4BQi/p81B3YXxzXaylBjEqJuHSFKXLHv3UY07UIAcy/n1DaENFO/rmO4Q/iHCWDuEWA4AjquTyMqqlkpqV4uKdbalQ2lDVGtW+9pWTfZR9ZIAsHpV6vpwaOHeuW119xzvZiMdPbxRxYmmXAol9Q93FdUDbGeJAewh8YZy9x//uLcEaKlYkVxXFez1dVwvPB6Nsap2d5zr2s6uNXZ+z9WHbfWeqN4S3RsFcZM60JZs21BZ6OJvvC1r+nxV35B5Xqi7/5f/0Rp70b7JBNk1IWwpq5MABfjiibz1OtUe68RxhcCkMncCQzcGvYvZZ6ZbCdGYuyyoBfVoiv+6MDO2JtbRJhDpXMshPRPc035PNUQw2wygXUtpA9YjIczL4r8M5lz3UUeogmcvHF4cs+kL4Q9gi67g6ltqFZsNT882jfp0x8MdPbizGcBvp9uXFyd7XbHZx7GyWKx0NXllXq9noWmxKVaqJOmur251s310HGoVdZXz9C5A5c13JngEMBBfBWeY9Z4B5XnX7mTNY8vhUD0ur5m3JWVFWPv91I8vSaAI18rkmGIgO6UI3cARwjIViuva0FYxHwd4qa9NvKCRMWWy94/IaRzytN0rjl98/THVyDnG+oc7Wvv9EgNYqBJI8iWev7Oe1reDFRL12oVK9qQXgMRWyxpieOPruZmTXv7Td1cXzgSt1Wt+iwy6/dNkDnK2IK6EOHO3oZrMstCDDTzGgE+EMA8m6ytzFesAYgFTAavwtqPi9HzQd4hzuKFaDWkJqws2jIBvHOVIuTaEcBew+h/LXq+hvyzzI+5rBwi0IlP5vmziM7d6qF3mPfmTmhEUuzh7OIMoj/XLmxIdCARgDUu1Jrw/SR8MJezjuIk5dwKScz+CSHdZDDWYpxqNV/7Oh21yzroJE4OwLYLcbxFvFtCHJhpPl1onWaqQdpz/syj8llnTHDye6Q0rbe67U01GM38/Ph8DLlIV7DtuQibMu+jcRe//MXX1dzr6o0333NFUCiYLXreY1718ZA8rMXSwiELH0rSPJ8nPf1a+BEIfc53P0sAW3AVTNoh5p8/573nyQ/8u4U7FWK7A0ke9jGhrgGhdoG0o23ZKUpj0kfWmUWvpBxNiQkuUhkUun8tGzGxyut45meFyR3iuYjA60aIwF9HZdeipJzbNqGDfLfX4bPvxObs7xCCsO9gT4cbNpsvLAJq1atqNTj3l5yYsSUincQaj91QrREms2LYUzBXeP/C/ornf+VzDxgB+2zOZf3erWZTUpU4u9zTveMjCzXHt0ONiVKnagL8JrdVO3qcsU06AwkLdLnjai6VLQhFOImojfmEPSrCBs4wkNiQvx1EjNutTo6Y72KdvXihNZ/F4smCI8xJAmF/7Chz76dY/3FHh/31rkeZ/8YBXEAAOZ6qmiQWJg+WmWY4qdt7TsO6uh3p+mamalQSIlvG7wzhUVzy3LRCfMazVSmqncQ63e86earEHnK5tsD4M3FXsai/+dYdAXyHsN5dgbsrcHcFPq8rcEcAf15X8u517q7A3RW4uwL5Ffi7f+MvbTmQQ8ZA4OLWvTg/04cffOBDB5ttyIfZhC6smRrEwzWbisoVxzQ74suOHlx8dR8qIDCni4WSet0OJchienXZtNNPenV1acIHAjUIbQFZAqgHCMHPoRP06PDIoPx4NLZLBWCXgx7AzY4A3u/uG2wmOrHZgICWo6Bvb2/U2QsAOd+DM5Ce3Uql5oiv6+uenjx5bvDz+OhI+wctk92QtfR/zeaz0H8DeO/OsYmm04kJWBT53S5OvMTEgbscUQqv1gbZcObanevO4oXfN05nDlEAOLh1Q/Rc6l8hgziwh75PgJO1gTocnZDYST3xdeQa2BlGXF7ef2lF+raofm+oXn/gazOZ0LkUB/IXpw5grw+OdECFXrPpZGJnF2417h+E83g+Ufv4wD0+nU5H3/zFb+r+8anef+ttvf3DN3XS6Wg9mWhLHzAxTNOJDiCNcV5t6NsquqMTxTDjqdFou0eRTq6nH3ygq+fnmg8n7uvq8nnoI5ymdgNxTTk8EkmMK2sO0Azgn9S1hRgnZpWoaRT6HDDpZWx19fjr39bxw5fU6XZNfD778Cf60b/4fb3/gx9ojUNUWyUQHTVIqK2mRD0RfQs2VgmdlcVC2b2eiPx3PXyDdKXOyYkef+0b+pVf/9d18ou/pGrrUNtiVesoUbFR07oEWBRAB5IUMTsyGHvPrtW/uNR8NDT4s99qq1KKTIzVmh1FxCfSY0kOMgV3kLeAPculyo3Qf41Dk96mYhxrQ3dd3k9V4uTeH2j2zhv6Z3/v76j39vfVrUA80VENWLExeBbcg4CgS3et3o7GmiJK2BY0AagHQOD4XCr5mccBD+yUzkYqbpfKJlOl/amqEFu4AEtFR1D20pWGq62mW3pEo88IYMDCUZYF1whIS1xU0qYPvKpatRI6fN0tBjBecJQYoIjHZA2nemTCBcCJ+0LnF84Q5gcEEIyPZj1Rp9mya6F3fqnJbV/VEjGXdU0HI12eXViVDmkFyEOUWAIpBLFiex3ACj3D9JVX1GzvmUwB4IOkgMx1nxrxrzjYiJp0x2xZjWaiJYA//atE7FUqqtbrVrDjaBwPRwbDiI+r8WflsupxZGf5xYvnurm+dJQk8wZuGkAG+mafnt2q3tgzmcw47HS6BpsM9N7eWpyCU3I+G/ta3rt3ZJKf/uLe7a2vH58JAczFxYWJRoD7aj12tDukNC4nYOJKsWwiCHFGtkgtXmHuNwFs9x7Rx8GVHnpVl45jBzQC4MGlwlzDnBkIqkAAuzsRFyTO9TzvjZg79woiACEirhRioIsAS6QtdFoe0xDAAxITBosQn13CBQxbnDoCuoT7fzRXlbhTxjnuYFyKeRwnP+Pll07dSb7dZDrYbzsufOAUhY3+/F/4i3rrjTf1xg/f1rNPLtWuSQetmp1Mjs+DJInpxUNgg2OX2F3m+3kgX1fmH0g/dVSs3STE+HnODO4a/uEXOvZw3wNGBWI+EFH86jk4F1mBHgPKuQsYsi0L5AKAZUpUYjU8A8ztdJ3zZxA4zMncq8EAFxgRohWPj0AKT71W2ZEB8FvC5RY6+xiXu6hbSAs+yAKSA+cg/X71uknRzATwyo4GHHzcC1w+ZeaTqGIyn7EAOMb1mc9w1wf3w2feFiOKwV1m0DF3hzDVQAqY3EagYQIYR3UgUSG0YDy5Hvxc7jEJHYD1hSi4yUlXQDzh8Zr3/xLb3EeQYnYd4UZZ3b2u5pOZSWDHHTMdQQzXqybZU0DL+VLFFSEGVa2oiCiXNMNBV8H1EVmk0Gq3NVvMVG0lOjw5UH210eTNn2jz8Zna2Uab2doOL9LxWZ8gllyZADG6i1XNk1ICiZRnnUAM55fJ6d4hjTo4gd0dGvobAY9jIqrLpF5Qe5A6scEuXIhZwOZiQRN667iO9Cke7BvoZC5lbWNs4/onhhX31OWLMzs4ccWwXvMP4g0P4zw20x3U3DscvnlPIUQ0DmCLQhB04cFxAS0OGUjotaZ2QBUsjOL5CERJ6FYN8aVLx8zaaQvpscE9vg3OOEBd9/36NgYXOusFLh6cN46M5veCKMFfkGd+28FpDRCLOKRAtKlFBKEXkOcsUGRBaLHr8rXbFYDYsZw7b1ZOLOf7450bGxEVgo/dXMb4g4ynLzAlkhceh2RXEyNSvEXcFjqut/SuOyad8VHxzwwit5UmdBuy3/M13IZ+Xx6FPH5/RwDzK2QILmDWI6Jl6cnFQd2m+5T5AZK3CCEHgYIrM8SmAurzhVARoQj70VdeeU1f+uKX1ahWNe739OHbP1YZ0RUTnTaqN2tO42ANJg2mUuW/D1z38OnTM2XLgpJ6RweH93R88kCLNHP6zMXlVRC/pDMtJwNNr1+oxbyNwIq0HcfXlrUqVjTbFPTh1Y3++L/xG/r2r/+r2nT39L/+9t/R8MlHOkbEsM60mk5MZjA/EE09XmQeb60O627Ze2d6r8fjpdf8KgkIkGxLBElE/m7s9CxUpc5xV53jQ1dfXF5faTgcmURB8AIjUlIQt5Kowa9BLGm/vccN5xd+b0xqRYqgtGxRDK6xKK7aNY04kXFFLQgCs0cvP3LtzcXFc8/jnCs4i1xdXevmpud1gnMBNTnNRiskI/CcXlz4bMA9Y+9PylC5SCTrXDfXV+r3Jz7zQIIgZHD07o5QzMlf0jcc1e4+4LXXKubOn/3Hz0W+PuHWZQ+MizsrRCaAF5ulCNAmfn4xXQUCuFYI/dIINgpFJbkgOMSV474MnQYsBZwFEBX5uXMHfVhDS+w3FhvNJ5kfeObYRretQlLxno+O10ahqMnZlSrThZqbolqlaqi7QahZLnvOvvfqy+qeHmld2ujpk4+1SReukCCqOhuNVFwt/VpUz5Cqw7PPtVquN5rM15qlvvFK6Y51x2rZAmGedUfjRuWQeONejNA3zFnXYtX8mu8itVnImEss12E+slNVKtv9G+Y1C55LRacamfzLawOCSzzyvtKpKXm5t4lg76+o6Ai1Pexfd8Je86OIpejwRaBASs565f0jr011BwQwZCt7tv2Dfe8ZSZEa9Pq6Oh8onRIj7C27XrrX0lG3qUYcK5sTw1wwQYsDeLFcaDGdef8N+YtYz9HWjIMIYWUQM7gKKctMACMU4ywSVaqKypyJcZIH0Q5x7nQUcxZp7LfV2u+oXKnpxdNzp60wsw9nC3fKc94l6WUL6UadQH4vcAgzV3qdYa+GGDyfK00a58JyBwrt4v4Zf04iCgRw/tK5EC2QwKHOIiRII04mAWZbqrjqZpItNVzMfd6Z0BddlAVgpB2R5IA4EPLXzlqnJOx6CsL675WI9+s0DQjggsczf5VeZEQn7AUgScEgWJs4o0OiMz+E64jIZWkCOKXCqVxSs171Oa7MPUPYskhVTEP9za42xKz5Z+7kQPwyfoPobG0BIT8boQJ7YrACRJ88G/dPD/TwwX3VazXPQ4jJwBFY0xmPfE/AI8IMw4+dzBYaTiaqVBMTwaRQIXpi02QhmRMpWq7qQRpwUK+rst26YoB9FGccNicWIe6ioL0HIKaa8RZSeBD38iu/x7OH8IS9sAVjWNCpDEsS7/EmBbCFskq1hgaTuVOY+oNMzZj0IcQ4pK5lKsUlz3sbrRwxjwAVQe8+In8O/ryvfI5jv+dnsVTS337rLgL6DmC9uwJ3V+DuCnxeV+COAP68ruTd69xdgbsrcHcF8ivw23/9L24hWHHVQkAdHR4alM2WqU6Ojw0MX19d6fLiXO1Wy184nCAUZ5OpN9mcaDLcdiiL1xuDIwkRyTiS6NKka/b40Ceu0Xjoft5Ws+GYL5xFkKo7XbpjyJZL92Ad7O9b3c7vuZemUtZwOHQk8WQyM+y8v3eQO25XJpwhiti8z6ZTuwl5TwA6t72+DvYPldRbdgE/e3auT548M8gCKXOK8rwBSRvIuP6A7k0OYYGQCxHSgTCZT6cG5DlsQ0TgkrXrBycrMVxEXdF5FVc1my18YMdRCyBLXCyfhUM4P4fPw+vjDAWcC8DCRlN6l7M0EL6AUbVacGFVOJjRvbYyUU3EM4r18/NLzRfEYK902xvYVUY8LTG1EOKQ1bxPzks40vCLQu7jgOXn0TN80btS1MbVurbb4OXTR3rtwUu6eXamFx9+opPOnkpppnQ40HI01P2DruOgcezNRkMtIBwArYoldTvd0K+8hOSd6+bFmebDuYqrjRoA1bWasulS2WypvRaq46qJlwHgIQQPxHulohSwo9nUhtgrXLQ4NOimbHV08OhlvfyNbxm8Hl/fqP/suS4//ljP3n9Pg7MXaiU0RUGgEMMXQDDiNDlOgkMCdhXowuVQP1+oWIHFjU06t45P9fPf+rYe/9Kv6PCr31SUdGgk1HpVsPOY90JPaDmKDA5FVUDtjbJRqvOnz5TNpr7GdJbSb2s3dDVRudm0q4B7GeTLu/JBLtfWPYIGzuhApjeX3kVIIv4a4C8gxnik1Ydv6Z/+t/+Fbt7+nvaId4sbITaYsQQRYgIJ4GjpqN3eZBqIAsdf40AIDmAuxIMH93V4sKckKmk+HWoxGWg+GGo5mKqahvg8QreGha36m436662Gm4LB/ozX4cuEMtGguG1KqiSR6q26oyOTWqRamajKosUAkJGLKU52HBVlg6pwEbjtAbiIME0aiSPrIFQAWvnLiE6aSc19UaObnrLxVK0qboWGZqOJbi+vTfiAPBRwRGzXJgzjXDDhnijusfNkS6rWm1pvi+5+wvFBbC5JB8wJJADgDDWgj5O5XNRoMtJimTqm7+T01E4VXgshzNmz59oSDV+rGzyDNKezuB7HjtNHkIL4hfkEUB2XDDHa9HvW6m3Vag1VKghFGhYKIIK5vrnR4eG+QWi+t92uu4uL8YwynyQFhDL0i0PmQkITn8/8C/HPfE6EHSSgSRB3UgbyEaLcBLDjdXkvoJQlRUlsVyRgDSAeBLABokCfmJy2MwXwhteyQy13EeI04OfkXWcAZ4CXIGmAmnQvMjjtAqZDvMjnT90FOBrO7TAmsi3BUUPHPIgeseWjuWoVORoadzdzCoCQSVQV9fKjQ9ViXOZbj/2v/sKXvcZcXF7oK1/9mp58/Ik++uBMV2cT1SOpUy+qVilom9FLLnX3WiZSWcsgsUfDmW5uhgYAXXuwLGg2WdthZlDQNpJA4ON0ANAG/4GgR6zAGApijJz087+HBAz3vXK9ELPgwsUJmAZ0EgKYj0T8H+ONP2ce8HrhuNC61wy69Vj/6NNjneQf1jumEvdBA3hB7K02BjerPHfutwz3Aqeqif1c4MTcCymKAxjihDnGNE0hAG12k9ZrXn+JlBxOEYMxfjYh2pKV2BGHeextHgNtIDCkH4ZfHVUaagUgKB0BDTH2swSwnXdFu6gYk7j+yknkyHWcLbiX7Li2U3dj8HURlTSF7OG1isQEMkcsHbVNbD6uVYi7qBap3ky0mAUCuEAKQTnWCoKVL0D4dkO1vY72To700ssv6+nFc6VaqtZMVIZUfusjFZ9eqEOv7XCRE8CkI8AmF+3O5D2AgrpX089I7rbL46F3IOnPAsHmYXzXAurMdUJY0ui0VSP+EXJ1TvwtKRZ0uQfisAyoSdwiMaFJzRG3kAmMY0BZ5qHwVTYhefXiTNdnZyqu6bQL79MOYEgyY9aBpLe73VGRoSZgFwHNtcTBE1zBIRrafd+MQRU0sTMZEtuSm/zmI+yjm5E+RZIygsObfcfOLcev7vh1NnMgWwzOk4qwlZokdkAMO6CACOmC9x0A33RRhr7qgkU/CDtMUJggZmwi/slJGbsAd72EVveYsPsMYNhFPtsdFeK43alqN97G6xsEFx2HuAcd4+rI3VApAVFh4nex9vvj53MzSZoxOeR4+YoWuOjpk1+ttEAIs8b9C6Gfs9/uFw33gb2cndg4wJkz+MwA5wSUFKVuHGk/wfVYU4IDcUtkKfe/aCcZ8w4kILHoCIWIHX7p4Uv6wutf9LUbXF/pg7d/rCRGXMOmiB7pzJUozBc4G3H1drrHUqmm86u+qyDialP7B/d0eHRi4Ju+SAD7sxfPNB7caj7uK5v0/d7oIyYyHUcaLjCVq9pU63rnxYX+xJ/78/qVf+s3tWk19Q/++l/T6MP3dNqoKobIJgUDQSGJCNU4RKAj7KrHqtUTDxLI58FgIlJFuOc1wH2LQqlNWWvK4IykuFNTtVPXhij1xcJiKfbsq1mqNazRhnju0DuO6JJ+edaERTo3YcXem336LK9HIaGHlA7WgFJUsQhxr7sfHN6bre6dnur+49edgPLpWz/ScNi3qOv2tmfy+eaGiPqNOp1Ij19/3S5rng/mp/PzcwtiEbWyd0e4yXo96PddHwHxzT4BgefOcbcTbey60HEBm9vedck65jVEEPh/ebd1nj1v4RKRtatNUdmGfSdEZab5ir7WIGTotmp6eNhyVHs2HNtd16LGh/0M8/EWcQj7beYAHueNNhmkeHDeLhjJjF0qath7UZPAvoykoyTWMFtYeEWEeicuqDhZqrHcqE00fIm9G0KUohbFkqblkn75z/xpffFPfEfqtjX/8CdaXF1qenur/sWZJtT1sA9fL91zu10tvZ4FEn+iwTDVbEGEdMGkMtUPCNZI2PCczWEpj/k26ewYaEhcalbY+1dCz2qa2gWJYNcCLIuaCq69CWNx6z0rk2YFdyYEsOeTfF9lBzBkUxDLce3s4OYcxHPPvsqioLCeuD4iF62wWDCfMj6D4Ix1f+X3w/mVczjjk85dyD4cwLx3zvU3nOuv5iquN6pXCmpVS3rp9FgtKjoQYk+m3osXSRQqI5REJDZ3rDZuWZ9F8qhrEo7Y24T49LLmi1S3/ZlGE6qeZNIQUTQiGNI3wBdI+CmWw3rW6HbU3j9QVKvr6ZMX6g/G3scgJLKGh3SC/P5BOnsfywBjH4fbHKIcEaLFUXzl8dxeg0Lc/87ta9HQzxDAXE9EkSaJ8/UlX6pzlCR0lPt52CD2Iu1i7dobpo017RUQ0UQ5s++yqxYhWNnzgIWSzOG7NWVXE+Fo9vDF3oj9MfHdzL3w/2E/GVLNWKHosmaPTFKBk7V4PTCJZRZSJ2IE7Fz/rbZpqsI8dYJTyfvkXQ8FLu281zrf13OBSDpizHutsGgtRIpbv+jkmpI6nZYOD4ltrmm5JpmNBAWEFbjSkc/kSU9e33n+CxqMxrq8vlWllni/EK4X6Rdbk8HsLarNhoUFPPNdsCXiliGTHelNykHkNY+1mNQyyPkg7gpi+EAAI6rbmBD2vjnvd2ftZw/hvWw1lhCeM4drq9vRRL0RSTaIgDY+myI+9H6WrUG1ogrX00EDRQt6G+zDuU+LhfcpiH/8bFmwF67T33rj/I6vuENY767A3RW4uwKf0xW4m1A/pwt59zJ3V+DuCtxdgd0V+Ft/9c9uAcQA50ajsX9lY41z9pWXX3aU8eXlhV48f2aVOg5gVOkGmDNiJXF+LR1VZtUlMWNbwI97dt0AqAAOnJ6e+BDXH9y6m5BDNOSsiZ8sDUBb3t1iwJveshpxRpHBJUhUDi7Ep93eEF+ME7eqVrNjItjOkmLZrmI275DOHEbdb4nydDbX0dGJ4mpd88VSz56e6fz8yuAR0cfHJ121WoEwhuwl2oififON64LqOzhqi1bnQ64BcaaLucns2ArdoEjlCwcBroD1BhIEvqlkUtjKUpPEIWIJ8hvSmM+LA5ifjXobQt7xWBzqOfihsseNRWQxhE06cxeo318e/4yzBCch8duzWeoDKO7AyXiio4MDu3HXEPuowDnQ0qc6Hhp0nRNXPR9rEwEAQZ4V1ChX9WDvSMvBWLObgbq1RBV6qGZTbbOFHr/6kpq1WKtsrt7NlQngAr1+UayDTlfjwVjD27FGvam05CsQBijyIXnWC6L3pJOj6aDYkQAAIABJREFUhkk+gBQ7VddSuVXXOqpouForancU73UVtTpSVPNBvHlwpNPXX9fR49d19uyFPn3rXV29874Wl1eaXV9rNR2r3Yy13C61KaxNrgKucS/ct1WNHIecFek7K7gXt31woOb+odon9/X6176pl3/xmzp47Yuq7B+H0sxN2d1y0xEdyZnvoWPPVVS5yp9lGl3eqHd744M0Y5ExyDiKqzVFScNdvhxYA0/qAuKQSZZHU6IIx5GA8r5IlW2oETSAhvuX6E6NBlq+90P9s3/w2+q/90N1KzwfNYPMsOHFAn1JDvc0oDCazzScpxov1762kzXusbJjnOlUPjo+0uF+R/VqRdlsbOA2HY20nWSqLXFErDTIVrrhR5elcVmaAFrb2RXIL8BtxhpOQUf91avuFwWQgLgJzhxcwMG5BdjCM+vITsAuOhUNUq1N/EIeE4kHOAhZFCK2Ie5ireYLTW4HyujhLcdqVhNHA+L681xAZxROCa0d2Wf3cRTmBndiA04C0FSIdAakCb1l3b19Aw4c7onN3EKS8J4jYgDnGk2GdgETM3t0cmyBC3MdoMQH776r6XCkaqmivUbTLuBmLVG70XB0O0KP6XwayBVBouAAKagUMfbrjtKsVklLgODa2u1B9H2L/tglSQFzx9QjUtmsl+r3b3R9eal2qylSEJiT00Wq3m1P11eXSuez3BmXuw1w4uzi4CA6IS/9PASnC+4gnos4qdkB/C8RwFbzB3cQpBTPkCPj7ADOO4Ady+wyPSNN0I0gIoC5DHYitEvVSGuIDVu1KrAlwT3IvZutFJcjR7YRH5qNRyqsQoxdNqXjLCjwAcEyBEOQen7pgg66dXX3Gmo16Lss64uPX9Fw0NfTp5+qElc1Gow06E01GQSXWILOA4cd7vaS1OnU1e2GrngeP/rZL86vc/y3rM2KePGlAV07Chm1OJqJqXccZXBBV5Oqn3scczs6z9fCXfZ0TIa+60DMB+EUAgMcwJ4TnD7N2hf6agGV7KJG/IQDO3dssj6wTljUU697fRuPRwYZQ1+hWwX9PpnnEV/grghdvrinAlgPqImrt1yu5F2YK7trmJ+LAOKO6y1aqFVt1Pz3SRPoT6a+Z9tVcGqWIU5MtOU/Nbe3/ssEcN6JZwI4PNMIswDu+N6dA9jXCoEEhF1UdGRouV61gAsHtqMZPebW2gD+1SIV23UNF6m7ZrmuwOZF4plXIYqaPky70hChNBM/J6RPFFbck0i0VK6IFKX37qCr5smhDh/e16uPX9fNqKesQPKEdPmTDzV96wNVzm61vyxoO565g5xpPJCkoZvVTl+7avKYRQiAHcPreO/gYjbBGGQCvlcGi3NHuec9hGTNhroHBznQSCxpUdM01Wg+12SZqbG/r1W5ZAIY91EEwIkgb5mF7l/mGD76tqC4UNK1HcBnqgjxQe5iy9dFxq47liEdGEc5mG1A20QvciqZaA+9twVHQDPaWJPTQtEksN3JdhU7NNnjliG5JB0ElzckgUnqPPnFcefByWtPXA7mhmc8ALgmf3+GcIAIhmAlitTiIhyJrEGA+4C51F0USiYqIAxwG/NaJoPzzuBdbzJ95+Gh3pnXA0lsF7fB8RABDcRLPYDnbzp615BagfwtRlI5Knpvxh4H2ynvrwJRA6nmKHeeAaKzS459HlNlsV5bxMC6DLmA+7cQyWQQk40FBJBvButDBzO3CAKYCN5Guai9uKJuEhzA9Zj9YYjBpo8U8QbDC6dpr993BcJep6vjw2M9PH3o7sXB1aWef/KhqhX2qOzL5f0g388YhbjodI/U7h6rWE5025/a3VcqUxlyoH26HC2URITU16dPPtKgf62M19DaTuU6cxHPQbr03qlca6raPdTbLy71nX/n39Uv/8a/aTHlf/ef/2cafvwTPWjEKi9m7oIv47yG2CJGFELRVRplO5QRYzFWSb9ZTIg83TpBgvluleGa3AiT55aBkZTJBHXnJvtp9mUMzElv6PkAJy2TMM8P8aT1RuJneDKbeDyQrMG4xc3O89lotRyPvftvHL/HJyf+O6RvnJzc04NXX1Ecl3T+0fsWbb148UJnZ5caTzJaNnzdDg/beu211yyC5D5B8FqAyrhHZMj8nScu3d7caIYLk3HshyakA5gcDAyEY1U9fnjG8jhWk08QTTnxy+cJkch5KLT7ekMXOJUHiPpw6S3WmWbL1Kk5xGufHnX1+OE91dbS6PLa+0TWa/4hGYBIdPh9hIwWk7C3sroEpyYEcJgXSG4hJt0dvbgOo4oKUUk9BKD+WVKbipZUai6lJvUQGwjNtrJSRROe9fun+uW/9O/p8a/9mtRsantzq+Wgp8nFma5+/KYmVxea3V5r3r/VcjpSYb30dps9nRNUegul6UbNFpeSs6jbYDVFnMgHggxz5cBubg5JHpBTjAX2u8wJpMIEwpXnhmSV0HvcrJfUjKteS9mzrhd0BIfXJAIadzZ7Lu6Vo5/5eTzzuTPYCQwkcK3WXqPDeTZ0xe/qOwLpy74CxzVC5czjkTFIvRDjPPS/sr8I50zcpIyhF8/ONRmvLYZrJyU1qiWdHByqVik7gWgxm4XkD+/bqD5JtSLZhNcnzjoXpbKnYl9mlyp7dUnjCf2/qebztao1rkXTRPUqWzuOG2EqBLDFNYWNmp2Oao2WJoulRtOFimXOzzWf99mTs6fHwY0AzJ3cTtgIlt7QZ8uY3XpfxnzuynUeIEf9B4f/ZwSwO95z63UIpM77aXOeNN/kec63UzeInTgnzraIfnYJSmH+9xjh+ntvH0R8DAZXuUD8IiBnz/0zju9Qn241YR7LHJJWiH9GvEkFTg0xpkvNIXrXFsCa/C2GiGpStngZ1k1eyinMVuFtVCYFI1spSleOzA6jOL8mOakbth27vUqo3GFs7+LgcdVyz0JFRcn7zf3DA8VJVSnzwnwWajw8HkKXsmP0SRwpV7xujSYT3fQGTr7A+e6ErWJRU6cLUXUQrNyuF5PUqsQh1SMnvdkPkoDA2AJf4hzlGiE+v/fFJBohugi4084RvOs0D8k04e/G9bpKrbr7lm9nMz07v9VwnPqATY1CTMf4thD2G1H+jFd57sL+tEYlFeIPqjAggDm612LHdjv9yA7kkv72D8/u+Io7iPXuCtxdgbsr8DldgbsJ9XO6kHcvc3cF7q7A3RXYXYG/+R//mS0uMg6GqMs//PBDHy73u1299OglHwbokMQFvL/fdbSko8IgDAxqFw1ov3hxZiKXQyjE5ksvPTKggSMKooSuWRNk44EPGo5W88kM0JPDYCCA2cRD/No9s+bwiJM2Dk6szUaTKe6snt0M9aShWrVuVSxqUUeiEd+4c1jyevnhDsB4f//IzpQA8F/ZxQRAQtxmvRmr2UxMROKS4PCGWxB8hLi2er1hsJ33AbFgxTXRfdOx6hBLqG8rZQM6Vs5CMkZVHRw/EFg/8aJ8TsAcO8tKBSU44aKdcpr+mdjEM+6A4WhkAhhVs61hKL0rkUkEINfpsKdtHknbGwzVG4zVaLW1t3/oAyixeItFZtKH+/PKSy/pYK+jxWSih/dOTIDg2u1dX1o9zPvh0JlucEZk2iyW0mypZjFSTCzpcitangrE3242qsVlvfLKQ63XqUbDvl2OkI8cz+NiWfVKTb3LnnpXI81GmepVuM6CCWIr4Tk8gclFFZ0ctRx/BcAwnM80WknV/Y421UhXOKibbTWP7ynh/kVVLVVS++hY9199xUTxu2++qQ/+6IcavvuhqvNUlWWm8hawoKDFNjPwZHcdyBS9y474bGq2obupqGmhoLmKevT663rw+pd0/4s/p8ff+BXV7j0in0rbNaAuxARgSkGz64F6N6FXFUc86nYOsbPZRLfnZwbnqvXEEcHEd/KFuxjHsPsblxn2FEU4VLtNOyKt9l+FTkBy4ypkXzoVNRzcGVMQwPQmLm+uNPje/6vf+0d/X5Mn7+gAdyUZh0aJN+5DxQGECIJIsclirvGSvsytRktpiAu6UtO2EtsBXG803CldjYpap1Nlk5HW87ldTLV11f1+14tMV0Sr1YuaV4ual2T3Eq4bAG6iHVv1ugUitXrNIAFmJ/CNYKQo2r3FSAYkT2ohPj3MIwAXgM0BRANcwwEcutUCecLzjeo9JjpyNNbouu84caIEIYHjUmTVORF0gBImb13XCNm+UVwpqdFsKqk3TAriwqK/mXtaLPEMxu7ZwzW4XOA4Rda/soM4ikoaEmc5n2q1xaFcDp24VueH6O6333hDvYtLOyf2my3V45o6jZb29/aMs+DohxiEeAvuMZxMRILvqVCisxO3dDM8swD+OXnkyNoF88BS9+8f+b2k6UzD/q1/H8CGRAa6A5m3Ls8vdfbsmZbzmYl2QCJezO47x7OHvsxgigu/QlzZNco9Yv4iEhfn0zKzMzpUWQbAza4GAKm8P8wOhhz0ggAGc+NeuZfQsdBYRImyxeFTVSY6LlfKAKnqVXeFFooVLecbR1SbsCFyv99XYZmpCGmdrk1sAMBUCiUTwBYEEI2H+70kHXTbunfc1b3jfdXiksb0wF9e6PZ24DkbIHq52DiOEogSwGqVBeqtWi2r1QqRp6w3uKjPzy6C28frnTSfLB0l/1m/GA7GXW5Ffq8YtwxmHGI7QYfnbc/5AUQDxJ1N574PIV4wkMe7Z9yuPfLkeX+rVQBgAYJJ1ljgDOHvB9cx6xEEQZoxB499X43n5cCee9LKFXcd01mWzolPXZvMBCjFcUKnqaOm56ndv8zJEDYkwUKYMe/U6ZWrxwanJ+lcwxkdxIHst1uYLlX33OXOms/Ihbxz2A4XbgFrDHMxPYHBAcx75ho4iYLxY0SzoHS7UdyKFbVqKlYj91kT72s3axn6kjjxiiqthmpHXQ3mM193ejFng7GKgPC5q6eEe47nDmKYTkScf46RLCsq0ikN0F50/HPpeF/JvUPtP7in+y89cmxpMaloqaXe/L1/oek7H6l6NdThpmhHcIUOuJwg/GkUKCRwcMx7/5E/ayZt6D0HYId09XUq2BHNPbDLlPHuvxdcYfQaH56ceFxCAJI4AQE8nM01zlLtnRy7rx4CeLCYm+zONgh/VqojKHFH58bJG9ViWTfn5+pdXnj9NwGMg9Vu9BC1zxjlPRFz71h3d/6GwkUTEoXg3vE6lgPjAV8valngq+Q1zKkKzO8M7JxUgxSGBIXYZgwwbiGJEAnyYwOPxFWDtQ8uJJPA/F7eNbnrnITUJl6VnvBq3rlbJXqX2OwCxDCuYAhh1m6+H7FZEJzhNN45eiFUIQxy428gxWySDJ2/eUJ3TgIHV1kgxul5DEQXHekl3Ip5bySRm6VlEFKwWwsVJaFf1U61vNuS2O7ZdqNFYaspVQQ88zy/REl7bcElDTEX5oedVgCwn89dLxXVjipqx2W14nIeYVlUVC44qtbdkfWqP+t0OtPV1Y0OD4500N1XI2mq3WhrMZlp3LvVpH9tsjahw7xetXCMT4+ghHu2BwHcOTTpOxwRQzxUoUACQUd7e13Va7G226Um476ePPlQk/HQ97bVaWsGmTlbqJytVFiuNFssFTc7ah6f6r3LW/0r//5f1rd+7de1PHuh3/nt/1qT55/ofj1SYTxUrYCrN1RBsH/xrJmPGWplqo3E92Ew6GvUm1sIBkBfcx0Jz1OIGd3GPN9FZZWiVqWCmogKo9iRsn2SQ0gLgKBnfaMfslZ1vQOEG/UQzFf8HsKt8PND3Dt/jgsU4RpnhM5ex9eNGOy9vT3dPz1RM4k1Hdyqf3utTz55qidPzjSdSo1mSQcHbZ2cnOr+/ftODOJcc3197X0ccwHrNsJQokxJGuEstsqCkIdn3ZUo/D2LFUK/ejmOTbjwvPLMWYyRzyk57fvTGHQ/a6zn7BvzvYEfv9B/S881LmC+P44Kenh8pMePHqkKAXxxqfHtrR33PDULUgnoDWafWuGxJ8mhGCK2ITaZ1zljZGuv88SY8zyTGGSiqyiNFpCv7NekOo76TGquC6qTd59utbd/oqwSa1KJ9dqf/I6+8G//OR1+/RvBNs8gIanp9lrjH/9Ii9trDV88U+/px5r3r7VZIEKda7Na6PLsXP0eZx2p21EQa3I9eSZnbAwg9QpO37EAZFdpALltUUvo8kbMFHqgcXJuNRpN3WvMNW3XS2qRuoRQcrbQah6c7FwHCOAt4lDcjXEc3ImcpXFR417M47r5b+ZyxMSuF2LMksJAb+oSV2yYoRAzQBZTWcAzi+CU8RRSDLbeq+J85h8+53g41qefvHD3dateVjMpez3okJpFcgtnQBJwHEld0ZpKhjSQfcxvzKXE90P++suibSKL6cndiDMpsezbbUndbl2tZtvkL2I8Is7ZK4REJupUpDpC2lKk8+ueuvfu6/T1x2rs7esPv/vPNR2Oc0FnOCewh/hsZmYNIjkBMa9j+IsqkJ7i9ZcxDXnKHBrOHp+5R63Q2iUj533VJkjD/OI9ratR1uG1dxH8gUsOxC/jAqEtSRl28gahU9jOBSGVyXye5Xz/AUHs2O9dSTQEa6GkUiHgAGygN1vmExIW+L2w50SIz/kn4qxSLHs9dKWIXcHsHyC6qXOhzHqrKmJZUmkQU+RpGr5qkO7GWTyQPxMnWoC/ITUij3FmzoDY9YYsCHyZLw9PjlRJYs2WixBXzZkCFTBCnQIkaSz6oHlfCPyoVnLagsl6qoRKFjHxnLOP4HqQAoT4hzmuxhmvXAkEMCKPSsXEM2OWfcpoMAxnYdf8BHMBZC8EucXE3r/kjmBczHQ3sy4Xy0raLW1qsUarVM9vbvTiaqx0QRJKQZ1qWRE98MxHKqherXofDh7EnpyEEqqVqBeglob6EhJ0SKehG5txEsQYRf2XP7pzAN8hrHdX4O4K3F2Bz+sK3BHAn9eVvHuduytwdwXurkB+Bf7e3/gPtjh7AZNvb271xo9+ZBKy2QjxwmysiUTlAGI3bbZ0xCVABY5YDpVMzkSWsUGH4KTv9uhwXw1inut0BtetbF0sZnYBH58ca+vDX2oHLOSGgT+7f4qOqQL0oHeX6GSIZP5BHe+usV7fP78aowyNTZwA1hBryuHALlkOUxx4cjAUMDKKAK8murq80WA4Ubu9r3qjaafDPB26DxGwfp7HNvP5y+XI/w3IhctuMh7r+bNnjoglBjpL5ypwutyGnph2q+HuHDt+Gy39a7/xZ1Ws1PTpp8/0/e//of8M9zPEBWAADj8T1gWp2+36wAT5Ox5PNCGqcoXTDgI5UyWuOQqOn3N99kyD3o3/7mg6dR8l8VmNzp7qjbYPoaiwB30OTEV98fXXdbzf1Ww4VBMgANUqjsTVUk0IbMBvHKOLqRbTsVbThQrpxiTgXpSoU62rwL2fTkyKHXT3VKtH6gGyDG6tzk7oq02XWoynmo/42qi4CVFoOAE5sBksz9YGoFGeJxA7Vci4tV1aq3JRc1S/R4da1xKdT2ZaRlVV94/sGFmRsxhVtXd0rMPTE930r/XjP/pDPf3RW9q8uNZhuaI2/UXulk6VcW8qkL4QDhyOAdUTRTgJKpGmRLnSA9hs6ee+8U198Zf+mO5/5Zsqdk60Sjd2HwLeNuhnS+IA6Pfn6l1daT4emzBhrNMlNxmP3H+9d3DozjziJQuVWBEuPUxBOJ6igiajvoZXFxpdXugLrz1W+/SeSq2Wx/jWsnrzVYF0A2yBVMftxhk3XWny9Ik+/L//sd763f9Nm6tPdJTQa5sYGAA4DH2oS8d0ESM+WSyEHxTn7yDb6ma2VrHe8jUocV8BWAFLVpnWi4mWi7G2KP1dFBxplm401kaTalGbZk1ZXNRsu9IYlylR48WSGlHVXcfNRt3kLY5PO/oB8vHY5fGcoc9Jqrcan1muQkpAAP85+fMMEtdKvBavQZdpLa45wrxWjjW46ev2/Eqj656yyUJJKVK7Tjw9HWKxHbc8k0mtrBKAypp+tI2SJFHSbDlStRTVNEeZUUKEkaieNHVyeOQOa8jTsrsp10qqxP2VNVlMNU2nBj2Yy6ZzotxDxyLj+oN33tbw5saRxSjJG3FVnSZ9tAdOMcDdTsw4xCpKeF9aiLMo8XPdaHbc/4uTiRhfAD2IechO3L+YlR49PNV6tdBo1Nd4PNDLjx5oNp2E/uECPeB93Vxda3BzawfAZ88bLjMin/MOTgM6wSrgLzsXcOsx/0IIosjne4jjz6PNDIB6Pg2OCNMyjvUt+fvsVHf0diB/HVHoVL2tiXycxSUiPDeZRtlC01WquN1Qc29PSa2hxSSzewtHEPHpRHwTAc1zbEAmrjpOHdEFROGSDkZENETHz6dq1iO99OBYX/vKl/XB++9oNhmZQIJsrSd1A1LLRabRYGIS2NwSJNYqgICsAdVaSYdHhwZNb25ulc1XwdEHGJhuVIMA9vdtTcQDjjo9AwItV/8DChLFz0S3AwIh1hzlXwHQizToj4PwgREPkJf3IloYBIlFtQCgMVG2gKrERC/XmowzphS7hm0yhTil82+11XxKZ15uJiEBAyDLnckVVXHm4LSepib67VjEYMj7wkHB3DQPkdRERiPOARjn/cURXe51O4VXWmu6WLgb2nGYfNiMfkOu0c4FnNsow2yW980FkQFfAKLu9iYuMY8m5/O52xdSnB9aKWgdFVRuVrWJSyYN2JMQp4mrvpU07ABmrJYbieLDPU2y1CKrdDLX9dmltpPUJDDvMW7UTf7OlpmJZUQ1vNsK4qZSVeUlsYdSSkThQUvlw47ibkdJq6F6p6Wk27Ba6b0/+p42zy5V70/Vma8UTeaqLhE9YSIhZSIQiT/Ff0OywGciNIPxgfDlPgCKOlY97/7lmQx93KGPz6GCkFV7HTu5AETrdKBDntIJvF6rfe9YxVpN8+1GN9Ox7w3PLSKBOr3ixGKvQqw3DuD+1bX611e2vwPcQ/q4b5gxnTu4vNdaEiW+8XvE6Wp2lveHgwcnsOevAJIb5Ias5Ct3JEKa8V4gpiCHHXnP3AEBHsWeY+il3AkWHAXtvsYQBc2vkAxMIjsSfScwwH3mDkiiw/OYaD4fXxg93cFLnD0CRZYU5nLI37C0hufO92L3jOab4V3Hd47f+17m5LBjzPnzwCIEi5JrSYJ7kXtqx1iGuGvta20nsOMoN8oyhHish4FUwgUFYQ7dNdnStbpVylzCz3G1MsQA+6Ug6iLu0+SFI6/pXS2pBflbjexesrmVzx1S9oMbDIN8AplLQkDYC967d1/NZtvufebRyWDk+bZOz/Ziqmo1UrPdcpoBn4/4WMZBUmtqr3OguFLVqDfWqD/yfrjb2dPhQdfP72Ix1fXNhZ4/f2JSFFffw1df04fvvqfh+ZW2k4Vi4rNXMgGcHB7rg9uhvvMf/hX94nf+uHo/+L7+9//lf1J6fab7SUXbQU9JcRscpoWiBrNV7rZDLLFRs91UrVk3UUliDkkzq9nShAfkOGPf65UJ4EhZVNKiEq49hBPjHeJ3cHHjuYdnkVSOAqKZpO5KmWIUOUaX/2Y/0qdXlljaUtFnlMPjIy1XS7uEmYuXRNtuQnIDwqx96gXqNVW2Sz395GN99NFzPX/eE4nA3W6ke/cOdP/+I7uoWRNI60GIe3hwYHLF4tvrazsgcULiPGMcuJOa55DnyD3nuMQRncYmFAslRDIMRe5fEJuwTu/W8eAE3kVBhw5Nx5h6DadPO4xxJBzLwkYl96JK+62m7h8cKNkUlA6HdgCv08xzH73ysyUu4OCI97xGKhJCuzwqfrZdar4InZ4IJBAO+lnxQ8lzsHIsMPUnmJghmjuFSM11Wdk4U7NzpCxKtD481J/6q/+R2t/8lgp7RyE7PaqFBTCdaXvxQtvFTPOzp+q/95Zunn2s/sUzTW4vNR/1dHNxrek48/rQaUp77cRnMsYBKRLMZatiiKyFjGXedjUBiUGcQxerMI6TktqdtuqtpsVa/X7P6zuCKs44DUgk5hNisDkDVcom7ik9Yi7kPiGICQQw6Us41sO+y6RiLkRhYYTQ5SyMK5O9FTcYIRl1IY59NlkZUl0QOtpR7m5gBJeIBBOLFVnxh4ORnj05V7cdq5FEJn9JvuGcQWIOgk3OpTx3zJyO3WZf47k3JCqYBC6EeckEGaLIKIy7235PyyWiiKYePnykdrOtQW+oT5881XQ0yWPpiZVGPMAeKGyCRoulfu03f1OP/+Svad5o63/8T/6aJlfXoUqHlKzlwkQ3c6Qd0ewFV1s/AyQpkBoCKe9YZ4th8wQFGhpMVlPVw7yKoDysLfxci7S8R2ENY71ifeNegFOsPD9DMK84m7kGgOPYzn0cjmaMEcQyXsXy/bA1uTlZTG/87suiIwtbeCdlFTdBfAXhiyqCGGgngefPEPcN8pcqh3KhZLEeey7IX+YxBoRrX4i1KW5Vr0RqFEpKSKZhzfV+P/87kPuIbfPOXK7VbucS6rvDuhMi4iFYIYMDuXl071hRvaoZZ+u8EgtRANeafWajlvicxZhgXDrlhcSM5criFD4U4rIxpDBu6uVaF9d9n8/YzyMG4fsxGvDzIHRtOmBflGNPiF55BjwWc4GrK1ZyVzCEMHtnfg0u+KprbWqdjobLhV70bvXJ+bkWiJdJ0wCL2BZVK1acJJKUI481X3tIXsdPrx0P7XM4ghc2jAgpK0Utt+y3gnCP9/l337694yvuENa7K3B3Be6uwOd0Be4m1M/pQt69zN0VuLsCd1dgdwX+ye/8p1s2rsSNfvzRx7o4PzdQ3WpCwkJqjQ1ioW4n8hZQAiX6cDD0oRNCkxiem5sbg45slnHBtttNNVsNHzrjWqzJZKQsWxjQfu21VxTFFUcNLxYLuw1QsFrNqa0PALw2AAs7dA6yHJQ4zJoYnYSDRYmDU7GkZr3l98thIPQF70D0VejsXSxCx/Fq637cq6ueHbKnpw/VpXcoAowcmwDmfeEkHo0nzvarJXVH5hEfzUHo+bNe2ZMjAAAgAElEQVTn+uD999Rpt9Tt0gtLHNVS61WqUnGj7h4kWGLFdr2zr+/86b+gWqOjj3/ygf7p//mPTRy4E7UKrYFCNfTZ4AQ+pH85d2v0cfX2hnZa4cTp94Z2KjbqdbXqiYa3F3Y5uk+wRIdtquF05mjOGGd00jAYglI8nc11uN/VfqslmnnS8VDbdOH4xNPDA8cx89/LwUCF4VDZYKRNmqlSitRKmuo0W1blDnt9bZaZu033mg2VC1tdnj3XqN/LI35x8qWaDqeajlKTJRFxaZWKRgDyEBZEZBM/6RRYXJ2Qw8Thbh3TV0gKmuOwaDaVxVXdAsbUm6ofnap+fE/bakPlWkNRLbHi+d03vq+n736gyfm1kizT/WZNHffNgU6HTmRDe2WA1422USzFNW2jRMuopk2jqfjgSEevP9YXvvVNnfzcV1S//5pUbqp/OVb/amA3R3dvT529thKiUItbLYcTTXs9zQc9R+OhgkYoAalxcvrABCN+OgjWcqsWAIXlUpVWQYvJrZ68+2N977v/XElU0xd+7it6/NWvq37/4WcA8xYVOw6cdGkEIQIRA1mjt+iDd/WH/8c/1PWb31Vtdq2jBu7foHSGiCcevFBYmwCepakG09TRnOOVNFhKvVQq1juKWnuK6i0TIisEAenMDuDlfGwge7UqKF1TnpeoQC9Yq6ZNTC8cZGYQCtAtSudtJ6mr02z6WS8R7xtXTOgHD37oCY2IigU8AluMyyrHFQPodmjmBLDbqAB4cnCdzwR4APhBRDCOqqtnF7p6caFpb6RqoaLDVoi03N/bV7paOz5xvcrUpH+4Sgd56NWC6MZFTx9VpQopj4OHLm8cCh3t01sNATybaJMuTCbUibGuljWcjbRYLbQpbuzCpM+PaDCA7+0y08fvv6fFaGwHWrQtqCJA+qpa9aZj2SFUJsTUIqQhlg9wHZiFCOv2nlqdrupJS+cXl46rB8g9Oj42qL5aZXazH/3/7L1ZkGRZnt71+XL9+r7EHpmRlVlV3dVdXT2l6RlpZlpqDdYzo9GGxBOgB0AGBghJJiGBITPeWA3jAUkIBBqMF4EYE5iBaUAg2WhnNBo0W6/V1bXlHhm77+7X/fpysd93blSP3usxqiwsMyMjI9zPPed/zvl/28GOFslUw+G1f/0dP/ojtht/9uSxbSOvrq6VTFC5AEIH61criVbU0hwAtj1wDgA79DO35s2zAoPdKeq2YH+HYtRAZm5jbLb9pwBwqD0GgJ3BRgPZvaigAAZoo5kEuQQ777jsDMDZBjvypcrNqprdrsH3dEpWmQIAz/5yPSRxW3VsTEuo22pW4wL8YCmJDTbNPMZ/vUxcS472e3r7C2/qu996X8lsIoS0qE6s7mG8IU9MllaEuGFUNswUcow3mYkOu3stAyc04hk7AGYaPzS5aXqCrNJArFcrVkzSgAXwpUHOGAGWLJbYaQMWBUSJphDNLFSc2Hyfn/dNhOI/gNY66htAUYC01UbtVt0NuWSehGYc40tGKHaKMc30kK2I6KEGUQKyCN1oYM3c1heVFTngkJSov8yhdBGaYn5ZuRrmNqKBr7eqjDrlXOdgadtoVtRohixMrJOJFjC6zDPmFxqrt+BvbgMd6AE5AJwr9qycpGn6KQAMIYfahso4AMBWoNGnJHewVVGxXdVca03SxHbw2Gm2qjWTAZbJIqBctYrWtYrtR8nITGcLjS/7yiYBAMaRAuIBwO98vbJ9o4FV22ZWVCvEqq5KKmB4kWUatipatqvKmmS2B9vyWruuarOqtD9QPJyqTjb6YKpoMFVjnVmJusa2MR+/XK/5aW52ADAD2OuMTeZD3vBmvQHQ8XkT4Gz7Sf5xDhDTBMb+0A3rgprtmqJaVQXcSSoV7d6/p2qvq7RY0Nmgr/EckgqZmwXFUfwp+AtJhmxaSCoAwMslWXrBv90KYDLnHVcQ5jE111nfuJcstyYN3DbHDQJjsWv1VVBlGrJ1Ixk1FKDJVgvOipBIAFF4n1YMY20dyD3Ypt7qpA3q2lIUsDaogL1X5K1pFNq8rmDpGL6WWsDvg7Vz+Pp/Zm7/QDTrZje9dfq3FuzldtIx8zy3Lvdzu92Kcn6M56OVYSEfGTIL6x6CH88KQIfPsU7Jr+e85fpLBiJ1CtAXEh8fm5CXbvDcVpilPP93pZR1Z3vp0Iq/zUmm1qCuL3K2plkdlWyF36pV1CIqISqqyjIoZ/61UkKVx7kykJNcRxYLzWaQwqRGs61CoWxS43y2VDJdGii/t4+V/NLPptps+cMRCT5TY58tHfR21KpUNYUcQ4xLljk2okkGbDGoDwejvgbjoedna3dPR6+9oQ/e+576Ly61HS/UiIJirlhtSI2OPhlM9fU/+af17u/+Sb38+39Pv/gL/4eywZXu18sqjPuKtxuD+YzxAMceaqHn10aVWqQKtvs+s680GyXaLtbef1v8G7t921Rcc8Y8Lmlbj7SxvTZVi/1mo9Vkbjk7nBaAHsCCdrdnRx3m9slrD1VtNjSZJ7q8uVGlWrPDC3Ngd39XI9wmri6sYsXWPI5RRmN5W/QZOcrWKqVLPf7oA12cX2syWeSZ25BdG9o/2HX8BP/xPnBG2MPafbV2pMPl+bnJO0GRtw1AJeAkzg1Y0xokhFQDWa1mwIO4GPY1xgkSKcAiH5+6VuTOKrdAMHc36oAjRDaZo0Y4h3Fm5rBOLAcgNPbAvXpNNVxKFkuYIsFyn3PaNtOCfYKiVg5EPuYxZzYDwJCjOJ/malrIuvUoVsz6W2Pfv1SGXJhaY6BNwghnrxyrV6yqsACcb6p+dF97X/mK3v63/3XFJ6/B8NG2gNq1pHS+UjZPVF8vVcD9ZzbS6vpcyxef6Nm3f11Pv/dNnT75SAn7+wrVIWQRabdTVYx6lPzR27GDCIPtL44yWMM6Uqdim+fJdKnZbK1SpaBOr6nebledbldJMtdkPNF0PHFeLmpau2RQ3+ygUvLaIArGexEPhLqC5Jnaj9rThJqwR5moxzNOuV+GGCKAQuz9sdsFBBsOR75H+1nn8wC1MBFJVnpiX+57WFnrdGlSIfm+09FYezvcCSF/rky8AQjmjoYjB2cH5+pu2bciLRZBuet9w8w5TrBkEnNm3PiebgC4APl46vfT7nR0/94Du3XdXN7o8SdPNB3NXIMB1/jNdLpSFVemuKLFVvrZP/7H9fArX1H/8kZ/9T/5z201jvMHZ7ElOcQAbiYMFRRtIcVEHtNluaBZGgjlnA15PyiAw0eu/qX25Lb8EBatn0a5a1Uu6uxAVgL8507KuQLAcrEGvLV90adWz1YC5zEJt3w45olJlawf1lseB/Hp+YezG25bTDxHLlCnyipuAqhPRjRnx3SVWAVMf4Bnx/7M83YOcA4Aew9DBWygnvM62c+cQyBYFwRtvkZ2dhT52bPeUNquVgufP20dbdA0jzbJCcelQu5Isubv+b3zhLwPQJgnDsSqcIcmh33RNtE8D+dAl0xg494c4r0ARrcm6UMaYj/ieh6irua6uJioWMJiv2zCUuwoHNwvgguCQWgIc65/PG/yjwP5gWfJa2SMUCjzGlCYO+9+BWEyVrXOa25rkWU6G/X1cjDQxXhmEiQkSdTS8bagerGsVhT7rlGrkMMQyIr0ZgCAI5x0mCNLehnUqEybYoiXunWs4zX+N98f3uEVdy3WuxG4G4G7EfiMRuCuoH5GA3n3be5G4G4E7kbgdgT++l/4MxmXx5t+X8+ePXeT4TZ79+bqxozmSlTR8dE9q3E5eHO45vMc8GFocgEBELYqxxZTRVWrkS+QKAqsUgKshGlZq+jw8EBxtZJnJ24MqNCIpuEAyOsLmvOquKOvbCHNoZ+m5HA0DlmWG5olazfCaaq3m23bypLHyWtAhcy/tdKYXK0xAPBWo9HUwOpkmujw8J4v7TA919tE1VrkPOBKpaqzVxcGifn9gwcPdf/eiZtJpy9e6snjj9VqNdXtNA24AQCjMsRudqfXtqoX9XC9vaMv/66fUlRr6tknT/QPfvFvObcXwJn+r7MDsTPNNrZ/3tvb8+WefGNspy+vrgN0Virr6rJvJj9qrP2dnjbLuVqNkAGJmmYyozk10GA0sdUwTSouP9hLzaYT27Q1qxUd7+5ojAJokahbjfW5106sFkxh819eqTwcK5sFZSeqh9feeNM/A9D/ySePnY3arFadu1dYrzW4vNB6PtdOq2n1L3Zdk9HMdquwk3k/tGsT1FhB0OQGJc3aWqXkjNbZfBkanyButYJt+mbFSFNUq1xk9w+09/AN9R48UqnZ1aYUeR6cPn2qT775DU0v+iovU3Xioo5adTVQM6Ur1bBBTkM2EGzdFblk9YYVxbNtSctKTfHekQ4+9wX90Nd+t46+/I5B2GK9p2wV6+JlX1fnfTd1ULns7vbU7jQDZXiZKh2PNLm+1M2r06AUpMm13urg+ETlSk1ZEbCxpVKnKgBdWNel1kab5VDnjz/St//xr+jVs5fa2T3SWz/0Fb39O79msIIAX9jhdF2X5JFhFRw36E5K47Gu3/+2fumv/ZyWj39TjXSgXbqqSC5oyq9XSpOpwS0a0oCOV+OFpuT3rqUReabFSJu4qWIV++mmL9kAwFssObfkY6IoWNkieVNpKWp1FaFwaGJhvdJsPlYyQ/mRqFOpqFuv2zoO9a9t8yBJ08CzaiwoQktZyFiikQNDfwuwUSUzLKjfrX7EKte5h5tgPWyRVejE8z/6T77P2bNTXZ1eaDVdaL/V0/2De7p3cKRup2fA+9XZqZLFTJ1WXb1e23Cm3QawUwTRwCaxiqqx5sBFGg6dVs+WzYU0dXObD6xwm+QZVyMNF2NnSZcqNKOLOj975SZ7tQIbP9XLx4+1WSzUpnlQjLROlm4qk4dVb7RsI4d16yRZqohSHlZ7KVId2/a9A6v2QR9enr7y+kd99PDRQyXzqRs2MORbrZpW6dwKcgDgH/nhd3VxdqaPP/zAFv3UYABUFNkxqhsaXAAwgKpYI/5We1nbouWqPSvdAvDEuKNApDFH/aVpjKIk5Mwxv7GEzvMEKehWvoV/a7tQB4bmu4sdb4MHuBteZJxViloWsSNfag24W6+7fmfJRqR/lRFtUq+v+4q2G9Xy3GhyngGCaaLyGlCoODPUjayNqmXsC6s62Ovp6SevtEwSgz28lmpcyjNmsU6kKRgaVmb2W3VZULreajBZqu61RC79yiDvbrfjZhDW+el8btt/VApY4LPPLZdr1y9spL1/rdjDAPgAUAGKUM7QyCvaEaPZbOn580ttM2wicXYggzj2PKJjj0p5b7fnNTEZj/3sbpXC7F8QhwDdILbwH2ADK4Rny1DTgA3fFwVJIVhIl7HbhaQUmn7YbzI3gx170U07q8RoIubAAs3OSj1Wq9f0XjqfkaE80Xy88DMCXDEAbBAugJefasp/q2Nt3iA0SQAFjNU7KJ8CAMxc+gEATI4untwllTo1VXYadhoYLWa2Vo1RsjA1ARoAx3HOqFU0yQAVsDlfa53Q9F/gF6syCi3mXEFK1kExuy0GAA4QE1tAAOD6qqTiKuT7XValCXaxcaRqAxeHouJm1XW/QzNxkigaTFTuj1W+HqvGerPFcyCxWf3jPPfQ3A8QZ7C/5gDECQmAFgUiSj2+ZjyZaJ5gh08eegCBWYO2dc0VqJSt9aagar3kCANsrSvNuk4+96b2H5wYDP7+0ycaTif+d9TVMkwGsgMVsiiR8g6vrtS/vlS6nAfLZTtGYA2/zRVu4ex1Cxbxc6fzAMxbxU3z2kBF3jT/9D0G+bPnQxmbeBSBa2f9AXQAUi1tcYy1LAAw+Yi5/X8O5qKktqLXf8aBIZBVaKrz8zhH5ELcnC/kkbWMHvLErYrJPXjbXf5A4eu1AWEHZTmqHmILtplq642iXFEcmDG50jePZ7xV/t4qxSAIovjlPOrms51c2LcC+RAnEOc1chZgPq6oibwPGtpkI6Oo3hpYAgReFsj/XTsbnbXn+WIlPgp11HhlVdCr8UxRTZYL6jRraterapLXCyBYoP4RpwFZxsajISc4jqzCGk9mWiQrgzGQIJMEImWi2RQb2UztekVvPOgZJODZ2LmkUvMZBiCR55rOZrq3u6tOXNHo1UuVIPBsVwY3ASVRwC/WqWaLRAmEThwbsHnePdKzT55qcjFUYbYyAAxgs42qSoqxPhlO9TP/3n+gd7/2u/XxL/yCfukX/5YKk77u18oqz8cqEesCIFWtaEBT33nTZG2yB2UqcpZG8gxYN0uVLTcGgJsAK7d2vaWSrmep1nFRxVasQi22Iwf3CAgigEhYwqOWxUchbjbV29uzKwcuOl945x0TDk8vLnR10zcw3Op2DEr3dnY0HA0cN1Ao4jaytitSp9tSxDPF4SiZKZvN1Id4QUYsNsOAiJPEtbxai9XrdrS7s6tatWaVJqSdxWyuYX9gFTC5tMxx9jKqirO4BVkyGLXgxIHCjrNMnAPATlthP0cliSrOGfC3hIZbK90f5F3fAsBYnBIZwN7Kui/i0kPu52Jh8mYTRw+UwukmEExyFwNeU8oeyMLjfuDzHMBWcASh9pGVHrKJQ7iHAWDOG8555b51C6xIG1SemdQtReqV62qUm0qzqg5+6Ct66w/9YXV+6idVbHaUFWNlpZprz2y00HqWagcFeTrDbkjFdSI9/VDf/MW/qff+yT/S+bOPVVyvBE8R8uZqsdFOt2ISGftaq9YIzgfM+1JRswWKSd5SAJnYSydTnFhQMW4U1ypq91ra2dsxIQTb7mQ202Q4dv0F/KWuFThnQ5Dj/NloOAPV1rjcHWyLH2qqnX/MpWGfDAAwd3TGkDMLG0wMqFeG/FXIzwkbjy32+1G16tfJvZu7u514qDGc6XEEGs+t9q1AWG63tCZ2ZJmq3YpDHJCdSDLV4jhEFWw5J1V9jjEAR6nnbs2dnqfK+mfeQ/60e8zaZ21+X2s07GxTr9btQHD64pXdaOz0YAJiyTXSuco8/EpVP/5H/mU1Dw51+vET/f3//W9oOZ66nladZ0xuLPEpqDw3tvqHjI2TzLJc1Nn1pe+7kFqc955nALM1Q0TgPhzUwayNnNzIfMzt91eQ+DgeQWgoMAeCJTfq9lvLf2hJJjyasJ6rgdkH8/0vECTDXni7nwQlcGbwFxAZ9xVcVVizUaGi8rZs8l8Us25wkZn6DsOxwXWZ+QcBIf+wUt9q3WCHzNfxCrnzQXalL8G8IxahjVsZmdW5knWdLlyn2FE5wwIy+xyQWz5bUZwVtJwvSM+1yxrgMw4EEDnIR2/2Op6b1GXIeRB5IfLTc0lXSy0gGSQzzwsTYUoltZotx3fMplNVo6pzqAc3Aw0HC8dw4TpRazc9JhDmcG2DBMl/t+4EZNpzz+b9Q5DxvZB1GcV2iLJbzjK1kxrvB1e0uN5WoVLVi8tLvRj2dT2fKUFBzXSDJFkuqVmqWCndLEOsqqlqJXsAgCGQOlfZdw4pnSfBEMVuICFbGwCY8yyOdn/p/cEdXnHXYr0bgbsRuBuBz2gE7grqZzSQd9/mbgTuRuBuBG5H4D/9k384c6ZQmgbLZbJK83y+87NzjbEMbrb0+qPXbUvqRtdqZcUZqtpba0saxFwQbL1DU97iJxqaKJ9ig6KNJhdTrsIh6498FcDdZpNDf2gIwg6lSQIz1qDvOg2WQKhgthtNpnNfhGmmcTngEsClDrZzq9XWeEw2WUHtVst2bDQgblW15MHQDEENcXXVNzBDzu96s9J6S/OfRm+wkn316kz9/tBM1fv3H+jk/kkAugdD2x7DCkVhsVomVqOh3QCUaLcaBnnjalXVWlMH9x7Zaujs4kIff/KxDg/3zdBdLBOzuQFWsRMKVtc1jz1WltdX17q8vg5AcqOhi6trzZO5LyOHWLBVq9rf21Wr1XLjeJ4s1R+SHTwNKiOY/PmlGhbuzcW50BF94dFrml9fqZwutRPHev3wQJvpTKvRSJvRSFGSqgzbmAt3o6Ev/ehvd9Ph8tUrffc739W9oyM1sQZfJNrSkJtOrTbc73Y14TJ3M9Qcdi3K7UqcK+tWBttodnHxJC8IoIiszjgu2dbb4AD96qigbbWsy/lGfTLcamUdvvG6jj//Be2+9kilRkf96UwffPCRvv1rv6Hk7EqV1VqtqKhuMzIgWVqsVF7w/sinDKog8NEVF+BWS0m5pqtlpiSqq/cI5e9P6Kt/4A8qfu1ExQaZv2VtZyWdvbzWYBCy7FB2WwEMKOAe3Nqq6Vn/Ru//xq+rg/Vxte5nt7t/pEqj6SZqCUVGt6EiHVrQi2gpZYk2s6lmF9f6jV/5NV1eDdTZPdRP//4/oDKBZJVgecXHZED+VcHgprt+yUzX3/umful/+IvSi++qvuirVSmoCIhG8yJNtcCOEMvW7VbjJNVpf6ZRlmlA/u+mqE29prQUa12oaFuI3Ajl/cDmL9Np2NDw2jpfLuruK2phf11zvlaSTDWbjLRKpooKmfZbTXUadTW5vJORRyM4W2lJOwLwN8/7LDubMVzUaUyRnVW0ApMM8LUbBNiq4xDgPLm8lmD35ixEW2GXFBXKOn9xZtvG4irTw6MTnRwca7fTU9UWcalenD7XbDaxkvLo6NBjgV3ZaDrVeL6wzWMxqqpSayoroIyoqtVoqY1tNz93MlE6HqpeugWAy5osZipWSqqg3C9mevrkE9exakxzZqub8wuVNlt1UOjXGgEsmyZWH3S6PWeMTgE2IVfQlKOWxjUdnLymnf1Dlcqxm82vzs4N+lGH3nzzDedKhwzg1NaetJ6S+USz6VD3Dg908epUL54+0ciq57yhbaAs03YFAQJF0cogbrC8C/a7br7RwQAApaFHfidqhxQbOTwccxVADgBT+83sZ97/VgC4gLIHwAgVOTaSgehh0N5NzNCsd+sZ0LRZ1bZa0ny7NggMqFQuRipvimpW6qoWI+dEjq+uVV5v3JQBAMFSG1UdTXD2H2osXbxlMlUN5UClpFqEdaE0GU61mNP4DiJRxg3VFPZtgJa2qUYJUsS6ley8gnMeB9OpwTurObZF9XpNHR/uq12vaTmdaTwYWLKLWpcGKesFK8jZfK1mo2zQDqvXdB3UxZW47LGeTohLKKrJHtho6cWLiwAAY5u5KGhvt6aYF0kTaZHq4ODA9XMwGHiPg+R0S5KAKLRK+TnkyQerWOyYsannz6xBwGbcM9j3qF1WEFkhHPK3sZDekpGLKh9lMs0u5odVDQVtUbJB1uq21DvYM+A1uOnr5uJG05uZAU9KWVB6h//8rK0Sz/+cq8CDCDpIjkOuHmpSmqAlpewDuTqaJqftGqk/AOftWK3DHa2KmSaLuRVx2+VSi/FUyXTqPOMK77UWq7+cGwBmHFhv5U2mwiKz9ShuFTRw5yl56DT9wly1ASIAWyFSYxuptClqvsl0XlppVMy0qUbq7uxYyYYSuNVu6KjTVQGFPeDveKbSYKIKVp+rle3Kc8F3sFrFvcFqX+AacmYhS5RNigGg3Ts4Ur3V8muB9NG/mWmxXNn2lGY4K9Xki9us7W0QXrNkAbQZv7hd1+feeVtvfvGLipoN/cZ739Ewn8MQ11DDoEJFhdao1LRKFgahBtdXdiyxuIznbtvToKr1s7JS2d1lv4fJLGT5Goxm7zNxJNhbc9bII6wDAIySuEJeNDb3W81QAXOuQxEMwcEZt6wLGsZB0ePYDpRyKPqpXbkSGKD/FlTeFLBhvEXTQ6fd6rbcytZW0XmT3Yocj19QMHveUwMqRVVjgBNA1YLizUY1VELOB75lreQ9+0+B4NzqPv/R7CW2ckcFbMV9AIBpPKOupzYxnoDvAB3URN4D1u+MMAAw+e+MR0oWcAF16tp5oAbXbb0JqIuyN1Itqpj4YFU0BDJIhp2m2o3YpJfiNjUADPhrQNjN/EAaYZ8dDsfqD6ZWcR8cHmg8xkFiqskkhQNou/e9blVvvb6vnV7X2bEA1CmWn+WKG/a8l8V4rHs7PbWiki6ffqI6NtXbVNsVDj4BCKPOA4qQHoy99bZEBEZN4/5I69FS5SWAH64NNa2KFY020ieTmX72z/05ffmrv0vv/fzP61f/0d9XcTLUcb2iSpqogKUzJMBapCFKPFRhnCuismNPACgB4VFnbZZrZaj+N5nqEM189mPPrursZq41gF+n4rPMeDb33YG5UGe+ApJSF4huabUMAOPccX55pbff+bJtnx8/fabRdKadvT21ez1vcz1iVeYz3fSvTZqz0pxc+pjsypqdVFaziVbjseus42zKJce2PD891WA40WZLFExDb3/hizrc29d0NNKY+9VgaCXpYj7zncWKWTInlwsTWrARRvUIUIm1KneZeq1h0ir3HvYx3mOw8WZvBz4PavZPlYn5+uF8AMjCORAAuLKFREB8A5btZbsjARpC96qXy4qwzF5uPN6IdgFwUFCiP2TdM5/tYcsGnLsf2BaXtRDFBqT5eRB0IvYmK+dTNRqcSfJ9ABxqLVVVVCuqqds5lOKeXvv679U7/8oflXZ72gD8FiATQypBebrSAkC3VdF23DdNpVTcKP3Ob+qX/9e/pvd/6e9pNbpWPSKDGTJHUf3+Uu02pK6Cz5e9est1wzEdUdlOBqxL1gH3Y+6Q3Lcms7kmZPuisK3F6u601QMEJm7C5/C5SWMFrGg5tyyWSpKVbfKrrab3IzsL4IpkxWEgDwVb/Vt1ajhOAazx800yXaHWRZiNLXfRpBPWLa9yslyqwn0ZAlClrHqz4Ux4cko5G1PXL85GWs0S7TbLalZiJeOl7alPjruqoURmX05TEy9MYCmUVag0TVqAmBLODziBYCe9cV0CWIbsDeEN4O42KoQNy/nDxBQkS42Hk6CeBIBdcW6RGnXOZRwYQmzS8Vufd318/uJUZ8/Pw75ArBNnUkgVhcw22bP5SvWoqMODPR0cHystF/T42TMNIa2jSnXN5JySk1BRtlK1c+Ol3I4AACAASURBVHtmzmveu7Djd5oFczcLbgzFkl3F+TOqdmqinaR8jsmtoh15wPkZAmRwNwn7dUB+fW8JKy7PLSa3mwgInndk8JRM50q5qkqxYgJbxJmRM89spPF4aBcoANkot2VG/Rsx0TkT5tRYAEiTOUUNWyvhPETeut0TCuF+Vqu7/nBmhewLQHxrAW0C/Jq83sT5vQgAOCeTt1vYQCyq+fyAXT7Pliz03f09EwQbLezxq34us8Vc4+lIo+lYs2SmhHgs249XDd7j0sZrJ7Km02hpOpro+jLY79dqDUfz4M6EWxL1CAUv8T8QUxyZUoDYX/f7tqNGDgC7xpdxVcM6OtxnQ9xTQXGjJRFbsFzrux9/rPPZTHPUvCixOYaaOMWabzg6AEIB+0EVIhTuDVHJpHufvy1132o5n9viGkJZmXipHACmhwZZ/C98784C+q7DejcCdyNwNwKf1QjcAcCf1UjefZ+7EbgbgbsRyEfgP/w3/0DmxgXsx2ZDF+fnbmjAaHRqTJap027r3vE9N+AALGFwzqazABzlTTkuPf2bG+dv0gzDyozDM0pgq4ArRfV22up2W84CvrWD7pEBWa/7IgZjuNXpaDqdGVwGBCJDmEYWP8iXYBpUy9TKBprj3W7Pigka3ly8+Tw2QyiG+DxgMa8NYI5LRrsdlHYffP9Ds1lhOJOjOxwP3CDrdDr+HlbNgSBgA9toqtNpu8kEmLqmaWiVc8VAxHQ8MhhEE5vP04AnqxfLo9lsqbPzS133+76Af+4Lb/nCiYJ1nizUanfU6fQUV2o6PX3lSxgNRl7HdDY2iIDq8OL63KAxf253u6o32mo22s5GxWSthjXfeOYLFd/bSmqsNWHoRkWli5mULpyplt7cqLnd6CCOdb/R1HY0Vnm9VrNWU2un5ya9FZgq6I3XXzeLejIcaT6d6+TBQ7PZh6fnGl1eOSuWj9WMZkeizWLlLg+AH5cyLnJc6LA7ZLwN+K1Qbm+C/bWtjhWylvLLNyrB/iLTohSpsd/R5959V5XejmZZQcNkqcenp3r6+FQXL660U9yozsWQRh6qKG1VyzZqaKNOlCmi+UJTjuZOK9a8VNGwWNWw1NS6faAvfPWf0w//9M/q3rtfUQEVXjk0k7LxRs8fv7Da/fD4yJfQWqOmRruRK4C3Sm6GuqFJ8eyZQXlICCjjj07uq76/L9VrbgLVDlq2RWYeliIuptsA8C4zzQdjLRmzUqROb0dFrA8ZE7oUmfTy6Zm2yVaPjk5CZ3o91fl7v66//ef/M+32n6ubTlQvAZTHKgAOrdaaDUYmTNCMnaQrvegPdbXe6tU803kibapF1btdFci3RgVklU3Z9lYow1CkV7FP7rRt/2y1HNaXAKkwu2cTWyx3Wg0d7e2qzs+2Dera6jTGcVOUEggYZFTFsTMsAQdooLE2qCUh14lG2cygB0pL1hQgF2uetTaaTDSZTd34AjymgYBqet4fq1Gu6ouvf15t1NE01WdjpSte/9qsbNjix0fHqtbrbu72RxNtimWtUR1kJduRhrDWgoGQdhyruFwYZI+oNaulqjSXo6Itr0OAZOZmyWQycg3j35kZnisZaRx0Wm3b7VLHkvlS9+6/ZrAJlf41mdzYkJdjW5nv3H+oeoc1Jyt4x9NAqqEW7+3t2gIaVSDKe8BNAE8UwOPBtWbjocGc6WhoRQb1CYDPrqU0MBdkBlKvAmh7q2JD1ZXhuJDn/5bj2NmugKAAJ4A6tm82OFMKvzc4FHxTQ9YpwA+1FbVisFCGiGJMJgeSHMeHlT8gE2rpTqy405BqsRaFjabY+W1Dvl6kSL1Gx8plLDmn131Vt0W1yXinob3aWAVnm+RNsNnENs7KS+evZ9rpNvX6aycGxPs3U6UpjVmJR4qCpFMH6MP2E8AHIKKqXm/XgNzNeKzzm6E2ha3XX1CobrW309XJ8YFOjo40urnxWKdkRBexRAaYJ3KATHfyH4Paij9Tw137yAtMllZQARRRC2dzGvGZQWIa5512K+SkocTZZG6UsbcOh0MDZMsF9YJGaVBAOvfM9tGrADyxjqwyRO2MrXqw46bBaYUHQB5gSdBLBntJY7CsecAlqUTNtsKo7LWeaqPu4b5OPve6m4qvTl/p7OWFhlcTNRBzgw/mSmC+l5VL4BCQUWhkMx9W5DwG1wdbglP7AdchflTIksUWONgkQgYDUgOoZk4UGyXtHu65ScdZAHcBGumAmChHGCcDlEVqXACvmx3URi0N+0PXNF4U854zA/s8zUvPHwsycSJA3VhULQIsjZRstzpPJlqSgYjDx+6OQWpeN24WEERKy5WKyVKlRao6PIlZojIZqpuVgUQa2QZorXqnsVzQAtUSgClN32ZTbaxxT07UaHdsJ/ob3/imzl9dK5miuIGsEADF0OgMPx8iGm8ZdRDrlrGm/b5z0NPJ6w/V3d9VfzKyAhPAh7lG3XVupUcfO/RQa2fTsSajoZuZzpeFXOOsXCwiyZ5ee4yYB9SJySINYEieiQtZz8p+EyVY83kedECWAoDMvATsLgCsrzVNV5pCjjAAXFIxCopA/jMAbMVrmIusc1vR5nXH6tkccA4/i9dNc/8HedMBdA8gNUBUAICDewH2nwCj2NfSiIZIwrOqbNeqaS30ymQE+5X/FlID/V47WPCRkxiC5SW4VgAd2bf41ZmJ5KjaIYHpVbJqE5WaFXuQi8hH3ma2lJ0xH3MAeLrC2jgHggAHIN+RIVuObLlcK5XdzMfiE9vNXrfpPPKKViplqTq1sto1cgvLdqJxZiODUShptSloNFloOJ67VoPxofwd9BMXA+bb4W5DP/ruA+312j7D2m4T4DJZWN1JxAMWvVhOAw72L8+Urfk5kFgy2zAvUYty/q3XnP08TRIlts7NbK++mfKDM7/OUhFL9pIGm0xnWuvrf/bP6PV339U//e//ij761rdUTGbaReGYLlWG6ML3KJc0K221YP9FdV2p2BEIYJNn1qhVgzsE2azzlWI7zYS57zx15inEJ0CQShRANj+v4BBjIWYUKW411Wi3nbdKvZzO5to/ODRg+eriwhESqH6b7bbPs7u7Oz6joACGaIVdfrBA3SqukK0KuLXRNknUarcU12uKWw11D/b1y7/2TzWcTHR0fM8ZrSecVUqRzp8+19mz51qhfltvNB2P7VrEuazWiLyHkLWbGKAkgxJQqWwCHG49EXEhdoPBNjUwICBmcZ8K6+hTrXyoLc5FhyDGutqotF0bAO42646rgeyQsc9CVAWMB9TFTWWaajXfGCRiH4PM5XoHuEuNgIwJoY/PkwfOOWS9VbWCXXOozVUYLwDT3FfIjW6U/DUmkgG6YG/O/bFW07pY15d+7Ot69DP/vHZ/109ps9goK9dVKNZV2lakmrQuk9W60Wy5UKO4UVzcaD260cd//ef1wd/5f9T/4D011jOO5mrsVLWJy3pyOlOlwb5bVYfcdAZWJWcsE0fDnAGowxqa+bTErQFyyTbTFaSwcsm2/HGzbgB4kS59V4Wgy/lsOZ+pyH7s81hqwlkpiv3vqaMBvAv1iucI4Yhzc7Jc+B7maCS7IWAjHVwbXLOd1Zzn2rLHQSbBAtjOJiGjvBCXlJQy1Xd7Onr4QCePXtev/X+/rsff+1DRYqNSmmkzT+0Scf/wQN120/ssin9Afp6D1bBR7DFF1V7l7JguVM62dhzAQho7ae4PrUYj3KFnc133Z3a2aLbKqjXrdgngPQESJ/OVNkvqrpQmoQ5hf1ypxppvUIoHy9/5bKNmA0KDDCCjyDSBjHNNFPmOABm71mz4/U9nU5952YeDkhn1Oftf0WdT9jfqwS1J0SQJxtZ7daZFhrKerN9ysFjPMhOYbq35TS3Koxo8OX2XoL5gsR7qyK17Ds/Mzii3r8HOIAHItI13NTbYimU75w/cWmLAVCJIZhPd3OAAtrUDC+O6WaW2rKfeoTA3KZbv7cD3gkkDtqtOIdDnuz7ZvJWKWmTzVirBFtvOKyHsBVcqfi5nvPly7t/jpMZenE4TVTYFOyrg3kSMhMe2VFC1VVdnp6N6u2lAG/C3xFxLF5omUy1QAVO/o7LPs9zpUOiWiR+YJY70uTq/0uX5pXa6O3pw8pp/Ls/v5cuXajSbqrcaVhK/PDt174S9lrOlazrPEaJVKfK5hbcDtxy1Mo5C1G+c0zDNup4v9HIw0s10qin9G86XIXI6WJqroFq5oBpEF6ykyYDnrFCNDV5zX/UKhZSBanxNeBDrDjed4JTAneS2xv13T6d3eMVdh/VuBO5G4G4EPqMRuCuon9FA3n2buxG4G4G7Ebgdgf/oT/2LGaCuLaaKBT1//tzKWbJmaW6YIV+vq9PuWKVHNuJwMHBzmsOw4zq5zAB+kYk6D6zPUpHsTWwuyQYqmSnZ7tTVatW1dgbNxpZPKFgBbOmqNVstvfbwkXN3USOfX17o8vIyZ8rCjKVpT6MdlndQCnM4D5k7XIaCDR+Xdb4vf6YZ4nyqdO38YC5+NONgi9Igvbm+0YcffWQQeHd/X41G3cqrkB8T8g8b9bqWi8TZXHwDmmQAl1wOdrtdX9TIVgoqRjJFK2rWG77QXF1cOdfzun/j5uz9B6/Zogv2d7raqNXuqdnsOJftg/c/dHYSjZyjowMrhcn8qzVjTecjzbGh1VZRXFW90VW91jKIAVu33Whrna40RvFxc2O7NlRdNK677YY2i5lW07HBreJsqla21V6ppD2AucnUl/pOr6fm8aE22JauVm5WHOzt2YZwTZbwLNH+zr7toUfnlzp9+sxMcuxuk9FUWUozCOvGYAsKu5+Nm8uxtQe2gw5NbRi8wQEshO4tUJ0AAGNfqoJGaaZtXNXuyZ7e+PKXtSgU9fKmr+fnF3p1PdJoOPPP7RalOpmcPCsumNu1muVMnUpBrfJGhWShuJyp1ihrWylrXIg0Ljc1bx5o963fpi/95M/o8z/xNVX3j9ywD4FWRWXTla7OrgwAt2gIVnmusZnbqpW0GS/VP73U9ekrN+1QezA3sEU/fHii2n5PWbWsNFmo0q2qYJtCuss0AHJ5EQqxBU0WPl+wZSxZxZ/mEGbS8HKkzXytblxXCRXM0/f17Jf/rr7zf/1vOl4M1F5NVdwstcDqlSbZaqNZf+QMagDOUbrSy9FIZ6u1XiVbXSykVUVq81wrKBuXWiWpL8E8rdV6qWodNUNXjW475Ernl2YuwGSRmQARlXR0uK/9A74PYNcmKEUaNVubAZzMkrkbGrDEUcTTgKQpyrogw5OP+WSiGeqYiCzBujPDaXjQiODfD4ZDNxJQ99fiqjORP/n+R5rejNyQeOP+Q1ULZefGzifkZKMqXLm29Lo9Hd+/r0ar40zTy/5QKc2CcmwFMFZ8bg7TmJvPVUeJkS4VrZZq2Ot+bkIBjaTJfJoDAfTfyHpcGAim208toNFkq+tSSZ1O16AmbgX9wVjHznamcYsVNR6ANBeRptbUPjyxUpwGtceW5gLgdVxxLSoWsWlDTV+2ynrUv9bl+akuz0417l9pOZu684G6la9D8QcwSF0G+E2X2JJhUR8U17f5lSgmg6qv6HqEJSYZcqF5RYMF4ARAK3jZ+QCOMjJHDaxUy3NJNxvqb/jI4V8vI34eltyowkEC43ZVcbuhSqdldSlZjPw9ymcUnSiny5uCloOJppd91bKiupW6OnEtAMC29NsqXSYGTxmbDBCkuFUcFbTTbeuNhw/08tkTjUcT56cDEAAAkqOJQrtG9ihZ2hup2cBdoelah3LS6nAzkbDow7p5Y5t/VMAnx8caXt9oNh6ZTFNUapITIBSqQBpPIecTIAmbwbDnAADbDYHcVrIrV9jk/UA+S0MR5wmTmNLwnCAqAUxMJzPPBZpdzC3cEpyT694dADwNsDDmoYagcsSqG5Ur4AZzJ5ACtqi1aDLnWaNWtrKPAV5hB439oAKoBfg9w0K/29b+g0ODO+yJuDskE9aGVGaq8EGtR5DCe2OKIJywxAegPTOQhXoR9NIkEcormekR6kcsK4PqGKIYdukAFlhIluOgXmKvn02mVkhDruL54xixTFHH8r3C9yMGoUX8QqdtFb2VSzQJsTNFcU8Opt1CAiBEc5CIBPZSLAchYEwWCw2XSQBqGw3Vmk03h8PZQqpjXbzaqER25CZTg0zyZKHydKL6fGZFqRXqkC1QvttGUlYtMteL1Le9XR0/fKRqk9zKoobjib79re+ofzPUagEYSW4o6qV83eVOEJ76DCrgOt8bS2XsV8mCxZmi3bQKk/00rtU8djSXneOZ28AboNystVjONejfGOyhXmAbX4C4kOG0ANEuWGMCAAPijhdLPyc3wdkiXe9Cg5kawb9xnQjJvAHcAQDGHh5Hk+1WU0BBMpqtAA/W8QbKc7KIswyZK/w5B3lDBnBQsNPcDgyGkPkbfg0NXA8Vz9Ufyq2UczUWKq9NsD2vlspBUVuMXNcrWqtWWOUAcLBE5/ndAsEB7A2EhtAtdmJqAIDzvEOriVEAW+LOXAGoDXOAbHBIJIwJZ9ItqmDsfwHwsPiGKFkoGLQxPcPqOtZgMdhRRhVHCvArY7HJ1q6lnKPrOQBczlJ165HaXj8FqwMNyrO/FGNNk5X6o0T9IQrztZJFptWSPSLUBwhOx3tNvfv2A7XqkVV/7CcQ+oTai/MV2dC2vg/gfLoIERHs+dRKgK/5OnV+ZrlWDee9zcquQnxteVvUZrZxEG+72lS2LWm+ynSz2egqkr7+Z/+0Hr7zJf2T//Yv6+n33lcxWaiHyjpNVUnXrh/UiFl5qwQLd9fnKMQaAIigoG3UXL+26VrpHKtiV+FAUkBpmc8R28+jtvacAgQOf+eaj7V3tapmB3C36HrM+Q+wlxownk5dM/gzdxXuKawx4nM44+OcAQAL6MFZibsHijrmx3a18rkG2/bGbldHrz3Qr33nWwbVju4dO9eTbHNcdc6fPNf46kaFFQrblWMeOFdCCoQMCsgDWRKwasF8554TBXVxow4AHWIAOGcH94iinxUk2DCPw8KzUv5WtZjPW0DeUoZtPPbATTXrsZVuW2y9t6wV7IwLBpHSOSQBakgAtLBpD7mpWwPAqKkh++AEwx3MhI3VRnVIq85gDirNdTJXxv0p26hVLTqeAEtu3gM2rdVWTVGrpWXU1Ff/1X9Hr/3O36PKwUNlKwhVfH1JVcWOj9nWClqW1hovZ+rUSionY00++J7+yc/9FQ2++Rsq35xrt7xRrS7V9xvaNCt6dj3U1WStRqOme3stLS7Z36l9JSWMOfa5lYoteHFVMWEQZykVfW4AOERV3t7d8R50PexrOB4KcjN2u1iRsG6ItoA4DTEr4sxnEmywj2etUCkg16CwbHXarnkQgq2CXIXICM6ZvlVBfLArDhnG5U9t95Pt2rUVQC+lrpQKSiJp//UHeud3/A69/dWv6ur5Kw1fXqqwzLQezNQ/u9KkP1S5UNJ8NtUCEHU6A3H1ucTuBBAiCkSelFUpZFpxHl4tXR+qgI+LpQHgTrOpvZ09zYkkuh74DFxrVAxqr7O1AULA7fkMMkDmiI/tKliEu85C6JqlruXsM/P52mp6AE3GizMq/x7L7KCYZr+CsBxIYCUQZeZfGmzwXbpzrawB4FvCkkW6AXinDrD+Ob84qgAAuBxp6dqcmWxxu/exdEyltINObmHt+JOQse0sbkhXfNidxSy0EFMQggCCjbZ7JsTPxMKZjPdLvyFyFrSsnsVVDWJct9OxA5XJaxAv5oltvyHCO2fY8yao7SFvA8Z6XUME4vzLXlKrm8jDHsufrWTerjVbzn2m5+xAtjK1iztYlbvRInU2brTKFK0z2yRDCkILXa5je44Vftv3PcBj3/u2K8ftYM3P87t1NmNMqMeckSGSL+epLs+u1b8ZabfX0aOHj7S/u+v5/NFHH3ocao26ScU3A+KvWGVbjwlnD84ckBpj7nJ2Byl4PyvhWpHnoONqNNtsdTae6tlNXzPOQexZkA2iYH0dVOJELmS2g4eIxsmGcWKuY50NsRznOsg8BqBztxIIK1m6sBU6+y6vkfH+uVdU5bv/7kbgbgTuRuBuBD6LEbgrqJ/FKN59j7sRuBuBuxH4LSPwH//pP5KNx2PxAfB7dXVp0BDwd293xwoSLqlkCgGEYm01nUysVuMySxOcAzHKWsBhGhUcgpuNlpXEy+VccQzLeWP7MnIsUSmh4LK6jBb+CtAj0t7+vt55513t7+9rliR68uyJvvWtb1l52WzC6ozDJZE+oO02UwOdXLZogPiCTB5MjPq25osfgHEUxVY2PXv6XFdYi5Yj/diP/bhBYqyev/GNb9p6utvr+cLS7/etZKZp3+62bat5c32l2Wxq8K7VxGqoZNAPlvfpyxceE8Zqb2dHvR4Xtp5B4Fenp/6ZKIC5yKD6qcOIrWErVFZcpWFUta3n99//QJPx1ODPkXOSI/V2W+rsNFUobTVLRlpy4fD7aiiu1FUsRb5fAjrxfgHzAeLdJKXhvV5pp15XNsfmeaj1eKh4naq2WauhTG3UOFiv1ara2d+zcpULP8xzAHZffkqRGzeT/sBWUOH3Q509f2GW8GqOGmBp4NexOIFcrCo5R1h25SqozAAw6rSglMvlbL64L8nGg0mNy/FGGiMuqVa1d7Kvk89/XqPlUp+cnurj56cazQH5iIosqpJuDDJwuYUljS1hu1JQJy6oUdpoM0tUj4vq7FSVZEUNs0jzWk+lw9f1xa/9jF7/iZ/U3ltfUobyN6a9RXOLTLKNJoOxsyaZLyErGqICEq2SGyg35ESPp3p48sDW1oA7MMl3To4UdepShcbZxix8A7tmgLtFkIdDBdaym+1WFQUBlWd4nrGJmoWLOAqc7WKqJ7/0d/X0H/xtJU+/r/1srup67uy0BYx4ANJ0HcDRekPbUqTJeqOz2UynZOMu1rpeSau4pEZnx02odbL2+7X6z3m7G7W6LXX3eqo26nr+6lSD0VDTWWIwMctWZup3Oi3dP7mn3k7XTXIslrHHbnZazsYD7KURQSOru8O6qoQGalRWo9bQfDrVfDy13eFshD1ixZnWgMAwr+ncTOdTjbB0L5V0eHioalyzLdn3v/M9ja8GqmRFHXX3nOG3ShItFzOTTVDm0gw9Oj7W/uGRGs22AZ7L676m5Jihqmq1VW8GpSWWsvPRUFUaXNu1P2raaDMZq7RZeU5buUAT0x0gGiuBRY8qlnVvdjhAUamsg8Ng6TyazHR+ca2De/cNANOuK1eqSgG5aDNUAITuab6CDIIyHDINuZLY30NeCeNcJJt1vVSlVNTN5bkuXr3U1dmprbgL69Sfb9RiNzOw4gNYp/ljm70UW33yRYPCohyH3F+aaSjlAMGLcVAVWQmBTR4qIZpHgGiAQwF3cmNqXTAEHJREKAZz4Jec6ozc4byRx/ugeTVdzIWBbJlMx2ZVJSz/93o6fvTQKvTRfKazy0vd3AxsvUau4Ox6pMn5taqbojpRNZAfNpnfH3bb1A+ssDGWFmB/hNtAQd1WQ/eO9nV+Sgbw3M23GQqSZpwrTcj1jdxwZGxiFP+ofNKVEmzoBXAR1M2sV2oyzbCdnY72ejvOY6Q5avtcDAN5TbaCK3qfYfEGBXRQwLJeaHhRz9mfvNeRw5fn9dK85LmzL/J7aiL9KcAimlnkmNlSNFfx0vyF1LNZMf8CoEokoKekG5qAuuy19IcB+/j7YK27RS1FYxNbQ8ttsKiueB8z+Ldc29aZOsC+PJqT41lWbacecvCwRkfRt8JhoaAS05XXwL+pBOUljdMMZYVzv0OOa61Ydk4kqi5el21CiwVb3wIAAxKWOA/UIhONAoTImEYGbNnf+WBDYT0wr2h5kilvVR9IaYRRAbWn4wzM5y9Pva6Ztwb/IKMBauaxCB4qlB7VmhqdjoFkwN/+eGzyEw3/MmBMnj/OmwGuYB9EyXWbe8l8JXu+PBmrOhqpug0AsIElcnJRbxcAajIDwKVGQ/WdnvZP7jv/cb7ESWCqp09faDFf2NYRHbRHwaBqUPgEu+Nga+x1d6u4thU76khU2wD3ZATXDIJTc1HRODMR4DVX/dCi5gyB4wk1C/CX/Mftcm0lDYubOuY9CbIELhKQOHIAmOfs3EGaocx3ACYj8bnKu0DkRiCW4K+IKpR9fU4eMApkgCbmI6QEfmXiWtAVwE/DQrbtRO0f7KF5WXZj8ecDAAzxwJHLud38LQCM80TIZswtOQ0AA2phd15SrVwxYYtaHxfISw85tj635FnEAQAO5p2fWj963P0C3Pf3mTO3HqYxDCgTXg95q1slq9QElGC7X7RFq/OfietYrT0nADIBgJfaWAnvLFBcW4oF2z4D/EJ+aVVigxkAQqtCpla7ZitlXn+EArheNgCMBT5AEWSQ9ZYKWdZ1f6rrYaLheGnyEXnOrAnAYrLKW9WyjnebevPBvniFUTGzGhoFYAPSEbbFOCKgbIbQCdHL9t0oGUOea7XZ0BS1IqrNXH1IDTDZYD7xeXA73ypLMrUqLW1SVPsb9TdrDZsVff3P/im99vYX9Y//4l/Sy48+VnGxVAfSzqcAcMjCnpYzA8C2EWfsALFXvN6C2sTLwESB9JSgpKe5zzNhTgfVn/8PD9QEhdu1BKAEoFzgDhGVHLnCXghgakJpHAcb/XRloIU/N5otuw8xf6+ur3V5dW3gh3MXQE4g+ckAMMQW21FHZVUaNdV2Oto9PtSHz59qsV5pd3/X4AL1dzmZqv/yTMIOfkv2cqKPP/zY4D/kC5+VWUN5vcW2HsUnACX5wY7LQZmYA8B2QfKz2PqO4zNMTmgIfIpc/Zv/Sq0he5vTSrdV97kiRt27WVn1HQDizCpRFJxbzsqwcCDfQt5CaQzBE/IH6l7nL+Q52axpiEWVWDHEXHZxSAKzme2fARYb5cx7PfWPvy9DHm7WFe3sqnH8SD/8b/272n/7t2u7jlSodJWu24ffhgAAIABJREFUMmWpFK+pNQVl9YLWlY0Wq6mthRcvH+vlP/x7+tX/6X9W9uKJummig2pRcaOg+KClrBvrejnTe59M/NweHgcAmAMj9YlIGvYn7pUUFYCrWkwkEWfUnNCBg1ZcUXt/12SIl+fnuri6dA40Z1rOZ9RI6jlkJmpxOcLKe5nHKhU0554BSYj9OqqYWMnP5B4K4RogmGcZiDLBBhqgkzM7UTucu5izOGhE1RCFkqwX2pQLmmmtvYf3DQB/6WtfU7wtKlpDKmxotS7o+tWlLp+/UP/yWp988rEWydykhflwoDl3/AVnXaxyeW7kp2+ca13arlQr4VRQsjMAZwNIDJyV2HMgbwJe4zCDqwqkEJShxQoKYM4EUi0qBUDSxEPOLRC81j7zs14ms0UAWiEUUT9x5kFZ7liXtcnhvGe+DuJNrVqyUw5Avevx7RaRm0VwTr2VwOd/HRxtAICdUw8AXNC6XDbpGABxmq5NbKA+4yzE/h6OW+F139o/Uwtwz2F90TOh58De43tCTixy5EG+30EewqmJ2oJ6mPfLfdn73WbltQlppNfrarfXDTb3JsRNwjxaps78Zb9mjHFFYN8bToN7Gs+A8yfzBOJTw88vUg2iC98r22o0Hzu7HfCXmBYs34nkavDMIExuCioTL5LiqgURnHFe+7xRazXcH4lrsVZmgRT8jDlj1NtYOufRXT6HBXJkCglpThRFX5cXI41HC5NMTu4d6cG9I2ehf/jh9/3eISLb/c2Xj8wk/MuLC88XSD2cmXDeQT3N7u2btW3ncR3A/WKr6Xqji8lcL4ejT58h7h12a4PIxmk/45zF7SyPwTBeD3AerMfrVi8jGqAWRj7Le00D+CZYajHOqICDVfXPnSZ3eMVdl/VuBO5G4G4EPqMRuCuon9FA3n2buxG4G4G7EbgdgX//j/7BbDIZ23rn9mbUxv6w2w6qpEXiwy0XGgBhGO4wMAEHLy4u1L/p+yKyu7trxSh2jQDDve6u8yuTxVzVKpmEAQje2WnrtQf3DZLSXDE4en1j4ISs3R/78Z/wBWQ8mejp86d677331GjW3dQEGKIBTkOdyzH//uzVq5AzU6+7yYvtMo0QDum2P8sK/tze3p6ePXumDz/4yPZUv+/3/X43cPjZH3zwQbC67nV9IesP+gaXuchxKefCMBqN/H444GOJHRTAAQD+/vvvq3997a979Nprun//nu7fu2cQ+DkX68EgqAQuyX6U2t2ednb33UTALhQF3Xy20NPHzzSbBgtrvi+Zyd1eS73dtjq9ppIFF7u5lb6FNNj5oSLKKmWzz1EGzWGMj8fab3dUAVjqD1RdrBTRQCDb9OZGFS6kqwW3ZNVrKKFKvsjt7e2r2emGBm7OLjfjHYZ1stDlq/PcZi9VMpkqmcy0Iecu2Wg9R00SMuUckUtTBpYt9nFcpGkggnCivNhugsoozyOzmmkTLCbd2MqkKYT3SqzuYU97JycaLhZ6+upCT19du4kKuITl4XK8NAO9Vauo26ypuF6qFUmtSmjwrudrtZo17R52NN0WNNiWlXUOtf/Fr+hHf/YPaedLP6zi7qFtnQpVLpJFM9MhNUyHY62T1A28uIYa0xohN4I/+sZ3DYIzVx+9/sjEB1j3rZ2OqnutkPmbg2afVpsf4L6ffirvX+dmmHk/Owd/LdF0owdVz0Lnv/L/6nv/59/Q+T/9FT1A3SDsjlHTr60CQZWQJqnG1wMTMMrVutJiSVfLpV7M53q1XOqGOVOrqxCTnRa5CdOqNUNGFPbNKH5o/HWaZsV/9PhjvTg91fXNSEmSqdkseA0fHu3r+N6Rao2qmxBYddEIACiPsG+mAbVc2C5xZ2fHrH3WAA0QiBNYiWFHupjOtJjNrQA2y9o2X6HZjQKY3OtGu6WTkwcG2S7PLvXhe9/X9GaowmqreilSGVkh8wmVUhUwkyy5uk5Q/zZbVu3QWOoPyaeaGYwlw+/g8J7tyGeTsWbDvhXATSwOs7UKi7mS/pUKabB7Z2xvbVlRYXLZz9PAglUrOXt5Y+9zb72lSrWuwXiql6/OdXB8H49EP6NKre4stawYKW521T24r6v+WGMUFwDQ1WpQ6RpszvTg5J4z1m5urnR5dmbr58mwr/l4pHWauFkfYxFNwwaAAJCFbG437WDFA/gEwkRQmAfwlzWHPSM5qqjPACJDJlqY+1b0oWqA4GM7aJru2NgGdRu9ftuM8jMMAtM0ofFFU6vkOQAhYDKfGACOG1U3SVHht/b39NaXv6yd4yMNJhM9fvFc51eXbmZuklSTyxsNTy9VBqAoxmpj0QsYhk1xsaAm2YpuuixteVolp7CY2cJtp9XU9cWNtqjUAUJTbJFpxoUrBKoMCEKBYIDzxcpACOMTxYC+4fcI4cDka1ZiV93YH4/GBthDVnZQ3xgTstXgbRZoyJlzw4vmW5YFOzrU9TRAF0vNk63o++V4hS0S2U8YwzWqXSvTt87241fqD+CYgSzqpy1aAXJChpmFKChmcrViaKSyHnJ7XRTdy6AUsQKY/M4Yi2BUTYTKbqUEkknIBaZxOU3WSgsbZbG5MAGkw/oZ4GxbsGrYBZtY87hgDABqEr8GwNTxuV6ffF8TYQw8owiVJqhqygU1enXV2zU3P1GjUgca5HMXym5IL2iweX6ikMpUpGEcR2Gf2KyVoOrw3t1RsxVsWZ89PXXDFVXdrbUxZxhbblYjN3tREFHTu7t7mi6Wuh4OdTUYqtXrKm40DFAOxgEUcOYrFvQA1OyL7D9Zwa+1RBN/PFFlOFAV62XGIGfzAG6b0LRe27p2y0OnoVmpaDidWbUE2YCMaNauVYsZebgBXPVrN6YYnl1Q64UsQh46Y8GjAUym2QlPi3WH40K307XlLI1027zaFhiCQ6rFeqHJchasRRmXZOkP1rx1vV7TqHiD1TTALY87VLycpJIbS1uFyxfnxAfeuy3kaehjAxsFEBlb2BnOLahLAT9v7chzAPhWFRWcFIL6mTUV1LcywchOBLfjAqDyqV1znkfM2shV5rcKz0CEQCUaYil4hvUoNnBRLWwVK1UZ5RMtZJrzfv+5CjhHCoL9c9j3b4VfAQSn7vC8gto0TP2CFbC4vQSbWyct+gzEGKZkABN3wdaOAtjnnY3npvNscbkBBGafjLCAzgHgwCsx+YzzTI082wx75FS9Ovb5VbXqsQECasx0vrD18+X1RDejlaZzc3s0D0JC4tjtvNttxjro1rXfqmq9mNnSkrx0Mj73d7tWgWKLCfi3SGbarrHfDzm0gfBUcsQCTg4LwDwAD+YxoDFZnencczoAwAU1yjWtlpntwIfZVovdlgHg+5//vP7hf/XndfHkmYHfFueABfnaa5MuWO/zSJoXcIoJdvdMCQSPzNlOEwA88lkVRw8/R1uIo+rijL35NJ/TGBD7K+pLwFPiFdg/o8jrvhiVDfZSc7gPcO6zUwiKWpP1ir5T9HZ2fd6+6Q9sAw1wzEcVq3jckqazEF1RivxM7Q5bjVRuVBU1ajofXCvFsabVUrfVskJ9PV9ofHmtJnEXWVGT4Vjf/MZ7iioQKjKP75K5AthfKmhOXQWQiCuOg4H4yjw26M1+zjPK86lvAWBARoPgAFa5TbozZ7GsNbsWYshGrXo1OBpVUO+i9F2GfGnAqtwynlkfFYh6YW5vlUDgWgA8FlVrt9UBFG3UHPtDfAWqUQhJjAnrO8XOP0lU3nKWK9qWvQjpDgV1VFS12dIa4Gr/nt79+u/V7u/5F1TaPdFqvFJp975KtYrtJzZDXDBWKtYLKtUgzKAUTPX8V39Z3/rr/4uuf+VXFPev1dmu1K2WFLcqKu82lPXqWlXL+s3vnftecnLQUGUhLSZzrTcrlYmNqEQmTXCmmk2WtjiGPFQoVZxZamILqxz73kqkZ6cXuuz3dXy8q3tHh84ThZjBfrEyMJfa5YI7tx0GBAA897012BVL+3v7Pguz55M5CkGbWhb2ee7TkKLI+Y5N+rEicrnWegn5uhnAVohqcUnjxdTW7Af3jvX6599SrdFSu7erowePVPzcWwanZ6/O9Oz99/XNb3/bwN2jNx7p8uZSzz/6RNdPX2p5OVKLZwYRB9IhRNE4Uot5R51frTS+wY1m64xyVJkQ2HCWYT0BajLXOQMBAC8WOHIEwA0gjvflGAnOLZygypHBvPEs8boNtTOQEKuQHaOSpvPEICEDxnqdJxvFlYK3WM5+7EmAwnnSgWvxbUQBfxdiUQKwe5tZ7xgiFQ0AJypott5qTPZt7uphADgnSLEncOc3qcT3wpw8yDPMn6P3CZyFINLna87uFU4XCM+S18Hzos5wxjZRGHIfdswQ25oNk5sBLZ1BmyQm3ods7XAuoH4BAHM2vxkO3T8BAPZ+lNdDCFDkRjfsZlXxgY59apmtlKxTzVeos4mf4T5YCzn0kLCWa3/UIXcZVKYObr0umu2m7b2552PxzR2YZ9TA5cfRXlvb6NOLCc+BupTp9MUrXV7PNZ2Fc/ROBxB4X/fuHerx449NqG61mjo42Nfh4YHBb/oazx4/8ViulitnCBfJp+YMy2GaOl3CCj0QUaaLhZ/dYJFqQMyS7bIDsRYisnOlS+zdwc+Iy7DPrRCaF0tt0uCABIcF96VbO2jINlZSQ+n1JoQrD3cnSLdb/eUnwzu84q7FejcCdyNwNwKf0QjcFdTPaCDvvs3dCNyNwN0I3I7An/iXftoZwFwlUOXyHxlWKBmwCUyX8GEzAxM7va6Oj4+00+2Z/fr0yRM9e/pMw8HQql0A4+FwpOura+fackklK7Te4AKcWOl0eLirN9983WAylwEsnj/66GMDEMfH9/UTX/2dBlKGo6Gub64NANHpA/BDiQv4ihKZwzyK41evTt0wb7fbVgzRrOXyycWHRswsv3x0u10D1Pw8GmQ/8iM/4q9FgXN1dWVLaRQzXMj4udVazZass/nUF7R2u+WG0M31tS9PjEerCVDe0Td+8zd1dXlpVu2jh6/p6OBAJyf3dXR0pKvrvvrDoS00UQDDzOXntDu9XOuETZS0SFJdnl9ZNYbV7d7urq1Byfyt1SvaP9xxvul6tTTYVVzDol5YOVJpNlTvtjVfLjxuaZLoS4/eULtY1vjlmQafPFU93ShGHTIa23aL3EwsVBudmgoAteQvYYlZjKx6RTV1dHho5Va6WPiydXN55cYNWVaTwSjk/dI0gi2/wiIzZErSIAI4YjwM+KIA5nJ0a70HAMxFH6K/aAwEK1CawtjFJahkEPyQw9OuK263NU1T3YynGqFuNATDFM20XmDrWlC7Sg5eZNC3WtioVty6mcnrqTebqnba6i+3WsZN9R59UV/62k/r4Y9+VfX7jwiPtILBihZbd4WGxHKaaJsCwFTd+KeDCvgyvxnoow8+NFB2fP+eGxxbLKSaVXUOe87AdbPBgEVQVdGggRmNuvPWY9KKIjd2QwPBf8zV0+FmT0dkKSVDpRfP9A//6v+o/q/9quo3V3rQritZYz9HfnCwpEP5k4wTja4nqsVYovZUarbUT1O9TBY6Wyx0la41K5asst5kZdtAn9w70U63aytncqZBbgwUkv15fqaz8zONxhOP0dHRnnb2emp3WgZ8aW6EhgXN4KIVv6wN1gxrCuvnWr3mekFTgqYHF2naobDJsU5HZWrgN1e7AeRi/WVL5Gxra3bqC+Nxdnqms+enmgPOz5faJitVUc1ZuRosRwE1IYzsAjwDchj8CPMt5OAV3cDD2htgakUze7lQpxqrWS6oRI7V1YWm15dW2MKet5V88E1zAyTYLEMwCU1TmqcoMGjIvfn5t9yMGU3nuhqMdHzyQMWYnMRMC7L70lTVRkt7h/e1e/Sazq9udHl5bdt7LOepLxBPAP2Ojw6dNfv82VN98L3v2v64iAqH5oODr1YqkuOF6pKG7jq3fV5gJxyAWsNHADO2egsAbrlascIb++f5IrEqBaAYhj6YC40iu+k57yrXrJcLqrQqVi1hX8/3NoElBy6xO+V124oSq8tW3SruFVbFtdiAEMrPSqupkzfeVGuX3NKJTq8urECgWQYQNbkeaHx2rWKyEQnnzRJqhGBVi5UiYDe5W4ARFB6cBljrKNXa9Zomg5ltLINKrhRsQmnExSXNsY1rVlWuFG2/OZ+TNRcAbvfXcmSKMYB7wV4Yx8EumIYjcxOn+EoxWIPbmpdahfgNdQxWos6bowkd8nqJR3AtpNatVxqNZo5EoJm4XK4NoAIs5Q7XJjq4KbjE3pqGVLCUZu6ZhGB7P/4eYlZQ+TrrNVeim4wA6Bqi7QxQFdLQLLwFgGnCYj8I2Mt+skmWePUH0DEH/qjFG4BdiFQ5AAxQVsZlknKY1yoD2TlxByTN1v7sbttb+9hgJx4smws4dmodSaVG1fUdFY/rbiYrNONC2bmE45uBAWDbtGbboCjBSjJXTDIPUZsl6432DvbcKEUZ/ezZmYHqWm79zfti3AGONtWy7TohP5BX3ur2TAq5GY3dMDx5+NBrgt+/Oj830GPrf/JeAWZRpgEmEiWB8pbm6mSiGu4GTBg3sEOeaCnG9reoOc98sbDtb0pmdrGg0RxFdKYatqU46RrYdJB6AIC9OYYGufMfPaBhj1o5/7hgm2yAc0Ah1FBYLgI+Mg8AhBqNpteiAa4Kxq1BoTNbJRqmM389z4U1Z9WkHTyCtTPkBUBJ5xve5ukG52W/Dr4ugMU5AJyDnez1gLAG2GjMQsSzw8cmAOGQF4J2P4DZeRyj16dJNiEzkedtFafZDZwTApnCIHWu/mW+/FaVF5X4nwGAme/UZbJHnR/Oui2qUana1rjKnr1ZGsyArABA/KkNtBXA4SNsz8FP1C/HSRE0+YPKnddhBbE/FzK5ycENFqO3WemMZUErgIzcZtSWo86dBJwMynmIKqjvOIlXiyU1UGyRAZz/fVSL1W7XXdui7UrF9Vw7jVj7nab2Oi1n945GITP2ZjDRZL7WcJppNAs27ZDrjKNQhyXdP9jR8W5HbUC+NU4wFRO0NqulajHZp9hbAzrMg/V+Uep1u7biZH9nL+T8DTjKHsKv1KbAgSDrNAC0m2St7WyrSiFWumB8Ms1KRa0Pe/rJP/HHtPfaA/3t/+K/1PDszCBTk7VFfAYOFNQOVP8VKbHpf/iPussH+1O7UfR6ZCA3y1WoeX4mNPxDHnv42Ph7MT/JWwXEwOmnUq0aSCUfnf0ZIMrnmXbbexzgNoCu3w1K8npdO7t7BoCJjwHsqhkAbhpAgfTDvWKZhPMNrjmolokZCRnoJWX8iu1ouaS9Xk877Y7dXl49fqIa1qZErQzGeu+9JyrHKP3JTA/r0esKAIfxAcwg25p7CZb2tmcPxBHOPrcOAhBmqe3O7/ZRJs9B9lk8tzfP8zXZM21vzt4KtlKghq+sADZZxUpUTLchTBIdEuxvWbXkXENIfeOtz+vtH/qyz8WffPyBTp8/0XYx0XI6CbXGzi0LW+pjed5gM1vMDaqgLE7Tgg4f7Kncaav1+bf1I//GH1Pl3psqNHaVlRoq1Goaz7lrZGoUyrb/LpaJD9gYBJ5+/9v64O/83/ru3/wF7eLQ1L9RYTYzuaLai5XWi1o2I0U7Hb287Gs6W6hSjPTm/p6GV0Mt5nM1OwFcZzyWWLqnOFm1bTW7LZQUN1pKAL6d8x7W9vnNgC1HP/yVd3xf5f40GY3UabZNcuQmgMXvYNC3KttW6csQZ+Rnl0ktlOS52pd6QOQSROtbAhCqTZSw2JWTf0uWPHewRpmYpbbmi7lG05HSNQ4aifNzAeGa7YbiZlNRo6W409Gjd3+bow6Im/jk8WPveW//0Dv6qd//e5W2G1re9LW6Hmo7SqThWOdPn+jl0080ub7UajqxZXlpvVE7jpTheIIleFpQHQLsbXxCTkLCZpjXz10zTTe5PX5gtvi6w5rl/FSOvD7ZyybzRbD1p5ZTa1HNkuMNOM5aWONIFKlcrujyauiDGD+73QK0J/4gfARHnByozZ1agn0ytargPeo2gigtAgBHWhDjssJOHOv9kCEO0GlSkTfCoK6/vS+Gu1w484UMDOJBKuEjz68NTiRhTUISoQdBXULpzYbCKvJaLGSBfG43IFTNQeXPd6bGs//ElaoJaiHuHVZfyfsdCmDmA2dI7vEQCe2a4b16YwDUluYVyFnUkqKS9VKD2dggLn2WOmcGeijsidwJlis1WO/5a6e6EjMCGO+4CUgIHFFdW8Nrh+RAX4e+CTE0ZDbjxsY97fTlmW76M83m4QyAsvxgr6Pjezt68fwUepQ6rYaODw99B0K5PJ9O9Or5CyvgmRAryOf5OQXXD5NsnfuLajtVfzrVaMH5MKj5rSr3OZkzRiAe8FxinMp8f9ooKoX9l4zlxSw1ocLnBlyGouD6wfPgvEBOcBMxgo9E4azCc/mvP7y4wyvuWqx3I3A3Ancj8BmNwF1B/YwG8u7b3I3A3QjcjcDtCPxrf/DHM9uHceiv15zhm6ZLN3u4oMLE5NBMc2F3p2cAeHdn1xeXly9e6NmTp7q+vtbe7p4ZrKikLi4u1Wy0Q2ZutlGnW1ehsFWjEavbbWl3p2vglKxbwN7Hj5+aJYqN8Zfe+bKVvQCZ2L/68g3IUSpYfXx4cGAAiUszDRYuxo160ypD22OSrQZ7P7emxlprmaYqo0TCaomGSaGge/fu+YLE1/L3yXzmn8XlCwAYljeXS5jZXGawdeVnBsC5JABlACaAZwBggGHAMHJsYOED4B4eHxtUuRkMbIcFmIyVl23kyDIGjKjUDC7RBD4/vbC9Jzle+/t7th+lSUxTcP9g91MA2HZy24KtMblwVRp150bN5jONhgOt5om+/Mab6pZjTV+d6/z7H6m23v7/7L1ZrGRpgt/1j4gTcU7sy91zq8ys7q6u7p5e3T2LxzNjbKvHNh7jN8Y2YOABISEkeOAJhEBghIRfEAjJQlhIBslgxuOFHo/x2B5mPPR4pnum9+paMysz7827xh4n4sSGfv/vRPawPFn1eKt1lZVdmbF855xv+a+qgxsvMpMkjj8qE4UGoYMrbWawnV7H2RhXXaLHD++EKLnlUul0pmF/YAKYAyXu2PUCICgHPoku5YDFQQwQzn2LoQ8QQGht+1hkdxQHaLp4rOwGBF0HAngH3k6JKeZQCwlWS6zonSzoK8pCVGIJ0glXWDiIJzjJygU1iSZOZPK3UoAUK6rWbLpjdV4o6zqTWncf6fHnv6LP/9xX1Xj4uqL2nhRXbaXjMzuG0R1uxO7uOo3JFKP3amHn6fmHzw128tqd/Z5my0y1TkONXlNJp5qT0+EJM++TE8C8Jt2irwhgULAAMQfkwG4qnCvBAeVTbjbV7OnbOv/N/0O/+7f/pkrnpzoEhK1WNF0v5OBaR6SVTLqn47kmN1NLyPcO91TrdnSzyHSJ23650mW21NViJUISixXU5Yg67vr593M3HmhTCJ1QOGlvBvR4jUMcWb2mo5ND1Ro1K9WzJRF2RRMM1Voget2VTGRlqWiBBjF3uG9CT9PW4AMR8EAdkL9b+j4hLCBM+B7GTQJhw/vDidCRR8Q8hNjLFy91fX6h2WAS+qenc3cBG7ovlpW0eto7PPRzSTcrDxbAAXMa841V2hAJxHs5WjP0QEEYVvkc25XWs7GG52ea9a9FzxOuMaJZDasaVKU/EYI1RL7maY++ZCjx7xAJDvGDKyFb6vjeAyXttgguhvCEsGm0uzo6ua/e4V1dXQ/04vTMiQqo3nGbknaASp25btC/0dMP3tcH771jZyvPHEAFgeVkiBdwzdiNutYaEjeDoN5qRQSp3RRFg2i8LwRNBdCm1QjOFnqrU7wOEJ5Edu6iaHEjkrC8MuBiE1y5oKRdVbpcaAEpiPuHrukNxPpS0ylzW8lpDE2cAfWqgUieWfoVSQAAnMEJWW13VEqqGs1T9WcTFXHaEBe/WGo+nGh6PVSUbVQtlFWnCJCo2nmmDY5s93RBvuDsWysuFQJhEpXUTGJ3QAKzNsqRmgBsdPGucN1ttOUPUklQKWpbYg5hvQhAeYw2w87n8LPIgrOWeRLwiqhoC6S41XCb51oOx7i7DjNE1vK/za7D0L3wiYlWg2brlYYjnD+BSKLLtl4vm7xkHR7TcVYq+V6fjlODTiFIILy23SN5FC6Eu5N2cZjkAgqeNaJRM97fbobgxKWz1xWMdh7S1Vvwc8vfs6N9lpkI9vPHFFsJ/Y2QDQCxnssggVl7IIBxhniaAlzLiWV6UZMoOMUh3hYB2Pd96q49IqILiuoVVdp1E8BLYqABO3ESliuOi12nS6XDqVYA7vRXbzdqNZs6PD4yaEm8Js4V+lDdPbze6PDo0GTnbDbX86dnJvoggAE96aaHIM3oD6WPsN0w2YNzhzl8iiubxI9yWQ8fv+7ve3515S5hnkUI4OAODQQhzwWErfuSIYAnEyW4/XBsE6WeR03TJ8oCgOt1SEc51wWwOypqZAJYqlUhYXMHOSQwjmqYHrp53R+I0zEQ8LhzGEkIYD99vi8BWiGF6UYsOlnDHC3zchy6Ky3CqVb9PYjSnW0y3SzGFioxh2XpQovJjHr6cJ+xRi83Aeh2bC7uVcii4I7nH9b2V65X31vh+oZecdxQucuQdQkxAx2kXve3ryKaTc462jp3sOcgedABBQDd7lt3Q+ZuezsPcyLYSRmBQd4RCNZM5Z/BpIHFEJCSoUMYYpAo0zruKmrYidYH+M27Nf+/BDCfLbf5O6I/EL+e8/M4aoPrHrcwLiHCM4jJTIohkOF7m6AuBke040bZ92wIk/deCPKjXC4FZxLkAQB8saSkyNwR1hnm7GaTPsdItdJW0SZTO47UZW8NcZtlGo/G6g/GGo1TrbaRpoutxmlwpm+oSKnVLUIkSWKv3dR+q6EYJ2pM8gzVL127KafTkZN7Viu6S8dmWxGJIoYkGhaQ3HUDJthzl3l+z4Z5s6BKLXJk53r3Xbm5AAAgAElEQVROHcdaxTWExFbUsKfEBB/19Ef+1T+v9uGBfum/+itKb6h22OZk4Fwxc5zvma0WlYI7b00EmQH28cJjX6+GaNyQWrF6tRcFlHfVzM49bxKKezpEnEMm8XwQm+vIc201ns28LvK8QKZBtNE7PhqNFVNHQLwrZ6Za3aTaNJ1bVIpbmHEl9QQBLGJY0jhIOJkOxiYJ6FO32CmJdHz/xITSZDr2523V6u5Sff7eE88vW+o8Jqmev7gx+cv6Sye3k3LyzlJ6tRFwIqCLTQLT2RvlaSVEtIdkFBsd8774sOdEqxLc8ZDift78HAbxInHOYdpm7gmSS0Sj/N7pCpBXnKno/c2CGAyBJBUXzXZbn/zMp/XmF7+oh59+U6vJSN/4Z7+lJ+9+X9EageKF+3CZb7bzTNFqa3dhjftzNnWcMKKnqFxV+6CjZH9fnR/7gj71b/07Kjb2UJBJ5ToRQxqlnOGkGteZdIZVqqJSFStrvfN3/6be+4df09W3fk8PWJeHQ60mU3/WuBdrWpFmJGHstZWul7q5mWk2zPSph4ea3oyUpTO12mEPBtHE9yxHsQpF0qVCbU0prmpJpQY/paLGOMKp8anV9Ed+5qd9Rru6vFT/+kZ73Z6rjEhGiWsVXd9c66Z/7fuKszLzLs8K9zFuTSLNiatn/zkZj3ym5dzEXJoVNqq2muoc7itu1tUfjrVZFbTXObKgM81SvTw/1enzp06xmfZHFu1WqxXFjboKJGZVYzUPD1Wu1Z1McHXT12A40qPXX9eX/8hPKTk5zEmuRO1G0/uQwc2Vbi7PHQ89fPcdvfjBW3r5wVPVcCPzPKZrLUcrtaoVd3LvetrBERyHTKVFmQj5IJgMpKePjJ4r2bC4foE5crXUZJ55nP3fSdEQ0dCI1yp+1kbjoZ9H9vKXF4EArlYhgCtBlMn7LAPZvCOAWUwtfoAU3hHAiPPs/g0VFatyRSnVENQdzVeOhub8yjwBsclzY5FSHucczgBhjub/M2nL/OJnEQFf2BOxz3TlcE7oclbi+QRn4LOwP0R4Cw5hN3B+QmTuCOIOet45ScjzFt97V3/gyPLt1g780DwfRFoIUJxLwzrJPoF9IeRyJfK8WiRJa7vUcDZxRHdYgyJHvZNdU6RPOVurRZWWu9VDDy4CXc4o7C1IHWFvZjKec742GjvlhB1kwQJi9tAIJ1brrc7PrzQaI37IY/m1VadT18FhR2enF15r6rWK9jot7XU63huyJ0pHY9VJWGDe4d4A67GwbqtVoSh88ZNlZsFdfzbTZMG9E0Q2JfaDPn6H2Gf2zVQPWeiEi12kKZWUVMpKpxOl1B6RpEQyjq9rnoTkWY/u7VIep80ePBD1XNe/+uTmlq+4hVhvR+B2BG5H4CMagdsJ9SMayNuXuR2B2xG4HYHdCPy5n/301oB9s2nCcTgYOK6LqEtIUavoARMrkTptum07/rOArUTynJ6e6uriUs1m2+ADBOfV1Y2dhRx4iPHqdZtwdqpUACoK7homPpluG4jWs7NzkweAlUfHJ34dyN/+oG9SaQPoUJQV0hDQkCN03fLeHOIgjnvdnj8rhNM85bOndveGyKGNFfr8w2EFUBdgCBcf6l8OasQ7uxcHBe1oaLLLEVHbrRpEmbXbdg/SQcMbQUTTS9poNvS9735Xo9Ew9LeVK1Zz4z6m07jaaOm6P9Bg0HdsLK5oiGXIOsChZqOlVqOtSjnWh+8/82G1Vq07AhongR2GhY329jtKU/qVibcD+Ay9Qu6EqhCnhlkUIHeq5XSq1w4O1cKZMRzr5ukzVVYb1XAuFOhLa1jZ7yNrYaPBeGiH8qg/dL/hYoa6NdH9e12TFo6uQlU7nvhICUnD+BKRhHrWEV64PlDZ4nzjh25Aq4SlBWREHDoBOaQCVgNkANTiaOCAT8woKmxH/WHs46BWidxrayJtAYkTyAIOkoDRkDqOyipulRSlRkk66kSql4n/hDiPVO8eKC1UdDlbaxG39PEv/qQ+/ZM/o49/+ackXNh0efnmLAfCN1cKuy/SquDcNlMoaPDipc7f/1AXLy905949NbptgwIQS93jPRPAEEyAFTvHnIHKnMtlXHZdwKFYlWNycOYBujnecskYAr6R1ZxqeXOqy3/2G3r7b/x19d/6lrqljQ5bNa6CnQe4iAj6MmeFmzXNNB+lmk036h301Npr62a+0KhY1FAF9ddbvZzOtU1qjiBuNDuqN1tWaQ8nI/WHfY8xDtx5RpTkxMAh7js/r722gYnFcqFpOvW9x7PS7rTcoe1YTFyTxJzeDOy4J8YQEARhAz1KCBo29JPR50XsMr2/gBsQKjmbOs/mfn9iSE/u3lWtWrOD//LlhaNh0+HEccGldXAN0gW43pZ0cP91ndx/YLEIzl6Ay1H/WrPJSNUkuHgBXLifiVQDAAB8haTK6HdNJ8rGQ03611qlU/c84fbD5R5AFK5TiPoy68czyJ2eswKAwLgKfW8b0Cpr7/hY7cNDFeJYl4OhrxU94L39I3W6hxrTUfXi1BH1jUYzJ4GD8zD0Xr3U82cfanB9bderI4gds0tEGffJ2qQIZDrijOUCQB4yKCjfAXogYXHa40zuHfbsHAGcoZcZ4p9UBe5VgH0c/iYDEVjMMyU4KSE+mL+biebELxtEgvhvmNRBwHNz0zcYxZzdaNKFWPZ72FnvntKKgbR0tbFrE9EHyQB0wRbrZYPhjq6E+GM92BRVK1ZUj2K7S+hDJN1guwqkPKSN3dCkIECWRCUr8rHu4m7DRdah23u7NpA4mC91+KCtTaXoeON1YaVSVNAizdzth4M4kN6401kz8mRbvntUspAF95R52GzpaDgIVr4el2FH1NoRngPoPAvNRj3cd7g3iRyn1y5/8gHa9/Zauv/gnnr7PV1cnFtc0r8Z6fL8Wgk94vlrJzEdbHS1hu7hPD03OElygtkdw3TW0dGbi3Nw7Za9luUEsMU1Ujmp+Fm1Qz7FvRpIMrqcIXJJNSBm2WSJOTjGGwIYByyEV7BA29HJmJSLqrfrJiIhYWbjqZ8d36uME6KLRqJqr6lqt+UI6GmWGlAlfQDAO5stNB1ONBlMTTKUcFlVYj16+JpOjo8t5PjBWz+waCGQODwFW+0fHFqANhwMdfbiwg52omsBoBEx2MlaKWrTqZsAxt1MdyAueDsiy7ipOrr74IFFLx88eer0Dly0zGU2mBRKBud3PbV+5uYLFSZTVUYjRcuVXWjuq/VzV/b9wnOHeAmyD/KPzzydh/UFdzkkN69ZdpJBMXSZEt9qkcXWnYiOZ7XOB2dUIGNx3PD6JhchIZlX7fYPbhT+myNwEVwA0rLvISK/uFF/M3OcMED2Yjp3nQOxr6zvEBF2KvEsmu0lnnxHAOfO9vzPWUCTRzu6ldtRyfkPkKrXe/qaww8k6K5/ld8HYjT/zDhdHYEZnhV3FPNbhBVOpfmR4zY4gQFyc/Y31BAHpxgeO9zSOQGcrfN4e9fsFhwVzDxRpzN5nbkSA10I5LCFJfnrBrr9VUCHGWj3W+8I4Hyvs3NX7bod3dFskjHvh+Q7Qo5DcJmEDUIY+pDtSodw4PrmBLDv+83Wn4kuYObf4CkLPdD1WqJ2PVGnWnFiBYknsZgDt9oul6FeYb50xHglaWhTLGu5ZTwg4wvq7h/o7v37+u53v2tRSYP+23TmuOf7d+/qzt1jKGmdnb1Qf3ijbDnXaDhwXCbEC58PVyOucVySi1n6qm+XfR/kgB1RZVzqYX+4zbZ2BxZWJYeaZJuC5lFJ66OOfubP/YJrHv6n//q/0SZNlRB/zfWeL5TYKRq6b5fVkh3TrCfMaWyhvKfaUoEQEkRwjkKQ2LmKcMmispAVHq4LjrOw72K82UsilPCzigiQruHZzP8NFy99rKSFICCZTGbqdqmziEzqO3YdQSTCKYRum61j6Nn3U6di4QGJH4gnL298N41nE02yqZJGojc/86bJrBenzzUdjTxnrRcLXb54qWXKGQEx11rpfG2n3pb1MSpbMMA6SvzzNFuZHCZ9AhEdcxXnI84hCOuCKDYQRsyxFuzkcc87AviVKM43O6om3JVlC8k4q603SxV2JHCg6RyTSt0D+1bESrik2QnV6k09/tjr+rmvflVvfOlLSvZ7OvvOt/U7v/Xrev70bTXLK/XPT7UicYDkDfpFl1tHzfKDoIb7nsjVHilRxD/vHWjvs1/U47/4r6vYPZbiplRKtI3LWhBXj4AGASqOzHSs9fBSi9GFfuev//e6+O3fVPn6QkecY+ep9zYLBEydWNO4oCkO91ZdxRhCdqarl0O9ftIwaVrYLNWohaofzpmsw/V6y/PxLF1qSsoKJHglIYtZmyjS9WikUZp6D/izP/dz3tM9f/bcDuB9eowbNe0f9nTvwV2NZyNdXF7oGpctLknctHTNs2dhbSoG9z9rLc8ajkvmTO+/KiU19rvau3usInHiVzfKVgUdHz3UZ//QVzwTfvj+2/rm139LCQJeUlUur9Vt1lVKEq3jstJKpCFJBXTZl2OP42wyC5VJx0eq7XdUJwb+zpFOHj9Q/WhfSS0JJFmpqMvf+4a+809+Xd/+ra+rkC7cERstpPU4c295vCUxg73SSutsafLRgfiOUc73VoiFSBqxeCiIZEpJrLXXzSAaGk5XmmOpdjUM0chF1Ruxut2ubm5uvDYiSEcwZxIvLpkEtuhjvTX5C3kfUpnCmsh/21We8LrhLCq7uFe4j3GcUkWUrTXmOeCuh9xMqoEAzmNfmJedqG7yl31ZEAIimKc3Njx/CEbXQciVk784d5lfeF75M8ynzEquZ2G92pJ5wbPKOhxSPRCwIozgtZy8QDWFO4SZ28Nay9pH+oQFgSAFrFGkinAuY+15dQ1CHQwiOvb1q8JGM4Q+nHmcOsNkuTEBHK02Kq8RHdcUQ2YjTuHsyTNiIW3Z561qlW70hvf/zLHUgYV1reSEI699VF7MUt0MZxbHQw6zp2EOqtZitdp1XdvJvXaFFPO6+4vp4a3EFvX1Wh3vxWxWWAZxJ+cJqhWG2UL9xVxDahCWmZZ2fQdRBUkQPtOzU+CeKRVN/lZjRMuMFwRw5NoXUpeI2l4tsldCPFdxkOTljqw8+QM8wubrQP7y8zeubjuAbxHW2xG4HYHbEfioRuCWAP6oRvL2dW5H4HYEbkcgH4E/8aWHWzvzymXR/Yvy3/0odLctM4MHHHA4qJi8cYdixS6AVqNplTukKAcBCEv0ocRNcfCCJG61Gup1W0rTkebzqdLZWDc3VyZ+cO0eHh7q/PzSMXIcPDkYQaziOiR61p8tBnBBxbvQ0eGB3wfnME5jA5tVHHNJ6BGCFHQk6Uqnp2d5H3DFrggOYjgDOaxcX185ws4kYY2o6LEPMrhzIcOCIpe+oUDkEvXGn+d1Ofjs7e1rb3/f7//kyQcmfdn8czDjvfi7rXZHDx5/TMPxRKPh0AdExhdiHaIFdXir2dbB3oFJ4Pff+0CzcWq3JD1OEPI7V1mr3dBsynfAAUhHzUxNyGx6WwHdcKSWIjuu1tOpIh/eZDCtiEsAUAynBIdIQNnFQlM+V3/g/tp0utByjptu56qgOzP0UkJg4BCdjMaaA0wtA/nMolxNygYEOVi6c8w/AZTlGoNhQ9zywjtQloO9o2hztw4RTTsCmA5Jx5TyEhw2y2W79HZuIRxOKHkBmQ0gh/xdlbcbNYvS3X36gAvusSsQo9c80GAV6Tor6e6nvqiv/LE/pde/9OOKju4YTMtbd0OZJmwO4ADRl8sAyoc4rxJfQu9+63t6+sN31Gw09drjxypXE83WmZoHe6rt1VWsArSGV3Q0K8DAH4x13s06wb7omK8ARRp5U2lLDGNwULu8dHatq9/5DT3/h1/Ts1/7mhqLkQ67NbXbNZOj0wUAckGrYskxowBynG2X04VurlOTcHT5DiHQiTSrJFpUYg3XBZXbXVWIvo4qmuBaGPTVHw4cTedosM3KHb78HjcnHdHNdjN0OuefHbAeko8fnL97+73wvJYi1as19a/7evb0Q5O2EMCdVnD9Q8hli6njJbudlsUUITYaVwpdnRtNcKQTP18s6uDo0GO+WW00uB7o4vRM2XTuqNheo23CZDZdmFS58/iT2ju64+c6nY5VrZQ0Gly7O9dxyYy2AZWCuu22anTuAsAv5jp9+lSj60tl07FLrKndowtxnc7dx0cErLufcgeqOwYRaOySvLmKuDeS4Frn/oqqVSWtlnonJ6q22+6LQ/SA6KBcqarV2nM82tnZS73/wQeeTxr1eg6oVHVzc61LutavrtzvC+HLdwj31sZk6HbXQ0Xk2mKp5YI5MJAPgEL84cWaPOOSRQsPHj+0k+Hq5lrnF+eeI+8cHztaeTHFBTPWHPc2c9RkpjoRxu7zLKpQi9zvF8Wxwd5qo2kg52Y41Mvzc7u2HQNdDfMx97jdgIAjcVXrYmTQ+mo4sqhjC/BerWhWoCuOsS3Z/VSgD7aAy63izs4VrlD3jk8MJkLiAJgX6O5erfPIVOJdKyZxY0h2gGTXzhaUQkhuCvrJP/p5tQ5aGs7HeufJO16fcLeN+wM1KlUDloDvswmpCE5FtsvUMYR5b6TXGXrVSWfADez7Np83CwiKCgbgmTsA5RFOsV4hTkIgBWHAWmSXR6HgzvjPffHzevzxj+ny4tyuIFIxiJm3sCcLbo5mHXFR5rnX96AB/tDZHNFPC2hKnCQ9bcQHE8EKEcnt5jk5zLmIRpjS6NI1+MY8OsfGHARFSbXibkziyukSJcbVRJ/dr/T/4srL3aJEOgO0AoIlkdr7Pc8RrG3Dm75Bfrtmcf7GkU4e3lfSaSjVWv3ZyJHOOJF538HltSbDkQny6SxEkJI68ujBA33+M5+1u/bZk6f69re+5fvLzj6DxnIiB2vz1XXfACLPdIUofz6no6eL2tK9edyTarFS+oPnc/eXlllHmy119/fV6nT05OlTvfXDtx2L2Wq2ggMYJ2Yl9g9EEwIu1vzVdKbNcCTdDFTlOgCOmmQJpBNAKAAlDisD3QXuxTDnJ8SwJxXNxjODraw39O5Vy3FYe1gTyiXXWKRzrmngZ3YtASGOOTfqeb3MiXqeNZzdrGO5I5j9HQI6VAvruKhVgxLZkscMIBWH4gYC2L3DoZcw/GMGNvQPmwQmWjzcc+69huyj4zUncnlG+J5e9ngu+AzcX3Zxhehd0ir4ld8HEhhhV4ho9N9l3jDZ+SOHFgQw/2/odA6koPcg+a+OT89JYGBlxjnEhpImsbJLiG0IXycmuhEnLfPhdh0I4F2Ms5fm4DB9le7ggI4gBsyHIwh+/IZhL+TPxFjkAqads9nERu7+NQDO9+Y5zd2/jvONotCdCHmAGAk34waRD12pJdXcAU4PLR2rC7uVes2ajnptHbbq2qZTZaOh5qOhncPsx6JSxV333b1DdfcPVWt1lS5XenF+pd7+gT792c/qa3//72s+m1ocsuj37Yo+OT7UnTsnFny+vHipyYzqh41u+ld2T1kkNJ2Ez5j37C7TRXDfkpICGZhHYgZiZQtvEq7Xirm9rE0WCOAF9+hxRz/91T9uN9tf+2//O5U3W9XKpdArulgKWRK7NGvi6okWwrW6sjuN5wMiwj3rkNhOq1mb7IEEskPfvaIIfeiKhCQJBGi4F0MnvP9bVHJKRWSHH3tMyOOSSBCCqOHWYe95dHTi/x/X701/YAEUF85OtGzpPX+703V0NM8c8wapLpuMqoGle1WvBteqNmJ94pMftwDzyZP3dX154XhWblLW3fEIIQ8PfFGVallziCzu6WLkuOExiTgkW4RmEovqENuajKnV/KxzZmNsSPDhV2p0TEjtUkw2qyCyyIWu4XEvabONtFpHStlLsP/ZEDm78XvkrS4eV743kfukfyB45XGAAP/yl39cX/0Lv6hHn/iEpv0b/ZO/93f1zve/pdngXN3qRmn/yiIvIq5Jkygt1iqvtopZt6kBKAXRVG9vT1MOEM22eh9/U2/+6V9Q8Y0fk/ZOpIj9IhHzzDeIfBBubFSYDjT78G198I9/Ve//+j9Q9uQdNedTxZO5annizoRHrVHSqkEMdKIViTRRZMfi4GqgqgrqNenUjlQpcf9G3ldRFVGrNTWepJrMMs2JMWa+brRVqtZMyt+Mxpotlmq02/ril76k73z3u052YdxxAJcrJR0c7evNT7+hiL3pZOx9N+v29fW11xWEQNl4aud/tRi5b969zKZ16RBfaov446Cn9smB1nGkZ1SIZFLv+JH+6C/+efXqVZ394Dv61V/635TMUs0vLjW9vNJxb89iwPFmpYHWGq0QQSE67KgSxVrOMqXjmUUQKfv0aKtCI1btsKPje8e6d3yoBydHenznRFdPn+gH3/imfvjN31NpvlSzFCvZkIqx8d4cUp70DZKT1hCw7LuDniiIj8P06XEAZGBfTEVHkevBpJGnxpxeTzWYLCy8SWqIuGOLNtjvDAeIoiE8Q3Sv+96LuPfzXmGqblZERXOfQ/6xb8oTAex+DxHEThLJ90ZEq2elsmabrcZ0WhMh7U77srb0OPOhXVHAfilP43F/e/7viEfKwZHvhLH53Ht8CGDmFUQljnNmbsgpachIy62cdhEmWohm5i4+I/+wBjCfcCPwmq4NYo7jJxdXIzbjPOcedlz0hcj3lPdvTucKZDJzHptL0r8QvYRz99bnLgjSkOS1URUym3N+IdJ+o2UxEo5iC0URuOSiaZIhONux16V+h3kVAcxuH/D89KUTiKiAuCHhx87fvP+5VDa+UyTRolzUbEp6GGlRpKHwU1AjqajTaGi/2dHh/oEdwMZ0SAJbrzVZZHb8Xk7HupnNHd1N1Yjndv63RoOOIzuPgeb1ETSxL6qULRhi3Qc3IKZ9vcxcf2PRQlBoG+MgQc4dyOzfIeItdP+D/xT0K2SH3/5zOwK3I3A7Arcj8JGMwO2E+pEM4+2L3I7A7QjcjsCPRuAXv/rlLWQoak2irlD4tyF3mw0TDpCugJQ4fyENZ7Opuy9xAd+/d9cu1suLSx+8cOLS8cImebMpGAzh79FZdn7+QuNRX4vFVPN0ZnIQsgOQ5K233la71dbh4ZH7WnH5Qkq+vDg3aIJqGhfCYHCjo8MjddotA3C4VpOYftFA/ALA4Bayor9YCo40k3krjUYjk0x0ifLZz85OrbzOsrlJViKqeN1mq2lC65wDM3FkpcgE1Hgy8UEMoIOeN4hhgGF2/3Qe8/3tIMZN5dg1HAZl7R0eKcOZScQXTjJcYIvQy8T4ckJq1JvqtLoa3Aw1Go7dNcXhMDbwV8z7f4gBG5plqAHQb9eOO22i+CedarlSo1BSk4g/gNXpzH8mHG4iLTkwbrfulhpe32h01df4eqzJDS5KIhA3YCk+ePlw7g6xcBYFjHE8eJpqQcxlHnmI04y4KBzi7jXKe3nDGKCMNd1mxxIAPD4E/p3I5+DSIWJUBrfSVVBhg+lwIKVeGPUuxIHTFAHzi0W/v6OlIUb858OYVktb9WJpr0F/VsnXcBMlmscdZdU9lQ8f6nM/+yf12pd+Qu37D4Nq3yAuyvC1D9CBzQnALmA4LkT+vVxJdPXhcz1//4lmo6lef/11xdVaKA2NIzWOu4qqobcKNzPEqM/XAPJ5fWMY0PwHwIpDtwngQKQDou8ihoVrcnCjwTe+7gi7ybd/R93xpSqLkdqdRLUWMbyZVdR06a1KJSFXSOoNiwfS0UT967GfLaLoVsVIQ2K2K4m2taZSInVxbtIRnS50MxppSOdRtvBnJ7rXEc+5IrzZbpj8JWYcUB4iBycAHa+MlxXrRCXTzYobs1S2q5fe6JenL9W/urGTD6GGXTlbxjxTo5Ho8GBfJycnfoYhfCGdAWDn9ANDipQj9Xp76nX3TA6OBkOdPn1u8LBTb+nOwbFdqpPxTON0pUpjX+VqPbiJtysl5aLdxrh5l/NpiPHKCTSc8Bzms3mq6XisZ0+faDLsq7BeqpZU1KxXTQDPx2NVIIBx6UHy4Lo3+ZET/LYzBGLEvAlgEe9PHzlzBKpyIu9bLWw4Biwghfhr1WpT83mmfn9oNwOKfoCUXZQjQhiEFzPmH5T9jsqNlAB44yBbpH62cQbzHITeM1z4kDZ5JyZ0SrngyEAIut7Rvolaou5JWjjo7enxa6+pWa1pNhxpcHml2WDouDXAaDoznZiAM7yMAaehBm7wTk/E3KaAL6ORrq6v3UO+i9ULlj0iUUM34LYE0UE09lqDSWrRRxEXaj3RqhKcCHaz5iQw/b1EzsfFsmOduZ8gatPJ1NGIuMBQmBRwKNDrB3kZlYOKn7QDAB1iyh03Ty9grJ/+oz+hOx97oHSV6ve/+XW7wol7I6az12xpOV9qMiJKfyJCIyCAAdn5rEQiE/3Jfbiap3aN2zUIqWOXSYhnThJc7XWTsiEZENcAjglI4OCaCK6rEH0bRbEePX6oj7/5MXV7HV3dXOn9994zAex7Ko8IrsVlg05O5QDEc78xsyqvgQMuEMAQzLy2Y/7s0NyaJOdyACCbdIIcBmSFlCSRAVuUO+vK6vW6JkjGONdG0wCmWp2RO393EbyAko4XZ34vqBBHave6Ji0hR0eDfujMBSjFoVZLdPfxA5UaiUbLVOMsVXe/533AdDLRs/c+9K92sbCWtdt6cPeePvHwse7sH+rp2+/qvR/80A65o4P9PKoYh/nWgok5c2K/r+ksCLsYo+CeKRlQLjVrqt091LoS2UU1Xy5VJ80EwqTRcBJCJU704bNnFmNBvPo65s4RUgj4YZzZ9/BZF5OJNuOpypNUNXe35u4ixw6HOG6cxiYfTUBJs/lWMfdIo2oByng4tvvWnb+r0FvvCFTA4rjyqkOP18l5/EAC50kTYW0M91QgniEiA4nr6GPfLwE8BuRexUVFezVfL5Ow88z3PwKbH7nAeXQDiO4e25z89drO/YSwIH/NoMEKBC/rPH5gC9MAACAASURBVN/Rycy+73M3rIVRpnA9DohCIH0XzL+5IMzkMHsGzxnBsWnCdffjv50LGtyZnPca5lz1jwjgAOrb1cVzt+Ea4EAOjmYEGrVypFY5Uoc5A0epawDCfI6whns29GHnDmD2BTkRHDje4H4PIqD8z+ZQsIkax2UHcQIQsd3ACAe8b+HXvAeZuYB9EDnyedoOxKX7vnFtEmWeE8DMqxDAzPPtelVHnZYOWo1AAI9H7uTEoeWI61pdrVZHzXZXB8d31OrtazCZ6Ru//y1to0hv/tiP6cNnzy3WquHEnUw0ur6yK4qIWpz2/cGNliTOREUN+gOv7VxBO2yjgveWgOUI1+pJzWQsokLEc7uEA9Y6tlU7h3sSVbVZsreQFjgJHxzrK3/qq14v/4f/4q+oFkm1CutbMRDAiK6CZ0uFRtWONYgF1j5LAtztSZrHjuwMzxxAPiIv7jquA6JWRC08J6wFOxdw6HUOooUiEaa1aujvtrtVmiCmhPTIr2m3t2/KZp4tNYUcNvGJ0CK4gfcPD/3nScRwxyikZilWu9b0fv/y5lI3w2sltdhO0O12qevrSxMObgshIWI00XRCn3LYgBcqFa3Y1222mjKfbLYaQkwtd33jYZ/sGFLIJyo54kQJ4lA+93IZuuuZqxFobkIsdBB5/OjHjv8NbnR6TkuuWOHPIaUwwVZhTgrPASS8u0sXG01mK1WTyAKVuFrXZz/zKf38L/wZ3X9wX4Oba/32P/1Nja5fSvOh4uVIWky1pU4h2yhizss2jg9O2COyjq03Fv8QK0vH8Wi1UVZrqP36Gzr+/Jd1/4s/rpPPfF6qd8Ie3CkcGxWyuVanT/XyG1/XP/1f/rrKFy9UHV0rnoxUnq9VIxakRKyvtK4WVGhXOSxoaeFJqF3AAbuapuq163bZR6T0rAO5v8hdpPwa5hPm85JqzY4KlVjjdK5JuvB+BwL44aNHevuddzT22TN2ihT3ZJVo28OeDk8OVSyXHHVMxPj1zY0WTl/ZaNYfqoSDX0WPi5NncgJ4jlikGivptVTd62hZLuh0ONJ4W1brzmP9/F/6N9WJI334+9/Qr/7N/1U1hEqcdft93Ts49BwyyuYas5sn3SVKVMT1PV87dQVSHhEv8/hoOlG2yVSu4ViN3NXaqMU63us5LWd4can++aWqzBtRRdEWtz9rWR5ixLVDkOZnIawbCEjdm8r8ihu7hNCXOOKCe+KJN8eRHVFVVK/rw9Nrj22zXdede8d+LcZ0MBxqNgkOTZOFnL+ycD8n1SA64+YgjeX/SQCzNobEJFzVpFC4IiUngYnyzhAqrjcamQBm/xxpTccu2UtOYAkuWYv9Is7oVEIgLgoR/pwNwEk4XziRZbn0HpEzLHMLBCkLHHsEz7lJ7PUEUR5rPuce9ugkuhDR7q2uHcRhDBlTE8CQ2ezxqLQgmWGz0XAydrUIEe2I20lOCmx7IDF3BDAOYLqkSdviHM2v6TwNtSI4ZUkNi0reS9fAMuiwpn5pSWXWzN8tnWX+XBaHFIt+v3q96nMoZ5nQ1Sy9vLwKNSx5r/NsuVU5SSzko1qFmi82ujv8weuvCfWS6iQaOKUppKTQl+59GDHQq5Vmi4WG05mux2Nd8wziCmbeLyOKCTUgBeaYUuR5hRoivh+JFogEGX9+/J75TyB+Q9KO70/2U4gF2K/QxZ2v1+wtmeddC5RHfP/q/P/FCd8CjrcjcDsCtyNwOwL/3CNwSwD/cw/d7V+8HYHbEbgdgf//Efh3/+Kf2j5/8dwdtrg8IXvp5w0E8MJqf/4/OmlXqJSvLhx3DLj9+NFDb4qHuFtVdCQT4Adq1ziuO84Uh1W9kejl2XPNpiMQDhODgBE7wPq73/meoxYPj47d9dntdZWmM0dAEyd5dLhvEGo8HtqFDBnJgQbSBKCXgxyxz7h2eR3iZDloBfVtZucuP+12y65jvuflxYUJi+l04gM+8T/09u4f7KtWr5sA5v0ho46Ojw3yQE7gVCiWIqtfrfpfLjWbzoK6OQddcQxwGJjOFooSXM108ZV9WDQp6AhZ1KSZbq77vjCtZsc9xWODP4BHHMKKPrTwKwQP/b58zk6rrg5RXAW60orqVaqKV2tF88y/9up1bRYQvhzM6OWK7HAGvMVJ+fyD5xpf9JWN5tpM5e6thANssHW9Uu1yZqzEkT97cJdx6AyRxRx6FvO1SW2cZhzu3SfJQZWD3gK1c4jGDbGMhRCx5ejmjRXXRB/60E9E9yrEk5oYpRtzBXCM4wCXUlBOc8BMif3NP6MDMonxK23VSYq60yYybaVqteTD5bJc1ajUUvXuG3rtCz+tN37m59W491ClOn1WqKed1RrK5IgShfHeuXjmK2X0hfmwt9EPv/M9A+XdTlcPHz02iIJCPek0FQMk5d8TICHEWIbuQAiYQAK9SiIM2DFxZnlUZPAYB4cdz4dwyj97ou/+j39NZ7/1T1S7ealP7ddV2aSK65FKtbKjWS+viZvLHFW2In7LMegFDSD3h2MDDJW4qkq9qYvJTPNiWYV6W6u4qnmprOFiqYthiKxzpyuARlxRp9tWrVG1e/P04kwQwDiAceqttyvfT0md3qdacLhBks7njkVz7DvOhTjWbBR6o9NJqkqRnqUQS+hO0mhrIQPR0Xt7e8HRPJtpjsuVaw7wiPulEjta+vDg0MQyPWa4ACEFD7v7Ojk40uimbwIYnGMThT4zSJFGtaLCJlMMEFDYKJtNQqQ6z7IT3SrqX1+r778/tvuSZ5I4sE47dJXTuTsZ9FVYZMGV5UhbnstAVLoTC6IDh4E79XKCBLA5KrvH2vc1hFQ1UZW47TWRdkSX8VSUHU9PlBk3Bs8QYDXf3WADhB6xzlnm3/OeqNYhgYl8XqQzE9io1Y13By7aXX54hXF7LLVR0qypc7SvZo/Y8pKu+zcaT5iPt7p7cqKPP3qkRiXW6Opa16dnmg6Gvv+zWWpHIs834Nxsu1XnoKv940N1id0lKi/LNJpONaY3a5m9ci0QX7cjQ+gtxTEzxbk0p897pU0hCkBfPValHVvub9KrBHG5c1xH/s7zaarRzVDjwdAgOdeA5APIf8gzyGB3km4KjnUDuKoR97pZOR1gu12pVCnq05/9pB587DVFlYKeP3lH2WKmJaCXpKO9fU3HU91cD3R9M/Qc5KjSlTSeb7VF74FIimh9xEEIb7gPiKT3OrA2yJfEBTXqVRNkdg3gwMDhstw4mjUA6YhUYpOf/f7ILvuT+8c6OD7QcDywI/z0+csACprszSOXLb7JO2NxWcCk5LGCEMLM0axNTizMO64dUevovxAR7KsCaRgBfONsC73RzOyIDw4OD0JX8XCq4XCiWjUK9zcOFr7zLirXhBXkVnCQEFHaaFH3ADAHmD4O8enupC2oTMTfQVdRs6pNQr97rFqjbjDt8uW5zj986bmkkJS17bT04PHreu3uAx22OppeD/TDb31X50+emzTYa7VMvkOAsz5UqonnkJvR0GQN0a58N9yfgK0QwBWSDO4c2cGOA5M/1+p2LJKB+OV6AFpeXl7p7PTMlQfMESwLPHuIvyCaAf1wD0MOZdOZ54Ym5IedJgi8Ms3t9Mb1QyR0EHswJ0GC4m6GAK7VYj/L01Ea5kRmAARECF9Yh5wtSExtiLmG2OK1QkwkrqbQyYtrhvAHRFeOJ9zhj3ZY8Y4hQhkwE/JowQ3UKqvI/GjxG5HnAOm7BI8A1rOfYR+1q6S3WwqBCa6XXPgAmG1iAicvdxAiuNwB7SqIUPAbfE7sj0xcB5ev+5GXSxMgjoeGHGCMIGQQFDjGOkQus1/KszhMAocuwpxE8IKa71ty16+JbTuMt+5dJUIUcRazLMPK/NAuR9pHJMW8jvsd8NfRjvzk/Y6s3+zZEEzwuXijHRqxi4rOu4h3TiFj7Xnntf1BjHEeSe0ObohhqzhIRQn7oxAbHrojAal3ADT3OL9HEMB7A9gz7+PW7TZq6lYTFZcLR9ZGm7UaRBaXItd83L1zz0RlvdlWu7evTbGk77/9jvdijz/5hsr7BxYt8P0pNX3xw7eUjkYWK56fn1lwSf8vgDn3s6+i2ymCkw9hoSM0WaPbHc9VrPfsBcJMsw3ENjHO/HnczJW6NhlrwUYL9q6feKgv/Nl/0QTnX/sP/zO1koJqSSCatlmmGrHoOMx5bwhgdzovX5H/gdCkiqTsG4C5gGeOveIrchMXWVwJ62oJAgfSJ/Rsssfhi/kehwRAUFmrev6ww9W2+6IJfa5RUm2E3zv1IfRX8p78f93enh49/phf9+nTZ04NwpFs8Vul5jViMOw7+pf9VbnM38UdOLOgy73pWYgCduyzo6+LWrAhjquarTcaUINQKGq0XPv3IWqeuSKcp9hzUgfg7m/ID1eDBALYadg5WRHIfPjlXNiQi0X4KusNBBnEDc9eSLnAIce6xZ6ev0sFCHsWruM8QzgEYcw1j3R8dKAvf+nzunNy5H3Ji+fPVFzNFa9mKqU3ijdLbSAl50sVlxunU0B0Endcp0JnOve4J0lZ/XSj6WqptLBVFjfUfe11nXzmc3rwxa/ozic/o+7xsZJ2S6qVpUWq69/7Xb33D76m3/17v6zDzUId3pe0GRKpKmGdmvAdK1KpVVWxUdMSIUsUe15bzBYWm5GsVI0jRaWtFovU/w0ScYYqrFA2TbTaICYoKK41vNfq0+WLSLhaU4u6pP09PXv2TPN56jMnZy/WQe+Lihs9+thjNXuQ2CVNFwuLjFkzEHnNSGRIFyqwt0F4xSxuDdY2xPZWY1cZlFt1LaOCrrKlJlFN1buP9af/0r+hKFvo3d/+Lf3Gr3xNHfpqh0MtBwMd93runB4T4U5KUjnWZl0U9c6lTVHtcl3JtuTKE9YNap6ohMJV62d6HdzgODKL25WTc+gdRwxCLK8/I727rhDgu4Yedj9fuahnxV6Mne+moBhOc0W/faRtOazLiJQgXNkv1zodPT29UpplOrqzp499/OMWbjOu7k7mnJmnvGxYD8MRTqVo6z1ecPuy9wqfh+eFk1ZIGwr9116vdgQwyVIQycWSxksI4JVSJmhcoaXIiUs885wfTCDius/JX35FuIL7NwhlEGXunKNBoM48siNuIUlZINlDMn7sg5inOGfRTZ4iaGD+9McuOtqfuY41105n+rqFmCYImBGwUDMAaZ9SFcK5Pk68/8xPoZ4bLV9ybjUCrKW2nNM5r0B8I5jMz2isCXULMIt2onfrjSC6DKu4hT7j0VRzUmKctsLcE+pI1muEDuypKr721whKEem7EmplUr3WaqreqDs9yHtWRJp0r1dIfPMd49SC/V7Pa/58lvpM2QXH6YQqMoR4g/HEzvubydSCEe4fBImcJ8AtgDUspij+iACG8CVFybUNf+DHQkfOnl7/w9qLGHcn5mQ/DwHM53WCD+t6HvMdSOCtfmW8vOUrbgHX2xG4HYHbEfiIRuB2Qv2IBvL2ZW5H4HYEbkdgNwL/6b/3r21fvnzpjlocwLghIVk5sOICGI1CnOLeXteAz9npqU5fvHBs5v179wIBu16r2SDqec8bdwDtTmffgClx0ZW4pP7NhbablUkfHKUQwACERKy99YO3DFQ2GqFHFOcS771cZY4TevjwvjrdloGHyWjojw5IdXV17X/nwMmmHIdqvHOrrdb+dzbqHKoDydr05wFQnEFYTCY+3KJoJZr5YD9EUjebLY2nU13d3NgF3Nvfd6wbgLrj0goFDXFNEok8X7xSE+9IYOIoUc9fXF47erTV7qrdbhpEiSslg2YclCCbPvjgiSaTiarVuvYODgORPU0NnEL+cjgElEwnEw361+683Gs29NrhvgqLVJXVWgeNpmoQrMOhNtOpjrvdEH+p0P+FkxPSHqVuvdbQs/dOlQ1TVehPVUG1QtkRfQCLnEl3AC5gD/3QXN8UwIaYtoTOIeX9YOGwXSgFVXK1VvPRcJFlSucrFQENcLgUAEuIY9zmBPA2j53CVVjQHAJ4DbARyF/HrdpJCVFSNokfwEcOwQBZeQcmpGuB+D/poFXRawcNFdapD42ox+dRVWn9WHc+94f1Y3/8z6r95hclHChAABE/u34/pOjEADsc1WCr6MSkS3o8dsT59777fR0eHekTn/iknWI4HYv1xB1ZIBAQPwCexRjAOLiWOUuWK2HrwvXk9ybpciCEI65NHrseKf7AaqZV/0LX3/qmfu0v/+eKPnxPD5KCPnXvQEl5o1Jc8IEdEOiqP9bVeKohh/p2U839fY/bxel5AAtwk1USdXoHenp+pem6oGK9ZQJ4uNroajrT+XAcCErixQDDk1hHRwfq7nUdyfuDd35g9293r+NuJ8AblOPluKxKUjFAwf2FY9fpAAaHAedLWszm7vSkly+OiB4P4LYdrDGEBJFfRCbHfhandLRtt6pCsqD4jsp27ZMscLC3/4oAPv3wmWOBD7p77oO6OH3pDnGaAYuVhp85wN69TkOL2dg9Ugm9r3RoL5chNhkXzHrrfraL8wu7/SCQKnHZHby9va72D/YMBowHN5peXbqHFhIYp4GdprjtIQAhNnBd0lENObMizizEsuFmA3KhlwsSoNZuvYo9dSQafdrpQlEZ4U3XnxvikGeOzwTAvQNtAQatSOfHrlPA4pkJJ5N8Oebt+LdS2fcC5C/xvHt3jtQ7OVQpqehycKXL6yunHkAUPLh7V4/u3HXfZP/lhS5fvNCCqGXuoUVmwpN5dJJmGiyIGezq6O6R9o+P7XLmu0ECQ2zT7U3vL2C5ozb5fbbWbL7QgHt1lGqSLk2sFkq4o0sqVctqH7VVigOQDdjiPi2ef5PsJYtscH9DBOMuh+xdzTPNRhPfZ4w9X3iz3Jo8SMq4iQLJ0yiXVNgQ3bbQXrehk+Oe9rtNCwMuz0+1Xi5Urya6e3JsUPHyqq+r/kjbIk5RabLYaDBZa1PaBpFUuaL5aGwwzLHAxIZmmSajhbLFWpVyAAJZC1mbwNoQ0YDlpSndbQW7JHC2H5+c6L133/XYxbVYmyKAOhHIdNnj+KaPPTh5iVfN+Qr/nufDfc+QxMz3dgQjQgj9so4ZNHCMczfnrSw+CaQthEeIycXRhC+Y6MRAALOeIkaajHDBVrReAPaGiGC+G/eg/Zz5fEZqAz+VahyITiobMmLUc+gRvJG+W75Pt6E9yO47x37mri4udPrsmVYT3FNS1Kqr/eg1ffYrP669Tk/Ty2t95599Qy/eear1ZK6jdsuuQFrbWHB4DQDkdJVpnM7yCMnI3w3CLJDdwd3X2ttzDHKBjlAiC/f2HNkeImJDPCP3Go5HyCzmbVxZ7FMAk0ko4c/ynqyJdEETH9wrJyoSd5nOvbeYjSd2QUMAsW9h9O003BY0niIICE5UruMi3aqRRKrTec+qDalv5yKff6V6q64K3dasrcvMorP5Yq1ZSmcggHAgNa0fCmahQJq6IzX03npewYG/3SjdrjQprBUlZQPNO3eL0/ERVTjaEEFQHjOe902zL2Bug4D297H4ikU0gPwICxztbCch81beF4yDjToHO7IhgHHiAjoDci88fyyYN/N7cmvLKPNn+DsOhLbjM48gtwCCNSbMhSFR9Eck8ApwOo+XJvoZsVQKAUxcZE5i0vfdjiIdxhUl6+AANvELwO544SAScsoD7lBi7xHd5IUNYVHPO4jt0g8O+V1Ua0g9CL3XdjR7HQj7H64B9ySuLcaYmGq7Wh0fT3RoOXQ3ut89FwPkMfQIo5i3SWshKhd3Fv2/rbiiXqNuAhgHJf2Tj157TU+ePrNogH7r43v3NKW7vFrTycNHuvMTP6ESPYf9vgn309//fQ1evlS/f6MP3n3HZ4JVtvD+HxkAe1bGnTV0mYX5pFLBvVYx+cl9RtIOUffBOU36DlGaoa8XIU89rmo1p9d2qXmhoKNPfUyf/5f+jFNK/uf/+C+rXSupmgQnK324JoCZ2rluuNkQTiLqgJzMkxWY/yqu8wikjlMRGH8IWqcPIISrWLhmwQP3B+OIMCi0XHsfabHAamvBG/sb7m1EIXxTxpDnDlKUfSki0AKd5Rkk6NK1JPfu39dnPvs5P3fvvPOu1xJXMsyXXqNwTvu8sVnazbjMZlpRiJyfuSDZiXZlxsxWCHVKQpo6huSq1h1FezWe2YkI+Tu3456Y+BD/H9otwtzvJA3ODh6TQACHqTpXItpJGGpa7MrMCWCIG+5+9g928UFuuV+YuZH5gO5UXHfUgyyFsMsiDebExcb7fr7/Ua+lg15HvU5LCXHr9MNvM8Xzoapaa5WmJlqtOV3Td11QYiKsosH1VPPpXJi6L6fwrQWxVRhkW6XFSAXOiXdf04//3B/T4898WvuvP1Ry98iE5JN//I/01t/5ZZ1/99vqLOfqFdZqRRtVmO/KpA5tZXlCpeDqiQLx3q7taNgpunAVAm7Lpc/CEImIktjPce1Ho4miSqxCsRwSVjaspSU7eCGyuF+oR2p3Oia3Li8vTKpx7gyd0jg7F+qPBnrt9UfaOz5S3Kx5/8TeKU+bdfJKNk2dQoQjmXFij2e3OfNTLVZUrypq1LShy1cFpbW2yvdf18//y39BE84s/+c/1g9+++vaYy4djzS/uVanXvMzSloGXcCrDalKKxW2JXWbXe3zGuui1rNAPrOekVjlaiiEBrb28vwRgUvVE6rLlc+qTGtOgmANsSAnpNDweZlI2Xfw7C1WmfcR8aao6rqoJepfNhLsmagrgQRmOi+XVeu09eJi5D3zyb19PXr8WM+ePdcH738QHOxr+HM6XotKp0S/+/G0q9cEsJ22RTv0w5ksfwp8vwfCDhEI4iNoO94XR3jKOm0CeK05FyWuOAJ6VQgiZxPAdpHy/oj0to4rJhkBAthGedKQ8ghi1lT2EDPXYwUSF9EZaTUmIxH38OyTHgWZnhPAfi/HRpe9n2KM+fc8jsJCMOLoERKV2O9Vyt4zsEZDerMf5JogLndSjcVjoX6E2Y8ziLvQ2XuUI59f3O/N2rXM7D4nR6BSKKhJatYGXKXsPQmiuD4YyWQSvifzz2pjoeMq29rpThIXa+CY777chDN+QZpSR9VsOW3i4vo6OJMtH6F6qpKfH7ZOSjg+PvK1RvB/eTFU28lRPe3v7XuOJYr/ZjjWcJ55nSjkhDZrLPsZzmzhO4Q0tUBSc0IN3c2QzggZTafnAmEnr3ktRghCqhy4UehQZm9Myo6Fk4grPO+GBCju+r99NbnlK24h1tsRuB2B2xH4iEbgdkL9iAby9mVuR+B2BG5HYDcCf/W//A+2xFKi9Oefy4uXBi4N3uA2yJXjkL/0gg36NyaBX7x4YbdQs96wq/bevXsmadiQv/32u1pvS9rfP/BheJmlurm+sOPl+GjfvX4+aOBsKJX0O7/zDTthAazv3L0XAB6iaKuA0ftqtuqOpuZkPhr2vTHn79OtxBaew1QEMFAouLeP+GjHQceJuwEBtYksAhgBPCNWegeScqLabFbu16UTFBcw0ZO4ECGlrvp9k730/XK4h9yErLFbcU5HKcr42CAxalSiiRgPlOIfPH2mi8u+iZ1Op2XF6f5+172ngGYQ0y/OXrhHmQMzIBqHCLq/OEz1Ol2DktlsZifeYjoBjXa06aPevuouA1poPU/VSGJ1alXVKmUt05matcQHnHQy1otnz9wzuKF7cFnUZr5UyZ1bBRGzGm2CetfdqFaoEyUZ4usAeQO2GsAHDot28jiXkY7foIQlXo8xmqap+sOhx5rDqVPmCgDXIX7UbhcAFrvGSv6hOyvlwOqIM7qPdn19ATTPFpAoHKxD5yAgDYrjahUCkpjrotpJUb06it3QbbkqVzTclvWxn/qqHv3sn9TRH/oZlRo9ZVvcVKHyFzDa4DnsiIEATv9rRw9iV96gLD57qXfef89xlSd37+nozh27UGq9jrsj3REcFRwZDWiEs8SdlnEoMMqrlDwGBkUNHIenj7GBu4X0BrSokBc9udbLb35d7/y9X9bzX/majpdzndQitaocSCGgYpWTirLNSpfEoC2IcttqAlhCLNtWdtPV4poJIxiV/cMTvfPkTHQtl3HTbYu6Jvp5nmlErCjKdgBRup6qiY6ODn0wJ/7xxcWpugddE8J8r+V6YXCi2qi6YxiCD0dOOp8ZMDZhyUVc42gr+b7DAVzcoriO3DPbqFZVjU115B2xIaoTAAySgWePqF2eKxx4/ntJ4g7ezWKl+WRq0hUSuFpJ3As7Hk80SzOVk4a6PcABnrOGVtlcy/lM85SY37FS913PtLBDb63xeKoRfx+QDTdULVGj3VSri2uqY6HKYjLWxYdPNOvP7M5rVItqJImjOXGt0C2FU9w9kMR7GigO974hAZygJv2NuPoeB4fiu9LLaMciZHec+Dvvul1x/4bOKUB/3KWr0LsJ4Ooo+YUdQ6QDBDIi3NM8ysyFPGf0fNa6NX3iM59SIYl0Oezr/acf+B7CIdSsVfXgzl07wbYIHvpDDa+u3W1agGhgfuCzrjb+rKMFhHLoEj66c6xqq+U+1Vm2CJGr2yAWgQSmi5DPks4REk00GE01S3E+AyIXHaGIE65UKalz2FTF3bM5nYProFpVJXcfI4qB6AaUZp0hTjydzPT8w+c6e/HSYw48acITAhw8EQfBaqODdlXdeqx6mU5hqVeP1a0laiaR5tOR5rOxCY6jkyM70KcAPCqq1d3X9Wiqy8E4uJbnxPgD7hWVjSYmiwCH+JzDwcjzEoR1t1216yfD5WxH8k71gbuqoOlk7VSMR4/u6wtf/JJ+8zd/007VpJHo7OpM0zn3D3Pezv2LKgaXOVHNAXyEPIRUg2AMhl7caqGnlPkZJyFzI/cFpE1SirRISWygs7DsWOIUcJBxblZMxEFEIQA5Pj62K54oUrorq8Qf0iu9RGIB6Y2zLAgTTJDZtUk/ZYi15zYPxrIAqkGAMvcDUkbNWPW9lhqHPSXNumbpVEPW2Ktri3EH0QAAIABJREFUlbK1n/vOybHe+Kmf0N3PfU6Dqxt9+x/9uj5kTzGZK1ptFJM20mp7rAHhAJRxni+Yi0w0l7Ul7hRhDk5S7m2Iq3WIoySKE+dvs9NWrdl04gfipSoxtjyTs9Rig/Mz9kIhtpu1nl8hgCHuJlQ4GPzbKtoUlMDV2Y1OlwHXKfM8Y3EGjyELjoVra6UpkbSYikL0IOQhpCO+Ie4tfjVZyrq5WTkeE2eyXby4tr1uQKJlms3mJl4AhpMqQDeOo7xWIBeEuK8XMojo8s1ac36A4n3xGJ8Q32hHkpljvkKINOT3VGqweLlvb5lpRiqGKy4CcGwXjMUetqKbJAZo3vVTh67DXPVkxdguAlp2dtH7SDcg9w/XLTiAA2lqhyOfwZ2zQSzlvYpjmoMQxhGNnmvDwhoSJCAamJeCOAX3LztcvwfOH6o3CiXdqcaqQU6aXMZ9jcs9kL/BJZQ7gE2qhQXc8deOhQzdnDyDzM2In145rSDAcxKYvUNIQckjoSFUuZ44NPN7k8Qbxpv0AwSSBvmJr4Z84Z7KCWDWffZWRCCTo7yeb0Sd8929jh7duaPNPLWbl7kJsJtIZpyalWpVrz1+XXG9oWanq8N793TnjU/q6uxUL588cUXC1fPnurm40Hg4cK0Azy53LXtQd8+zJ4TccadsuBj+LFwDKglyVxlEAtcEQeFsPPL6wbVidi4XY3fizhcrTVYrNR+c6M0/9AXff7/2y39b9bjsOFHvP7OVEhUN3PMeGXtKO/eI22ctDOIG5jt3MvseC3Mg+xBHKKugOEHcxr3NCSKQvqwzEJe7DRmfnTqNq5tMx3dbFjoC6vOccf+y52dumkzTcO/TJ8lzYXI4dGOXyhU9eO2h62Em9PgSh829nS40vhlZGEJlCns49nvEJjtSGUfycqHBYKwUUrSU75FV0oo5rhBptpKGi5X6s0yZu4CLWhEdboFlnjiTH+o8Jq9yANjHh1gQJ/q4siX891A36uKRV+MGUVTiLMW5SjxbwenIesPoIShFfAuBiLiCPQbrOMI5k5OQPMu1YvegQviX1W01dbfX0UFcUm0+VjGdaYVIQHL1j0lGSKzVUs1aTTdXVHIswh6drxYxL4TvSlB2VsSNGatcb6pYjXV0/0Sf/crnLaBJT880ev8DLS7OlV1cqFnc6LhbkzaptoVMqAmKCAySckhH4QzgPuGyCgX2XrE2mxDxjRBrsUq9V0IsxHkHoSEVA9wDlaSqXnff57fr674m04WOjnomsBCFkZp1eXnu8YcM5lcSpHDFc65ExNk9PFDv5EhRNbFYz2IlHKgpTuRUi/FU89HEZHmJRCTuB8QwONqriSqNquJWQ9fLteatPXXe/IJ+8k//gl58/wf61j/4VV2//557zlfDgabXlz6D+pzHfFquONYa5zbK30atpVatpQpPPUT4bO5KAOJ552tEVtwvzLvMBcx5CO8yz5khEjkkhSyylbqdnor0Vc8zC6VZY/hhf8AaYgcw8c8LCLggSAs9vFstec75QRwl0lc2Tk2oJJFdpSbhSMTxnPsjMpb7leXFAg/2Ql4+WEuZo4KjnbUxJGXklS15v7g74tnDREWtSpFGuFuzjd3i7CmIyi4iLo9rrqpBJhHSvJBp4PKns92Tk8+pCBDZX3danPWrnpOG3CdXQyeHgX1QN4WYscpaoI3T1mbzma8vTmDvhR0ZHZy84B4+e+8OFip638j4OhnBveZBZEpFERjE+fmlye8wh4X1BvKS9Z01cufKdjR1Tozabc5/Q9iSk6fUqyAnBA9CYN3skArV1MvTSw1uBmrWqcypazxe6KY/VsK8gROafcy24M/H9eQnY31NasYAXAHhfWpYf0ucw1c45As+x9eadZXisjup+0P24eG832rU1G42LZLlmSRZBwHPH5jYQrkS8f8k2yBQz+OfWRdjJ4oFAYwrYyCd2QO7YmHrMzDiWBPYJIQg5kUghNBzPPY9gPgH93VI197dUxv9rYvhLV9xC7HejsDtCNyOwEc0ArcT6kc0kLcvczsCtyNwOwK7Efgr/9G/vYUkbbdaBrV++Nb37QCAKA2RYShICY3buM8XlerV1aWeP3tmsKrX7brDkx/68gA9nn74XMPRTNVqzYAySvf1KrP7t9Npho21QaLIMc3f/ObvKZ2mqtbq2j84NPHMAbrRqKlUJr4JonXrKGpOfJDRHBgcmeXIS6S9YI84jUOcEO/NoYnIRohlAEnU95PxyPHSKLKJuuZzQKIQBQqhjeOQQxJOZAYAQhMn8K7ri24vh2PRA1qOHTnNYZruXpTVdBDjIOZg8uTpcw2GE6vBO+221cEHBz3VAYAY2y1ur4XdXyiWOcy5Cdan2K1qlcTRhMSlETlKH2m0XKm23uigUFK7VHa8Kd8Logpiudtu+lBKhBnu1fPnL3T24UutZpn7BelcKqGaBvTcAjiXVHAKMo4TDjocMEOXoM9THHINlAHKQZKGjlO+P/9fiPfaGsw8ODzUxNHdAx+6AYIMIksiPdq9hXCsgEZ5LK7JR7rtOAi6M48+vG143ZzIWi1RMOOqA/AtBaKlFNmZ5t5KIh3LUiORmq2aoioRozUt61197hd+UXd+/F9Qcv8TnEiVLoMzJ0nyJ4DuMAhsXHEuLNw4/gwCeHlxpYsPP9Q7Tz9Q7+hQvaMjO8gAX5I2jsXKTojt3qtVivMZIrHoziwiT4uVQP4F4HgHXvNeuIaNu5gAhr0rF1Zavv99vf33/46+/bf+F7UvznRc3KoNWi1iDYlNrtp5u9ysdDMba7xZKiVCLo5VqNUNpl+8vLJLEYCU+/Hg4EQffHimCUWmSV1pIdLpYKKrdO4YRlXiEElZKFg0wWEYAchyDamSqb3XtuIbcUC2WqjWqGnvYE/Hd449bjgkRuORbm6uA4nAgT+FEC06Uo/YrtFgrPlsoVqcaK/TcochbhIjR3YHBIcU1x0ABMjYPdiVilr1plp0cRJpDAA3GtuxjgMXV1HG93A8GnNE3RHW7vNuVLVZZ5pORhoNbzTq9x1px1xjALlUNlg1TReapHMr6Mu1xMRUo91So9c2kZalE92cPndnNpHDjnorRaqWi2rEFbXpHAYQBGQB4EjTQMTZbGPPTSCAQ0JzCMc0oJ+7IhwzitsmuJ4N8uTd5Y6Nc5xeAN8dKc5zCNlFH7cjNkMkZwC/Q40nJsIiQMleS0ev3dHh/Tu6mQz17PxUL16eqQvB3W6qXaurUamokK20maUmNrPxxPGbJhEA1+2WwC2wfdXXXYgrqncaqne6Buumr1zAS3d6QQgRa2zXPnGVdKbOFlqumUfwO0DS7KJgIYG3jsXk3gaIMvEDqQDwv1xadQ+iRyLByfEdJZXEpOvTDz7U6emZawd2jkPm5+Am4Jnaqh2Xddhu6F6vq/1qrAj3Pn3Qy7lqUd7dVimp2WlpMBkbaKavOWm0NZot3JO93hCbPfT9TS/xfDjWKp2HmH4cOERmL+iiK6ndSgzk474AgMQlB8kXOlEhP5hnSwaI33jjDf3+t75n4UjciHUzvlFK1yCf3ZXkIfrR9xKxvxDA7kYLk8qaucpuxdDTyj8Gd+mDcxcwJHJBSRQZnIdoIdaf6D/62ED4k0ZVg9nMgCkAa6fbcYx8Op7ZnUVc7hbrxgqQkzmlHDqB6ZU0AUx0b+iQ4xkOzuCcVLSQCIdN3hNcjRwBXW5VHfmIq4XnZTmbq12OPb5Eej76wufUe+2h3fnf+b9+2870pBCplkfclqNyEJ9ANBLpLKIjN1oA/hbo7CsqqlaUNOqqNuqeB9fZSten5+4rhfSN61UD++4ArlVNALurGcJmONLL07NA7tnVsnLMOU43gEsIYOYs9gp0oBJlSkIATi2HIkM2cw8Qae9rQBw44DcOEleBGyjGXcdCh7CE6XBHApuHhdS3DRUHM6R+2ZGKIYoYgRV7moXJtPl85XoExtr3h+smmIvDnFBwnCuONTpxGasQQxzW85Ba4dSCnKDd9Ql7r4NbFbEBrlrctOy58jgL1jeTw3YU5eQrwoKcHCf+lvfl/S0G80JIFytEb9FkMiQt8ZBujmUd5l56RQAHty9CNfdZhzDpQADbgVVytLDJ2FckMNGsW7uK3dWaZZqTEgNBZZdxiI5uFIo6SWLVIehx1DuCGwdwuM/thDLBGPYHAN/uWPZSGe7v0Ku4sThjRwBzDZyAYPFPIOj84+8G+wyRH3ogvY/KKzV4HUe+07uYJN6j8v2Y+yAG0sXcJJFjeyGeF0tl07WSonTYruv+4Z5K7CHXK5UgsgG+K7GFhty/3YN9O4ErNUD1RJVmS1eXlxpcnqu4ztz5TqT5Zrm0cx/AHOIdRzGkMiQw0dR8zx2fbxN+vo7Z1UzVAQksUdHpGPT5AuzbRT9daDlHRBJ6IXH6bZqJkylYN5+/+673rdy27unNVhYpOsiYdcQEepjnHGWa7w93BPAu/px7gevk2FcIgEpwb3Nr4/azZq+MizcXN+L6IqJ/vdFwmpnEwy3MmCGUsaCmjJstEMCm+XGD+VTEHhgCGEFEpBbjy1yz3tjxZ7IlW4Vo4fnc+xmEsIUC7kBEF5CqdMwuXAUBOeReUpyTJDrgMi5EGmdrE8Cj+VJISjalyOJJE8DcV7m713fn7h4N8jPPxzsAjfXJqQ3ecuJ8C/UCu15rznSsaYUNlTDst3kOmCK4z5f+rNzbjqF3zDpaPxzykcfA0b8IWnKxBnui/U5drx8f6hjx4rCvzXTs+wlCi7QV0moWc+Kyl15b6D/OEHnmwkjrUvwchVqLFY5OfpwARKhPokavp1atqDLkYrpQnfluNlUrjrTXrmqRjbVcz1QorVSpcz0RrzL2LIEVrTdUb9SVxG33H9sNTlXHeq41SUaIVXHZMt/OQwoDezvEvSRFjEdjzwNUP9BPf+fOsY6OD/WD739PWTZXr4cQueJxo7OUTtv5ms9SU6VZ93yXtOper0iksIs2W2k15+yX+lkf9em8nQZRJMQU1ykqqtntmgDeHt3Va3/4j+nNn/5Zvf+739C3f+VXlV2eK14tlI0GmlxfabVIPa9Rx0IqD+IF9nWkNJWpOKg1XNdSXG5VmEHukjKRabZKtSn46TMBXNgunarCIWabR7Jzz7AHY+Lb3zv0HTCdpLq6Gpj8Lccl7z3Y21jEw3mElBMeeM6SnBMh5Vn3qHAqSPPNRrOMNSsQuly3V253YoPhzElOcIcrd3p+dsXVmwswvf7kUdDBoZwnVISJ3Gsg68OSvwMBHEEArzRZbjSDAIYYxuFcIjccoUOovmCPCa4B+UvqDIIHC3NwSzN/0l0bIV6t+lewCkQe7DHAJNjDvEpEKpeMTVArwd6sTPVSEnvOwX3aajS9R+Hcu3Ohhlj6tR3A3AsQqZDAcb2mKE6ULkhJQ8A+9l6QtQYBgvvoOWflDmj2UaEPHLFi7Dh6HNWcaYSwkgom4p15zi3I2KpYKahWr6nfH2s+XajXqWqv09VsttD19cBj8Koui30r+wNf04LXZdYfzvyT+dxrI/cA8zx4h/fxrNPMj3HZax5/bgTRu3KAi+PZwWt4FhHM87ww3VnUkguGuLZ2mhekGsJHMCfvnYsed9cAsf+tVJwAhNgKtzsvdHx0aAGrCXPOQiayEednFvdABLs7mhQA9rd5/y/X9pde9m/5iluI9XYEbkfgdgQ+ohG4nVA/ooG8fZnbEbgdgdsR2I3Af/Lv/yvbvV7PPZyATh+8/667vwAk7GhcLYLqMyqa7OUwRfzz2dmZN+37+/smfyE4AV5QRY5GUz1/8dLgB4c9XqPTaajZwGWDo69gcpYIIZy/77z9tslUDtOQpxBKNZx4DVSsOMduHMfVqNfUqOOSKxsY4wh2A6kzDo5f3Fk4lwBKjw6P/X049LB5h+gdDjmoD30gp0d4b6+X98pO7cgFOOF16O46uXPHSn4IqUmahrjN1VqjfPNPzxMdxxyYAT1QgdOFzOEDsHk8mers9Ny9l3TV4OrgsHFw0DWwgdoUUrvebrlzjMPq87OzEA1Vprt0q/V8rjLxTYDJ45EKy6Xdv61NUY00UyeqGKjDAUVMWqfXdlR3rRobdLs8O9O7339Lw/OJCouNKsRKm/gNDhgU5QZmObjneZEQrf7XHNAN6ulA1BgUNsOQEzeOfgzOWQCJvYN9dyMORjiAg4qeg5l7oFxxCogTOvBoJQogVmQgMPQDhY4+E8Ac0o1chxhLAG0iWx2FmoVorSZEur/HRlEJN15Re0f7KkIWdvd19Obn9PhP/ILab3xBau75/ac5EV1NApFCryUuN/87pJ3Vz9JmONX42QtdPHuuF9cXevDxj6mx11PcbBhsoiuOGFGfIjk7Z1stie8ejex+JAq12q6r0qwacN71JjtGmNhMdOMYEjCR8N6AKPOhzv7Rr+it//2X9OQ3fk2faCbaL+FiJEaQTuetElT/1UTrAvFkE0210rwSaVGtKSuXNU4zXV0OTBY1aolFAb3eoV6cXWkwmWu+LSkrxXp6OdAVpClgJKAAQDTkULliB7ldPogumokanYbjaQHiAIPqzboOjw714LX7BlJ9zYd9k2Du3/6/2XuzX8my7Lzvi+nEPNw55xq7m5OaA0haTciEBhOiZfjBBgRJMGQD0osMvdiArT+Ahh8NWIABw7ANw7QhgBosyLYEAzJNiaBJiU3SPbLY3ayqrszKzDvfmCNORJwI4/etHVkF+1H1eLNxuypvZcaN2Gfvtfde35QaP9j4YRsL8HtzdavJOLLujvsoDRrBoAfcoHECEcPqcJr2kbvMw2/U6np4cqpjLNhLZc2HY91d3ai0KdwwoIkJEErTEnC834XIEva0uxKNAZR4UzdXxqOh5tO5VX22WM9anmvk8QKcl1HfovZoo6poqz3oRZ5pvtDs9to/e70Iu2XUSdiG0uA+6rTVpolQrxuURqkf2DbvL2wpQ3EA9BsYiP8NokCjYVXEnuwQza3Pmtx7ANhqumTnC1HB9nU0IQ3+Avokq9QEAC/ynWrNso4fn+jZl99VqV7Vp5fnenl1rnm+MJnn6KCvHhbvs7mK+dIA8G6+dJ2h6U+N4LWdDWoL9/jKC2z6Imer2e9pl2VabMknjOYVDR5qAjbH1E0+M834yAik2YeNfM2txGBF7LTKp2q066oD0CZrVOoMUOh+PtAwa7e7tk7m+Q3vRnr58twWcDTqnYuaMhtjmLHrLqlZkk67bb17cqxnBwPVUCDd3Wo1vLUy+HjQ1eFRX81OS+c0SctS5+hIRYlsvrVy3neppsuLa6vYUJ1jyzgfT2wnThMdG38AX55Dq1kxIMczo55i+++csGRDyKjShMQC8OT4WK/Orzwfqo2KFpvcGelUDHBwx5IHP8TgF9ar+/w5Xt8RccYIY86EMQMq8YrHZA8A05z0JAuI2OushKMC+3GrYTcBlHstwNlqTaObkdaz3ParbRpxZAJu9tnZtAIDAMaK1haiichiBf/eopemLAAkTVmaq5WSNrWSds2qSs2agT5bbaJsL3Z60OnZSYEcu8NnT9Xs9zUejZ35vZzOTR5BMUO0BMQp1LEGAFoNlbCjL0uL7VrzTW7wt411/fGhOqhwsoZtLT/94ENVAWwNxMUXCldcQti3WaObfK05WdBX124wU894fncoPzZkAm4MKjJ2ZGDbWBWFNApmrAZRBwLOQ9Agf885vNiKkpvHeciOkqEARonIY4F45PzZcBEwjkOTmVy/RMIC+AVcArTeq2s4e9DcjcbrLIh7ZM+jwClXY19PP9859SnDF+DmTS5jlJwAI5OiMyadV7/PQAF4sf63JqrtwVrsFhlDnw9S1i/vySBhUqPbJSOdKWzBSUO+UvXYkX2J4h41OhwDnqeV5JwxnP8bVs+2/LZKmSY0by6BV8mqkfmf8K6I6XBGZ6iAef05YJ5ziqNu8bbbpZJOs5o67DOcEXltW0BvwxYyWUDbzBQHkjqkgwAYPMf3ymZbQAdBx8vCVtlknAfxx+BvAn6xtba9NfU6qVb5hy2Mqa+2V87tKkD8SZ/IgPVGw/HQ5JQcO18+H/U/B1gkv1jqNWo66TfU5WwMYZO6tJVteJ3VOJmqWqurN+g7D3sGILtCjT63S0YVcMd/B9JMWU0a49hlojo0AFxYFeavtIcFiSnFdviZBVoIKMUeTE7xUbdrgB4AmHvBZLy0wpB9DjBgWoqOvgWmy6XP4cwpbOnJriSmxOdU1G7JUtskKoN3yVrdFsZBbmAiB7Bb8p4DSLIHgH2WNZiIjSrPIOYR59qwhpZWxdr3EFBoQD5eMyyRY76i/MKtg/9OfAPnX4BEADTquUEHW0RzLsoN+tilwbYfAPKZGmSWkONqFwUciXAYQFUKoQVS6FqbEuMD+FvRclfSdFVosgKUAuQhBiTOzmvWZQKx3qifbTkfc9RuDJA70j9xEHFtSfbi3KMMAjOXk9qe06ntbG2tCyklaj1nKe5s+9xUAGAoqyY1lKteb5BxfVZJdQdyzHG/oS89fKAHzYaqkIunE/93ahhKd+6ae7cTJ81SCx1rsFcpxx0kslvjWTtHPNWLZVFomm/Emb5eKqlFXmmr6TXdbWbqtDOtNjMV24VKlbXqTcYjjdGWOwXknJrq9Z5arQMtVwDLlVAoaqN8twmQBzzMCmjcFwCCl8pwgxjNTPQBlGKc3nn2VO+/944ODgf61jf/QKvlQkcnh1ZJo2SE8FKgss4yg5yLzVrjxUz9kyN1Bn3VW81wlsLOnc+Yr1QrV/X605e6PL9UuxFAoGvRduv97W67U/tLP6af/Hf/ik7f/4q+9ev/TN/4x/9ElfFY1fVSxXyifEyExtRExUY1U6OceW5DjPF9jAiYVsv7v9XGC+oIDj+QdBbabFcmLpR2G9s/w/0pUY/W67AM5tkXvGJZh4NDE/bm04VubsY+xKCqb7UhMJW1xdkmX2tr1xSiUgDSAgC2+nevAN5u7Q6BgwP/vUKuayL7ME8iPod5Grumz9q8R2qIiRnJ9jntTWHXG5a9cRYPghP7AwQTVMAb3L+IYNnsbAW9wY6e+WDyQSncADgTuQ6tDQA3MtyNMp83uS9Qn7nvA9YS4UF9j3zkjYFFegc4jXB34e+0GxAfJp4fzLFqFmAtIDCkdADgNmQBegM7GYT0Z03JA1WU5YwVucN2Y6j4XoPrzu1wKIjrqFWDeISUO7mi2NVjbUINdwny3IkPwIq9zp9ZkdeNs8naBCnqJvnVqx0ZADvlRCXhXtZv6+zk1ESo0d3I/Y8eooJqTfPlymdRQkbY4yGgEcfBWcoAMK9brgodNLnQPE9qC+tuuY0vsn1xIArFfhAg2fM5U1HKGBNHRKTzwp7IxnsG/IUI0jTZJYhdiAj+vwAw+y7uBtSew8MDk3WYJTi/uGa6l8XaX7gX5BtZper6b8eUdM/7X17fA8D3Hdb7EbgfgfsR+KJG4B4A/qJG8v517kfgfgTuRyCNAAAwlshcqrrddljWbtaaz6e6uDg3M5vDMnY7NAuwL6PBdntz48Yidsenp2e+CMNgd5Oy3tQHH/wgMrDW2Evneu/dt3V2emgAeLmY+9IAc/r5J88N2h4fnejk9MzN3elsarVvu93QDJXjbGwVcqNRs8I1LLYa6rS7ztC9uro2275Rb+rm+sb/7dmztwwA01jgsoeiGACYBikAMgAzoDC5pdPJSO+9847/7O3tnW7u7vTo8WOzb2lqYJV1cHDoS9V0OjfgxX8DtKYZwQVhPp/7Qmc1yHbnCxqvVSphnZ35AkhD4/T02M0XgG1urE/feqaD4yM30r7/4YfOF4QxDPN6fH2trNiqgS3l7a0q65W6pbKOypl6+VZNLunOLtqq0WtpgL308YFajbpWi7lefPiRPvjGd7UZSzXyfncyGEJzB6USP5T3+sZRiguUb/IpPxDQwWFGwZLe5waFpvezrF5njtYqGhweujEPi5kmHOpKGkImhdsyMCkm3gDAFRU00sg4ppHNRYoLolnnyWUwcMk3zfI9IIW9FrbXAFVYRqHSyRo1HT9+InW66j97V3/6L/9VVd/6CqGlUrPj8SZuil4cLGIwEZr22AoLJjegLk3v5UrLDz/R5fMXur650Xxb6Cs//VU1D/r49qlzcpLCFWl2gnyE5fFmnmsxHGoyn9m2qjXoqnPUt0W08xNXa61GEyvOWCPhRe2R1G42UfH8j/Uv/vv/Wi9/69dVu32t9x8eqFPZqYxCYjT3JR3wN+u0VKrTtJhrtltpXikZAM6dg7lxs3c2w4atpwdn2LAf6PJyqKvbiYZYCFbr+vhypNv1RtWDths/ZGD5OWJzdze0HV+jlal/3Fez23QWE+pMNDgoGbAvOz07tloTu1tn/61WJkSQRcr8P391aXY2Xf18GUpWmj1YntVSA9RNWC7jrLUyz34T2Zo0kmjm1Rt6evZQj07ObLc8vRvp+tW582mxnqPxxuTqdzqhvDg71d3tjS4uXuvy+kL5amHbQtY9Sihel3nPugSMLHZlrcj5dBci046JQTZmq+HnR0O7WOXaLufaoPpzhnCh+WiqfFqoVOzUq0uHvY4Ou1116nWt53Mz6GlK0cDjPdoWGhtNqxGSlajteNvR7HbzIPml28Iy5W3mMW7UXNQ5toLeRA6iG6XkKKNUMzgSa4a5tuRD1aSDs0M9fveZ7mYTvb69dqOx1aF2tjTotNWq1bQcjrSZzm0BXc5XatB8LEdGFo0s17TkCMC6rGCpX0h3s5XKjZoqrZbW5bJuAShSFqit65xdhqIrbGvj81W189jDqA+3A6pCvpwaLMX2joYyVresLYAgmi0sXgN1WcOvQ27ycDxx3nyK/7Vqh/lPh4jGDQABDUkUcgdZVQ/bTb0HYYmMe3LKby7VqZb07NGp3n7rqfqHPb28vHCWbK3d1t1spqktdgGXpeurW2dPtrKmMjLihkPbcAN2EJvgueUmmZ36w/o3K6nXr/CCAAAgAElEQVTdwk40AHB4FTSCyUXGrheLOQMIABGQY0phX0hHy3mbnq9JKO+s8c8yw3nYAQCTB5wUwJ5fYSFM/XUGppWSQZbwvFpHHnu731Sj11SpUdPF8E417HA7bZFFOR3OtZ2vTRrq0DijqW+rYj4fDhxu1SvbA8Apuz1RhCKj2KqcaJ2hAF6Vd84A3jUqzjCstxu2SWYtN0sVnbZ7KhZha1yu18M63YqdUPKxN9abTTU6LY1YjxA9mpkqZLEfDkxyWBQrTVdztboduxSQ2w7IwPtfXo/0/Jvf024ZDU9qDe+Lecpr01Q32YH1xR4wnRscwBKV8nA3JmduqdkGFZ5UxXKCRjzKXtS3KKyxnC2HcpJNDIIReznrCPB3D9iHBXSo/g3UuJMb/u1llCWWswDQ11wfDENZvV03MY3mMGsrxMZBXMN1hPziPKliTB5I5IBQ/pW8HwcwlogoJqMkh4LPKYJZfyajcL5g8tuyni8cGlBLJTvlBFLbZtt2uDRkAwTaA8B7+2cDs/uoBZSG9bqBSKzVIeBQgwFoDQInYNENfpq2NN4TAByoVpwLnBnubNoA0gP0wqEkvR8UZPwMVMaOmdjZYjoAYOmoXFYHkgi2kIw3ymLmGl9RpcIy2Er+UJ3vgQPqsS1043BkIpmBheSUwt+MzxPWnD4A8rxTYLMdR1B9QxppECcBeIDCaGJCAlEGp2cn4TAzm+p2MtJoOn5jP7nJiQGQgV5qXK9R1oODrqrMF1wLFms9POlru9loDEi1kQaHWJhXNJkvNZmT61k1sW5X5Ab7UEKHGrps4iHED8gZZSKhI8oziCn7vSbNgz1wj0oP63XbaxKdaXCgZyIQAMRsMlelCPImyq7RNjfow17TQqnFGaMaRANcOmo0/CM/Ic4oaU5aZW2CS7gk8M8VsR0+w2LRjYI31g3xMW8AXx9nd3Yt4J/UZRxvWP9soKhvcSJyFIujaNivAI0BjKPZz/mtXAFEX5p8wfcAQNuAOnnudcD9gCzkBRnLkMt2ZavrOLdSF7nPYJEdETSFHVSs6IMMCQCM8ldlg7/zYmcAeL7Z+qwMQYZzM18AxQaA06E99unIPg7lOgTYWDsAbwGesQ+Q4RqRAOE8AiDCw4PEshUZ2U1sbCFLMIqcX3x+IvKFjNfITObnQ94r17KwOXeGOIfsiAxgzhx06nrn9EQPG001JhNtZzNVrMQuR47minFkf5Q4zvEogiAT881W354xYaHidZ4uId7nAe752ekcHjEFJYPtkDayekW1DMCZ2CGUx9Zte+/inFbaQsiqGgButgaaTABoayqIUWBi1iIihTMaZxKAf8Bf9klsvaej3ISf48OGtuuVHj841eOHZwapXr58btC0f9DTEiIhQH+lpubgUO3BQPP1Sld3t3p5cR7gbxvXqwDwjk9P1Wq2TfQjnuj85Wu9evGpHScgX9v2PhEDZ9WaHn7tF/WLf/M/9vnqN//+P9Tv/sN/pCZuJ6h+ud9sNnYtoc7hppHtIst6tStpAdDFPCdbGBt2zn8odAFqV8QgLLUpVqqUAYAL5YupyY+ogPnMgJwQuQpqYCG1m6R3V7TG6n06N+jKGmw0qJlB/IIYseO4to9oSArgUHajAg674BwCdLoTmju7d3vgs7seVUJFDAGBeUftybBH5h7JGo/7KvcS0wITKdOnbdZHtaI5OfTMac6bEPo4S3JmYKaw7ok7skEU8yjzmcpkpLQPkftL7WrXG1ozn7Fyxub8DYmysKr9oNfRW8+e6MHZmV69eqXh7a0Pca16zUTVnHFxPUIxnb0hSeyzaB0Twz1oOnXNA2Alk5ooC+7ORCpAxKFOAgaP6Fes1prM5hpPpxrzLDiXNhpqtDp+/rjz4CRCPaBPQbwNIHCb/HPqG1EznHNRFzdqtmRf79aazlG9F8oqNYPaDx889N/nDEJP5uj4xO/vFnI8ET24vbA/VirqHgy8x6OG5zxR3pZMzMu2EB9qXm+T1VJ386nmBSSMcBtgK7AVeXLvxwKcWsCTNa3aZKH9L2rXTr2sqhMIISa6RKyKXUPS+vezazacV0/tYn5yP+LeQsQVpJ+oqUESp2b5XG4nD4QBEF/odQTh8h+8ugeA7xus9yNwPwL3I/BFjcA9APxFjeT969yPwP0I3I9AGoG//St/cweYO5mMQ1lLRiWZeou5v7h08z2suQBeufSQp3t+fu7m6MnJiTMDYaaSyQsIXMsabppHVl1YsJ6dHuv4aKB2q2HACFBkMpoYsEXBC5gLY5TL1TLH0jiBzdqo3iQPlAYtygfsnevqtDu2ef7ud/5Qr1+fG4TttHsaDoe+UJI/3KyT7WTDVb8el9h+r6uT4yM3vm6ur2xbCwP9y1/6kg/vXOxp/nB5IRdxOBq7+fPWO+/455EXyoUAJii2owBd0YiKiyaMf3+l7E5aiPweeyHyZZ48eaR6neYUrNhcD5880eDo0B0zLko0g5zXBUBxN1SjKNSh7zGZqF5sdFCr66TeUmWyNFCJuqbV6+jh00dqdlsqthsNb280HY11/epSFy/OVUVkUUQzjiRlmqncAmke7DND44IczTM+/5tLc/Jyc7s/qYJ9EUqN44RP+C93em03xGDHY91Ns9m5lOEw/SbnCRav9Q+VaGLl251m5OkAAFuFEc1mbnJc+KOhlxS7ZvqipKhZcUmDkIsXIH33+Fildkdn7/2I3v35r+m9f+MvqNw/lhodOgJuDGBTSr+O3huEfZq9W4Dq2UxVGns0/69vdfm9HziX0g29Zl3v/8SPq316rBK25K1mQshTni++UlxOAYomc+dDo2qtd1tq9lsGsZgvNATW44nqKLdbTVWQLLhZttLok4/0nV/7n3T5f/+GapfPdVzZqJ1t1UQFsdpoPVk6U5Tc4Wa/o6xT13w902g113C90gSbwk7XSjhUkFfXQytij4+PNOgf2ZL9ekgTealFuaZX45mGNOrJ4dxt3Yhfphzb8hoL8br6g45a/aaBxCpZsi2ABxj8wb5mTQI2rTaryNyGMQ1jHrtNrKgvrg10VcqZG1mDg0MzvTfLpfLx0M1GGvgoktxk2xVabtaRsYWS3s2Ilo77A50NDtWq1gxU3l1eK5/N/DpY5EFQIWvr5PBAjWpF15cXen3+WlfXt84Dq2IdDuvB+bzBGN8WgPIo12pm9lthgL0rYD3qIOxj+x3PGWwPAwBL1qDkUM8BycZajufarXfqNirqt+vq83zIlKqRDYw9bAKAVyvXLuonDYhwQi2p0Q6XAWdpO7sz3qctoJmLyQKaWkqTy40GOzOkfNcE/jqfMkngog8ads0AtM1BS6NFrm11p6xdszUzgwBIlfGz5gsJ8Jdssg2WolU3SCxuB9B1DEBY5+WrnY7PTrUtV/T6dqRZsVGp0VJRrWlIczOp3WwLmlQ+tnvd20NGTJqbJuEkGkBhrRyZ86gfaMKzfsjJJP8UhQbW5J1OR/V607X+DiX43Vjj2VyVWsONQkCk8TJ3gwmAk0YaNQ0L43pRUn2108NWTV86PtCjdkO1fKmsWOnsaKAnj850dHKg29FQd5ORxvO5nR9m85QvRjMRi1+aVIwPyqzZMpQeiECZaUmtS60C6OVx1GoltVqhrspXW81BzlGHMgdtPQ9QXrXyy3li1ai9rCtA/TXq49ToxAVhixI35Tfa0peCaTVkjPcbVYub69EtD3v7IPcAQLBX02gk7xrQdFasNF4tTHqAYLLkM0+wyS7UMABcUdUgELbmAMrBEgJ2wA4doMGAkMtgygDeKza9sQQIhtajyEqq9VrqHB+oN+jp4vxck5s7NVVWt1RThhsFQAc1DztlVEmNzI2/aB6WrdBfqlCRASQ3bCn9+N231TseaFcraTQLAK2N40irqfl0qvndWNPzG918/4VKZDPzPJ1BnmyQ3zQUtyZ12MrZHyjsXpnP2HZOyb5EjYb7RLtp1wqsFlF80/ymS0yj1HaJVk2z2QTYwrNLrtt2FmDec1axAngvTfKGGiAiXU7m/x4AdqYy+wrKIPY+GtGgJSmTttVqv4mimJEduaShGfMFcgU/z3bcBmiD1GXCSAIpaSCHbTFzJeyt9+CaQR/WMAotE7hkhRxq2lJWUYVFQF1M7gp7S0mDNnvFli0TU5UCUIOwhONKjm18KIANmDrw4LPnAlzoDGDbU4d7AhbBnuvei5JVuglMqHsyqzB5P7xnfgbqIYCEiJ4gZ1lq0hzGqr5adgY6lsVW/+Iowto0AMyc/2wdOVOSPwdhAKVcAp6ZTwB9NJDtJGLLWABgvlCIouj+TP3rlWKlo0y2qTuyASB263MqNbPRaqjX75tsVWvUNV8t9cnLFxqNIXgRWxKDZVt2XAuyit55dKqstNVuMdd2uTQwjGp3AzBD5mY9rI/DShdSDTbTAM9TK9EoZYAWKP9Y76iL+R6qYPKpHQdg9VM6zyXiB3NhD9o7t5WzG3tWAagbPxPrUc6rzUrDVu+4RdyuZ7YuhfRAKke9Tv5zKAHZb/ZRJSUsf3n4tjvmjAqBJuq7LbEV1vo8b0iL3CMAgHmf1AADwMbp2TdTEAN3A84gZdSJZLyWwu0HQpzPwDiuNMMmnZmQrM47nZ5BOtyA9vbPKOrIEef84/lRqwUhYw5xb+2oFSJyyJ/0nYQcV89VcjnLek0dnM/tnsHeavB3K4O+KH8XzAvbQgP+pucH4SKpooN6tP9/e2N7rVj1nHJQwyUkSBLGiwE0k3sIJBmeDYpkCAQt9q0sVHNZ2BfYpcaEMIDqolC+CVCG9dTq9bye+T6gN2Bx5GnLOcBn7baOKlW1FgvVHbvCsyIvFpA+9rg9ByarR/Ywa8qW78ylZClNXebrTSxCqlfMGW93yVSE/ZW9lbrNJ251duIR77/Is27Vq35vAQBznuV80dEVUR9AR7Wadvz3rBZAVbFRt9+3I4mB6zz3/rVarB2xcNxvOVu022qoiSvPcu7M3Gar7q/RZOSaWSLGpX+gZq/vffhuNNT55aXVmcw95tlwPNaDx490cHTk+XR0eKSc+KWLK716/tKAcwfL5qzpuIJy70BP//Sf08/89b+h4atLff3/+Kf6/m//jg6rVU3OXysfDaU893mvUaoo25ZVWXNuANwsaQkAzHbXzIIZy3ivyRJ3ILyJKZzPeC4Ukul4pBbeugCs6606MIs5H7BvUsc24aS0J/9AwvSys316kAFjj4jnZPJFcgBiVgL+QnSI7wWQy1cQktN2aZJoKIDZr6hNJmMw7zPyZcNtI85T/IiYRZy7TCrz1lSyY4EJyKWdNlgpV8qaQPKEGMoZq8L5IxwwDLo6ziGytSGP0Y/grgWIiDMVGerL+cx112d9yKfscYuNzg46evbkoR14PvrwQxWOiIAoQa4xmUAQ0nDUCnU8r28Fv3kINd+JHAuwzL3HAbByPq7VG64d3L2ZP4DA/v26UNZs+XsQoS5vbjWczE0aAQSu1Zu+s7uHkTyzvR9Vq75jQy7i3oJi27Eq1bKzmCuNintGjAF1A2IvbnDsY0QWXFxe6uDgyO/x5m6o2+FEM9aM13NJB0cHHndAaoh42Idz3qrvKv6c2K8DAA8XswTMx92d9Uy9dF2zBUA4I1mxbveuOD/toxqgLA+yTKftplo+U8dZiHOwnZOwD4fsUq+7D2S3OxTbkMGZgyZu+qSYTrz0D4LUzn5G3TepDlDYRN2t/v6r4T1ecd9hvR+B+xG4H4EvaATuC+oXNJD3L3M/AvcjcD8C+xH47/6L/3Q3m07NKF2tc41Gd5qg5kP560sIuSkcysvOzKUQo7a9u7mxYqbb6dq2mX9/9fKlVb+wIru9A7XakfVbbLishHIAe0KYlgAby8XSeZw09FHZ+GJl26ZNWEB3WwZuen3AXvIBt5rPJskKmuS2kr7zne/q8uLKgBP2oFjN0ZgDTEYBDPAbTZDoegwGPdsko4h5/fqlJtOJ3/vx0VGyF0OVlanT7fpiNJpMnKHz7K23/HmwUkJhidKDSxP/Dns2rro0QLHO3rg5S0OWJhQXpdFwqNlkrGdPnzh7k/c0nk50eHLspgLWW+1uR34WwzvlkwkDrQbWYqgx12u1ikJHzZZO2j2tJgsrTmAEn5yeqP/kkVn6w1ev9OEPfqDZaKrlZKHVfGFbNBp5VRpyBlDtd+wLX+QhxWwINnMACcnNMMYt8M1QCiUgl+/tfx9marJKlAs440aD28o2LvqJnU8jjeYujX1bMSYVA+CbLRp5P/ufkxrz3NktmAm3Pv9CsdLETow8xIQUlxtt1Q9PdPLOl/Xuz31Nb//cL6jz3ldUarad3WRozXaV0RDY5LD/AwC26mtNZu1Om8lEs4tLDV+91gLWcp5rudvqR37yq+o/faJqvxtvJClmPa1Sw4RB2+Zc5Fe+lFfqVVUbYYFry0LAvOncDRJy8soEF28L5c9/qNe//Vv6+t/5H9UaXahfzNQtIYeYib+N9WoBwEDObMqozdoNK4DHOSBwrum2ZNvaeq9rFcmr8ws3LvuAp2eP3Hy4myx1M11oVEiX86VuUAszD9drTRcr588xRP16U4NOxwBwe9DSivyvXSh/QzkPkxrVYcUM9bBR3PnSPByONZktrJiEWU5jrYwlaq2h4+MzNwi2+VKryTBsNhm7Ws0WmcuCRv0qLLSrNbXqTXUbLfXJ7CTvl7m0WGk5nthmeb1YRl4hNp62LSObdazJeGhFDfnddIgqABSA9DRMVzSFmPcsAQpSFgAwTU3s1EtbrdxRryrrAd4DVmKJXDIwZBeEemR7rbDzG000G83QEttykIbiAEUiWX8pQxGbYJqnzvlMirb9ZEZVDZgR+Y+sv5TDaXUnNs+h+GUd2TaT5iMqAVTvVjvFs4j6Fr947gYe3LwqaVuVVqWSBicH6h50XF+X87kqZJGxnudL1daFasVWGZ8RwMiASyw6t2idcUXt3unJ06d+Zi8ub3SHdXS9qQ1M//nCDTSADlt7J3Ueb46GfZBiYMuHbS21B3ANq7xWVnPWO44R2BNjCbhXAjPH+oO+DlDNtDt+ncvLG13fjjSZL1RttNzAA+S+m89NJgAsoHEIcIXipbbZqZpvxep93G3pUaehw3pZg3pVJ72OTrHPPxxoOhvr+uZaV9fXVpPQlGPsq+RFL1cGJ1EB06yi/tKAROUb1TDIKlg+W7OU8nENvNYbXhOT6VLj0SoyIxMJgGe+IovP8upoMtLk4tmioLetIuo8yAl7ADipfA0QWx2aanMiztC8QkmM0o2fD1BB4+tw0NfJ4ZHVIABTNOUux1NbQ5QaAbYzxzbzjaqrrdqoeVCE01DnPYdXeQDLAMBeV7xhFMwJdEhZcWHHF7Wbxvcc0K5eUef0QMePz6ymevn8pcZXN2qprFYhdarYqNfcZAdYtS19o+4/a1AQYkCz7lw+QGAIG/V+Vz/6Uz+hB289UbVVtwMAKhzmHAqV4c2NZjdDLa6Gmr+8URXUxMBB5M1CFDDJgQeU9skaWc9ITdwlDvAKBekC4IlzUa+tXaPu7OupLQ4TyLYK28w9+GX1L0rE9Z7gAaEuNTCTiijxNgKYchM2muP75rT1fCjmkl0laj1nkqImdAMYa+jMZx7OUpyBILLNyUufzrRc7OdwUsekxruBtETkCqDyM+LVnoBgBaEzaoNQYXtjBQC8B4GR0qEqdU4rIHiCmT5/af98rMQ+O5X5slxD+gFMCvcPN/9tNZ2GPlk+8zwcReH/VrhGOCnbayxZxbq5HM4LBtbd7CciI9xFAOuDoBLuBk0V6vJVKQdJhBx29iTAuc/ZQBtyTNmxACZWS9KIr1YjQoMzFMQcO54UJs3Y7SSddzao+nmvAHCsa/4ezzJZftveuhQAdwDuoWRjGDmLQhAcHB348374yccmCk7JSc1jpPeWvZCOvvLOY3VwT8CydTpWQU75Lqzww/EF0gMuAeg6QymNQhEFMEvZlStZktNU95kx5SM7ZMAZjWGfuleOv7G63p8J0z7ENkpESdKn+vMDzrdqDdvE0vifbFfalUNxXc7XPltsyjtneTMEdcbG0Qeoc1PesHv8WG6G1bnJLwaAsSsPMgx211YDOgOY/N5qsg4P4IZIGcDOaPhX1Gq2/MzGnLsTcYA61263U8Yj8z++Wp2ualnd5EAsQD2f7XATtq3MDf4cQOjegQiybItIGp8Fgd85NtZMmgPsf/7pSw2n08hlx5UDUuS60NS2z4C/OwO/W55bskg1iZL5nOxJU4xn2CW7Fu9XYEjj99a5+3z2vRKY33NPA3hB3VnlLFPZqVkrqwnRjxUNec029XEWwBVgsdr63MQZAzUrhC3GnM8NaEQeKpbqkAcOspoOKhX1i0IHRJiswukBUpRjsP1WSz6nxfPcqViH3Tjncp910ty0qjJ97cml3huYv1k4YCxAz3HMCD6t2m0fC6wMbjfDcaHdytRpQmoG+CaWqKV6o62b65F25arK9ab3GkB3yMDMV5wlIGvhdjObzQzI8r4gHjYBwnHHaaL0Rv26UKm8tTMRADB3GVsMA/K22yqRCQxh1nV66vXf7fVNOvijH/xA7V7XKuD+0ZHanY7X3N31rb7zzW8bmOs12/6aDUdqHj/Qsz/zS/rRv/rX9P1/+Xv64Hf+he5++Fzvnpzo4ocf6/blSzu9tNk3CqkGARYFsHOVZcvlba2ibYOzOCAX6txNUkhDYsQ1g3s6i2+t0fBWnSbzhX1vrXa9YiAYcB418HIOYSAANgiacX5MzhDpTLC3LzZBcE/8YZ5TMVKkAOc4k45stQ4AHAh/KPTDJoo7ayhyk0sVhDRIeBg7BU8yuUWkuAZb9Ic9vMkdnPshOtr+uawVjgvrjWbkQAP8VnEjiUkK8YC6b6t+5xopWfX31W7Rk9hpdHdnNa/HD3CWczi9hLup+u1Mbz1+oAenx3r56QttckiEkIBDQUqkDrWKdYAy2UQsxmYTWckQSCCTUEPoWzB2rDnWHgRCCAUURTtpbdnzpHqbCJ+Wz+WQ2C5uh87TJcqBTOMIeglr9bBvT7nKae+PSz9rEcB9ZzJwjWxe7CeSfRj/4PyBKwYksJvbO7VaLZ/vIdWMZ0vnOceIYdLV8jM24QWgnHuAyqoxJzkPFxvNEQ9sVkEGYH6mqAr2YN9MILCkKCvmmektKUPY76sE2QH3n5pOm5kdJsLBgpgu9u4gEPCMcKbj3Mve4J6RYxrivOFzj31AUh8kOZrt6z7z0pE8/roHgO+7q/cjcD8C9yPwRY7APQD8RY7m/Wvdj8D9CNyPgKT/4b/8WzuaZVw+hsM7ffjRH1sZi0KV3NpoFpB/Vg/lbBXLw0Lr5UoNZ+aFFRsH7+vra7PeaSr1D4/VHxyo1+tY9TuZDH1pRA3MpRHQjcxE1LH0PU3mJFuJ5sFuq4PDvi1mG82aGs26Mvy6VBgA7nU7BnexXP7+9/9Yd7dDK/sAXbNa3Upd1GJNGLkZCge3MN14RU2EvTSX0pvba9vDAtSa/Wp2chz+sZHG6o1Gzkcf/9C5YDR3YIPe3g7N1Aaw5vOORmOPiW3t/Hl26nR7ZsTCyL25udbN1ZUvho8fPdTJyZFf/248Mujb7vbUGwz0znvv6PbqSheffmrL52axUW0+U7aYa4Ad7majw0ZDR70DFTsadxVfOk+PT7Tr9TS5uNL5B9/T9//wA+WztRv2KLRo/vmy44tdqDC4OPkZAC59zm7ZzZdkdRUM6WjO7C/ooTBLCuAENtB44ZvkADvrEoY/KgWa6sk6lr7wGwAYBSA/39lKAH87LdbYfIUNKkBtNBXjgm7idlIO2Z6pk6mNKhyL2BywNVOp1VP16JF+7s//23r3T/6iDr/0YyDSoDPRJLMCLjLg+HxbrFQTu91WlYCHFxeaX5P1eqfNfGGGPwSAy7s7/dTP/5xO3n9P2cFAdF59YeaSaKvaUCYlF77ooqe8OY9VUiwAEKPa9oBXdiohX15MdfnP/5me/+P/XZ/8zm/qrFNRt7JRJZ+poIlgACgxz2slA8B8waZYFLkvydje5tuSDs7OnMlKdtKL168NojTbHT199raVm6NZrhu+UOcuc50vcr1aLDRBwWulW0WNWkVn3YH6EBLadXUGLS1Xc63WSzdzWDtcnnEEYH0555XOmln90uvzS93ejfws8eoqVYCwy8rXhdqdvho0oGhaO0MsWf6iHNFWiyLY4Dz7TrOlXqujXqOldqWm1WSi1Xim3Tx3Ri3q3wKlFM3tSuQ5kZU2vLi0g4EVaw5OtQzGYM92izqZeoUFInM789xBCUWOXF7aaaFCeXmrLbaBXbKWFVl/y2hIBumlpZOjI4PlNHpuL6+0AazCQk1y7lw7q6qD1TyN1TA+DlCIleIJGGxxADoaIAYPsZvls6RsSRpmkEn2tvK2H8NGDVCSjF4T0FOzNyCtBM6VbKGGWnxbLWm5K9TotfXknWdq9dp6+fJTTYcjA1W4AqAAbuxK/qozV1OD2lbCvD/yW2n68zNV1uMnT7Qr1/T86lq35DxnDeWliq4mM+VpXVSx6SfnOQXZonBmT7Gq2YoD8hUju9hgP1bIbqqtQ/G4zxcH+MxCXYAKBrIRz/Hy8lo3d4D8K1WaLU2py7OZbiZTZxIDfhv0weacBjdqXN5/vhNtOsDfh726nhz1dNrrOMeZLODFdKy7myvdXl+7KcUvsmEP+gNdXV5rOV+G6mAbqgxAVchRdm7Ahj6rqNMhtw2lPBSHrZX1EDGw25uMF3rx6Z3tmW3RCajriM1QBVvFm5TBkA38/K0A5ucAAEdepS2drRCOBhp1zX8/EQAsPKHM1MomUe1t+8+Oj/XsyWPd3Nxqmi90O5vrYjRT92FXmzL2o3lkVuZb1de7AICFMqNkFfyb2uZlhS15gMH+315t5mZcymVL+wdgIVb65U6moydnOn36SNdYtb+81HI4UQulWFEy2cNqjGJtu0w3N6tVZ2VXsfxP3qBFrSAskl4AACAASURBVKzRYq7peqms29ZXf/an9PTdt5V1mrq+OLcLBoQr4iYmZESPptqM5trezUP9RBPReXYQBTZu5oZVKza4NG1pRibjUUcgYFlb0gLbWCxl+x2tamWN85UmqKO2ZZ9BaPRiYWEVMFnDWCLTPE/nAvZfmryxnyVG0/4kmtQr8e0E+DqTNxThztL170NlCCnB5xAAYdfjZijKvWHKTi13d7caD6daLIhJCPvw/S+r9PcWvlbVpqjSpLqLvN1k470HjRNgjAU0mYk8V1scpxzgPanDGbduKsfcsIViAniTU6stZMPaE1vplJVL3rKb/qEIZGOJ9xDznZ9FfSALF1DV5wWAn4R37e1ho3GO4jmygC3EBjDDGhplMy4i2qpXKtStlj6nAN4DwIXQ8BpYSBnANIYBypwHy/wBOLJlOLa3QdYJu/xoGH9+bCFl4QTCc8P23XbWaU15TwDMtDtEgNcATM6g3W3VO+ibKMh8/fTVSw1HE80XzNlYY5w3Uduh2vrRdx/rEFU8ubLDG63Gc2HO24K0haKOnE5vE6g1Qw3OXKtWw/I6lmucFa2sAizme845jmfIcWffDDcAtz8jfv5cmIhOdSIUGH/ntVLDKqqXUF/xnLfOBEftxv64nS2sfsMGf5FAn7pBgQCveb97jet+z7SZhskvpbCA3gNCVdxIIt+XX/t7gCMnDFpQVxMAXK04XxPQFHV1gIqQaioG3lB+Aq5Qi5irjvBoNHyuBKyDgQAYNVss1el1PT/2z49Ft8+tZvw9XwBFIbRVUP+SD7/Ti5evNc2XPhcXlaqJOVOsW1H/cmZhrdpCnJGK9QEhgDWxt31mzplYwNpLqmivvuSCxJPkZ3O+8DwG6N5YV+3nApkUa2YgwaxSqF6ihm1NvKtiDW2wBQIADheoC/cAcFkZCCvuUQbXiBQyamVSKiSYflbVYa2mo2pFDwZ9LWczDTkn5gHixy/GM/Oc3Oc7x7MKtwmrgRMgHP+MIw9TeAVBr4rCHQKaNJ0Xdg+yscKG5JZQpNYqO7VRq5LH3MD6tWaQjV+QALhPTcYTVap11bBlJ4qgSl49BCTcBHJ/RghUd5CKZjMTDyE6YPuB8pdojQ7uGjvmxNSS5Va3qbOHpyYYTrXVvFqJ2skiXhfeJ1q1uh4+eqLD42P9i9/5HZ/fD05P9PaX3w+Xhp3scPXtb37bzhLNSk2taqbSqlDz8FRPf/HP6St/5d/Xb/2j/00v/vCPlK03+uqX3tfz731Pz3/wA92+eq1BvWUHjFpRUrtat/LSqx5XhAa+2yiCuYutfDeGXMl+Qm2zpTFkke1as+lQg27Lvy/WSwPFy1lushN1aDlfuS5SaSHEOfrE29pn85H6n69DWRnwYhCAg5gU6u2IHaDmB/kCwpO/n0B4q3vjiB/P0aSb+POpLRFn6yq1N8DOPXnbKn9qhAmT0rZWtu03qt/haqMZP4PighWy94wgtNED4Vzp3Ort1n0OznfUChMv7LiwUr5YOHO5zlmtKHR7dWMyw7PHZ3r32SMtphON7m4d1+Roo22hOr0OnkPaz+xusNsqn8/jDMja5T1Zicz+xv0Ex60gnUB65E6K/TUA8Jp3XcvU6HS9RpnLV8OhLm+Huh1Pvf+WyjUTgoIMFEBquJJEJEVIt/dnlXBd4C4NCXbvKMK+R8yWs9rXa40ni3B38r0LN6Kt1q5ZccZgX6DW4crBmKKct8tENBN8f7HtOr+BmMDrmBRGH4eFzR1+k7J/Y5/inOB9wRtckGlR/R5mVZ2RAcx9KzkecH+1+wE1LkWbAbI7Dz5Z6u/twSHYmSRoB7REUjdXL8jzzKN9zaIP9Pde3iuAP3fMvP/X+xG4H4H7EfhXGoF7APhfafju//L9CNyPwP0I/P9H4G//Z39jd3AwsJoEC+dPfvixZrOpD/k0t1Gu8utwMFAXsLLdVqfdVrfdtQ3z3c2dXsIuXmCfA6BBnlRNixVs1kz9fk+PHp1qPB7q/NWnury4iOw7WJ7knY2n/vPtZtuNCZTIs9lEZw9O9f6X3tXgoKvFEjvDmdarhdUKAMAAMWQHv3r1WrPpwsoowIWjoxMdHx3r4ODAIKsbEaldRXMeez0spgEVYLBy2EedlecbN1S5rJBnShbx2+++p5PTU33jW9+ysoZBoemHIhgggtfHAvolgO1i4cuPcwRhw/b7Ojk5tRLn8urSAPB0PLb109HRkTrdjuaLhZtJnV7PeW/Pnj3TzcW5Lj99ofVopC4qlPFI1fFYx6jpZjO1yhV/ttO331W10fYlh3baerbUxSef6tMPP9bw8tZNBSs4uBkbYQ8FQGTm0bwEIAiFG0BBMKlDnRQK4Gj27T3jUsxd9GP2TeCI2zSIEYzZuJByMYqLYRGqiaQA3itiwBfc8HVDF/b1Tsv1zgodmmrljMv//iK/deaPL3SVkpqtqg6PDkwqoMEyub3TaldRpX+ig/e+qn/zP/yPdPblP6ESts9NbCmTZRjTwKDfnsYbMqPNbGn1Ttbr6Ie//weaX12Zwc68QYl6dXOjT1680L/+Z/+sHnz5y6oNBrbDo8mF5V2liXXg51TSyQb2jQBjj5zvlx43Wt+u11Ixlb73HX3n7/2aPv71f6rHvN18otpurToWp7OZllPAMsAVqd2rqtYkI69sq2SayuRkEpqGe9jg5FiNbluL3UbnN9eaYfnWaOrJs7c1nee6my51M1tqWEivF0t9Mprpo+FMm0xq9tpeq/1OT4eNjlXjIM/NDuAuYGWg0Bih0RTHDn7Q71pR38DKWiVNZjPd3Y10N5pojDIUEKXeNFhIFhV2f1zUO1mmo1Y9MphL0RiYF4DQ0bwgh/T44FCHvYH6zbaByctPXuj21bkzlN1mwCZ4uzG7ngYnlsyL8UQFVsZvQKcAFzy9DZxAdAkQeLvB8q9lgJq5aAU6BBOtEwCMpXbd72k2X2l4twrVeLWqQb+lt549U5Os7eVC11eXBqN3G0DgjVazrZpVLDlL6jWr6tbr/swNaqOb6XicAxaEqsLTB5VqJex5bV9KgyMRNKwwS8QKSAkQZ2j60zj18rZCb69yiHXI5+kfDjw/+VzHjx/o7ffftVLv93//9zS+vdUW+2zUIKuNWlhzKiyhAYZdM+inAey4wR72v506NX1gtf7r26EmrKFaU7NtSa+HI82JNazV1Ow0DVwYQDb4G+peZxgntUMoayvKqplVulaekssKGIAlNOqdpLAFgO12yX9HK1rWcDR1Pu96W1INZ4b1RtfTqa7GY61pgNFc2qDU2ZioZBIM63a2sWtAsywdZiU9PWrp6XFfj48Gengw0GJ4p8VopGIxt/KMZib24o8ePtK3v/1t3d6M3EjOqKOAbe5XJfWudmo2qU9tsaeSPwigfX19o5OzM7XaXS2Xa3308XMNR3OrJa3WBshBcUTzLA9ltIlXNJ5QjwPwJHUx/75X3kfOb2Tch11dKPNcthNIY2VXI/Nzn04X6rU7enR6opvbG2cdQw5YlrZ68P7bBlPPr640ny5sD9lcS+2N1N5JDXIHIYk435R6v7fmj4auQWBbjYaKMbbdyIBkQZK9OsEq8rSns7ceqn92rG9/9zvKJzNVNzu1dmX1VFOzFBmBS2289jzvUNaT686YQsqy9XBZt5Oxc1GLsvTul9/TycNTk1EuL8/tULKYTrVFQUJxzDcqL9baTVeqK1ScZFcWbnYHIYF1RTMSAJhGZLEs3Bxkz9zSBK9URILeGhVyt6WZCo1WK8+9DV4NOyy6QUcggpRVh0yGan6ZmzBn+2yDiJwzkqreny8xrPbK3/S8DRGzzrGE9PtAZRudYbuapOxOQGDvvwCIWGajeKQhvF5rMpn4PEMuH/s8YiNb4LOPJ0WNYxHSnv6GQJC2ftsBu9kMETByga2aBu/Q1s8IZY/VtXv+iZvJUYT9ORMAHA3cUPhyLjD4C/nBippQ/O9QNwFwufecCnly0LCtMo4MPLNt7H8Gn20DGuCQyWt5gJS8Z96DG7S8vu1EqtqaMBQAcL9cqFurqA0wCWjMmcuWxJsAgA2ax5qD8MSapD57W2dvgaDxJvc4wNhYg4DiQZ5h7gMiGgBOz98qZWcWygCn3SG8v8b6scUsWdPFRpBp6q2m1/AyX9rZggY/GeooF5cL3BVQ+Zb13qNDPRj0rG4eX7y2rX8Ndw766Am84Dnyk4hp4ZkEwbNiRawzcfc+3VHa0lku7TGux58R8t7Umz0Av8dX93iB139YhVt9TU3YlAJgRuXWhtxZNZmqslq7rqwMAG9sJ4wirFIEKZHPbIDCz7twjeP77BMr9h0TFoMgASOGs7oV65zvspr37oiv4C+i+IeQtPYe6rsC++acNNRoN/GsIdChqgPUsBXtprCiGKt88shx74EMsFytdXN3ZxCIF+RszxkY4iw2z/y7LUYBPLDgrdV9LQFIYh+7GQ5TJEpVM76Hs8B6rTnqddYHZKJkIc66iDiWcJEwEGFVcyJMfk79G/4QAbzxhyEUUSM4u7AvQrpiElBfsLG1RWqpUI3x3eSqbNaqrAtV7RYCiY3aHtn0kPxQx5pwpZIJIZzfcYoBYNlu1nZqIRsWUsIJX42aTvt9zScT3VxdOyPW9FwfiSAY1r1n4zYCaG8SiEkkewUiIA62s0F64Nce9HYWMnbmW2k8W6teL/mMCaBVx+o4RzG4VSPD8pm7Kg40sZfxyNvthkHNYpWbTINrDYSRB4+f6PQJridVfeOb3zAx6eLqThcXN2rVIbCVvbbC+l/qtZvqtlu+517f3WqzXanTb+qtd97y2fJuu9IQ9wqm6abw/tfYVXTQ7OrJu+/r8PFjffOf/6bv40Ql/Imf/RmNZjN/DScQ1O60zddaTecqFiuddAfaVhp6+LO/oJ/89/6a/sn//Hc0PL/Q6cFAP/XjP6bvf/vb+t63vqVXH/1Qh9yzN9ScsprVetyJHMMRpGfUnZzA8iLXercxGFmtZj6IcfbkzoVZ87bIdXI0UAPlb4Gj10rj2ztNRxNbYseVCMA0MqbtmgPpwKS13OeWRb7RfMkdMd3QE8nX90gr21Pt5l7Igy5DnrInktci72fN5pEASQPAZfaTnWuFHQP813ArAoyMiyTPfp/jGsBysheuVVRgB62dhnlhBTBq4FK9EfbcnNG9x8R5HPCXv9totu0IkNUbJor/+I/9mI4ODzUZ3un3f/dfOq4GBf1sdKflPNfjs2P9yHtP1W029MnHH2k8vLXdMoRACCTNdjO5FMScZx8fD+9cOwBJDbym+ADuCPN8ZZI879GW55xTlijW2R8rdtigaFcgNNCzWG00wsVtNk/uJayviok49ELqtbqfU5zb19oUkDXZtVOaA84Km63v4Jzn6SEQN8Ie6Wu2415icQYZBbeHz3oB2ECjmPdzSq5IEAkNsRu/DccMZhpru1LPXOuovexPkGdMLmOf9uNPJCXmTCKcUesgxrUrJZ1kVT2q19TwnTGIcMxF7+sQUCHrtpvJVQKiD3sPLmaMSeYsZhxHTCRLMVje+703Brnc8wESWFHo1z69B4Dve633I3A/Avcj8EWNwD0A/EWN5P3r3I/A/Qjcj0AagV/5T/7y7vDw0PmeNAoBM2iKcIlvt5q6vb01k5UmBt8LhUnZdmE0xbEZPH99rlW+Dmu85NdLpijKYJoxzWZNq3xhe+nZeOzX6XY6PrzPpnODx6h2m43IVh2O7nR4ONBbbz/VwWHPtpyz2Vib1dL5uZ1W0xdMVEwXl1duIqBehJV+cnzq/F/nCWPlY4CIvF4sIWHtLpSvlm4i8X1nxeyw6GwZ2ACMJueXjL1333tfDx481Aff+yN/DxAYW2MaS4ARNNJgZH/04UduHAH+0tixqpjMq+NjXwwuLi90d3NroJEmFEA6748LIw2klrMt69H4Ho+1mU6VrXKVAH9HQ7XmMx1zkRoNVS0KtXs9nf7Ij2pTzTSb51qMJlqP55pdDzW/HZnd7YY3qpIdqjEbEAYAXCOfDI5/NL5zGphcoqwqi0u7G4CW/8YFzpZbvtiFuteseli6aywKaTpjaUmzLVlw0a5JGWoGc/b5cBET5WbdHgAGBMamarmmGQzwE+pfALtQ+2xt60YTvNbAWrylo+MDX+DI2Lq7uVZRbejBl7+qn/+3/pLe+lO/pNbZE21pbll9EiJQR0f50gyQ9cZvTNt5rnwyd47W8w/+UNXtRmenJwFAaavpfKa74Ug/8bM/p97DRyqj+HCjLalL+Rm2s04KZ997d2GbSPN4T3l2AyMtOiuPlyrGl/rgV/9bnf/W/6Xi5cd6VK9qMxmqiUVWVlNu+04yUQFGpawN2Ft248h5oZWas4/L5ZpWSzI9WyrTQCttNVxMtdxsVLaF5Ilzn26nCw2XGy2zhl7OF3oxnesV86TX0MHpsQkLg05PGTazzoTCiHGleoN5TfMGgCMUzAC5KIGxZmc9c9mmccd8cq4jD7lSU6lW165UdRYVmXko5DHkPm5lthpcb9ear9e2f0Z9gMXe0cmJjg+PNGh31IK1v8h1+cPnuv70lRa3QzVpxFjRHmHOAIf5YqnVfKkqasmkgnQTwU1BQMxoekP0oGFebMrqdnpWBQBezHmN3UaL0kYr/NIbZZVaNSuDx9Ncd9coV0Mp0+22bOUOIEAu2vD2VpXyNlRMm7XGgITYKUtqY53fqqhLPa3VDERii4jFaGQz5gEEoAyr0qQOdZRtyjeAC6lGOUqURn/YP1uJ5UmdlHVkQVYjy7BWr9vWutXvWTGJpSYA8JO3n3nefv33vq7Z3VCrycxj2+TjUgPJhNyVDKpb/MrY2dqXuU2LiM9TCcJMsdPtfKnpRlqUqpoU0tVkoSW1pJ6p2W2r2+/5/a2LldZkoKPMdp5wsrWmYYpNtq2yq86Zg2lvy3mAnr1aqhbqHIBiSDpYg69W4RhAg6vabGuyXutqMtXr4VBLVNtu0JSV1ZvODUZdsZhPrOBl7A2IFFK/VtHDfqYnhw3nFFYWC9U2GzVYvwU5gZkOe32dnpzoO9/9QMPbkdtNzTokpmg8YY8OAMNvGg0IOg0dHA7cwCZW4fLqSscnp+r2Btgb6OZ2qPOLG93cTkX8Mg1o9ldy1FCRokSlwNKEo3ZTS/cqF2q4wYwsrOWJHKD5b5DSSq+UnZqAYKz6yA+lbtzdzlz7uq1M0+mKLrAa/YZ6Z8c6eeepLka3+uiTTzQdzVQDJAf8XUmtrdTchRLPSkADWVjZMkXCUjUQ6gQSmjwS1vr7YGQs/Mgaf/z+W+o/ONamIn33u3/oBnirVFVzW1J3W7XKDAXStIL/K8rWzEAF+ZlHB0dWY0O24mwxWy5cn2fLufoHfTftaRuORkPlZKDawjJlxa0LlfJCWvA9FJxRSynXNLz3gGxkfUcYbZFvTQZiA3GzL6tpAZidVVU0M90sZxrma83IgANctAybmr91RnST+co65ixEzAWNdhwjUGJ6HcTz2qt7DRraJjOyYfcxDYCZn7cl3IPAtmkGkEyWhZy/TAawa0tYc1MvTKxIGXU5EQXMsc85cjjLN6k397nAoQANlZ1BSggPWCdTR5MdI890jWsCue3kRDprkezgpI5FieXG7149E+eGIIShVsKyd2/3zGZJA9vwThDQzEDZW37yn6smPxVYBO/WrtdrznBJN2b7R2pCHnbpVtkC3NvZO1RlTNqS60hJDRXqaKUeADCZ7Vhu0iBm38TydofCKDKAARBQiRoAT5bYVt/vbU2Tywdr1b8sSQtgnXPEChkiZ+eUL+i8QsDAbcqLdn5mWIAD5O0BPs5PoWiLdY2aH7DRgDnjtQO0pL5uvCcftWt60O+ql1VUTIZqaGfngzLzHxzgDQBahqcQtrvUOsa14HXZb6L2v7G9TB6qe5LBdruO/M6E/qal73OWIfc9kINyG3Iaaq4dZIEAkwGfDIBDwKgwByI3GyU2jgXUhmUp1LZVRy8EO4HPbFCWc2A70263sY3weLIkLUWVLJR+tnBmPFG0GcjYvolKoH46e9sYcLhScN4FBIicdtSriWQBKNZs2sWHszLAE2CrSa6oPomdaLVNxADIHc+mAVABtFK37RBB/ATrhviJlff3rAZ5sWSr1MUi14wvsrMrVWdkDhdLA78LMnKdHV01+OtszxTD4r0ZggyMDjswRDb2Xg0c4EsQM/fkTL6HahGlb7/XVb/XNyAMQcaq5GrNymgAPgDgLYRbzicQWgCA2ZqZnxDSAD64K9QyA2RzagD1vlo2iNXBcnaz0WIysVtLv1FTLyursV2pj4U/NvXTucFnR9JQj8jh9f0pWfda0fe5z1SC6ER94ytlcyfweIMlASW4yroo+Xzc5NxK3YIIC4AJAYhtBacir6mNihIOE0GIYe/utiq2TGd/N1hZVPTel9/XW1/5iu2g/+Vv/7atum/uphoOZxr06j4Xcd5vcv9FWVyL/FTW1BKb3MpOWbOqequhVa2kWXWrUW2nCsSs1UaVZaH2rqLTVl+PTh+p1+vrO//PN3R5c63eybG++q/9rK4nI10M7xxJ0+31NL4Z6u7iSvl4pvefvq3hcK5q/0xv/dTX9K1v/aGanZaevfNMj5880m/9xm/o23/wTV2+uNAAO2rs60uAaOVwMoEAgPqauckl0ASblfLSWmWs01EZowtHzV0i1xbCgHR81LMTE2D8ermww9V4ONN8ulGjFjbCVq3aNaftcWdPm8+JTSJyBoeW2APeCDdN9E01fxdnwOT0HLEY7HEmCAXwaJwxME/fn33XZPtOhKTPAODYn21isne+8r6U9qNEKiNaAveBYY4bkHyHLDdb4dzAZzEgG7WA98E8qzfbQeCr1kxA/+Vf/mX99E//tMlov/arv6pPP/5Qm8XMe8tiMlZW2mnQaepo0NPd9ZUWs4nPkoDvh0eH6hG1tVc1Y0NcbExo25HLbreHsN3mrMBdAIcZYjIMfqd82nkOWBn3fdYldWVNRANfAOjcu1V2nZnMAdK3tpHOsoaJAJxdqbUQGOmX5Ovcd397ovAeip1zdPn5PIeIPYp6a+IX5wZqFs8jEWf25wAIvy3eL+ObHCis8jfZLCnB9wQX75kQaOL+Q70jDoIe1P6MtBcn+2dRE6mHnPuqFXXKJZ3Va3rWqNtRzQSvdIbmCULw4k5H/4v+EOAvZ5Z8lftchdMD69bzEGA6ESAj3iqp1SHCFGTSRw7wr70c3+MV9x3W+xG4H4H7EfiCRuC+oH5BA3n/MvcjcD8C9yOwH4H//G/9pR1qEauNDDCsnDdDw2LQH2ixXLh5aVbmev0mXw4g571339MaO9lLmNwrAwNcHKwGnC/MsuX1UO+GkxEHZBoMO6uqaERwYIbRHCz9ulWIy+XCFpr9QdcW0IC2NJ2w2ux1mgamaZIaAMbylctI1jAbczA4VK83sEU0Pwt1Ipep8WioyWTkBpftMTerUBDY0mynTgfL5lM3dFD10hDBigtG7/nlpRs/KAEWC0Dohq3C2JSGt0P98KOPtVwEAEyDFEumZquh45MTW629fn2u4d3QFyYuVIxRv4/F9ZkOj8IOGqAHO9nadqsWdmRFoZsP/xiUW5081xHjNxzRwVGVxtPTp5rBdJ8sNB9OVSMTdLlWOaehXtNmvrLSLbONaDTs3BByN7nkxumy2Bh45eJIswLGOhZeqQMYags3BJKSwsxYQOAAnbh8k59Wy8i7xPoJMDkaoHsmrm0muZgmq0n+DnmXYfkYwBwAMGo929+hfiGfba8ywoKuUVK1XlHWzJwHTbOftuh4NHJe9fHjt/Wjf+qX9LW/+NdVP3tHu05XBTmgyX7Zmaa0k1NuqgXReFLzAzc7Ta5v9d3f/T3lo6FOjg7M1EeBYgUPTYVKVScPHoXNnVVYKffXFppkoJWdm7VvPvDZnX9H2yQQhviVlMJ0uNZXrzX+1tf1jV/9bzT7/rfUXk10Ui+pPF+KpLhGpabFLOzmwBXKNYDMpCZizpKbZwVrphKed7Z/LWlTllZl8uNg8G+1wz612dKI7N/l2kDdst7Up9O5Xq/WGqPG73d1+OBUR8cn6jbbWg3HnmfO+ypt1CAPN7H3kdw4MYrmyQa7c7Koym6I8vNpiGDrXcnq6h0cW0FhJWax02gy03w203a11AGgPsBZgcXhSphqZ+2W+keHOnvwUH1IEVht0lwYTTR8+Vqj8wstb++sALYKmMbGEgIJCgQQG2wKA5R7Y79JA8XZeUFQQE1NDvB2i+Kl7aYQLPT5KlcOUaRcaINfcKMsZLwoaYeTtabjklbuYKNwqenJk4fqdtuuLcv5LNncRZb0kjz1+VK7nOzgQt261K1X1WKtAM7QBHcziYZq4blCo5gGLDXEKgUAFRqzScYAEOEc6QQ6uOmFVXpi3NNHyRplN/6aZBQ2W6o2GlatAJoMjg918vDMjbNvffObWqOYHk2UjybKkgoF0A/lN5aGNEWsLgKocv5okCh4ygBNAK+zQrpdrDVcbTVa7TReF864qzQbanbaVnJDsmEPoIYDMDB/2EvYa6gUYauKzSBqtn1zHWrAVovl0k1z6jX5iQCk6OZQKFBUAHiZa8oaVmHezGa6HI+1qpStSIJ40MioptiHUusWViFjYQgzpLyRc8EGWcmW0IfkN1fKGlQr6tG432zUrlbVazas6Pn0xWuraGlStZufqX9d6+w9itCirE636jpF4596P5lNvS8BAGd1ss8qevHitZ6/uNLNzVqNZqgQKrA8NiWtliilw2pvb/9tYIU6jVotRRugSoOUZP0GJAfP+1DE8AUggFoNBSE2x+NJ7n2GNIUcC3zm5UlPj957W92Hx3p+ea4PP/pIq0Wu+rak5nqnVh5AMApgyAEsImoiJCLmH3pO63OYI84tDqtEq2QATZIqDcXutl7VV37qJ1TrNPXy+lKffPI8rC+JMthVbAGN7fauVta8IZWbmerYzNfJ927o5ODI4O3o5k7jHUolDwAAIABJREFU0TjysAEZUGsDgtomsPBeXKxXnmsAl86yxvp2tVVpTdMvsljp/tEo5J/OzbQz7MY57ls2JXISs3D0sFKlWVdRr2nDV1bTq+GtbhZrTYudcktFw5oQkAT1L/ac0Dmwh8eenrXN+0TJsgeAw9ki3nuo/mlyhtreimHHNgQZwI3xz+d7GusKlUxYC2cm7wVh4LNMRAP0Vi7RcKdhCwgczhw0Y63ATSBwEj+mZmyAv1ZFA3oldbctfyNML9woiiD8cDYgExUA2LnJgH6poWqVYiKS0UTlZzrXMZ0jnGgOoGl9XzSQAYP3kRzkqroRDFCJShSyDiBFgTITF5OwykeZBNbaSMQS1pSzy1OzlvdXyRo+S2alQvXNwrUZy37+DrnoRAzA9kG1hcsEhCecDHyWDEuZpPjhEGOT6lAkJSvIsA+O+WV7UWxSIfygxkcdCdkvzTUIEHsFsOco5B6PIyrvCDdmDJcosVA/4WLDHsA+54iFqhbLIAU59bgodNiu67BZU1bkahNnD5CKun0bOfZRIlCQh+NNuAqgtnOq8pvYBBreYdHN2i5Fjq4dHSK+IB5SEAU8R1NOq/ff9PyYI+Q8AkCQM+rRSqAfAHC5HjmWRnmWcxM8Wf/rSrjQQKCz0hOgqlxVVs/U67Z0etLTZp3r9vZOF5dDjcY71dnucI+B6IXbCDWc81rC5E2ssAo66m2cYXBcKEIhaOU1zzr+nTMt5xpAZoAVvr9XPANsO+93D/ju1WEmMAUJgj2He41zJakxEKhaxNe0tYC4uVj62ZEfjmYSJ5zZaqM7rGMhSFDPqGv1sKA1bzABPFa3s47Wy6gdCbC33TbrINUViKzUBYAzfqG8bLdajlQ4PTk1kQbyXL6EIAuwRCZprmppoyKfqQxovdk6GgJCFKyBYhXzz2dhlIuNplXLgPw8bwCsfrdrohsuDMvJRE3WT2mj0mquOuvaecLkDQMtRlj2Diyb75QBfMg2DXWzFfzsZs7hBgSmvnlSpJpZ0nrNfOYrGCt8FsBMVPH8DEixBTU9zSPqfo71v1DYQxhgDmzVzEIpXzcZFhJeWQ8enerh20/tpvJHH3wgyM3zJRbtW3U7DddGfixjAzjXrNfUcmwRZADIm3F4Gs0myiE8tKva9OtqtJsqiJSY5epX6no6ONFhs+s96uMffmyg+eDhmb76tZ/XxehOr2+uTaZ46+239fKHL3Tx6SsrgP/EV35Mrz+91Gi0UrNzpuFipaPHj/TgrUe2df71//M39cff+2O7bbRMjIFsFvt3xTEFO1WoEcSAeO4z3jiDFNpy4IBIYWveUF4zlbJaWf0u9+DMeyzzZjbmfL/SerVVRjGwczBWwWUN+h3fFVkP08k8oocM7ocDyj6+Iqycw80izuuFVb4mKaea6CsV6lyTIxNHyOYYQdCIvSN+/J4IEXEciVgJkZl99nM55ivWEgSQElEVuJVAQoH0VVEZYq3z4aWKLTRCTW+l+WKlfq+neqOpSo3oj6b+/J//ZX3tF37Ba+x//Qd/X5/84Pua3N4on461nk1U5HOfo0+PDgwIr+iPEKdRq+jo+Mjrh5rBGmds6ZdAMt0zIzhPhBo71MisYeoiewxnQj4X5zsAYM5qC9T6BoBxV6hoBUGFfg/kV5U0z6lBhfdiSDMQ0yHTRQRWoeWK+R5nZ9aqlxgERTt0ULo5U6xinrDvmxy+NhkmiOLpApzcCuijoAjnF3tO7Bexl8S5hTPAZ7ERISqIszCqX8/dZFPtv+ddK9hHJkw5kiIcUlAAn2U1PW1katnGHsvnsh2sWKvsAXaAgCi7IXIh9kA+LwAy589Gu/0mh3qvRA8yfBAXmMuOEIFMU2z0d1/N7vGK+xbr/Qjcj8D9CHxBI3BfUL+ggbx/mfsRuB+B+xHYj8B/9Sv/wW40GhnoBZDtdNq+XKCyAaREEeuDui9uU/FnR8ORc2+/9N6XfYkDiKVpDZDppkilpjFZwFyS1mvd3Fyp1Wqo1WwY6BiPR+q22+pjo1xv6OrqSjfX1/45T548NsACGzPPF7Zr5vyP6u7k+FCH/a7aTbKHt7q7w376lZtKNFbIAMZms2YwmHjVmQYHB7ZEJJ/49fkrvza5xGQJA3IA0DpTplSxchhrZy4zd8OhL6vcDmiUAkxxyUAJTAOvkTWIdtJsNNH5y5daLSMjlY2K3CcafVwAyRc+f3XucWu3O5rnjEtZvX5P77zzjpVlNCqwiSLn9LDR1EGWqZ6v9L3f/brWV9fqbDbq0HSbzH1bRg0wq2Uao7RcrLVdbnXA+HJ5wxIVQHWydOOj3ai76R9N+rDjNJi9DQA45yNyoc8AVqrarVB+RsfMDX1UN+nvYOPki44VADGDbN+XrJ9QNOxtSPcXby7tKDBX5L0lJUuObaztXQHmKrZxJQvIeCziZUCnpJ7hYt7sZsraKC5qtiSrt+q2QkR9jQXiz//pX9LP/oW/qLf/zL8jldtaYQGbbN2cv0pPzqxluonlyLOa5fF9VXX18lz/9Nf+ns6OjvT+++/p2XtvaYqMiIZtu6P64NCNVcNtNJ4YR7qNKe8JoDAsDiMPkc/JBZWUIS7LKG/e+JzRR1lMNPrW7+mHf/dXdf4Hv6XdzSu1twsNahLadhQyvNh0VihrVFVvVlWuSUvyfpNSulQvKWsAJpHJjdt1yxdtrKFXNG82GP+iTK6oKJc1y8m0Kmmqiiblil7Oc93ytnptlbF2P+jbihygbXx5bQVUp1lXE6UuLHgrTnZWa7KePM8nE4MvMNT37Pz5cmnVz9Hpmd7/8lesrr0bTzRbrW11OJ1MbAvY0sZAFE2LBUBRrabe0bEOz051eHjkBnlBY3I81hIXgts75WR9j8fKIDbQuGb+83qLaGpXK5FPFyFVocqO5xEqMzc4sGUFaOMLC00BABehAMaWj3mX0fghD6ysGcrlOYBJpiX/XGEhVtaDM8ghXVsp0hSjce1cwU2uOqz72UTz0ViLyczNHiyhGzTRWYLbnerYaFfKapIFWEb5AlgZ1q00EnLbxuYGrpwVaZtQ1Adh0WkyB2opVH5kf6E86WZq93vqHh6o1esbHAX8RsWBhS7KHOrxhx9+6Ib7bDS2hTpNyF1emDDC++o3M4PA1LOdQVuyskLRQaYfqnNy0Valql6PxrqYrK2YyBFuZBXVWnU1Wm0DJnuV1XqVm8QTmeI0dUPZTJMIlSqSLKs9abg4a31lJSeRABQbMqFRADvX07aFAMDRhNuWq5pvNhqvVhotFqB2VvlVyjVVtmHHmQMQ1eiK79zQQvXEb9tkUGK5vNoZDH7Yb+i0malfLqu+3qhTkpqon7cb2zfT3KQEtBBc7G8ljE0trPCrWUlZHbCIpw7wtDFIw77S6vTUJNe6d6TnL17pBz94qU8/najdIc+VJit2/hWr+a38tY1+OC5EPQ1lI2oFyAIQlWiQ8ss12Bhi2IDu/52xpRE2tSVpyIJtK8hfqlfUPurr7O3HKnUbenFxrucvXtiOu1GU1FxJzeVWjfVOdVR7lomGqh7wpgrxx6srvPVt/8yXG3rhFsEX67DUqKlx0NOP/8xPmlzzXVw1xiN3KutFSZ1STS3yhlFsd1radGrO5KOJDvgL9H/UH3gdXJ9f6obc7fUm1HoG4AOUsiqOPWqzCovAlGdrB3szjEKcaYW7FWNhKwlYz2sxL9bLjTY5qkQITuEiAb+k1s5UZk7X61pXynp5faOr+UqjrTTNpAJ1LM1Rq//LalXrqgPi0SBMADA/B4IYTVMTB2z1zbgle+3PKUoNvIaQ9I21rTMGvYj4lexdrRYqR+0wOBcA8P5PGAwyoJWa6uQDrlDsBjDKP9MJIeZOUnEmXD/ITHsgPeXwcTYoQwrKaiZs4fqAZa/VvyEND5tnnxc2BnEAgENcHcAvO+pnKuDIWfaZwDM0fg84WKtmjh5ByU4OLgAw4M1iu9ZyzZ6Y+6y4z0unXrSyZli/A3Ju9uuIsa6qih0pqkxIXquJWuQDouhEhU9tZV6hduP8xzyiSQ3hCrvTvdrdY4R6FsIDzx3wMKxF9+QNn32SWpotvdakLjZ9RmajopHPecuOCykrOs5fRXKDCKU6JBJqFpbQvA7AkwE450lnBt739sezSa5OTRo0K+pWsG/f2cKdjG2IZRssV6lhOHg06yYE8J4BKOPMV/GaYNzzDcAzAECceahtrAeD26w1e1+G44YtnJPtqxv6KVPaPAqWKF68kCnI0s5DccrZsjPom0jF5754/tKWspUMYgFzwPGp/hmMNTar1L6jo76evnVmR4eXr17r+fMLjUY7YSDE++NUt1wWBhL2IDAA+R645s/Q8DdpJjlShOowAIkgMEQRZb3OZyjk4owTuGsQlVDLOROSGsc6xrIYgpQtu1t+Zuxf+XIRmdP1uvq9gRqNlu7uxlb/QobEXh4r5dFiqeF8aZcWwBoyf8uNmmotiH7VUNKlTHi7TzCHUOgmwNoYpGsupK2wQG21Oz7XAeY4GmK5VBMA+ORYp6enzpRfAkQv5n7t+XSszWKicrFUMRsbAOas1QZ0AfwF+IRwx3PxM61pm2UGr8m0heTQ7XU16HYNvq7mc82HI5U3K1WLlbReOv2EvTeryn/Gz5g7Bcpfu6zUvU6LbVgAh9VuKPsM/hoATtEDnrU2cw3SUzl069wfbdJDDVfJjgzsISwgfk6phvML1v3YHFM3l7Y3Nj82kV5CkRh7RaNTV7VeteMEYwtQxp6LI4XVzsVWI1ye1oUJCoecp9nHOBOikN0Wenl+7miDSr+hzqOBMhTBs7m2i1zHza7ePX2k2man0dWNbm9utdxudPz0sX7iT/6czoc3Or+99r79pfe/rD/69nd19erchKgf/9Ef18sfvtLLTy61HG/VaA80eHimxkFXo/lUv/P1D3R9dWPlKXsa9wXmTLvNiJQj8mO1UYl9PilP2bNz57unXHgAvzDNsPq3ViUGhnVEhEfZzjfrHEX6LmIx4NdiFrTxFFG/33SN4W49m0U95feUEvBBIpyS0UACgDnffQYAhyNEspNP1ymOPsmswCRZGzsxQOEAv+d9pLNJ1Og9oQByi/cZz5mS7yn5/8vem4XYtuf3fd89rLX2PNR05uHevkOru9VSy5JisNtyokSxECH2gx/ykJdAwJA3Q8hDAoE8hASSgCHxQ8hTwBCSEGxssGTJ0WANlmTNbvXtO557ppqr9rT2WmuP4fP9r13nSI6xjPuxzqU459Y5VbX3f/2n3+87bbfKUCivAIEl1MAGgBtBAYx6lBgRCK/UABBbz8dzHe3vCRc1yOO4BXzzmz+sH/zGD+r+vXv64tNPdXV2qovj13r+6SdakQm9LJRUpaO9gYp0quUiNdkWQH7Q76kF8EpN5KxwiIZVO6eZBAqpPicGJtx92ON4ozjC0K+A4GHre0crSelyo4x1xDOBcNNoKHMm79YkE+4s1Am8F4BgzmtckbC3b0PioDeBFX1OLyZ33ef1AfeCc8qqX9zXYG+E+wUEFGIKDAATxbJcBpJnveZ9n+/F19lJjHPA2G1JZPOZFtxtdrbKYSsOBDlb6OOGVjqk3Dzl8n5TxsUHohyxDdWK9qOqM4BbWPJTd2ENDSnG3w8l9crktiVnPa8lqirN5p7sKIANhIcOys1cci41exPgOuSX5SIAwJu1/u/X2S1esWsw3v5+OwK3I3A7Av+GI3C7of4bDuDtl9+OwO0I3I7Anx6B/+2//Y+3AKmw0QeDgQsZbCVRVsJmhf0+naX+e5iu49HEmYaTyUz3Hzw0GDGbpgZ9YdWGKq4WcpycVUWzcWH7PJo3UCZfPH9u4IScRAoefha2oDRl+Nxw2Feez3V2fqLzs1MXRocH+3ry+IG6WM5iHbda6ur6ysAuDSmAVhQCAMCoRWhwjkZTdTpds1lpcrx8+VwHB/u6d/eOXr780j/n8HDf2Vff/e73DNAeHhxaYXz8+ljj6dhNghr2Qb2eG1npPFMzRpGUqE6RO01tp7pEhYSabNjXvEi1WBUuajrNrkbXE00BMiKaa3V3yrDNvXvnSHf5+fWa1ulMm/FEB42WurByj8/1+nufOJ+zXY00PR+pS/YYyoLVRlfT3M05AHh6XoC9MVlusFvrkXO33EBG4UlDqwQTKBJhTqPq2NlkUUPaqos8HGyy3JzemEVL1R9AppDzFxpeAc+kCUAjwYqqMvsty0NzOYgWAKACMIoNLWAutq12OLXiKNg9Oq9zvXFRWlAU1kMzKQPI3lb0+L0jDe8MVImrOr08U7ZEObFwZtjDe/f10//Rf6Jv/eRfU3TwPh6JVgAunAEoZ5xaRbIrGNdk5hWaTKaee7VZrotPnuk3f+lX9O777+vRO0/VO9wzGFhDRV6pa56vbDsegfmiDuVBb+uhMxLQVz9TFLqbaK2CRgENp23dYJFBYApkPLNpqHzyHX35839fv/53/lcNipHuxkvtASDlawM8AF3bSqTzy7k6vY4arUjrLQzrAF5N50uNU6nVr6qGYqYSqVpvutimGMXuHLWlQQA/v4rzN2ebiqbbqq42W40rdaXYTAO2weCnQd2IdXC4p1We+S12mg31el03xpln2LaxtrDjxYoXQggN0SxLlc6mBrHI98KO7O69u/rhP/cjzkt78fq1zi6vNMOmmSztZaFqMdew33dD+GI8VbM/1Ltf/QHdf/zEDb/z4xPNrq61mk21nU20uLrGL14N2O7ke03nWkxnzkKLrBhhPqM+3tr2jOLdOZVkNxkAxoq4bDJhTc06Qg0YkV8nA8DkoQrySVRzJvE4gyQBcaGiYtVQmsLy3joXlvyrVgNgoqFBr6tGgwwvrCalg4OB1+To6sIZX1jA0vBpABDCzp9vDAp3ooqa2JHVsKOmKbvvjPDLywudn5ypIK+Uxn2lasVzZYGKMYDdtn1tRFpWsWBe+6O131X/6EDdg32t6+QSska2zhU+2D+0gjabZzo9PXfOOwQKMt7ZG7eoQLao1kN2cT+O1Y0i703YP4ZGPKcHhIK6ikpFs/VKZ9OpLrK1piirGfYElRu24OzTkRuiqCqDWmkRpGIA8xBQiBpoN9Xe66naihW3mgaAaRYxt8gIHLO3FkExELLJ6lov2WOWBj9pDLLm2UsWm41yGuSofmpYukZq12LnsKerQplz90LjmL0Za0L2SCz9rLbeSN24ov0k0p1mojtJov2q1NmsVF/mVnc75x7ng1K5YivuWGp1Kmp2IjXa5EPWtamQP1wo4xlspTt376rbIy8SZVBb5+cjffnsTJ9/fuF9FGEJXbp+u+HmGErWYrnQLF2pWqc5GE5ussoArwC1JqN56bwcmoQhfz1Y7lqQjHtxGcmQ5ys1W4lBRzLjqo2KhvcOFQ9amqxy5dW1RrO5stlc3biuqFirkW3UyKQGTVzEXSXoBAGJNYYasCosU7EPRcFeD0oQ+rRBtmprU4D3xqCtwyf31T/a1zid6YvnzwyAoSpDbUzONyqow/6eBsOBqklki2eTsGi0LVdqsC+uN5qMxraj5L7B+6YBD4DBc0ZtbptqnrGJC4BZQf2Kmh4+gzHUYGxR/l4CsHaMQGWy9fPA7d6xm2TBoUBNEjdWAS1RZE6zXBOIaBXpuCZd89arKH+rttzFAroTN9SKE8drcK4aGHV+IIqb8JwsqEVVvVNSllnLf1IBHCwurTTd2UOXX7tT7Ybs0jKIlyZpmX1uMkAZM+wmKoBJmV0XmpjEL5B9V94JdtmapWkF+w3qJBrf1oEFBkZJ+iEpt7R6toK0RBAgi9gyNygSw88x9hNcC8rzn7EElw/YPBSr0LzmXLB7iH92Xb1uW3t7Q4PA3Ecgr3GfAqQckSd6fRWAOJ5NVoT8+G5P7UbL84H3vYsuYW9gr0Y9mc6vA6BUZvtCsmmqpoZqik1CgrC31ra60aKyULbI/f4568jTbtQg2EnzbKEJpB0r21DyrgxuOHIjqRkYwxWh3e2o2W6FvSFNTThoJQ27QqwABGep1sVS7ThRM4r9miEXAgKj4odIZ2A8UBtCHqYV1cFmGzCerYI5OIgjtVYbdTdbdbcVtbAE9X4c7o2ArKxRu2WAyAMGObMxACPeRwwoBlvqG1tS+ycHIsnud/KL3aQp56TBGCvMya/lTodym90CoSQOJgG8ZizazZZBqPHZpVWh1vDWUCrW/P8Gmivkq7fU6bV1dP9A73/1qU7PTvTxxy/07ItTsI2QA21WTsgQAJACr8dNyM+kZMD4ufh531AkrC4FqCP6I2RtQzyo2yY5S+caj+aaThbqtkPmK+cQr88qxTJKJVttNTwcaLA/VLPbcUb2dDY1UW6VZSYksI+gbsX2mRqJOzVjlK02mhQLjfOVxsVWG/ZuyFTNhloQZZuQBrCNLhxjAPiCgg0Aw+SOMjeVOcAeZK1zrab+3p7e/+oP6NHTp46lOSP7vViU5JOwwFEIQ7DodHu6OjvR6OSl1uMLjY9faTObOR7igMib1VrFbKbxaCoMdFBvY9O/qFY0w6nFKvdI3U5XvWbLRKLKYqn1fG4racAzf0C8LIXmgVhG/QGoE/YlK+qxDwecKvcnO4aUTgZ2mygnm/cIgCeIFrvs7fJPYQfixlIqXUulPt/bLisGAcuvYk8LpvPh9TgbG7AzFDYhVzp8jTkgqDPrVZOaqQ1Ykdk8VTbPTXbe3xto/2BPk9lEo8lEk9nMez7oWdyO1Rm2talBgKt77O/s7Wm/2dVikur8+FiLvNC6VtHwwV29+8Pf0MuLU12NxwZH33v6rn7nN35L0+uxXbq6g4Em41TXx9eank51MLyjpNu1enxKXvHFtV6dT3R+nTleBgAXp5Jmqx7IwWRrl0QOxsrgm92YeEjlvQIHDOZKLSh6ITnadtlZzJZq3+wHFnPa0jvcWVyHxVUTSQNIGM5nm2+w/7g2DedQKa7VZlPxecGZ5OVs1W/4fq4drR4NHzdKXz+i8PrDfhX2x2Cpv3NgCvud82fZ22xtg4NTXSkk98VKKZxHLPSpi4hrYP6UrjhsmTibcIbQdwhW4031OGu6Pa9D3F4gpENiGHR7djKaT8Z69snHOnv5XFoU6uMQ1u9ps5xrtYDkmKndCnnocT3y3ZlYIu4M3FOZg6x9fg8ua3wbSG5bu53xWnD6gmhmsm61rkWtpgzCc72uDOe1el2Dg0P/GceOlJoHRxCchXzuQnDIfLfhLIbQ8iccDhhsR9dwOVrerFsG3ASv0hks2MMHBw+eKQAw5ytP0REwuCyUpDTbhDsaIKiZ+V64FrD2uVdAejLpygTIQNIJPyd8EbVNcBUKz9tK7zKj2eTS6lbNykbtGvVWzT0UYoWop4aQYrC4ns+1cb0cFj/nogmjVZTE1dCzseEJZHc8XYgKWLhuhKRDbAB3dYhuvP7/8/n8Fq+4bbXejsDtCNyOwPdpBG431O/TQN5+m9sRuB2B2xHYjcD//F/9h1vUZvzC7pgcXFQk83TuouL4+Eyvj08M/N67d18r7FyLwDJ99Pipm7AXF1cufKcAMpuNGzvzHFPXnY3TwkULub8UNycnJy4WAVHIw0UdRnMPxvQiz9TtBevQyWSkl6+e+2IOAPzOk0fqtZpauNk7NycT8JrmGE0bmPU18oqw/dtWDNa0Wh3nwAW18EsdHh7oyZNHVgDv7w90504AfH/1n/ya2dz8Pa/z9fFrs0BhQlMIJd2OCxoYvjSSk2rd1n2o5wD3VjlFxEL9fkfrSrClnM9SdZKOm/XOkEG9Aet8u1atXnUG0BEgeBIpwYru+lot8rayhZaXY+UXI1UBUyt11clHxC65WGo6SZUXAYwyAEGT2mBvVU2Yro3EDXKYrYwdjSxqeQon7IqCZVEAcimtdkxi7DdjCkZsfKnese2s07SjWF670bgTs/K1IUctNKWjiCIfsGWtLFsafBgMu24Sz8kQ2tLsCnaCO/dlikwKcKy3chjIK1jJvBGA35C52Nnv6p0PnqjRayotUj17+aWm89QgOLbd/85f/nf1oz/5H+jBhz+uTf1Q1W5Pq0bdSk4Xk7zOnc8kWW2oOYoAEjWqNY2/fKGz732qq5NzfeWb39TgzqFtJuNBR7VmrLxY6vpson63pUab3LrQ3djMV5pPMtvU7t2/o1o7AanTtsF7WGu9rqm6iZQAktBgAXlYFNJsohf/6B/oi5/7u3r5z35RTztV3WtsNKhvnFO2LHg22D7WXKTDxMb2cbNduAmP4mmWLZUupN5+CwkFsZbaVGBbh8zQNXnXfvbu0rvBOFluNN1UNKvUNFJVk0pN8wgAONHKWXwVNxx7g64zvphD2Ph1Wh0DYxBBRuOpW2SoGVlrgImAAtitFlmqRZErz2cGM4Z7ff3A179mMPdydK3L0cjNemfjMTfz1ISSWj0xS/3w3kM9fPKu+nsHmme5nn/2hSbnZyZGVPNU6/HI+axt1LTMYwPAcyuH4lrsBoTtRo3OVV2402UIdqMAECFjOigGQoOXhhJW1cxBmiILGlItFH6x0tVCF+PUjc3lBnCxZQCYRvku441mGH/GnaDZiJ3P2Golev/9d/X+e+9ovSz0R3/0B/ruH/6RVkWmBmAqoNiocM5cGwLFcmuVH82f4X5Pe3t929VPrq9sWcv8JZs3gn2Sky0a1rJtHqOqon5btW5Ty7iibTOoLBuDrua2Xg1NkUaUqNvsWFk6vh5bDZIVhdUs0zR1gwZCSjOJ/Rrr66Xi5UpNMnBVVRs1bKl0W6xDdhhKifGq0FWea7xYa04TqA4YGhnARXlHqwSCBI+EpgkMe56JBe7aWMXX7HfUu7On5n5PUZu5DuhRcSzA6etjXZ6TQb9yFi8gMGpAVCacN4DA3ocMAIdmIWpuK+MgBdUjHbQ7jhSYLXLNyAylyV9aoKIQpvEMOEXTi4YY6uxOpaqDqKZHnUQPm7GOIrLE1qpul7YtRyXobFdUMyiZGnX1hg21OoniJmC7ps5nAAAgAElEQVQPICHNNQBg1IlL7R8eqdnuarOtK6o3ncF7djbW8y/P/T6ylEZsTXf2OSOD6i/NU79WnA/oWbPX9DqdoFYoVpqNMzduUcftZL9WP+1ygG3hXloLYxEO4WO11axY6+BeR8P7B1rWpWenx6p3YwMDgAtdwFwA4HyrVi411sH+2ZZ/jFdpb1ulgU2GooLdJmc7NnpvogaqmqH8jqtq7ff04L13lK2Xuhhf6eLyIhApqpE69Vg91LJrrNJbajfIY9sE9Rxqbc4sVCS4kZDXnaYB3EQ9Uq2q1+3awQTnEvY/DkWr/cosXTeFnZdZOlu4m3gj8gtKodK9wxEGwVk0GGaQQWcr2aBspVGNGpCmH2fQvFrRKK7pOK7rmqkH6SCOtc4Kq2S4J0BEwDUFVc/OqjVYHJaKbT/D0kq3zJM0NkdTk/kdcLqgXA7S7ptmqQvjsjoOtrulWsYoN/8fwDz/Xr4rwyIo4crGqy1WOd95bzSDSx7fjRoY8RAAMICO8ZBgT27QmqY+eywZeKUS9U0YbGj2BxUfZJySM2Xj8DKBobShXnKXMjBcAr/OOw1vjJ/DvWZ/f98gVg2FP+rjJPGZcjEa6fjszHczXgdqpMP9A+fI9ztdg6gGKLCdLecG9sG4y8yykRu9oBk0zTfLjRLV1azyUVNltfC9Kkq4C601y6YmOXG96DTbSiqR1outZmmhSb6wAtMqKdR2kOOiql8rZLo22aj9nm36uVsSYcGZCTAIaQ+C2DKda0kMRKUW9lzGDjCILGXcLIz7BoCMdc+U9r2KM84AJvnPKB6DmwjAb39bVQ8g1Fb/ZY4kswFcgYa3M2vD2jawXKpc7Sbg5npJmthNrbJ4CBhcCfzcgMFl+HipHNwBwEQDYAGNYb0/Zxv2ul17WB+8z2WaGQi28r60Pw3N/QCq12PcUGId3B3q/a9/RZdXl/ryy2OdvL5Su4XSm9gEyCJbz1WDiexbWJX77C/XP+4ZkClKlxgWH+uRJA0cLAB0ec8QR588emwA+JrM1YuxIixw+XpONEgxpVqtWK01SRdqD1pq9tuK201nvDoGh5z2LDeRjlUOcWk6z5UbAA7ZyNyBpouVZstNUB9aTVtT3ErUGwwNEgI6Q4QBHATE52LGPhdUquW6sRI5cR5pNYpvAOB33ntPe0dHup5MTKzhLBlNxiogYTUatp6FtDe9PNfps091/ulHun7xzI4rDUlHvb7i7VZ5mnovg0REbQBZblGtaUbMA3O/VlOr0fIeiOK8BvExo0Za2l49YtBKE53dVhXAoNJGvSS4GAbGUcEgX3CSMBHASsE3+3VQ/OFKESIPwhMun/NNJnXIog3UgKBgdzRB+XFjjfEW4cVXZ/xhSrA5KBQD8LvbOJlDvgsmsecTZxRnOXfAwaCnbq/jMZ5Mp85pZe466sHXz7WJIXt3DrV/dOj7dqtaV3o91tnr10qnM1WSuvYe3dOTH/qazicjXV5fu/Z8/OChPvvOR5pPUzUB7veGJmfOzqeanY7VitvebyEvQqjJiqUux3NdjPD/qTiLNyj5wfGIGSnPytJ5weCvM3QDSu+R44xiPMp1aWIxW4Wt4EvSRsk/Ml6380ov9wzj586kDvbq/IMaJA++CQQi16Qb20HbWMnWwuGD7Zv/t5NwwO5vLJ5tQlBazodjPPyl137pguEzyJtYsAOBlEwta3t7AGVs7eu4yKyVLtZKeQ0Jrk4B/KVuYJ1T6+z2Je+xcaxer+d7CfsL559th9vUvazVtQ4PDtSMEi2yTKcvX2h0fqrKqlAnidRvQjOijgcEnmtvj7MqUHvYE3f3HsiJQWG7NfHTsR7UbkXhzwMQc+fmMsz9x1EAKG7bHdW7Pef9TjlX1mu1ez27dbB++cgWuIAFGzCiEdiX+Lzv0ah7yR93tEbpyOCHg8sFBPfgAAH+z/7M/Yq54wiHkpzk+otL+u4OBgCMY5SJGVVnZ9tZKHxhcH2whPwNkB9iTUJMRzj7AsBv9XAJ+IY+R7jP2+0BC3hHy4Q7alRZqxlVHTeCU1q7HmmAbTf3FoiGi8JEM1wxsE2f5ql7NfR/GMvdHdGuEqVFtfdu15WsszC/iAD73z+6vMUrblustyNwOwK3I/B9GoHbDfX7NJC33+Z2BG5H4HYEdiPwP/3nf2VLExVmIw0PGjLBmidkPb58dazXr040Go21v3/oZjvNUNj4jx8/teLw5OTUoAJW0DTgyPKF4U4RRLGN7Si/etiQdjq2Qy7yufuEsPNpjD58cN9F8/XVheo03Mij3QIun7mpDED83jtPDZiirAMkobkGsJtiy7XdqtcfuHkJEIYaGF1sq9nx+zk/v9Dp6Ym/z7tPn6jTaTqncW9vYGDhl3/pl6zqGGIZ3Uz0+uS12d5YOdMgazRbVjnT9J9OKKSrboij4MBmeYlddT5T07mFkbL5TKOLK/WSjpoJ9ms1zVcLjedTN5jqEQqShvawtANsw2r68lKV8Uz1eaEkX6lebLRKCwLvdDA8NJCA8np0PQ0Mdrp/JVPdYCeN9kZkVSINTmf/ku1Enucul82ZNahyAuvaSjGKGizN+J33BFDnPK+qGa4oGbBl5veQQxaY1y7YSvo1NZufJXaZtkLa6OjugW1Rx7OpgUurMF14o/gN0bhrFMLViu2oAIAzVEI0JlCxDNp69JV7uvvovjOpzq8v9eLVC2VF7jn24OFj/bW/+tf14L0fUr33QPmqo8ad+6rtda3Kpd8OVxrrOryuHWGWkYeMfXJDxWSq1x99T5fPvlSn0dLjb35TSb+nYl2oeTBUrVFXPp/r+tWFgX2yOrebQjMat1PshzMtVhs9/fA9xf2W1K5p24Q9DFubQrmmXqMW1L/LQpt0rOzj7+r3/6+/o5Pf/EV1i0u9t9/UsFKouc4U1yqaTJaazsikraiahCw5K9UqK9t80TSc815q0vDOge2dR3PyfkPD01aoi9AgDGz4kC03Xq4121Y1q9Q1waIdMgOKPdjj7ZbB7jp2gw0UvpFJESg5Wo2uJtNUFxfXOru48txxnmm3b7a5af7uAGCdOteiYF2vrYJ49Pih7X3nRaFrNxtLqyyANm2s2o/ipipRU48ev6v+8FD1KNGqWOnZx59odHqqTTpVvZhrM50oWuTqVCtqoSJALZWiylw5O5WGFd+fcaGpbeXVrjlbWnTRANmpAkLOZCWo+qo1ZQAHNKQ6HVVaDc03a51eX+l6lmu+AD9oaZ5h8YwCuGbwivdAg8GZby3yz2vqdBp67/139Zd/4ttWrX3nn/+hfvEXfl7ZdKpWBLO/runVzBbbpGCtU6yIYbKjyIi8LwEKQIQBGMZ2l4+avdG3ase0Vck4XBjk7t3ZV/dw6Pk+W+XaEF7XiA0AA/6j1E6qkWLUv+RAX010fT1ygyctMk2zuckd5GozxwFaV2mq1XiqSpopWUn9KOSZ1iqR0iKQNNLNRpPVUhOAU9Y1OFCENXDIl6tXagbAQt5jyHZdrUM+GYCLwYqa1Bx01b97oNbhwNbRNLboEV9dXOj1y9e6OL1Unq7VaUZqNYKtK3tOOpubiMR+ZAD4LRCKNUNjqVWv6/5gYIX6tMg0g3zjZlbQ+pChWa3FBiNygKTJ2DnP0VrqV6VHzZre6bX0sJNoD6vD6kZJBXvfjW3IN6uFLfravZb2DwZW/6LWBfwtUNVi2V7kXj+d3kAR+b+qK0kgJTWUZWudnV3r8nKs0dXcirU7exAweL65ZtlM7W7L35/99II4gHbLDc5FttTCE/PtfbjsePMs3AcNBKEd7AlIwD5BfvO9hwMlvaamy0KfHx+re9BxE2uZY/m5UVRslBQbtQqpuUUNGRpfzhm3bSKN2Y3JIoQkkINI0xKFR2j0oqSoWknP3Owc7unxh1/R64szXY6uDOwO2h21anV1arH6cVPKijDX2bOy3Cp1FMWAHABgqD1o5ONwEKwPt/5/FDBY8NH4845nm8u1zzHnSu969uWfywG5uQSWDtulcih8mr0zBkUr1WiGA6z6xoYVkDH4Ty7iumbNROfthmbk8OLg0Wg5A3xFEF9pl8E9xWpmq6tCszAAbEE54wa7iRLmr7jRbEtd1k+pkvM5sGusv91gv4E8yr57iQrbsfttENjEgKCqJToh6ONCab2zWt3dC2iYv5k7ITcVkGNnue0IZWzbreCi8QyAHMgHJdJSNn2DW4itn7k3uLkfjMOxneR3Rz9YccZdIABZELQC5GC9skgHHgz66vX7trlv9XrOOGfdnl1f6+XxiUbTiYEWXjeN9/29fQ0gGTFvcQZYrEyMWy3IUMxUFKmyxcz7EBJ7rOR5rnWyw7kPs5dBVGxG3psRG2GRy12Pi2Yzwpq8bkvl+XyhtEDVHYDfVpmXC9nFiuaq1B0O1NsbqNFpGRgi9iRNU9v/9zgLmQZ54axOSGs1iGOQ8QoSYgP4AZDqjNmditHEJ+5m2HkGRRL3PceOLtca1CL1VVN3vVWUL1Rfrkw+ciYtjiWlLTd3Zv+AndVmOTd3u4cBunJ7sRLTi6ZU/YaZfKP+dTblDsQp1d4A15wRSxT0kHUMEoQJWmVvgeQEKLTa2mIUW2wIVkz4AACHzE4WQ2+vrSfv3bOV6NXlWLNppn6vY1JMOl1oPiVvG3eamu+1Bh/8ksO6Cw4AAAoloGcAOBDH6s3E35c1ChH0qx9+VfPpTFcXl7q+uNIyK8I6dRpIUCVjtQwIcIUtiw/turZkSncbVnhyHmJDzJnIPg6pcDKbK83JsMYxRpqvNpottppDwqgB3vEsq4qbifqDoUl37HOAwCHnmv0tkDl9f4d0FSeKG011+n0lqKq5o0SxDu/e09H9e9o7PDQRzgDYeqWLy0tNZlODSsP9oR4/eqRiNtbxZx/pk3/267r88gstRtfO/z3q99VAZZjndmzyvYG1C6jPXXK98t2eAQZ4AWRBORxh2VosPJdZSzjc2LJ/F1Vf7lVvLOvD/hgA17DnOiu2BPB3n/dztIVvAO9XAYK5IcOEPwbQN+DFYZ8zxcEW5ruDMey9b/8qfRZKRWtQqrL3sY+wts2I5IO1XgKiIcOdemqjZjNR22S2yMpfgDrmGoAw8Smotov5RN1+x2fi0cP7ymdT1wnYZV+enmt8feXYhIOnD/Xut77uc/r07FzpLNX+YM9q+XyeOW6ld/fQ51I+yZRfpi6exuOZZmmuakRcEpboC6WcSatQn1u9XmZU73Kw2XeJ1bBbww4ALoFv7/u4n1gwG9TPwcwlZNWjBAbI25GTdnuFd4mSaFQerIEYUwX85YwNtSlECepGWgXe2koVMsds6QIfbO+tBg4xF+EILM+zt0BgNtsd3B/UvwDA63D2lQCwFcC4WnF35WvJUseeeLnx/bYSRz6L2KdYM/RCHNUiOS6AMcDR7L5J8UvN0tQfztC1Irfueow4G2JzVkWh0cW5sunI1iINlKlRzXsc6tOFSfB9WzzTU4C0jksaAG86n/u+32g1XJ9BDIEYTJQEH7zH4WAY4mgYD9sk15W0O2r2Bj6XR+OJbZnZJyBKAQLnKFdR9VOfcmdPGibu83ecKcEiO+zT9sxh/jsrnfW7DE5h7EOc+7ZwZ6yD+pd5FJ4bxK6wvuwmgbIWdwzvh6EuCPMmrPngkLLyeuf/HY+xIw2UURdBNV7mB5fRRKxvelcGoj1Pq46SoT6tbFeqbUOdBRkb9e+g2VC7Finmta2W3teIB2t32nalGM3Gvr9zptZjnF8C6MyrglAE0M+ez/0DYQB7KOcAZPu//Vtf3OIVty3W2xG4HYHbEfg+jcDthvp9Gsjbb3M7ArcjcDsCuxH4W//Fz2yx66RZQkOdhhQlM42N4XDPmbeAjtjqUdBQ2HDRBTA+ODwy4xlw9fLiyr/zPfg7rJGSRlMxWam2KyrUbrXNmMUKdDy6dm4bBSXFz927R7Y/XS5RdnEZr7vAorBO5zMN+l199f339fThAxfHZ6cnms6woz7XNJ25xNg/OHSmmXOAVFOWLdRp91wYYPlLExbF8eNHD/Xo0X2zoFvN2Jf23/vt33ZjiIw27IpfHr9SLa4btKaAb9UaapBNta3q8uK6bEig1Fy5eVIsc83SMXWUhoOullmmy+MT7bV6GnR6btpdTsY6v7pw0wLrsDbAEWrJKNJeva7N5ZU0mqm13OggaRl8SS8nyia57uwfaTpNNZnMnaVqJrNHdhuY3KuQz0QuEzahFJXOxLNKqmzclg03WzI6F68EgFE5kfGFJMLAMAAw0uIQ+ARss9gGy8qd7ZbZ2UusrPneUjaHnSyD3wD4FKbD/T0X7GNyWrEEd6PGeHYAgFGJkJ1bqzpvKltvlS42mhbY30kHdwd678OnzvydTCc6uzjT1dWV1VBYqn79a9/Ut7/9bytpH2i2SnS9SDR8+r4G7zxW42jPjstkjdX42dNC+ThV1KAxkxgcuDg+1tkXz5Rfj2zHffDBe4p6Xa1AVbBBjetWdk9PXqs77KtW3Wg2vtYnn3yu5apu22VIB+99+BXFnUTbpKptUtNiU1GWbYmE1bCFOfda23Ss4sXnevGz/0B/8A//rpYnX+hbTw70ZL+lKBtpPbpwRvF0ttZ4tlW2rKjZjTxmNJXIiKKxO8sBh9eqN6WDBw+1rNZ0NZmZzR6o82vntNoiMHC0bS8YAOCK0mpdY5QGtUhFnGiF7e6grxbK0U7Tqphuh3UL4z1Ro9nTyxcn+vL5KzegaNLs7x3aKh6QmYZ4AMLIRa0ribCHIx+sriHfk/W0Wev86lKTdGb1NnZZ5NHSrIzjlpqtnh4+eOqfB0LQrMV6+ennGp2caDUZqZbPpflU0Wph1WwbYBe1BYov/MTJFYTNj3KnWnMxjqoFtRhj4ubMLPU6hrwSmgcBBKwmidZYpcHkhuHf66raaSuvSq+vLnQ+mmiSsgJaKnIaHptglU4TgJy5DcAUwG/TjXz2FEC6n/7pn7JjwcnxK/2TX/pFW0B2yJOyHdxUG7K6Fivl41mwCEcTuyXXi/UXgJ5GQj+5qsj5dSGvDft5MozJmURtOzjYU29/YCvw69nIQGcG0ElDAgtR1jWgGo29xdr5faxNlD+j2VTX2Gtro4OjQ+3tD52vPh+NNLu41nI0U30h9WPA1OCsMMtWSlcbpau1piggIVXUpU2MgjwQFoKOrGKVLD8XQJMxwyIN9wN2AgOISd3Z093Dgeq9luoNLDKDwnl8VSqAz65tmd1txWq3Ws5ep2GL20SR04KmIROV2eTYRGJpSYOzqma9pnvDvmYzGtap5puVtuyzBjJr2gJSRw1VIpSEaz0/OdG8KDN+Jd2rSU+6ie53G9rjtcYVz78WGLuVwCsrd/Zwkrh7qKRR13pLXtpU85x5XtgC/exi5NdUi1BmNdTt7evw8IEajZ7StNCnnz3XyfGZskmqNvZ3la0B4HyR6869Q/WHPQOmX3zxTElc15K85XmwegWMKF0sS1lrCfxaGRU+ZWv4Mi/P6qRhR3Gzofmq0Gie6jrN1Bo01WhhvVfRcjpXNV8pLjZqLLDExYIcUD3YJwLgYHHNg2JPZG8CAObDaiIahEFkaieGqNfW8N6RHn/4nj57/oUm6dTNuWG3q0qxNEGnVYkcp1ApLcPn7BM5DWvUeKHVS4Ym9xSrXIJ/q5udKMMAfGlSoyhizhs0LnM/3by2Yngb8qPLfn9wA/hTd8ESIAIkQOGzAyBoctI8XxSolcIatQNGM1HebmrSbWvVbKk16GvQHdhSHBCbDyzWz8/P/XvIdH6jPrPltFVUb1TAgKpWxrBDlRl5tMlvmuoldmHbw7ewix1gusOGbWq6a5S/3TBnt+HnlRm7zgwsgZZgTx1sfw26lGQvXEa429gtxKpcSIPYfqPSg1CG4wAuIaUK2VhiAJlLcU/ZDK4EG+2trLq3OQdN9h0A7CZ91UrWnX2nX8Rq5RgR7MFRMvJRbzaULZc6LQHg82tiBjK/buJMuGsS7wFAAYhKY93Z2hDUVhALsNRcWEFo21xsM2ke12MT/+JGbDAe8okJKLWKlkR15JnP6gRSzBYbVakoVsqxHObahLK93dC2snGm4gL3j3pNe0eHtgcm+/Pi6kKvj49twU9D+3C4p1YUG/Cdj6YGgsnHJucehII5QRQKQK9zekulW3C22Pi+hmKNvHeUTKzV6mqlYdxQD9UTWfLzuapFIHiQhUgj34C/gZUAvO9+3agjS/DM2d7OWQzkih0w/Pa/NxzzlgX0zpjAEQzsG+wHnAMojrkHAnYugi07t6ReE6ebEEXgnEkrdcMmxx0I1xoyhetJVXuHkfc25hzn4uHhHbunjK9nur6chOdQ5rTiDvSGzMDetDFJ5U8DwAZWum3N5nO/P+yfP/zgA8cQjC6vNB1NlE5SbZebYBFMtnKrZctSQKbL8VjYQM/XAcBtdqknEgPJWJJzH1tA4MtyjaepLeSxYCWrc05u5lLK2c4j7myQbKqqA0p0eyamAvLwmuIaETdEfSydB83Zwr8ZDIc6OLqjew8e2DYa5eLpxYXXWQAp6uoPB9o/3DfQMUtnnocQapIGhMoHqiwzA8B/8E9+QefPPlN2dan6aqXDbt+qXtYh7lDEeQD65puN3UBQoAeDhQDsEG2BAr0JMZW7CqBUaSG8U5X7X79lYRAAo50zQthrgktBAIxLJmTIQy/zW4FkwteUfsO7fbL8N7sZffM7+yqT6m3Q922mS+mIVEKLAUAqgSfmk/OWbYNbWpOX1+6gYg4vMShsQ2YDUTUc0I1WrP6gH9w98lzZdKy79w/1wbe+qYMH9/Ty448daUImcD6buc7hUn34zkN9+G99y5E2ZAifnZ07IoJYGytDN2vn/aK4hIiyzbnjLXV2eqHLy1GAvDc2wXY9QrSG34ddEcK5yRqyytoknUDSdTY741qOR8jLDunsN44UAY8NGeAQgkqVtUlXN3bs7BecmW+GPGQIc75SL0DSIH91aVcNCHjmbNjKPdjFU2vyEGoRTkjBUcLP/C0KytvIP+SmnSMK+wYf7JMhWiCAwCGHfhtIDHzPas0kZOYz9akAzsu9itoigtDAnN5uhY4f5Xe/39W9e3ftZkIPIuTn1gIJqB6r1em6TqIuwOVscnWhPJ1os8icP08mM2cFdQgOGI1G265KOIcRT9Pvtf1cyO2u1Cvq7vUcmcK84AyBqDIju3u90gcffKB7d+/6vMMhBfegCnedDfNipdGIGKqpny8AsN2SHM2ARfPKz55zhT/zPnZkLohguzUJuO3eD+pxHB2YO/RbVtzBwqVkFw+1U5Cb5OP7BXeEQMrbqZS5o+8AYFPtIO7Wgs099Q3rHyts+jM74pnnGjWCAeVgzW5LcZN6qo69of5rOMO4E9ymljgQFKoCtGe4/EiDdmIwvwFpj7Mom/uZcsegzpjNeZ7L4KjBPTD4wTtXmA/fUUqlM+NGDYIKm9f23//8797iFbct1tsRuB2B2xH4Po3A7Yb6fRrI229zOwK3I3A7ArsR+B/+5k9tAXu5vOZ5yEal4OZzg/7QtkGAvFz0AU/q5PCRmUkOlSpK07mmU2zxKDLGBopDjk/VADAWzDQbUPJwkaeJy2V+PL5WRvbKNthHdbttKzz2hn2DKCHvCZVgw+x/wOA7hwd6fO+ei+jR9ZU++fRjnZyd2P6RC3iv1y9zhGAF1zSbZep2B2o12wamT06OrZAkZxgbaKy4AKqwPgWspYJBnTZezPX89Usrgfv9vuaTmRqK1Imaznw7eXXqYtVNLF77sKfVZqlsMXeTbm/Qt8Jvfj1yA66FqnG10vnVlZWQFDntZlMtLIc2a3XJDQKYurpWki81qEa63+lrkxaaX02VjsgIqiqdLQxw02B31qkLD5oSFc3ThVZkmlYrareBX0KxXmLEoXlMgb4FiAmNPzeydw2MEgSmqqbRbcssy0gwqaIoDjl+wR4sEODNBocRbAb3RnESW6FB8TibL9VoBzCYInaBarUs2lGDoPpdYbFFwYziTVuDwFhBX89WavUS7R30tX84NIAzm8yUpZlVzY24qgcP7uuDD35Ad+8+Ur3Z10JNzTaJ7n/tB3XvG1/X4J0n2kSJKuQ5zRcqrqe6fH2mwb0j5whOXp0on860oilKrmyzoeGTh0qOhrbStX6gKuXjc11++h2dvH5lq9xtNdKqEuvO/a9o7+49dVGQNxrarADVFpo7Bw0AniZNRT1sUpVr/Mk/14tf/kf69Fd+QeuT5zqor/Th3b6GEXLGK2XXI6XjjeIGejrUUe4k33gv8jwposezjWb5VrWWtHf/HmiXpliGbwFKQvbgTVapraoqtjYbL1c3APAEK8FWR+tWSwUK9yRWa9BVq9tRPanp8HDP4MdiscG9T598+lyvXp95f4CpT652p902+DIumxpxbaunj+7r7tHQyvZaFaVB3UAy6prr8chzH0CMBnCj21HS6qjV7qnTHqiVtLWYL7Ut1hq2e7p88VLp+bktCOuLTMpmqq8WatVD8wV7cxpg7CvB/jlkTWJ9CAMfxQxNU35dXZIVfqX5fG67NIgsBkDIAo5jq5LS9Vo5ZIFuR1XAnDjS6WTkfOLxLNd6G7lZjQKY5i+vARUAls6ApoC+AHc0etbrhd55+sR7Gcz/k5cvbOeKApi2IJlgVcgXABJZ4SYIaowc0NC5vcFiFVc3AD/U2O1mx2pexNYQNVBxsJ8GAgh7bRxsgheZpnlmZQ6NC9sDLzf+GTSOd9llsyLX2fWlTi8vDBh3+l21yZuOI9vVLaap1mmm+nJrC0hgXRC9tNiEJvdqqxSlO2x/lkvCz0OtToM0ZOjZwnSLBRuWzCgp1iHHkpxaCA0oZQZdNQc958TSZDHIgCJqlmpyNXImbWVT0bDM9EQBDPDLfuC8WVBGVKGo+lifwq0h5OSSh77XaWqKpfZ8ZpV3lWaO88WqWmETeAMAb/X81bGKsrnfrlR0iO1sXFW/rpAjFlXUT7wxiYgAACAASURBVOoaxDV1SzVwB+vuYd9xAux1xAAUxdx216sNipaVQalguU8DMlK7t6cHD95Rf3CorFjrjz/6VBdnF36vq5RcXwA4ckelu/f3NdjrW2Xy/MVzj8+q2GiZb7UFOLE6lHFDxhhUEThXuGfqbllQVqLcxmV2b9jT0cG+UprMo5lmRBrUNqq3AjhAAxHnCmUL1cgkX2xsQZ6Uttoo5wzOVYNqzoqiCFVMTQ0kks55KzNuSZZrRH6+vcN9dY/29fr8xAQQfk67dGEg97C6WHmfBgCzoojcUCa7HW8DgYnmmkEBOw68yYELls+l9S7nIW4auFgsA9EpqJIC8EtsZSkEDLaCJeBrgMF/ERRi2I8abDYhCqXdxut/uQzNbBtkYKGbxFo0E43iSFsUzag8+4NSLbz2vYP7ycnpmZvvEFZYv3xPwHJet+0waXBbGWUNj38Ae0ZsILgEF0pdU8DDd3an4WXvLAp3eYcQh3bn7Ru1VLgOBPeDYBvLhy1R+VwJ+jpL18rk0GTlHHBDvwQ5+LPtMGniew8KQJzvigDapdWmlZc7K0dTXEpA2LaaG6sfDQAbBA4ZwMzVXf8+3GCCfMxK6FrVFsp7h0c6uHvHKq10sdTVdGIQGABukqZuYEMw4AzjGXqcjUBgAR2AiuDegCVtsIs0AIqFOX/XbKjaiB2JsF4VaqA6jeoa0vzNMlWxI/cZEBSZrOvFYq0lBKFdPigWopWtcueAF1Zt9ff31Op37U4BYIATDkQHnt7R/oE6SUMVXFAmEy3nmdZZrk0eMlNphPP+nacYUFE/c8d63MSzYz9fNulR2G3lHPd2tWY7/1qWq5YvFEHOLMkFnGeeC6zrtwFgT7E37IKQM1vair/1ea+at+biTaNm9zkAY4BaPuz2Ur1R1nFPZNxWi+AS0W3UDaoy721/Tk6o3QQCIARYAWjMigEEdpJDZesz8ujgwLSjLM2dUUu9ErJaISqYKlM6IpSEi53gubSUtVku9/FO04ApZyv3nL3h0Fn0s9HEyvF1sdKWOwCCYVwCothKT4AlyG2AR/PlVpMcJhLOqhDCGjo6GHru8X4BYKYAPQC4gOCqiH+OCthgKlEx3FEckgrgEpvQcO/uPT16+FD7g/2QVluNlbT7tm4FbOoNBhoM93R4564a7bbnyrMXL3U1GumKGI6rK3X7Pd2/f0/37t/1vSIvMs3nqFRzdTptFelIp198Tx//7q/p/Nmnmp2fa5vn6jeaatYjkZHNuZsDFAEmbQIZzGu2VNgCabUqITqijX07RDCIFaw/K8MDUaLccd/ktpZOBKWx0c3f35gdlFnHu7kfvh6Sitkrb2qcErAN/KeS/FP+wLA1vdVO/JPi3xu18K524k4XdsxdVE6wrA3u4eXetLM59loIc5Y6zHst95+oZlUwDlvUnwBRCMWfPnmkh9/4mqJeR9/7jd/QcpZ63kOWI0+YKJn20VAPv/GhkkFXE8haRKkAkEHmMwC88d9xpyHapF7FqYX6eKKL0wtNrqda5ivVNjXx32w8szOF7csBsVaB7LPLo3dGd+nUVJqLlKp53s8bgsfNWcAU3eUmlw4BdqUyYSiMfogesmmC1yR/h0LfZFHUtOSDr4MCmLOGexR1LSpOE2ioa4lW6LRKpTDxCyvnre8k/a5t/QFQDQ82kAaomTgH/f52+cGoTEsXglDDh/MHIkZQBFPYogCulbn0JamhWlMHslI2t1MOkVXNZsPriv2zyXpaLHwOApaiwj86PLTrGSyh64szjS5PtV3ltiPuoDLeSNlSmi04E6taLrgzLg22oxj3ONQ5O4JDTu9gqMP7d7XYrvTq9FivTl7p8vpKP/bjP24QmFid89NTpaOJislc6xnZ21vN55mVxNyRXTOVtTgKXauvy/Hkjm6A3SprgNtSQb2zX7f1R7hz8z65v1jNX7HxtM97vp5nY9DdyGwJFq8BfwNxwq5AdigKzjLs4464qGHhv/R65vM4LQG+V+0UscvoDncWO5DE+PFAWAi1xWg2D8T9Yc/7IU5Kq3mqSpF5D8K1yhFeUcW1GGpuQGBcs1yb4V6QJGEu7dTizG/Wb6/rj41dzSB4OinZY1maH3jN/y+/9tEtXnHbYr0dgdsRuB2B79MI3G6o36eBvP02tyNwOwK3I7Abgf/mb/wlK4ABgCnUKEAAFsnDTZJGAO/IqlpgnYvNb9Ms0CzLNZ2lGo8nVmPRBEpTcviCBV+SNMtc3uYNEOMimuzVRqIsy1Tkmdbrpa2LKKZ6va6G/Z6Ojg7cRL++vnSzFxC2kURuDB8M+up3O1YNf/7FZ7oeXdv+EeUZjX8u5TR9qVdGo5k6bWyne27ovnz5wnmQgMlYTidJzd+3FUeq+P2tla0KXc4nenVxarYtBRXNn3hTVS9uGwQ+Pz63pRYsaXJDq0ldK2fcko1MtnGiOk2sYqGjpOX8RHLAxrOZLUFpEGAFS3M3wWquWlGPLtd4YgC4p7oOmx1VsaOapJpez5TOiqBAdLMuqLsodMh1xLp6NptruaAgkVrNoO7Y/bKicEegd4EGyBtUTO4/lw2Tna0gxRtFDUUtbGMsnCiwsHA0474EgCni3fAEHLDlbt1NXXIQHz5+ompc8fM5fn3sJoGZ4Hw93zeJtMaCGPtnssVgZGMnt5Wuxrka2OF2m54bs8lUC1vvkb8aadhr696du7p//6HiBtnMsRbieyV670d/XEff+IZ673xF0d4BEmOtZoXyy6nSy2srT1FHn3753CARxSXjR8O3+/i+4v0eCB3BekonlxqfPtPF53+kVy+/VNIeaP/eO+rsP9Dw6JHag6GBYze1ityNvVGxVNTouOkYo4Dgfb34nl786i/oo5/7e7r69Ds6rG90p1XTPgrP9VK1RaZ1niudbrV30HTTMKOhvA4gvzOwAAgXK03mKIClSkPqHByqmjTdiLOuco3CaeFGJROFtYbaMdsBwKoI8/Lz5Va14UC1wUDbVlNLGOXtplnlPPOjOwcGGLE8Pr2Y6+NPvtTl9cS5vxAZACl2QMV0dGU1Q3Wz0OP7B/rgK090uN8HXrMdeqMZhxzoItPZ+blSMkFpyCZNNTvkpA3V7wy1yrG/S7WaF+rFTU1Pz1RcXYMEqgmclaWqLnPF5Dl53mHDughNMKt/UUEFO+AoDgDw/tsAMLm387wEgAOBAUUmilBAzClWxrQSWi1Vux2p1dB1kWk0zzSZ5yqKrfN/ARNYOK0EBX+iLqq0Xtes8eUitzU99qI0wWyVR592uwn2z6zx1VpDcilpOtkidhtsVDeARWSb58B/panmyiq0bq+ndqfr9Ye7AmBwr9Ozkm06GmsxT70ubEW/XLgRbZAde0rATvY28h8rWM4F0ki6LHQ+ujYIDABMriZqIywr2WcB4pCNVmlyLFETsF+Q1Y16H6v2rdet1aCgkCiAy6bdDgA2eMU+aNtFUxicq7U0ACwl3aZa/Y6STsvgLw1rml8bLHaLwgpvxqcZxToYHmjQ6yupJ5pNp5qnmc8qN1lpRKOmYt6z/7XabiyiLgFUGF1jdTnz2VCDkOBc7Kpy3hO2BbVYWA2eX4w8L9gTsI/uQQ4CJFovPfc69YoG5PI1ahrUt2oACid1dTsttZqJlbAVCE2VQMTZZZXhhoH9IrntNPmipKOjuw/V6e9rsdzqiy9fGtQG5JpdXVlRb3VtXFen31S313IjE7cLVNzr5da5o28A4NLqtATiDABzCNsSFuBFnuPNdqxOs6FWPbFFcZYWysiSxxK2WVN/b2hF2+jqStu8UKVYq24AGCV6xfOUtUxWJgCwlb7Y8wIg28qPpm0JVpY27Fh891A9dttKURynU5/XnBkohvk5a8hk2cLW25b7bNaqRcFieNfoC4rH0HCngWjQrrQNZP929q9fS9jPDYTamjB8mRUl5JfbFvAG630rTy6ooPjFXcHqVdTtBpIDALw7M0v82UoorF6Xcaw0irVKEtXbLcWtVqlirYaMVshfFxcGppjTaPmtXCanmGzaUlFrBUwI+g1KK1TPO7DhbaCiBKt3yribvyrtnW/AX8fqBYAvWE6XH/5zyIe3ErL03AwN89KSurTUNLmmQKMbfvkecWMDihVoGCueB2AEDfQdGBTkfaXqqqSkBdUMyxo1Z1Cu7kBgAw4lYLiz/bTKmTZr+TMarZb6+/vqH+4bSCS3e5zNNZ5nGqUzky0A8LiLuHluu1eWU6mw9vwMAHAdZZ4jKNd2tiHrDzLaphlrE9e1rm6UZ6kSbTSsR7qfNGyjHK1WtvSN6xDeat6XDWTmYZ4Eq+KQ4Yr6l9dDriAEKxS6Be4stjQOGbvM3f3hnppx4n0XYtoStXhWaF3ugUkUB2t4Yhd2z9Grj/Gter4ZGC7tMv28ths1alU1uXNzJ19vlCzXSgCA11vFqIJNpICQF1RUbyvprKy68UsP6I7XYTkZdgDxbv7tHGluLp7lX4Rs50D6gzzyxlo15EMCQgNIQaay8p1Gf7nOAwYasqYZWRNp+L6B7+JXB4DU67R8n4M8ZWeITUloMDoR7Kt9VpREOo9cCVKxT/IsUHZxBwKIAswhd5fFgxsF5EMuywC/IU86qJYBKXxm8mzWS1Ug0kKMg3RYqln5+24bGhWxLRu74bDvQloz6aFaMwiVlYAqIDBZ2IzTzgod96S7d+7q3Xfe1XvvfkV7B3cUtwfaRG3FrZ6zPbkj4KrS7nZtWwoAgwJ4OpuFe/jxa8cwAPwSfXOwP7QTEdQLajHWwdXJSx0/+65effwHunz5uaaQ8OaZM6mtu+MOz/ls4gHxIhsTDJmDbCOc9dCAAH471aojOxrcY3fo3876/kZDHgCiALMGdSfP9+0YWe9b5dxE5fdm/gfyAXXBDhwKIGCoM3fg75tq/41N+b+sA/Dma3BIYK8o/Yt3ttRWuwLwvlG/7vgu3Il9PwSev1EEhz2SOo26GeIilMhuEuvp44c6ePzI6+I7v/1bUrFQA/eApOFadLbItWlF6j28Y+Iqjgd8d2pIyGJW58axCgjBwZNflWqkJG4on+canV/r7PWZFunCPvvVVUXLbKFsMtcqx2Y4hOuyFxskLcFfK/Y9K8K63RGIfDbuzoCSlOT3ufvzblC5++4AYOPG3J3LpJhdFC9O6TUylGtl3BNrO+QAQxxFQc05HIh9a0eD4N4VQOJFuCvaHaQkNpu49ZZtOPtKeZ7t3t8O0Pb7goRMLIndCCpes9RRAOB8njuif2eMHGkSSHDEz5AZS/3OHZP3D3kCdfdhabFu0g/30XxhAglEUPam2ehK58cvtV1kasc19VsNpflS41yarGLVmz3XWBCKkyTW4eGBQW/2JADNhda+Mw+PDjTNZ/rki8/0ne99Vx998on+/J//cX3j61/TwcG+13l6NVYO+D9OVd+Q8U59UWiOdftyGe6H5UbOnxlLxtTRGRCJfRS8ITHsSGEGeAHQrc7mHhacRBAHAALviGTs60GpXcZLlOCv71iQIsq622r0nRtDhbonhAMEhwVITAC1xAOEswHSDec3dQ3EG+pvHgJ9BXyaTi4vTDZqdltqEQuQZVqnOF8UakXhPsBdcLHIfL8jwgWnIBwxyAPm51Gn0Xeghuc+QrRQvdNS93DPedtY9J9eXGpOzJmIjQBAp/YOd8j/47unt3jFv2yDvf387QjcjsDtCPxrjsDthvqvOWC3//x2BG5H4HYE/lUj8F//p9++uetzgW8kDYO8AMIUDRRlgCwAE7BImy1Yry03MsaTqUajkVXD/D//jgKC9hrAKxdjighskFBkWKG42aqD9SPFvouCpW13UAB3Wk3nsDx58lCz6UTPn39p9efjx4/USGJNx2PnsjVszbjWeDIKxQwdWdR4SVPpnCzehYrFWuPxVHHUULvd9Xt6/fq1AWCyau8cHQWAMYmsFOvA+CXLp0h1mU10lU6UtPnatq3f6uuKwd9u3NLseqZFEYAnCsh8WWi5WTqn1jauZERK6lZrut/oGAimoQc4GvJsQtEMI5X2C0Vli6J5nqk2z5WsthrETXUA4SaZri/GBoDLqMCQIehsGgBgbLTqmmeoY4MNZrNZc0OW8abeAhfZKZ0MVu5UvBZSlQ29t+wgd+xdmi00xWhV2hayZNGbYe3CTy7sYTu32omZ4/PFUt29Pf17f/VnbJP23e98V7/5T39b3UZ4TVYR1yuqNJu2qQX4nWL/xXxArUOm7XTuF2wrTAo2GMFLbAvrOiA36wFK07vq91F41jVJM80gHtTr+sZf/LYG73+o+OFTdZ++p0qtoWW61uJ6brvRbZZpenWhk5OXVlXAyo+bTSXDvpL7B6p1myF3Ll/q9Wd/rNef/6FGx9/VclnowVe+ric/8GPqHzzVNmoh77gB1hkIbCDH+UpR0lQSkxkq1Tcbnf/c39NnP/v/6LNf+8eK85HutiL1UYcs5rY8TSqw/oOl9t4BCqGqshx7v6WbRowzatc0Wytbkl1F3mpV9c5AlaQVsporAMCowBdWobrpXQ1WVTToJlhAGwCu6tUsV7S/p8bBnuqDvjY0MlA8RRAZ1ra0xVYwzTZ6eTzRR598qVlaaLi37wYXICOANI2wYj5TPhtrnac6HLb0w9/4UA/uHaLxshV6p9e2vSCc8hevXinNC21RF1cj1ZKWFcD9dl/5NFcxnWuTLZSA915daTkaq5rP1YurqhRzbbGCXhVCv8k6QxVJg4imEQ1JwAUUwNVqZPCzxz6zlabjiSbjqdcsCmDmLmQEAGDmHNZv5NlOITnA/u60Veu1lWmrlD0hKzSb5QZrbCu7XKnbatvCFtv6w/19tRoN71nnZ6fK87lGV2Mt8lxxTRp0Ouo1cQ+o27p6r9s3oLGzrw7KRpqfANrYu9OmXlvNW40jdXp9tbpdN4zJYT/YP1Sv1dXk8loXr4+VXl+bbNCFDb9CSZy7gdXtdv1+ybciL47XbdAMZft6qdF8put0poL17chqxg9rvsSZwTS7twCO+dKseTC2fIlFYHA+cO4kwAxKyJIt75w88+LZ30J2Z8jdC017iCRWANcq6gw7anRbitzEqdmSkkY7IJltBA0K1NVptrTXH9qOP6rWNRmTw8kcZI8js3xtOzzAEQ4zAGAUNw32x7qcKw9obHVJme2G2mOG/SaZuOR4bqta5DSfaorrnDEhrxm1DpZ9myxVs7rVIKpqGFc1jLZq1TZWcjRimuMB6McKESt0rKFpLlG40Ahj/mAHaSvmUgWctHimMrmCBn8H8PXsVKsiR/iluEmreK0EEgVRCABck9wgMB04QBOaZMFyG8TpjeLFQMdOeYdCu121ogRb7uUkd9ZmBVUOJKNi47xxVOBJM8xjSAOA/2Q3kpnGXobThN0znbMdiEi8TmfCocyzVS2ZvGSmNtRot9Q/GKq7N9SmXtWz1y/sJgFQj/sHoJyBBbqJ+VIdHBusti1EqikW/Cbn0CCk8Yi7gXO8g53zLiMOV5Elmdi2yg/P7+a88xNg3WLbWVE7aft3q8ZKKAEyCXcR31dKkhoTKWQS4n7C3OfuEs7OEof2HutGMXelpKkCK8taVWvOTJ49jhhRhA5aV9jIjibKU+wfgyU7akfDFG+pjx3DWiqByRwkJ9zKuV0m7+4MLpWXu2xMa91qbxQ7O9tGAym7r7mxgw42mAZ+rVTbqeTeUhOX8IkVwJy/O9UxhK+y4e8cR+aEcwIhIQVLzaD03f0qAeCdHfRbALAb84ANgA8mMZVAYalotSKZ/cp5sHUTESGqAHa1Bj2DT+lyoRnzab1SWhT+KNYr21naHcVxJcHyNFgYhwfIPAMAbtWDsiiqQ36J7ZxQRFUV1a2KNfN0atvPg3qkJ42OkmKpGDKN99EAEgB6AwCvyQBGUYdbCrnurYadWhiXVq+rBHARldJ0YlCFtUYTm3tzt90OhAjO13KvXhcLrdgLl2vP6YioAxMs31igOg8YIB9ZnQkAqLuDWwhZiiFTOoAXAHLtbUUtSDXLjVrLrc8NUCBeF3Nip4o3WFr+nNKBvQQFwvz8F8DfEth768HfMA52yjtAF2cOAwKznt9aS+wfkCJQP8In4jGFLMew75AXCuEkWFb76nXjRMPP5N9x59pZw0c4FTkLHGAJUmupXjbIGFx0ILs505Kzy9LwqmMIuFOg2uNjMppoARi/RPkbAHMYCxCinAPMsVbONfbbpN0yEDGep8qWqNwDYTL8CoRJ3gPcJa9N7rdkCFsFjAVtUNXijMNdGACKdQLAMuwP9OTxE/3oj/yovvbNb6l3+EDns5Ua/X11+kM12+1g5cqcAJAh17Qo/H6zbK7Lq3Odnrz2/g5RadDr6P7dQ4PnrGBsUJ9/8ZFeffYdXb74SOPTl5pdXWoJgMLzWaKk5+5kvbT3NUCzOftmSdYBoGkA/lYAgKU2qjpyiiG7sIeVCGLYH0rwdwcAl0Dkbl8Ie9fbNvY7FXrYXzwHTRYIdw1n0pakE2fylnbQN7jkW8SZfxEc/tOVculdUAKYgURSPu9SBHmjBC7nH0CvAWDvWUEoabeB0mXB2+1mYzIVyvy7dw7U6QFqLvXFp5+FfFmyx+PYdd0kn2teWavSaxoAHt459D7CfgKoj8qbs/V8Mg726oBVm40i7IuXa83HM128PtdyVmg1X2qTrxVtqho7Vmju84yNiGFh72UfuwF/rZB9AwIHV6+dE8UbItDbAPANscpnaPlxkxse1L8l/ufBLvnFvmcF55BACKEHAGDO+QRZjHOZ+d9qBwIq48XncJ3YwZg3DldlbvSOHGXL6JJwFH4vo4e4K5lggcNVxXOYuUw9b+tn7pW2jGYtRX6OVHu+z7Ie/XyD5pU3hiPV++9/oP2DA11cXOrF8xd6+fKVgcSDIa5ITW0WuU5fPtc6S9WOqgaAR7Nc03WsdfuO7jx537FakOAhlD569NB3NupB7luTbKoVBNhW4j4FAPDv/P7v6Vd//Z/qR/7cDxoAvnv3jmuQBffo8UzF1bQETaseO3o1jKn3QK+PnZMEdxxU1Ywrbl1B9R7OlDcqYIPFZWSD3RhKAP4GAC4jtQPpDLCVvS7YPvt52ba56vPcZL2SpFWFgLQlsqpQXK+aYGVyEs9+LYOyjVqkRj08C6t/IVlDwOaeDsGiGevL45eaFPNQy8SRo3awsaoXK+312iYRsNdfQXzNgpsDMTvDdmwAuMYZxBkJmQ9i4XarbLVUrdNU52BPrf2BCRevz89NKMZAGtHDjQPRZqN/eFzc4hX/qsbj7d/fjsDtCNyOwJ9xBG431D/jQN3+s9sRuB2B2xH4s47A//g3f2aLjTPZvzQ7+/2BFbeof1H2mvlpG8CFLi4urJQgX5NcXQoxvpZ8TZpYBh1p3MOUbXX8eZS+gL/ksVmNIVkRjHUSBdSGJhUKhSS2GpdmT6/b0Xh0pdPTYxeGjx4+cI4W4Bal4snrY00mY3W6AVyi+0MDrNfv63o01mg01SzF2iwPlqm12KA1YDXN3na7qf39Pdt2AgAD3jVg4ReZ0jxVusqdA4sizmq5dOZqGFCkiWXoOlhnBXFBzRbYqC8pBNcUV4vCFnsDq0baWo2nysnlqdKE7xpct0pus1YEaADDdLFQkyYoNmCLlQaNtg4He7o4G+vF81M302iIU5AUxS6Xiv4yNlpYaAH+8v91K6xh+9IwRbVE/9a1XHBuuunRhRbHW154pcUa1k4AvtjaAVgHBnVgVNNgMVu/tO9zIUYBVqtrnOZW991576l++j/7G4qur/R7v/ab+n9/4Vd02I+tckQlRAPQ1pnViuabtcawvGkAhHAoF6GzFMvNrRrYrxodxQ4z0qM7Q33rm9/UV568o8Fgz+Df51880/HpsXMpv/WXfkLxoyfS4X3d/eoPqTI41GYVaT2FRV7XxWef6vzLLzRLR+phe9sfqHtwpP7Tx6p0ohAazK/lRn/0G7+oT37/lzW7+ljvffCe3v2Rb+vOBz+mSrWvYgGQjwVg2VUoxxVF9c76rEK3o1jq9/7Wf6fjf/z3tTn+XINoY8VvDZtBFGty3DCCaIMpNKFphgMm06xmfBlw7EcRttDkQS2Jenpdb2sbNwzcVuuAGADA5OICzYVMJxrUNDcmgGSVmubVmo7TuTbtjuow04cDJb2u6q2mC2kUS41G5BzEYlXTyUWm73z0ha5GU/V6Az93iBJWF2F9uCqUzcZaZjM9POrpW9/8AT24e6DtptDR4Z72D/ZCE6Ne1RfPnmkyz7StJ1rWEk3Sws+YLMW4Ags7UgKnernWYjxWMbrWejbVXjPSNku1nE+0zmbO3oUAYtu4BbbUpWW5O2woX4LCzY1Zmua2sF/ZDhmAiAbs0lbqNds/235xs9EUBVtUsyq6hlKc5jx298VC19cjNzNsJ7pcadALCuPDvX0d7O2ZtT+6HunVqxe2p2evoulBA4OG3qAdQGCsQ1EPk1voTFIa3igeDFbAql8EG7TNUqPJyI2MpNVSp9/3XP3g/Q915/Cum9FffPSJLl8fq4CggnUu4ID9abeqRrEBYJol2XSm2Xjs7DlAc4ABmtQ0NuaAalHIdWVdQvjAur9ejdyhXmLdTn7mKuSMz3J0CKGJH6yAsQ4Nqj/bHQLWuIlfUQW1uNn6oRnI+1xslravgwTSP9hTg+YzDXAyhSdT23QzfwF6bVvNeRPFVsdFtcjN3iJDzxqySJnoJh/RECzzYjlvaBYyjzebhTPj5yhmsMKG5IAqnuddrDQnG9loZqSk3jKQajs7W8wBpiy0XmLFOle8WqmlrXo1mcDRqUutuCIc421duqGZVFGnWVMnjj0GqDwBbbAx3ND9tv00Vq0NbclyhLywlQ4PjrTXH+js9UttloUSQNROU/Nsqiipex+g0XR+dq10ynOWOsgXPScRb4Wms21aazQu2cI2Vv6u4qqSw0i9fk+15VbF5VTL0UL1NXl2AHg1Zcu1omZixXleQHZYm6AUYUOM3a+bwLn+FAAAIABJREFU2UH1S34zH3YhRUANIAyZaCW1W1UNceno99Vst9QEdMbxY7XQs5cvDIqR98dZjAq5EzfVgrSx3GjY6Rn84RyepqPwvsuIARr2zAseOLarfps0Esltw8qePHCAHu/J3CNCXiMKE35BElgVkBmC6ja4dwZNrIlJND+tTA77BvNrUfA9S1WnZYelorXMyzWRhAY6mbGtrseaCIC51lrQIW42sULRplbT9Wiia+IcprlBeOIfaGaiNudg9c/fcOvY+t6RxLGJabXVSpUyc4HXawXNjRg6vPYyfi8AczfqUACyYO9xA5a8lQe8s3F8A/6WNoZeU2/sNPlfQPddTrH3rN0PLEfER5SVuxUDqDsA+MYa+C0lMISzEnfw/eJGffYnGvWhac97u8kVJZ+XsaDp22oqarU0Z/9aLm3tDoklh/zicQxgHpmRVgmxFm0NHsB2FORcDCE1dJuxG+RJmeFnUHm70ny9sGsFdvhEdBxxl6smaixWigC8rJQK+yZKT8iA2yWqc8YhkNyIOcDuGZvKuw/vqTPoab4o9Ork2IQVu3t4XRfBzp9GO+fUZmuw13sH85rc3hqOMTVtCu7Z5X2Mh8M+BYGIhQh44azq0MDnPgT5xMp49iWsRCs1ddZVdZZb9VZSw/voRsVmEdz0TQx4o/zagfB/IiZ1F7EZTGGDQrC0fA5KzTdg2c6IJii7g3Js9/suH9JzFPUdBK16IP2xAjnjbRpusXogGfhsD6Lem1/8f5EHS/YghKy4fmEP515MfrpzI0sXCs4/C+D5WajCWDclAExsAhnAOIhAOLq6vDT4DqmJ/QdgBftdAOBdBjs1grM8Ubt22lajTbK59zxIW0yXcusK5Ms1WasBAA4gVN1zCPB3ATHMgDB3Pc5XpJRY2q8d37A33NNf/At/UT/57/+M7jz5QB+9vlajt6/2YE/Ndke4TXAO1yKiMCAzlk4UJsEs9PzZ53r5/Jkuz48NSD24d6Q7B3vqd5paLwt9+ekf69nHf6CzL/9Y2fWp8ulUK3JAIDaUALCXj61PcQTZaFYUfo0QNpMa7hlEJAD+btXcoDZfqVpaxe5yoT1PwoH1lgJ4F2GwA+3+RQA4fE34Wu9uzowuzzHuPTul8I4B9KcK4T+dbf3/Vyf7XCgnLn+2KUMJ/pr8Un6UnAI/SP4cQ2wtK6pAkgkbNcAn39KRQzg/AX6u1uq04pDDDThWbNQhVsSH1druVPPlRhkUMBydWpHa+wNHzuCCwHu/8/iR7r/zVK9OXivfrjXfLHXNPZlntVhpnS21nOVapQvl47kWU87btq5OLzW+wiZ9V8+FTO6d9bOBX+5zrNmyvFm6rgn3uF0z9m0baA9XSejYETJ2mciBVwKQGPYJg8AcY3xPCAJx+J67PSZJIO1AfEW5yr0uREGwh4d+BLV38CZ42837zYYQDqYbwnSpIDe4zZ5txwPqKLyo615/KXc0ahvbW0ThzyYfhOxseho++9Zrx1gFskG4g+TzVF959139xE/8hH7qp/6Kfvd3fle/8su/ot/7vd+3o8kAoii1ZhxpdHai1XxqFXgnrtspoL73QI9/5C/oB3/82zo4OHSsAn2RB/fv+g4zGl/rxevnuppcK1+z0VUMCl+MLvWdP/5j/ew/+nl99cN39dWvvq8H9+9pNpn4XrdKc83OrxwFwJ2IvdAxXb7XQMULLlHcdxhrQGGATHoH9IL4/+D4UJLo7NjBGFa0pK4qVda75kIgH4V7BOcRoDB3c9TQPEPOEj9HcnfLvFz/bGe9M9jUlYWaEbbPVVUgneaF74bclTpJU+2kaaIUk40eBffVWiOx2nd499Akw9PrSzvNsP9ytteJeCpWund0oMOjA5+5r0+OdXk51ny2VHVT0eGgrmizNeFuF13D83ZGMvONOdltqtqG6LfV1YTYs7WiSmRCZhgvbOgr+oVLVs7tr9sRuB2B2xG4HYHvxwjcbqjfj1G8/R63I3A7Arcj8NYI/O3/8q9vAWkBawGBAYB3it0XL15a9UsBEPLU6iHrDfCkbEZywefCjzXpzl6HRg5/z9fyQYML1a9tY2lEdYNlKqBJFNVsoUSzhyzeg/09zWZTXV6eKctSvfP0sZV8FF3Yl8LC/ei739WLl88N/jaaiaIkVtJsmn2bFwtNZ+QSz1WvJ7ap5s+o/3ifFOgABFigPaAp1yGvlcYxbrMzF3N017FG498uVgs3xJduqAXbREufKOhFsyPWFlvA9UYxjdq8cEO7CbCHWiQrnO+azzCYld+7AfR6PRSRdAxpPBeFSLPBirpdj3UPe99tRS9eXOr5i/PQ3EJOSGFLsx9FU2m1Fceh0bBriNM8zhd5CQAH4OaNIqfs2vIsDJjRNA6NYzfuarWQr1TKFmiimUVtujhgQVC1hab5xkW5gUaaoLaAXCvpd/XBj/05jS8vdPr6WBfnl24KWfVtBnHIXcLqzqqH7cYM9g2qKay1Wi3NppmyDLVnyLlsRIkBgsf37+nJg4d69OChjg7vWMn55bMv9PrlM2Xzkd77of+PvTeLsSw97Pv+5+573VtLd1fv3dOzkbNQM6RMkaJkKRJiC7ZhO4YDQ3CQvCVIED8ECZwFTvIWIEBe8pDAQeI4SBDDhhd5ERMllgNTi0WRQ3KGHM7WM7137XX37dwl+P2/71T3CH4y5rGaKE5PT9ete79zzrf81zdVv3FbxSu3tfnC66rs3FSuuuGuUAiyxx9/qINH9zWbDtXqtLV95ao6V66oeGEzK9QM6MRwoo9+8C/04Xvf0f7ee/rmL/y8rn3pa2pcelUqdpSmwcldMCOFyiDYAs5ACVzfx4fqffQT/eR/++sa/+i72pj2VC8stSDOerkQxkc6hyIUaLIDoJBnyjFZ3GYxC4+Xd5yoe6pyWtIHW6xpVSj7fScJsCMKaojR0I0FeAHYMZinGgCE4qIqlTUAHMCRX6/Z7apKOcYNOt8udJjhIsiVtX881fsf3tP+4YlJfj5gOMDjrswpWc61Sum0SvSzb72uV1+8qXq1qO7pobv5cBO3IZorJR0eH9tpWao2tUzKevh4X4eHpwa9L2xuq0F8YbGkFu9tOlF/f0+9gz01C4mW46HSYU/zUU/JIlUOcJjPukjPACI6fVfE+SJ6AKA3UPTMAReiTkNHFYQckcC4qQEzZklOUxwHgEzlkpJaVctS0QD/dJa6ey3UkjszTztb23bkMDc1cJz6nh1ob29Pw+HQDo5lmjo+Mp3OVUIUUyw6waBWKokuW2L2AZyZw3BMlis4doj2W5gAHuE6bdTde9nZ2nLk+cULuwYsDp7s6+OfvO9Yc6IDy7y3+Sy4ColSX6zsbuf9jvv9MK85DzcQ58A/M+IomddKxDgH8UVSLLkbGTAH5+N8mpo4c5LAQhZ5mCjmhkS9H8HzAKzigEXdn/Pnxe1SLAQnv11cpYIj9vla5tfavLBtwBwiiAh71iDIUua1KnGruJANiAaXD4AhLjHcWOUikcu52Fsa3Ap2skCEQ+hUK3bOQqhzXQCxcwvWqRD5Td/iIF1oipNpDQBWVr3cNLNpk1cM4jZVvkq1Tmcqzuee40ltaEL+5qV6CSIW11NOJQUACVdhFQIyRi3QNcr8415Z1gtHtuIMTRzrPlssVas3VC2XdXJ46NmY6PQaoPw6VXOjoVqtYiKOruDT45Gmo7nKLCD+GWGeOEv1o3vPMc3SEkS5XlTr+pbHP5kutDgaq/94oPVkpWqhoI6dKJNAmpXyJiIZTQL90MOUcMoRb52E5wkHMBOzX5+xaBZVKRcs5Gg16xZrcW9n3Wzj2UzD6UTj+ST0jCPymaehWoE+a+iVxcoiCcA9xns8Gwog2M69GGfPtWWPQYSpBVSIDYp5u6en9FbjdrMQKrhWIPqCWGkZuvVIVRgvTFTHeuHgXo5uQ9YS1tmSe1RDVCDOYTveYo7yGYgdnX2OUk4Q4IQ0gUlOGhGpWshpUSm7SxzBQX84Vrc70mTAOs89UrLbC4ED7l7mqxTnDc7EGIEJmVKCgHBUdOiFDgBrdIDGuObMqZlFqZ7FPYdsF6/rTg3xVY1Rv9Ht+QzOjwRwzFs9c1RlbHNGfztOOzh57D52BUS4F9gfIeoyeZu57QzSm1kMDkhnQWRR1M/ioMMeI7hlQ1RniIM1iG+nElHLa4P2edxhJaJ2l/6akSoAEesO4qWJDAgmIukh+BArEhPMfMH+hX0kRCMCplaj4nUEwrXon4EbdqnZAiB8ovlo5N7HzaSgTrp2hDJOIa4H0en8XL48vsQOA4IzP5IC0Gp6juT9Xrt5XZ2dbU0Xcz18/MguYEdtIuibk2YQkzUAqwsFz3/cFzOi48cTCwUApnlO2P+Fnm9P9jF+M6YNAJrz/iAnqiULukhdYF9QThITwO11Xp11Qe25VHbSwkKLJA0kqN32Z4bvM0A/u5WiEfwsFjbEw0aRwVmsb+TovEcOv+fesEjouQjR0PEcv5drvViG2HfHfPquPSOAeeB972Qu/Djf4QyG2CfFwLyAl2jOKyHu02sCkfLsPxEsOc0mKCJZuwr8PRJU7MaFWCnZXYh4CpHq/tN91SpVi7a4g7uHR1pMAklPxQGjzpoCCc/7I/WA2XMQCeCZO1YZBEidsH1AgOaI1OgyTJUzyYAoib0ICSmQv46jRcgGeYMYAsKhUNAbb7yhX/rVX9Mrb39Tycau0kJVKlS8rowgWyBEy2VHQiMy4JlnuUasSJ/x4d4THe0/0eD0UK1qWc1aWbVSwXuqvUd39eiT9/T47o80G+D+HVmAcCY08viTCkTk9crCoQmiBZ6fQl6VAuKngmrrpSp03S5IdFlShxwSg8Jj8vlIoigqDfHPQbTgjtLMTZhNY2c91JGU4t9j/LNfPxJMkQP+HDuYiRrOCOB/KXMYhQxxrsxY3xAtHDlhJ0/EBKeY5MSExv6E41m4f0PkfJwEz5zwXIOya2dIBlqaDLaQeBWEKDXIMO6L+dzJCpCwc+ob8mu7DnGKk9RTqhdVrFR05cZ1Xbl1U08O9k1QLYo5DRYzzS0cmTtdqFooa9oda9wdKh2natfbenjvsQ72jiyaCNNycHNzfnPSUyRMMwLYpF8mbI0EsInx6Li2sIYnyM9kGB9fsmx8nqXGhz3Kc1/uIg418meH1GIp9Lta9BWjw8MaHeamxJvBuHJl/OTZSvfspbz2ZyIVxwRHkpv7i7mB8S6WTPgOJhMLh9ylXCg69pfnlL2po7vjuYH7kufKHc+uFVire3qqy7u7+oVv/YJ+/df/sv7wu9/Tb//T39Y77/zA9wWR3g2wCs7Ww77W9NEiOs8n3n+Wd6/r2le/oa988xfVaFLtMtd4OHC1DKLpfv9Uj5880mQ60mKdKikkqtWrShcz3f30rr797d/U7ZvX9NKLd3Tt8q4mo5Eds+vZXOPTvhAig5/wCyGr3ap8LUKtV0iZCjUO/DcIYoS1HvvoEg57iJC0hFOaZAPIcp579rWsQyExbuH9Uj5XsFCPeYtedvZlNgdYtEdND3gS54eAaZCAxIyXX89VKSL8zIcEIlLNcOUmeYtA6+WaxXE8NAjCKvWqcqW8qs26tncv6vHhng57p+qNhhoR1c36m6bKTaa6sNnW5lbYB3e7p9rfP9CwP7EqoF0r2t1NIk0lx9mNzxFqGvic89xaS+qwinktCqS+UQ3CWRDhIyK8YJHnbPyP99kRnP86H4HzETgfgfMR+CJG4HxC/SJG8fw1zkfgfATOR+C5Efjv/qM/s2bjz4EAxy/OnZ2dCyZJP/jgQ/UHA2/Yt7a2/d+m05njp/ine4GF2r4cXb1VA/A4uYjHAUBFTXpycuK/kwEyxDtBAJs8aTQ0GPaseAU4vnHtqiOM9vefaLGY662f+Yq7dnDw0QtJNM/dTz7W/fv3Tc4C1AL215sNdTqbjn5FMIwDmO6go6NTHR+dmGBw1CpAfbGgdrula9evOnoa4BUAc9Dvaz4c2r273W5rtSD6deBYXA4AuExSdzOW7Sak27eZK6mykMqzhQqTuZLRRBdaLVUgTE5ONT8+1YxON7oOcVNBZONmI3IQUBItPXFLqG3ToFjFXXj9+nUdPt3X48dHOjgemHe2IzcSLBzu7UIwsBMi+ULsWIhGwp1tIBC1buxEPnMKWXifM3HLAQ5wLoDKATQ1AezvDY4QR+k5EgqwLQCNBsJjnJPdZouV8uWC5hAn+cTRZN1hX5PYWYfriYOij3nrlUb0oHHf8VpFYvBwQiQmgXEucAglyptYaw5Z165c1ksvvKDrV65qNp4YlNvZ2vH77x4f6GTvobqHD7V19Yq273xJ7RdfV/XySyps3lBx+5KKrYZme8d68tknOj6kC22mS1evaOfGTTV2d7WCbDCZDUq5kkYz3XvvD/Xjd/6ZPvz49/Tnf/0v6drLb6vQvCrlN7RYhlhSiBGzsuEUG75AHvpd9T/+iX7y7b+n8Xe/o9Lje9pIxyoRnGuCd6V8Ye2upwz85trOZmkgsECTcGoSz0p8Yz24EofTpYZETSYFJfQfF8p2YC5WMyVZJqFBD0Cd4NDoEY2J67VYVFouqwcg12mrsrWlymbHBDxRwP1xcKnjmCE+UMWaTvoLffpgT4fH3egmgi+uOKJtvUxVTNaqlfO6uN3Rz3/9q7p57ZL7f/efPnLP0kZnQ53Njju8JvOZShW6vreVKzR0795jPX2yZ/fejatXHMUFqHqBv79a6OjRQz357K67ViGA54OuZgMI4LmdiUCuWFMBjh17WChqnS8FhTquUMhhH+LDJcl6JR0Dt1xrOAlkAWBQcFSXlALSoFzHKcqzgFABAn1IgHa85kniDmp6eJnXcBXX6w1NplOdnJ5aMML8hgP45PDIfW3L2cxEDsAGX5B9tWrN4hUIvhYkX6PquTBdzrR2H9Zal69e1qVLl7TZ2VKlVDOC2j/p6fFnD7X34KE7IkuAj4DF9Pjxeeljn848h5tEGA2dTMBc4ahpYo0tF4D8JvZOJixCZG1wUEOQE2uKE30xh1SAAF6rB4GWWxs0hyx0/2GA3f3cQPZC4rnPcb12D6/ddwD1xbyGs7GGs4njo7cvbRkwZ14jun88nBh4wbVZq+JCLhjUhUgHKOQLNB0nFokOgC2sCwA1doyIPraZQSzuNyJXAVEhB9e4yxahG3CK+zddOAJ6ngBm011bUq3YcLZxiENEzLLQPGE8Uws2SGnIA8Kv1nCqBrWrBalRph4gr4oJ4LWqmD/pfyYCe414JR+x5EBkMc9ABDOpA9aOpgBkIb51kU4MLvJ5AKqYI7YubGqj1TDB3u/2dLzfU+90YnARcUzWdhiIoQCwYwgsVfLK1QoqbzV18ZXr7g4cHvQ0etTV8mSC7V1V5bVRLWuKi8Eip7XWvKh7DMP6gsgFotRkKZe6IGEQL5TzqjYaam8i5grubJwmXD/WfuZw1hHcjjz7sBC4guuNhgUQfBamLHrXiPmj6xmnIkQzxDdRkI6cBlCEGI4EEYQvoi0IXu5vrulkNLaQjPuBX3YKmbgNBG7q7uSwZrpDOZiKzhxEMU1UiKkqFRz5hdDp5h7hAPAFEDp2GQIOB3jUDmq64ITwKp9okCw1JkoYxzsdwcTMz5cajWaaDmdOhSgnBRN6AJuOUM7IT3dqh3WXeYKoUABQCMKzfr74d8+coCZjo9szmJTD/wHQZmu1Tc+RBI7XMetzzeJQs9jMzLUZZrvwcqxBfLn32GPK+4G0y0odQ4LAzOKJGJV99laIbg2Cs9B7G96J0wPYd8SIzrPfR5LYhLDdhkHMRByu9yqOx2UfQR1CiKJHqGPy94zACHH2EH/sX4MbHJciNSdBOEhMfLVWcuQ6Y+w4dRMbwbm/nE416fVUWazUWCeqz5cqUR1g4jsjgPnZwQXL/5k8YQ9QKqjZ2YgJCYkuXdlVe3tL03RuBzDPovcb9JEvgjiReYrkCOZtYu+54cYIMwdjE6mA+sU1zuDQnewVwmRpnAFwo/PfuLmJ8m/VNV2lmqQz9zvSW7uR5LSdK+pCrqxOmlN5jsN8rlUuEsDx1smeh4yryQQBgVANBHvQCkRH93O8Tna8YD7g+faWyF/ZdQwu8aCnCmQf/wuOyWdMEPPNM53C2d3redL93CkJKSEeeka8v+ct9qJrE/9Zh7gJUOZg5hLiuRfsUpk3kvD3iO7lnmMscYKXSj6XIHi9f++hauWS2s2G6tWa9h890XzMWk5YDB3A6KYCAcxbR9DEmhMEL3SsL70fcZ8k2xXmn0gAmwyHeEOAtloFBzDjy99lDx97temmxlEXkkxSXb1yRW99/Vt66xd+VS//sV/WeF3SMlf0uj0cQ2StTBBCJuV9NmDdYy3OaTIYqX96ot7xvrqHe8qROLKcuVoDMerpwUMdPvpYRw9+qtnwWDOSoabzEPHvOTOvdcJ7k8YWL5HoE55tek4hNeukiCxnKkB0zSYWTSFWggBlLLgPMhdvmICzGNoQz20COOsCDmENcTqL84htqDGlIPZF4wJ+ls0f78AzJjg4UIOWJcw/WfTt82BAuPXi/JSJSGJ6SeZgdV91rKBmbbSIl/ENoQMWl7g32IKGcH+SguJf7PkRDLjLdKVqqeBUEvY1nUbF6TB0gKPY9ZxbzGmRRyi71CIf9i3MdbkyytOy2jub2tzZ1HF/oMZWW5XNppbuaghR8UTobm9sugt41BvaYLnZ2taHH3yizz57rH6faPSQIsB5ITg6g9AiY3FDRP/zBHB4RnmO7ISOzm9/wljxdAbWZkR4tg7EaxkuRXgda05w48b1lZdBNBiSpoLIKJCtDEucD+Ab48L0vJbAwhGLPIKI1snrFieFjnQ+B/s6SEx6t58ngPskzwQ2VPkiKSjx/My1Zi/g+ZYDdlHtzY7vE2on2OPTt0zFFP3cf/bP/Xk9evhEP/3gI92/90DVctXXn+qXdELFzVgr9umkEqyXWiFGf+El3fnWL+lLX/tZz/2khfVPTny+ggyeUSlDqtCCnCw2sWuvXcweD+7f02/+k39iAvhLL72om9euaTYe+yy1QHjX7XnfhBiU8UHICm4zZm1DNAc5euYARhgbOpYz/CA8QgEDMAEMphP7kknjILGK9ZXXmLkqLLiH2RNB1HJ96WTnPXCNXdFRLhkDYVy5kKGFivU3VWEdhI2cIRCA5q0soxM48b6yWqKirBwI6/XatSXsWXOlgja2Ojo4PbL4hlouCGC7hedTLQd9tVw1Rh1Y2fupw4MDTUdT7wlJW0GwyjPD3I6wOMw7QdA14Sweu7bXJdaLEOfP5Qja+JCWxjz/t+71zvmKc5T1fATOR+B8BL6gETifUL+ggTx/mfMROB+B8xHIRuC/+He+tYbEYENN/GartaELFy6oVqvp/fd/agKYw83ly5fdmYqjt9fvh+hnomRRl1aqJikgiPn37klXo8HILiBA6729/eAO5gBrUHVhdX2n3Van03bEEYe87e1NvfjCCzo+PtTe08eOgnz7rbcM2p2eHGvv6VO1my2dHh9rf39PJ91jHx5wFzrys1rV7uWrjp8eT2Z6+HhPBzimTunQDZ8N5yJgcqvV0JUru/4+XBK434aDoQngynKlqxd3tJhN1O0eu3dnVcprliMOaOmIVICt8kJqrfOq0304nCrpj5QMxtpFZZqm6j7Z0/jgRAkgW3S4BKUovUJ5fy6IPuKvIUqmw4FBlO2dbd24c0c//dG7OoZAdsRtolkKaJVXrVxUEacTMZ2oTjmgQvzY4cexJWcAJYvOAxBzdxr/OQJ1gQDGkQ0pGwFzwJRCPsRumUgKQLSV+PH1AFHP+rMiMpO5f0vVstIEUndlMglAFpeMo7MW9OyVDASjru6P0xCthNq3XnKsMcAxoJd7gh3/tdJ0CiGa11fffks//82f05XLV/SDd95R9+RU9WrdDtpybq15/0hHDz9SUizq2pe+oquv/zFp67rS5mWVL19X7eKOuvce6eDJQw0HJ5zjdfvVV7Vx7ZoKGxsG1wqQGKA4Ptit9fi97+n7v/Ob+r3vflv/3l/9T3TjlbelwpaU1E2IGQ9wPBwMeFDAGxEizvDxXT3+/X+qf/Y3/wfdmo+0Pe6rMOi6UxR3Ct8MsQgB6B642LEFOYfgoY57ZzLSbLryPbG1WTWrczqY6mQw1XyVqFhrKVcqGwie0CfshNmgyF4leSu1cWd0J1ONAVBKJZPATwd9da5d1eUXXtDOjevuuf304UPdf/xIE4Qgw0EAOwpVjdKc9o/76g3GBla5pzhA8wwBNDSqZV3YbuvW9St648uv6MrutigD3Xv6SINBz5HnzY1WiPKk67oBIXxRzfqODvaOdXR4pOlk7F7ndDrRcjbVxc22SsnafVn3P/5AhWWqBQ7gQV/pqK/cIrXbEuO7HfTLVYgycwxjUUmhZCB+BniySE1scR/iEAvRiwGoH46BUyAUcnbdQX5CCBIJDRCLC4doRu5XgBE74OmiKpU9H0JEAb6TiFCr1z23jcZjO64ggAEZet2ugRhimGcQwXNU7mu7vLjOPLsbnaajsnFL9wanSpdTFYohLv7Vl1/W9atXVStX9ejThzp8sq/jp4c62Tsy+UvUG7HD9M/Op5BgMxNvgM8kDYQObcBA3EOBwOEeM2GBxgD3FHxBreR+TeLwxkQjT1OD1/TmLuj9XTB+0nAe3H65Ii6rnFMYAuAZyDj6JgGBTfwazIN0ARwBXE80mIw0mIb7d/NiS5VGxc5yyGZEQ466zOWCAxgRAqB5mqqUL7p3mTWFTmeivQGUALMcocrfxdk7DusSDyb9YLlyxa9JjFwRBDD2hg7SVIN0qZRYVRycREATQI4zFyd4stYM4U+CW3qpZL1QKV0oN194LIls5yYyCZyXWrgQkrWqEMBaq57PmwSuJDlVIXqYTx2DR0df3hGlEA2gn4Bx/SHOi6Vq2IpxpdsRulSpLF24uKV2p+VxRvxyvD/QydE3HKGUAAAgAElEQVTYhA63LdGTjIejsJnrmUvyUrNdUaVdU+vKlq69+aIODvf18INHOvhgX5u4kWZScQ4YnahYrnidmdJ35u5h4uzoumPNCb/3L1ITy3Rl5tRoV3X1+mWLF3jPk+FIs8nEgg6+ABIBBzOCzw6JclHtjbY67Y7/Ps8uxJu93kyqgHAWGGDMYSyiM5D7mDVPELR0/s5CrDNO4gGCtIl/zzrIHHXmFIx99yzxvMdqGQItkDDRtBF7IwMIXS6H17eIKvZMOwbXhHJYQ/nKej3dBZhA/xaVK5c15R5PVuprrTFdsvQD4zLKF5TStzyaanw6dAczQCOOfXfhUQtB+kAiTVaAzwsTBdv1hoFJk6644+wcfAbU4yR056t7zYP4IxC/oS/zjNzNyosz4s7W3UCMmByJGwPHnz4Xd+pXiMAthBqflakjEMBLj0nccnj9HrP2PWd+8x4kEkQGbZ8jgLn37bCJpINJdrtEY/9sjB9l78N65r5lxwiHexzhijvIIYMhgT3PB0bBxChzTyGQ+SaAiTIvFCy8qdWq7thOSiHCk67AAq5OJU5wQVSznob0ljyEPS4k9jDu+g5EEcJBfi4/3y66rCqD4SzknDDiYIblQvWNpqNbcRYf97oWztQQQlSrvmb0n5PAwzODKAyykZ/BPrrfH/qmI1WhkhRC+o6N/4E8D48m1ynsPRz9XcirtFH3vTQEDOd5mUntRNoplrRbrGlrUXBKTY6Ie3IRnkNZMhNktl+0CzLYcu1ezZy/Ifr/WU/rmQvdpBhJNdERGFQEFr0EIjgA+LwWrkPPDZ+LeA3uxKxL1D7jSKQFAimnySQ4hCGxWJ5Zj/hlMaLjncNeP/A2iB3RT+G0DmJM1xJEt7/d5oxivqB2p22RCvvPux/fVyG30uZGy12eexDAIxJcrIMxMQ/pl0cIlUssiGE/MUZsQ6XMhDQPfg7zVyCAw3yCUCd2/CZ50UnvGGjWNB7AEvvnlab0WeP+Zh1DVDOZOjnp6u2X9ObP/4p++d/4y1K1rVy5pnWOBJG53XmIVLm/EOpEHszJEuw/5uOhJv1T9Y8PNB/2NOmfaNQ90WI2Uv/4qYaHDzU7faT58NRnEtZlBDRZ5j/PIv3GI6ohcOY1mtH9FiOgWevnY2k80Jq428Xae3RXKmTZ3TFaNkiNIsHkcYkEcBYVfPbuo8bSkbHBJR5pRCUul/WO9ezXGZkb/+RsnvOjm01wz77DEoT4XGcpCx63eA+aSOTHhHAM76McmgLf+lwsNPeCSWSeEbpLi8xBQeQDqbTkeVjjBKYKpODng/m9iT0b8RuisRgdjQCM52uyWKhYL2mmpX/PvDeBeMJxXCZFZK0LVy9q88qOyp2Gqu505mcUdWFrR3uP9+zCLBXK6rR39IMf/kQ/ef+u9g/GXmed5oJsk/ccHc5h7Yjdr45NjutJXCoQRTEnmAD2/H7WS/DMypvZfc8cv+EZPkuXiMPvb83SJNypnQmXwjVh/8iv8DOfmcfP7ut4jbw+IQ5ibib2Kiw+Ya7Jutqd8BBEnzh/RQJTrmAHsOPyWYsRctG/HjuG+Zycn7kZipWqtnd2vBdhr8nzCH6CgBGx0td+9uvaaG8HcV+61GZn2/uU7smJnj56aPJ3RaLYeKRxv6dio6GbX/mKvvZrf0qX79zxes2fd4+O1D85DsJN3N8Qkkv2N+wN5t4j8e8P79/Xb33723rx9g299uoreuH6dU1HQ+MCCIr4uewlLAZNcur1ek4GG8XUN8R5Yc4O6RV85lCnEghbP2NZljdOWIT4JEp4L0dqUdV7F35BGofqKRItVk7tcgUHe4RYD8Y1Yi5jLfR+x2s8z0qqPKKR5dxnO54jUucgfEN3dLg3C/QAV0MFGfN7e7Nt/Aaxb1LMqz8cmBDmAeWz+bwzGWnSO3WSTaVUCokOlapGvb7WiAo5D5JaFysXxpwfEDjQo44wnRqdxdzpLOBEeTb/QZHvrHQLsHAs+/7L6a//dO+crziHWM9H4HwEzkfgCxqB8wn1CxrI85c5H4HzETgfgWwE/spf+MoadWjm0OX3jUbTm3QOC7iCORTw78RDQy6gHOUXx4ORu3bH3qzT8wvgu6B/KF2YIAHc7Pb6Jl4hj7u9niYoM1HZ0xFYq5rcRS16efeSXvvyqwbkjo4ONB4NdeeFWybnjo8OdbC3Z2fYFJB/ONB0NtHOxW0rhYeTsebpXLdv39HWzgWDtJ98el/jcXCSdk97jnbjMEec5qY7gDtWo6KYL5SrjrHG9dE72NcrL9xSLlnq+ORAe4dP1dppu89tjIIXN1m6VmOV12ZS1Oq4r+J4pvpSaqIgBrjp99U/ONKyv1AeQCamR2exZu4oBTCqVdSocyAp+fPS4Yor+cbNm/roo0/U6w9MSOBMIC4U8Ih+HOLC+DmOGouRzAGgDuBSBl74ME3PXAp4HIAPTLUB7MrbCcPBn7Hh0Gc1tg/50aUTwdwMM8livzioAmZkHWq8nqMYoQ4A32rlEGHGn6ULrZe4WvHIJeoPhxpN1iHKqllxNOLpoK/BeGxHHE6iAHCGA3xna0dvf+2revurX9PW1pa+9/13dP/ePd8HjWpVF1p1lZdj9R594vuVbrSrr7yl/M4tJRduK7e1q3xzQ6vlTEcn+3ZYdnY6unjnBVU6m0pKHDl5Zxm6EZDnk7sf6nvf+bZ+87f+tv7Kf/1f6dZLbxLiLRVDbG0A3lcqcITkMoDMmGhI9elv/4Y++I2/qf0f/q5eKhO3OJN6A5Vw0zF2To4GqAsEMIfgxTK1K6BCBChuqvHU4GOjXlGns6HecKjhhHjUpb9ypUpwoxfymi7wp2e5axysE80W69D/S68T8ZZ02hYKOplOVNvZ0u7tW7r9pVfV2NzSuz/9qb7/7o/U7fd98OV16bbsTRY6OOnpuDvScLwwQWJAP0ZFXtrZkr8ubOnypR1du7Jr0AsRB0ICDus4WLqDQejlLeC82tCl7esq5suajsbqnhyb8HaSeTrTdNR3P93w9FgDXmc81Iw+3NnEDkv3ZscvepRB5TjE874AasrVmj9/fzL0PUnfF6Fc4/nK3aWADqR3zdB94DIsBeKTVyHScDhNNZjOtMYJbIIBUKis8XRmVxAR+bsXd+1CRZzgOHSIj6w728911Ur4k6NjuwSWdIxNJpr0ByqjfEfUkc4yH5Qu7l7Qy19+yQGouD4RqNy6cV2XNredvXzw8Il+9C++r3l/rDXoHx3R0ZKIG3JBf+gqFX5nwsBR6RPpyRyDG3cNQIK63QBbcPtDEuYZdEiRVstxeHz+o5Oe+kMiqNck2it1FF4gfnH48VxD6OKU3Oy0PWfNpxNHzRG51qxVrbYn1QD3gp0LLtHDbUzPWrDLFGsl1VtE4le9jjg1wiBP3sARRDt002Q8UafV1je+/nN647XX9N577+nDn36gY8YWkr3Xt/PTrjxIQdyhgFrM50Ttlquq5ooqQMCNxxoBztMfCmFqmBMCuKDCEkdDOXYEL7UsJo5QRgCUzqcqMz8CjJmEC5H7Jrnpw2ZmyCdqsL7kErXo2yyVVGfsZ1NVIKAgLmyjChN0AMPop6+aJMB1wtyMiGA8ScP9WZI6mxVttGt2jUMAD7pjjfoAgxn4HKJImYK4VpBgJBm0OjXVt1pqXt7U9otXde/+Z3ry8RMN7g/d/9mkj1pEV0OCBwEO1xZWeca9maxMqoR6Uqx8rJOJaq2aGh2cvxva2tk0KMm44lbMmNesK9bVEbyAgf+1HcAIxnAK2yVFpC5pGsWS3SoAnvwsEkGI4IXoZT/h7z4D1kPMNyAhb6t3OlL+OZLaHGAUHfB71j7XIMTOwWIx9mLGfka6onm9yQTCGhczHYTF4MzlWvNc+76CBA59xxlBxqATyU5fNfMFjl+I31E+0QhRF3HXfP5CWQnRgvOlhsc9LYninsy1mlM3UTXphGBhvlrosN/ViMj25VJNkkJirzFAK64WHKPc35Cb07npojOSFfAV4ornG0ckzxHrTYgojnnNMRY7cjBZ3WUgxCM3kjlm/b2Q8jEKkjEJrqvowItkcBCIrDReEhEZ9xdevkMEPOBzFl1tYJmaATurIrF9RmpH19bZUkx0J/dm+PJ8HIw3nucMIMeI4fDPQDTi6swiJgHDIX65rgDA7DXZy+F0n+cQWsxN4iDWKOL2xZk9X2o9HNvxa9KXuYU5BmA4JqaQdMOcw+dg30vqAuAz+xqqLCAFQ1dp6Eh3vHUkuRF+kQZDeg3PBEIWEiSm7mlf+PngmeAzAOTzbC2oGnFaQSBQ7QJ27yAkTMEiGEjgECUuJbWy+ilz3dzEEcR1M8mpkxS0lZS0syqppURFAPRZ3xHKgZAL93cg2YL4LzxTofYiEMDPnL9O2HjOEWzawPfS+mzN8V0TiQbPzfFnWAAQ95qMUdCJheczEyhk6gRTtGdkEs9zeLf8USagy/5z5jBl/OiBZj7IHMDzlHjTtUlinn32sIi3II0A+7fo4UQsl6bq9/qaTdiHJaqXy6EDmL3XKjiAnUDAvsad01xzaihCyg1x35BAHi/c4SZCnk8G5n7mvk5cRcEX6yuJLGueDfYzcWfKPjgTczC2y0JFu3de0y/+2b+kV7/6TXWohmDtUk7TlD0P0ePsDUNmryPbFyvVK4krNNiHdA+eajYkVaWrUfdYh08f6ejxPQ0PH2jR31ON6OHJ2GNAlU65UleSL3nf2kOspZwqzZa2LuwGct974ZVqxZyS+VgpnaW9Y+Wo+EkjuWiy7tnc4WuXxekH1jY6TLPe3ODkdox85gY+o3pjHD6E1HKlQjFEsEIQc8Nybg0VRWvvV51exDwUvH1nv7LeahO32ToTT7g+F2SJ0/zcLEaJ5yE0poSz3dk9H2Kps9gZNExUCjAH8gGoFGAOcYMGezPEgJC1PIfM2SFgwwSee69jvzj3FMeLBXsotFJOGohfPGvUO1QLytVK7hq/fu2qdncveY1ABM3912x11Gpv67vf/5G+/8MPdf9R1/s/x/DS6UySDteQtQWSnfcbu86JRs6qBgIxGNacLBkiDGaoAbEYMK4TlmpE8Zif1ucWzsgvngmWmG/8HPk6ZY7icMYKBCBjGeeGKBDgrfsr3lOQ7VwznucSTlFSYhCnpQvPgSQieX1ibSwTHxySWMAAZpCbCMggb6mZif247EGokOAZwlGKgI09G271k5OuUx7o3i7Xm/rFX/5VvfWzP6fGxqaOewPtXrmqXL6o09NTffTBh6qVik6EmQz6+v3f+Y6qzYZe+9rX9M0/+Se1yufV73Z1srevo72ndoJXXAdQtBCPvdFkPNRg0NV8NtZiPtPe48f6F7/7HV3bvaQXbtzQpe1tHR8e+Anh/p/gfnWsejjjj7zH5qzJ501NXDvbK7rAcfFOpnM/N4WY2sb+vNloaqPT8b6E8zxrHrVb/JM0i4PDQ5UrpdC9Lrn6BtFqvVJ1dDNVF6xr/KIu59KVyz4DkDo1nEw06ne1noxUXqaOR+fMxLhtIKIyBhHOLMyDvJ9s7dxob/hsgXjq8OhQhVLRe2qe95PTE7vJl/OppsOu60wqOJaZA+ap60dqxbLxlNFg6GebNbiH0Jj7gIoj6q18P6We2yu1qs92jB/nFb74zE5CYt5Rov/xo4NzvuIcYj0fgfMROB+BL2gEzifUL2ggz1/mfATOR+B8BLIR+E//rW+sOaxx0AN8arc7jsmBEOYQMJlMrezkAIlrd4ybcDw5O8hxgKDzko0v5BzqdA6SgA1EPNu9S38mhzA2+kQt4W4xaAbQWgixoaWCGrWatrc6qlbKGg0HGvZ77vtrNOpaLRbqnZ5q2B9oMADwn6taK+vCpR2ly1Qn3VMTi1/+8mu6ev2GypWaTrtDDYcTOyiOjo41ndD+uFaxVPBnIcaWgwLge6XetDMENfm4e6rdi1sGlaeTvibToTbaLR/CUI0u6UscTVWdr7WVK2lx3FNhmqqVK+hSp6PjvT2dHJxq3J2eAYgc+N1nGGtEM0ctDroaUYQVSEhccGN3aV26dEFPnu6ZdHJnJB2lM3p0cBygtCc+OnQQZSAd4AIxWWkaxc+4tegOLqBGDmAh78EuMbBgH6ZKWuDUdbcch9/sKH+GYZzBJRGTi7GQITaa1wZAANjkkI0jBldvoVqKQBg9yhyhQmkkB/PJdGanHRGy/Pxas6nTXk90RQJccmAH/EKpPU3XunHnpl7/ypu68/IrdqpxrTlQ09lcKxbUqZaUG3d1/NlPHZvd3rqsy7dfU333juq3XtOytaNxoajW9ob6k77WxUS716+qcmFbuUrNCIJjqLKYWWfgLjTce6Tv/95v6x/8xv+p/xAC+MXXOb6GfNUCxGBQyBMAmkxTI3jrRU69H7+jD/+vv637v/uPVR8daJM400kqjVJVQkKb8SFcH/RNAa4YCFstVC2FjjD62NIZDm86qwuqNyoGmIkSRfE/nkKmlO2oA7TE6WonUuyoRrE/wZHK5yDWCzCRCOhCQf1lqly9pp1rV3Tny19Sa3tH7/70A/3wx+/ZlbzRblvdDVDSn6XaPznV4UlPvf7UUb48O81WS1ubm9oiShrCOp9om46ldssgEKIOPlN7c9NRhLhou4ORxhO8tUVduXRTF7Yu2gHXOz7UekFPLrmOUw1Oj7XA/UyEeB+HSnROc4DP56yiz61S981tNhseI0cf20GIsL+o2XKh3ngYwDKIy2StMU6KakX5MrHZObuaTXxx8J8v3HE7ma/8+7FtsQWtDMJCJkLU51Wr1bW1ua2N1oZjGZk7iYxj3PmMJmTyoYMWwKPf63k+XBNVjDt3NHIPMF1v6Wys0ZA0hZl2Lm7pK2+/bDdwpYpLsqk7N29aRLL32QM9+fie9j99pMJspTI9yussOhYCZaGUbt/c0uSqHSJpcAPiniiDUq6WdmQZdCyGZ9ckbq2sdmdThUq83qOJjk8RY0AAAxgtTUS6G7KYKGU8AOSgTfM5dTaaSmDEEAkBgHO/FomAzmsB8DIBTFoqX2SuoGMx584uO6aKOVXq9UAAj4nbHxmkCjHzvE+Ar5ydmJcuXNQf/6Vf1s+89bZ+/M47+vF7P9H+/r4dB4eHh5pNZmcpBXRzzRahKxurTZ25PV9Skb7C4VCD6VwjrtUqxl87jaGowpr4z7JSJXbFh94vgNel15vQlwkYSQ8usG0AvXNp6kSGWk5nBHCbealSVpNuxTm98Hm72hOsqFlsOVxrKe/eXObiyYxnZG5gzqTlKoCb1Rr3Xd7ji7BqPlloOV2dxU9C+tiXCSnkaNpAONUaJZU3aip2alKnooODE40Ohsr1FuqsEzVWicqrRLlljGQl7cEx/AhUIFmJ9A7XbQ0ZXClqc6el9sVNNTYa7lhmukGAwPrMFxF/PI6Q5OwB7H5ifkMgkVLZEAhJ7omUmEWiaTG8FYoBhMPl42FdaIZTHJfZggjAEF8e+wgsVIIAZk2aTxd2mmdRko6ndBJCAPvtYodkcG0B48neIxSGIi5j7wHgzL1q0pTu2Dz7kijuQKwBAcxzHHs8TUbEbHnHE0KUMgcUchoVchriQCnmNaNHHJEPvdq4N5mipkvNx1M7CdeLhVrNllM/6EcmnH3/5NBCOYRwhQURoYxjiJkl2YT1mn0Lcz/AJOsv/433jPOaz8RaD4jP9TA0nxEhMY6TOTpLYs0cv9lCb5EI7q7o9nV333OEr+c8ok5xvcTuQK/ri6WGRIlHNyU/1xGoBkYj+B/doiYI3E8a3MwIV7IIaJMwcbNholM5zdfE8T/rFw6N989csO6Y5YfY9UW0b3D+cg3d00p1BnHQuHshZgtJiFdlzhT3eSKSVXOTuZrKqUZf+GyhFoAx6QI5abpaRqFh6vvZca7ElxNrS8IElQPr6MuNNRuOuIwR13ZuWzEQyG/mQNxmiKRwn7l6I43XLpLKvqaILhHHTaZ2DCJOYL4wqQzZQgB5PnRwc715LbrdZ8lS/XSm4XLurmSGtLZO1FJebRW1sy6rjdCGxvP5wHM3+0kLCG2Gi0IJN1ZAogX73fMOYMe0xut11u2cRYdHAjjcgc/tHqNZ8Fk1wzOCnOsdHGfPkcB+O6H019vd7BvjIeYsUjwjr59Hi9zhyXrDGaMY4p7ZWy0g83GlBmKbs05Y1+SeSK4PzxHjDshPNCjr2pJ9HtG+mMH4OTHi+oxoLhYiOY97F0FP6MTMouNtsM94bEeG416HMM4I4LUmEO7sPdjrWAwZBFghbj48SzwPxfZFXf7SW/q5f+1P6I2v/Zwu37ztJI1FLm8x23wVRD2BeA/kY72Ss3AUoeusf6rFuK9J70S9o309undXhw8/VX//vuanj1XJrZzKQqKG9+z0nFMrwvpKmkKjpebmttpb2xYNOpafWhCo4flEq+lQy/FASTrVYjJ1hQ97Ig8bc4RTi4IwlfvL81DG/HuqZy4Oc5gjmGPHbDZPBUFJIFTt8ubvel4KYhN+lnvTY3pRiIEOe58wLJ+HFcOfPqOHz8jfePv6b8eEhGzOdAVDRgCbRiUlIbjxLQ5AXxfJZ7/fFc7KoETie03+QmxyP2UEsFMlYg92TF/ys454ka/4ewsmYpo2/1xwluVsWC/p4sUd7VzYDglDSaJKo6Fme0v5cl1/8M67+v67H+ne414kgKGcc16v2d+QKsO9TTWRBcUWC4aEg+zjh6EMhHo2imFcg+Pf/90DmtUIPFNuPJ8u4Ofca00QcNpVnMlQnB4VxsvPOONUClK3MJbBhc3cHeaq4Lbm27nupUol1mysNCQVBxKYezcSwMUqKRA1E5mNVsvxxrhGwTfAKIIIp6jRaGjhHXvcaj6vuh2orL1L75WDHbygzs5F/eKv/gl99es/r3p7U/snXV3YveqzFK/59OmeLm5vGc+YTEb63u98x3fb1Rs39cobb+jo+MSE7uGTJ+qdnLgOp4pAEHc4c9Z8Ylyk1z3RaNjz2Iz6fX368Udq1avabLVUr1Q05MwBico8oZVrB3ivnHPCnBcirWc+50z97NJRbn41zxxZcnpQvdlSrU49TdtnQmpuOHdjDCBxBeyCTReYzuO9J65W4M+4dwfdnsr5gprVutqNpklXepKvvnBHF1552cJP9sG4lce9rj547109+fSuZsdHqtssMDUJS6Q+UdPsaXn/HmdwpnrdaWUkaFBZRH1Xt9f1e+CZI2WO/SPz+3Ix1Ww6cHKPqx4Qma6kWq5Ebot7hqcQ4V7D5yakSe1gH8yLuS5nQXJPQfVaxel4zFc4qTmvlBBLx7WYOed/Oo+APgdYz0fgfATOR+ALG4FzAvgLG8rzFzofgfMROB+BMAL//V/9C2tcI/1+X3t7e9rZ2bFDJwP4fHAA3MV5WixaCc5hhl8oOdkA870nJ6ehB7gSeoABchv1uoFLHMAcDIlVAswCsOSgEHqVVtpo0aVJdyCK4rW2NtuOkjw5OtBw0Ne1q1fVJkZ2nmr/6VOdnp749S5e2nF/Js7fUyLNhgO9/vqbunHrthrNDZXKdXdY9noDE8Ddbt+OouxgT2cg7mVi0xrNTuiVNFkyV6XEQX6hYrJ0VFeLmOw01fSkq2VvpFV/rCIAYVKURhM7qVqlsuqloh7de+iexnSs0BV5FmUXIhmtaHV0ImAeMdAFlcpFx0EHF9xKnXZNg8HIBzfHM8XOMw7qBrt9AA+OPjfoWOFL1yFAYgAlXONaDACYHcCAloWc1c4BECf6sxD6EvkBBmAioeze3z+C20V7SHaAN0gcVa8c0ACG6MnBWZMv47AJkY2AULl82eA1bmzeR71eNThrZ0Mup95wZKKYExvR0IVK6CNd5kq6/eod3bzzgnZ2LzviGaeU1c2joQqICTjgHe/p6NMPdPxkT81qRzu7L6i1e0sXXvtZLVpbOl1LG7s7WlUKKm80tXntslStGJgPUXxSHlzGBbErOzTHRwd65/f+uf7B3/1b+g/+2n+pmy992eQlQMC6ktOac7kjIdfYS6X+RIujnj7++39bD37v25o8fFeX69J6PIaRUzKXnYLmHiAcGHIy+rJOM+GgDG4jiIGMZICoK1VzmkEK4fBbAcImqtc5rAfSx3HaECIQDbmC43pHaSCAIbtMAHOQxpVGP2mjrs7uRV2+eUNJqawP7t7VR5/eM2Cyub0TImFXSw3SuY77PZ30BhoQfZjgJGjp0qVd3b51S41GTfPpVAMO30Qao4afT+3KBERFAX/x0mW7UR48fqqDw1MTMjdu3NGt67dVK5UMPo5Ojw0UrqYjDU+OlOKGn4wclTYdDUz21iMYkk5G7s5u1iq6tL3ljtJVmmo1T1UrlqweH03H7jVeFROtAG6LOXdT1zY2VKKfN0m0t3+o8SzVcDTVaW+oyRSwBMECX8Ehz9+zOycpGPBsbXQcJU8UcXhkEgNNlVrdBDDgAWQsCnXmGdxbjqXlOWYepb+2WLTDe5FOtbf3SMcnQ7U6Db3+lVu6ceuayuWCEwGuXbqkD3/wrh68/4lO7u8pP5yrus6p5v5Q2zKB7i26WORWWhbWWuLu9eQQokK5HjiyASPdF57PqVIuGDwC+Caq+vLVq3aODsYTnXQH6g8nHhdioPtDIqWDYxfidpEPvbWsCYAgzXrF0WqQk7h+Q87lQsvFXKkJvFC2WqowTmGeI9owB5mplYrlst3VuC+YH+xCiaSSyRvEL8uVXRdv/MzP6MWXXtGju5/q4YOHIc4uTfX48WMNBmP3hQMGElU+ma01pVe3lHOiRa0AAbwyATyEAI5A4BouCAEDPWargu97JAqD+UxTQLc8cYEBuOXZtWsV6U2x5vkTQnZNnxtgldaqIVJIVtoAqKqUtVEpqqqVncBlHNkrIqSDI9zu10RqNUPk8HS+0sEJzqpgw8zAXebxDOh0rGq0PXoaYc6CAIYYQMjFPRGjcPOlnHLVglaVvIY5IgsXys9Wai6kDvfBQsoT6Q374E48CAfiHl/wLMoAACAASURBVHE1AsxCCC3trAIEqzarunz9oi5cvaRyveyeXlIrEE0B4OKC9Zzu3ma6owO5y33KdYWcdIQxZMsiNWnv+9BR+nn3x9mt6esOOTvXgu5eYjJjur6B4rhOOXozOo0g93x53IXLvY0TLBAfrIuOGWZaX0mNBt2v9GrmTPB4DYtx4oFwCJ/D8dXRRWY3WSSAs7hKE2VwDxAVMWZykpOGdIDSG0cHcKWsZbmiVb7geRtSo5QraTqc2tHJZ9nYaGlze0u1Zt1uouPeqU57XQ17RN6PtJhzR4Y8UqeAOPY2F9Zui7DC/QsxyFyMYMIOGnf2BuccDjk7s+KY8XkD/xEB+zOwPkSUZuPqHxurIAKFF8B6E5iRBGZvyBo0TRcaQOqbmAmETub2C9xKJF6iW+vzRG/4nufjnx0NyrpFRyrisSwSmp9n0jgSwJFU9qezizSxCygA+IhSAqkQCPEQBY1IZ1GQxs7gTiwIYJ+2Ho3VXAVxRHWVaKNat6CIVBPc3atCXpPZTKPhSAnR/8qrAKmfzk3+kuIBeYAYIuOXwm0SyZPsuY5Edeiuh7RArBD+XqgaCPsifrmTkT7t2dxOSqLjXXcQ58nAKeNwZv1FaJBoulqoN5tovEw1QkxhIkWqAHyvc2qpoM0cBHBBjWSl4mpi9yb3CERQiF6NUbsmXyIBrBATeubitSny8yRwliX9zAGckUARxomWy8DjhuuIcxpiy/2wXr+i6OiMXQoEcBykqBCIqQDxdc7up0gEh7s7fBWoWnHvM26tvIl2BCk838HYGVzzvCfIDuYPxCmQCNPxzOOC6HJp92/odnfl8DK8Xe/jIR9ibC9rJGQCYo1AdsbrbzI9fBR+ntNIcG3H2onZaq0xb6nE/pn5mO7ScD38LLqLG1FSQbN8RfPyht7++T+uX/q1P623v/mtEAWd5JWuAwHM65F24t5mCDQIM+SYzJGLqdazscbdYx3vPdb9Tz7UwYO76u3d1/z4kTSfONljRqQrP58Ye5JTmEsKJTU6W2p1tlRrbYRnBNIppU94riSl53QipRMVVqH/lP0AawJCPc6Nnt8RxsV4Vz4fvtPs/uH92tEbHySi+3HcBwI4ELmBsg+JFyYPnyOAz2LqI4F49kA66iD6qf8ICZyxmeGvZHNkhhYEAdLnkhJiyoGfVM7IzMUIyjzvhoscJCBh/nO6BXd9jtyRQPyaAOazcl0iCRyqBTInfbztOZr+EQKYl+V7TAAL97iUK0k1UqUaNdcjbWx31NraVLXV1kx5/fD9j/TuRw90f2/0OQKYxZF7m1QdiGmcmGetQvnsUzwnzjgTdWRTe4h4ztZTX5e4/kfPfzaQYThiRHP2PXbxepiCW9xPI0IlH4TCGDJPBwI4pHFYyxPXbIuiCgXfBxYElKiCQbCw0HA61cgu4LUJYCb7Uq2uequl9uaWLl7e9Vw0GAzsJCV1hp9F6gp7+HQ6duoQUd1U8nCvI4Y/Ph34QnGm2L50RW9/41u69dKXVG5uaDBJtbG1Y2c+rlnSqS5fuuh4edLLPnnvXY0HAyeAbG/t6MlDKooC+buYToMT2931QWRHcsF0OtJoNNBwNAjd6oiSqBRAZOD94FrrdB7SJkiWKuQ0JTbc9zM1OTjqixbxgMewlpHKhPCRr3qjZeK30Yjkb7ujza1ttTY2fAkODw90fHRkwhW3NvM2qWj7hwcWXdnpDr7AXo6EmUJRjXLVaQmvfenL+plvfEMvfvMbylcrPicsBj31T4703d/5XX38ox9q8OSJ2vW6MabRbObzPmIY6ngQtpoA3t6J8faIO+s6OTnRycmx10iuF2PCPONO6jXzy8xfCfvu8dTRT2QLlVY5racLpYjswU+odCC1aLWweIf1KKRShOoPam3qlZJdzWEGYo0Ozl++lxQPyOj/5fH4nK/43JN+/i/nI3A+Aucj8K8+AucT6r/62J1/5/kInI/A+Qj8S0fgt/7Gf7bG+XtwcODO305n0wfrEPMcooEy9X6Ihe774FOv13Tz1m0DjwcHh/rud//QACT/7kMvgAngPqABUUY4zGLMHTE99AUDmkAIE8kHIcjmnUMN7rdRv6dHD+/r4YP7unP7tkngZqPuw1Gve2rF79XrVxz/w8FoMptoOp/ppVde0e7lKz7IXL56Q5Vy3QAw7/v+/QfqdrsGfjh7Hhzs68mTpzo8OtFGq6MCbo8SbquiZpOBirmlAfzdVlN1yNPRVMvuQPPjnhLcQulKpXVipeuFdluNclkPP/1Ux3s9TQZzozuIZN0Ta1wLlXI+4AJ26wa3E5g5pC7Ez3zKoXupWiVGTUaQ2Sps1OWo4R1rFYPz4soIOJ3S1YlBAfdKJH9RTKPwRe0LCAT4BXhKZCP/Tk+eO+OcroRqPYBNBqc4d2edS66JCpFkwflErGIE3Xk9op4XAYRYwesiIYfpxOVDjGWlrm5/4KhXfg6upwC6z314wmkIMQ2QMVslam01tX35onZv3NSFa1fV2Nx03FwFdzqO8BVkzkDzYV+DgyfqP32owdOHmvcGauTrajcvqN65pBtf/abyF3Z1Ssxetayd2zfVunYF1sXvLesV5PMWnXIaP3gu0fBgX+9853f0j/7O39G//5//Nd186dWAxKQzrZsFrUpAFEvlca0xng+favTPf1/f+T/+V03v/1gd9XWhmdNwDNC1NGhYXIT+LxPAC24RBitE4tk9mecAv9ZiTvwq8aUBlCxUE0fyuvO6nFetWlI+CVGpji/kAtKxXMB5XbTSHTcWoMeY2LN8TikAJmgCvb1Xr6h98YIK1aqeHh7q3uMnOjzpKl8sq9bcsFMWAHK0mGg4m5rcpIsR12uz1dblK1f0yssv2zWPy/Xp48fqd0/d50svFs91tdbQ9Zu3dfX6TZVrDX3w8V09ePTUTvZXv/yGXrrzogng073HOnj4QPP+iRaDroaHB0rpcppOJUcXL0ww1iohLh1nIgTpRqtu1/F6BbE6U3651O5Gx6TUafdUx4OeVsWc8vWyyq266p0NNTY7JqPH87kePn6q095Ax8c97R0cazQmFm0t6u7QIgAqAs7OAGgLJbW3L/qz02WNij6Lc6c3sNVu24k9nE40mIwjSA8ZtgpkDFGhkDWo+otF1ejbXaX67P7H2js8cpfbzRcu6Y2vvK71KnX/c6NU0ic/+LFOHxxq3U/VWhHhSddsXoUVRPvcAC/x1stSolU5sSiB+fXC5lbo7nR8LNGgxNcl7h6GqAdQYmoHfLp85aoGw7H7xo9Ou6H71wDRwi5poolxP+fKJZMx7qfFqbZIfV34atQq2mq3DerQRcx9QGQd/ciYEKvVokU/RO4DFDk2j1h07n2imuNaw7iaDJ0GsYHnO0C86czua+aN4BoKrkiA5wcPHmh//0SjUVD88wsRDCZuuOsGDmD6yEi0GOFCTzVGrBLBUpyskNDpHOFJzY6s/myqESQ2z1jMd6zYWQRgj/ij6XvEsbD0h2qtSrJWiWjy1UL1RNooFdSulNQuF9Qo5FTFkJysVU5WWkwmWoxnftab9eBOnKeJ9o7nIZrbNWMR5I4sBoAwJJXdOY6ljQSEn8sQlQlgBYE753nlvshLc0jJ+BpAV+1cuI+KDM48dBXake2+M9LFUxP1iLEgskggYL0p1cq6eG1Hl25cUa6E82OoQffEgL676HkPONYA9+nQg4hMAxm2TJeazxY8zgZ5WRMNqpVzFikxr7ImQdIhiCoXS4F8hSCI8bWQmXZXRec1oJ1r2XDARrdvcH2t7FjKgGA7Fh2/K03ndCOX1WxW7QgE8OV1IEi5loDJrNW8D/YsIQI6/HeIZUgIR+LGHk/Gzm5J3KkQb4k0WNMBLM3KRS2rValW0yJXCN2DS9bNktIpnXOhC7zRbLhD3KK4IhGuqR1CTjs5ObE7hT2UawL42ewlAHJxCeLER1CCW57oytn8zGln17SdaGChoUf4LMr5jGYxFB9olxhpmxFtGdERDZkhkheKxk4t3HaBBObv8b4QcI1wH0cC2NGrWTdkJECz3kj+HCLRVQKO5w3dvlnMKP80gR8J4AkkFuSjY49DmomTQmL8bxbjynvhv9WqFXc5s7ck4jEICAIRzD1qoUNe7mzO10oqV8sqIRIaDVVfrFVl70Zkco3Kh4JWzNftpl558w2/hwef3dP9D++qtpRFOewBIH+JQ6evkU5hgOgsvtSkvYVe0Q3t9x2ECZCEdlNbwBUibB3b6Vhi0gCYaxe+B7nvEB/l6a9kDGPajokgXw8UZIjolupOR3YCT+m9jAIIXIbldWLB4gYEcL6gDTrM80sVuZm5zxD3EIDh5yqm1iyD05hfjmM9q42OpP2ZEzj0uQaA/BmBdRaR6z8Lr5mZeUmtyOK7nUCQHTm8L4pOQpO/kQB2vHT4OaGqJEb3ZvxydCRH7sndnGEN4pxRMzkGgQMByVnAncp8JkcAJyZonAwEcZIGJxn9kJB6xD87ptcOSWmNiIZ5uRjcaBDACJtIcYBE8Fgx9kw+GYcd/+maE54drymhPYQpeYT4jD7jIkKFkK5jAjeKNnjOqawYr3I6mS508foL+qV//df0K3/mz+naW29rMVl6r0aBPOK14Xjl1Bgv+Cve/1q8fI17fzEzAXz45KHuffyh9u59rMHeAy26e5p0jxw5y3NaouuzjOOv4PfKXrOIe7LWsLsUUYLHkXh66khmYy1ndGuPnXwBKcyCybo1J8mGPSLpUnMEoRnhF67rWVw85yOLc8L8FRzD2X2Q3UPMhyHNxPPXmSg13KfPf51ZVbO5LpK/f9QJ/PxBORPJBA4yEI9nDuLokmdeyUQ2CJkrCDEcxx6ET9nc63mYNZUvCGA659eJRRklzmI4hv0V1kfGykKD+Dy5bztz/8aqHq+lsfKH+4j7B00yj6ofs7y0tbvtvW9SqWi8SvTZ3oHuPunq4eFcCeE1kKZsOpbhPYVY6rVFbTyYfs48dcUxjmkQPifGBzmMSSDhw5qQxUFn1ysQ4cE5nGVqo4wOGIPXhbhW4N4MgmTOx8FFnQHAZwRwjIQmsYOzcxAjBQGAiUiYYcSKiEFnc3f8TpaB/F3w80pl37ed7e0gUr286+/vD3p68vix9p4+0Zru9mrVzs/8eql6KacOqUsJ+MjYwvYjBOFcx1pD7Z1L2r1xWypWla/UVWl2fO5ldeX8TVJaG7F7gXP+RIdPn6h/cqI1hGRS0PHTfc1GI2MnYCE8S7jm2SdzziTpB/kA/0sRWTjpIh8IcB9L2XelFq8jsFwXi1oSf18quducNcbJESREzFMLLhkf8IFWq62dC+F8A/mLEBKBY7O1YUwIJ3B/0HfqDslsS1JqECUtU0dA9wY9P4PuuZ7P7fhlTVyzB5xMVcrl9eLtF/TmV950nVPt6mXfC7h/nxwd6P13f6S9u59qedrVVqvlNY/rBvFryT6pSSQ3cZ2JlLZru6lLu7u6f/++Hj965PsnPHuk0ARR8GQ60hohfyVn0e2k19e8N1SeiodJqgWYDpVe7n2eaO74/UST5VxpFJlZiOne7rxqpYKrANiDFuyUrto5jkiGejTms7/xdHLOV5zjrecjcD4C5yPwBY3A+YT6BQ3k+cucj8D5CJyPQDYCf/D3/ps1hy0I4O9//x33maDOhgCezeahD9QqbA4aBW9yUZBeuXJVb739tnt/IVF/4x/8Q/enGLQC/DKJWYlO35xdcxwRcdwOxyMTwCFWqO6DoZ25HHwAQddLxxwdPH2q/b0ndn9dv3pFN65ddSwioAS4wOZWW0N+jzKzUfOBYPvCjirVuqOMbtx8QTk6q2Z8nplOT041oH92NFSPg8eTxzo5PXW/DySBO2rWSzWqRc2GPVW0VKeQVzufV22+UGmaKj+ZazEcaz3HHQxZXNOtF+6YqTt+9FhPPruv4eHcEUONWuypi07ajAAOYAEuqeDKsFo5Ksk5+Bdza3OnBgx4SxC6eQ4guKZxBKwd7YQzAKAQIJmoLs7rPjcTqVlKHG3JwYZfOG8hbiCHHI/m3tKQXxdiBEOn09r9gc85OqJjJQMUMhyOAxBqd8c3Emdr51UkgPkek8A5d+EJZ5JyGhJfuVw5RolDGu+JaDmTNjjQ+PmOmi1p69IF3bhzRy+9/qZylbKmkDd0cJq8m4W+vPFQk96x+gdPlQ66qqIWH09VXUG4NFStd3TtzbfUuH5T01pd93o93fzGN3T5lVfCoFdrdvTQOcxQFHFzRLCJXtOn9+7rh7//B/r9/+ef6d/9j/+qbrz4UrhQkLQQ9Hmu30K5ZapkOtXx936g9//nv6njH3xP9dGxNgtzFdYTTVCrJ0TmAhbLggFAgUkaXNgh3oyYU1wmUsK1XIT+T5Kjl0neIPVJb6ZSuaDNraZ2L2zq9PCpxqNRiGlz7yBRoyUtk4IdjhDAY2JvOfDjZAU8gohqN3Xl9k1t7Gz7wHvv4WMdHJ+oOxzb+Um4ZZl+7lZd8zyx3vRBldTcwCVft9t1Y6Ojyzh783mrwQ/39nR8eGjltV0aAjxoa3vnkr+PPuJ7D59o//BY6SrRK6+/oQvb28otl+ruP1Fv74nmvWP3xo2ODrWajEysEVdYJroRQob30Ki7I3uzs6FOu6l6veyUgNl4oPw81Xa9oflo5B6n7qiv2XrhsWtutXXx6hW1NjsmEuibHk1mgfg8hQA+0WA01wh36HThjmUmmTkuz0JZnSvXde3WHZPavS4x9EODtzyPfNpyrR6iuHEWrZbuFrYbgT+DDJ3NTI5CAlfyBdWrZSeJ3390V71Rz2xeZ6elb33rG5qMB3p0754OHj3ReH+k3DhVDdd8KjWSxH1xgH4IWwDL6X6rdhoqtWuOXoe42m5tBrsjxLOdYnQGB8EJ5FZKL99yaeKo3emo3xu6zwyRhg3wOH0WK3eG4c6FAEaNPwd4yyL6EMX49dAUFNVuNgOxl+JYm9pBw5wKsOauxRgXH5If6NuaGDwDgESIEFwIgVwnYo6xpYuRiLUgPJqY8OC/U1Wwvb3tdeXho0e6d/+BDvaPNaPnOb5/AFEIhXqt4R4yIg0h03A+QFZx/SAyETsgnOgNJyrW6lokefVx+UFgk2gQeRuIJID4+RI3QlVLiOAI3OIOI2rbJMp8qvwiVTVZq1nMq10uqlnMqVHMq0XkM4DcfKp0NFY6nqheInIYx5l03KMvOWRK4sBlqEPvepx6IvEA+Uv0LB8igYCyuwNiHUIBAj/E8WckMGIV3hpzXI3KgxXgP5HWvG7OPeJ24UXizYA613q5UqWMo4yEAamyUda1F2+pUCnYidI7OtJslJqcciKE44aDgsgVBZmgJqol+IzMg7UqYC3ubMgDBEpzC8QMajoymujjGCVt96pLBEJUJDsGyIDYK1lE5AFZ6N5Hrj/3VOhQ9L0WrKjuuhtNU0djM4dUaxUNBwPHBUIu4PgLQHRwJBMnGKImIXCyHsLn/p15F4A8RtJyr1EyMVqvNYBbx2lfqynfaDp9gSlljvDLpHFwK/H8cblxjhC7DREPkYSTxkkG/YHneAQ1rNcmteINYf7fcdeh75b9guOfTbpDtiAqCo7poOaKbt/Y5/vs3wPZao2XAf1IxGbkdkwwyXp/ITHtRLRLNcR7894AQnmusoTecGjnukCCROccxIbLZgGLQ1QJoLQNczEu2YRe7ONkTgUEnkKwr0m7CD+LPUtGoJlI9A/L8lAJ96BWo+xraOdvjFQN4fKBcCQCel7Mq9wETK57X8KzW6RzGrf6eOpr5C7WSknJVkd/+i/+RV3Yvaz9x0/1//3f/68OP3ug6UnP6TAA8biEyowlhG10mTotwWTRs17iQJCEnlJA+BCFGl2/zM+LhZ8Jrjv7NhMsJhIhGyPRy5jEeHIT5k4BCD3JgNdTxDjMwU4FCKI+7gnAeXq/a3b/JhaEbBeTsH9ylUIgm0MiTyS3fNOG5yn75fhnk0BBlJA5ejOeNkTBBgGCxQjPEcIm1GKac+a0Oou2zcireDmDUf3z5O+ZS9T3Seyoj07I4AJ/Lr3GrmWiT4PIkloZfm8HnYcVMSZRzai+qEUIDi+c3PwF1wssqVAgHGipUi6nEtfYHeaB2ELAQ5Q3ZxFoGmJXua4m/CB6/fcC6+09v4UKYczcZ31GACfu0YahJUHHqQyxwzvcA2FM2Ssv6dXMl7TIFS1O/Pof/xX9yX/z11VodLSimiYJjvXBhIoLppycz2bM68Vk7a7eImKzYU+n+0/14NNPAgG8/1AaHGp4vO+KCkQIrM3lGoRvTcVKTbliyUQwbuNiJazdFpCye0zWmo56GnaPNeqfqpSDcE5UZg+H0InuzMnEJDBET+h3jc98yHGPiUZpSADxfc/8HJKoMkFyuA8jsWieOI7xWf9s/BvxWcvu2xB9/3knazZ9ZPdlloxw1j0fXwPRRvhJ0aQexSWB/F47opg6A0RJ/GIeDvth7v/QQ+1lOzqAqZVAbIIww+SvTwYxOjoSwETWBvI4zHPs+fjK3gNrukfe90RgjpmFmVtYcyotiu3zmiN4LZd0PJ7pSXemR8dLk8Ws/ZzvId+L65XJX76KVA08Z7znvYc5P4yd10XfkyEbwnuVKA4KKRkxnjtmyvP5/a0mkjNVdPjnM0nIs5hsJwg8FwjA3zEBHKsg+BmB/I1rkY+RxEATrV/0vEQtEYIqhJIqVZRDyMB9jChwI7hd682m6s26u8IhMHu9U33w/k/UOzn2HMhZY3OjqVatqEqB+zuIOpmbqWjqUW2DwBqMpFzXYLrQQgUVq02n6KDoW60STUZj1SoQyInTgHAV0ymeoz+Y7u7xTDX2482GNjtByMr+ZDQZx77nIBzwtU/kPZ7P7rnEFVJsRHhOEJVBkHJWXjgRKh/6sGNfvO9Ln/fzTkqD4IX0JfmtVK5aUIYYD4IbgW+7vWlRDGI5vlgfcByfnpy4Y3hOh/xibkyGsw7kdrNcCaKo0VjTXl8J5wAlXo9bnQ1dunHdvdWD8VAno77mo7GKaapWwj655DNBwlmgUnV1T2NzS1u7uyo3Gto7Ova8eOHSJW3t7Oj+A/b++37t/b09k79gT+wRIYDLtZI2dzb83noHRxodnWpF0toYcppUjVBdQvw3czfpC+5vXy/9vLGPLObyJoARu3J+4wIwVuVqXQOLSsHLwDeW+t/3Z+d8xTnEej4C5yNwPgJf0AicT6hf0ECev8z5CJyPwPkIZCPwvX/4364hV46PT/Td737XZF52AO/3ByH6yyBe1vmTV7PZ0vXrN/T6G2+q0Ww6Ovof/6N/4g5H4pJGw6EPTk2cLdWqXwOiGKAS4m5vf98HiouXLury5aAEPTk6NNC5gTOTbptBz392dHDgQ82V3Ut69eWXlM4mWtFhCklayuu0d2r3BsTvNp2uANkcNPNFXb/xgklRSB6cp7NZiH1DvUtvJA5gOxUrVcfaQtIsp2OVAbvpH14utEFs3nRmV0jF3TGB8KT3htinF7/0JW1tX9DjTx/oox++p/S0p3V3raoStRqJxo5oDQeuZx1e4fDsruSo3s5E0eVScIgCPOA0gPwFIQJAqRQrvg5EWqW50O8D4O0OrQgqGXDje4k0dMcycnCZaMVpC0lg8NUAaujO4jV8lTnUA6pH8Mz9YzGW0CDdGagWYyBxIkQ3niOlM0AvArK4gAHEcACPF0tNIXDzOJ7qjgCl+xQlcrmSU7VRszOTvh/GtbOzo4tXr+nyjVt2QXRHE530B+qPiKedhfi+xUzpqKf1HBKloAubm5oed5X0JiovpFajre3bL6hz65Zy2zv66d6hbn39m7r62psUmEk4vADZIpiSd6ngyurm8WSowydP9en7H+qTH/5Ef+4v/9u6dONatHsA4MCcEF+aOu6u+/5P9Pif/rbu/t2/r+rJseqzsaqrOd5FzXIQdcR9J9oo51XG3rfOa+aM7XwAtwDuZ3M7M7j2JvI5UK9zjh9eFEoaz1fa6LR06WJH252mnt7/SINu1yQyfcornJQJDo2cRunaJDDu34mdAZDAK0dZNrbaau9sqdJsOGLwdDD0uPZGY/dmA7RDANc7LeXreccKo5bfuXDJivAyB99y1aIJntnTo2MdHhxo2O35uS8VA2m3vX1BtQbCj4KjhYfjmQEZgJI6jlnA7/HQXXSFdCpNBnYAT06OJAQhFpIANoS+cOIb6RVvNRva2mqrQw9pqaDu6ZHG/Z40m2oDB/R8JuLdJ7hbmC+Ifm42dOnqrlqdduhfBrAvVUxYEHl8dNpXbzxVdzhRdzhVbzT1fZfmCirUN3Try1/Ra1/9WVVrTd27+5k++vBjx7rhxMK1hYABwBenNO5DwCSct4wHPVd06fF5cAKXc/kQnVzJa+/oiQbjnuaLqf/9j339a5pNhrp/954+++CekqlUXUmtRGrQ4QgQwfy2CqIFotYrrapaOx3VNpsq16oqF4uqqKTlfKG1gXvi4SHpiG0OzgqENACqAPxE349HdLmP3b0VUtAhOnEOpdF1GFggHpHgzA0xuRlgSbQ0IBRAOM43nHBAlMsV4EpiJ16YPjJ0fm23op1xEOW4i2KXKdc6A6vsaisURNc8xK3rCOhp3NzW9s6OCeCjkxM9evRYB4dHGo8hTZjnEciEOEI+H/ckQcbz+dREH0Ry6BTLKQ9YlC+qO5kpX6tbrNKbTIMDIeSr2pJD6gRR2USEr0TEtylOj2EGDhUAB7l3ZxMDqNXcWvV84q9WqaDNSlk7jbqKkI7jsaPO6QcuJHknN/QHgEgxCtbOpmfxz7jOIFSZegBmIYBDBDRkRuy8dUTkSnPi7iIB7PkNzApXH67bGDlppxHEMY4d1hO7XEnucKOte6oRo9hZ7Jhx1Cs5vfjmy6q1anZTHz56pGF3YqDbdQOsIYtA/BI3iksO/yXEE/PafBr6Vuv18HObrabypaIBtDl9trHvcTwch+jhSHz5c9r5HH6Go7hj53fRcdWQ8eH9rBFLhgAAIABJREFUW9eEuw03r12XpJcWLNAYTaaOg7VgrFnXdDw28WO3DckgMQmDz1wqAKpGwjcjKWKcq9c9xFKxE5h9BsA7Ihvm2xE18rhwIJvqLa2KJc3ps46RrGGPEvoqcZ4gcIAELhRzjoRGxMHnhLAZu4NzGt06APwx6huHKc9U7Mw2SU33N85a9ipJzmSfdQQZAWzW4Jl7LhBKoeM3fEWi0Z8zupu5jtFZlyXCuKvVbtawl2APEUDmSI481xnseN1YeWEiJA+BHOo/ghk0EzyE6xXcpaHf03ORuwzD3BPcv4HUDG7hSDzyetFdZvIeAphOQhIHniOA/ePi3ifF5VnIqVSvqrXRUKtVd0R7HmfocOQuRZ5vHGMrBCrbW/rlP/Wn9PIbb6pSbeijH72rH//BH+ru+z91dCcPWLNSVqtcUpk5kP1kjLnlx7IXMzkRXdP+fIjn7O6OBFiMRWWegxyjU94dppEcR8zI3Ou4VMRjsRc18DBhv+aEFwjGGAsbxiqC/o4QZq4I3cgVKljWK+0WcmoivuCNur87uPo9Xji57ACOhO7n6JpwvZkfzgjg5yKYs/1oIIGDuzE81+EEYhED75v3andk6Dn1PRBRn8xJHOLWw/d9njKKDuDo/D2zC/phDu95bttq6AtFUAaRxPpMJzR/jfXRAtD/n703i5UtO8/Dvj3UHmquOvO5c49sdrNNilSTEilqoGlEVhLByYOCBAmU5CVIAAMBkgAB8pK3PCnz9BDAUAw7hhHYgBMPkhJZlkSKlkiKzbH7dve9faczn5pr166qvSv4vn/tc68EIy/qx3OJw9t3qlO19lr/Wuv/Jg8irYozQdCXJDA+R+dCQAtokn243xEAJolT5BSCywmBC3PnoYsCyVLa7jiHXwCAK0fgykGkikmR2m0DKRV5ZmEGsNnyP8/QrtSn+jTcL2sRFsUG9e4W7r3xNv6lf+3XcPcLP4Pm9qFiQhgzsih85AXXj4elnAdIDuE5hMBjYTbQowGOPn6IZw/ex+joITaTU8wuTxWzQrWhQDq6h9RJlujIJUZkA5djXCNoozpkR+TZZIjx5RnGwwsEKAQ4c9waJMJQ/UtraaoDRW5waniRWAsDzOkyorxgcx3ir6soIgMbK7m3AaZSqlfqXCdBt1iE53PF0PfnatL/P+VvRY6Rs0SlDq+cDczXWO9BBAnxE0zlbXm0znpfZChDUDUuUmBarRMhFGbJbgpg3bJVf/UzM4IrBXBh60Y18QUbaJVNAlEEgLlY5LZEp4m1cq6pFCWRjyDvmvs7130rwWhZ4ni8wtNBIccYqkN10CA5ZMMMYAOBKwBY6+/KCcqBvS7XvOoPWB6wc+dw43EFADtg3kyknFW3c0NwkP0Lymob22qHqqKOqqun3GzM0kLjyvOm5p0yovlhLf+dTjMkzvCubPE4IaJWGzHzaJtNRJVynfss7xZ0ICM4G/J5r/HB++9JoUvQkKTTm4d76LZTbIock8kQi8Vc85bOHTxvzrKlyLPrTYBptkK2NNX98clYNZ/AIaMcqFBlti/Jvhuy4Rh5oufLuJiVnI267RZ63a7I8gR/qbC1aI7CamON5wie8fiMNwhoVZ0mInxzbyGBjncbZnZvPJ6lWf9WmqMk+HNOc03xbL27u4uDg0P9fpYtXJSIr74IY72iGt1SWnLfYd9EBEyeK4JAtsvzfIE15xtptR6J/Audf9tJik1GkDVDybPdbK74G2Vyk+jcpNMO7e5XiumRutbz0RK5laS2UMSSpNlS76C/v48bd19Cq9/Hx0+fodHp4K2339Z+RxI/+zGs29/+kz8RuZ+fkT9WqxzdrTZu3jrA6fERLk/OMLscYjXN4C3p3mVMHN6/SUphTyRgdAftqTckvpKIHdqewXM67z16ZR9hjXMnweVwqLHjOYhn2t98PL7GK6oG4/XP1yNwPQLXI/AXHIHrgvoXHMDrf349AtcjcD0Cf34Efv/v/JcbWjVPxhN85zvfBe2ga7VYyhTm5rLpThtPNqp456LlDdV/vDTcuXMXaT2Vdegf/MEf6ELP7BxawsoWtNFQI46XDSpleajnZebZ0RFanQ4ODvYFALPhT8ul8XAocCchAMDmFy0mJ2OMB0N02k28+tJLQLG0DFyfjfgcg+El0kaC7b0d9Lf7GCtLdo203hAAzOzby8uR1G26sPuBFD8EgGkHzct2p9XC9lYfHkHF6QQb5peOxmgt12gzp3EyRZNNRXfRLMIQg/kcje0tvPOLv4jB2QV+9J0f4IM//TFaVFgtfKms4toGOW18paxyjSt3k66aHBUAzKYA7ywRrZuJJzEfinZayqVlM4BW07GUGVQprsmkJ7Aja7TnF2s1QtSYqBQ61mgXALxeXQHAlf2gWd3xUsZLN+07XYeEjQ/m5KmZaF/SgCi212XUbYypLyY4v6wvfwUE6+8SAK5RkVqo+U2wp96oIydzWD67HtJmJICulqbKbUqZ2dluK3M1abSkzuMF+2I4ll23lBVUPhHRWE0Fpu3t7eLmrTs4f/QU8ycnCCYz9Ftt1Lf76N+5g/btO/hoNMf2y29g51NvI733mnyyqWrjJY+efj7VtoulLv0zWopzLp+eY/DoGG9/+Sto7/StK0Nglqpfv0Tkr1AOT3D/H/w9PPrH/wjzH3wfO2zokPlNBb1foKitUQYEPoB+MzIA2AtQlGajWbJJkS2QTTImDAvoEEhJlWdYA9P5poWPpN3G7t4utreY4LfC2ZP31bhjI4LKTwKry42v7NP5eoM5QeBiYwpg2sKygVTz0ep3ECS0BqtJ1clsN6o9qdAejudSNlIVWe82kfZTbGoe6rLbuiGmeBQlet+0jTt5doTjZ0e4PDtTs5v5SPWkjnrakBV7ECYCfk9Oz1Fv9ZDUW7LxOjo/x7Ojp5iNBoiwxn63iajIsZ4OMR9cwCe7nYxqKlbYqE4SuQXQArhZT9FtN/XcqTYZXp5hRScA2tVymSmf1hpgs2ym5gebPHQMaLSaAl7Y0Wp3uvrszK6eZAuM8xUuJnOcT2a4nM5kobiJEkSdLbz8mc/jnZ//JdQbbfzo3e/jG9/4li79UcxMwUjfg2QGNS3DQPaylj8J5RgXtJHkZynWSAQAp0jTEIPJJUaTS8yysdTkr7xyT8SGi5NzPHt4hnBtudGtwEMnCpASDKci3HXHw7iGtNVAZ6uDtNNQ44ut/TJbo1jQklTGqma16Kz1lF82tWxR5QQzn3S5Vp2nLT0bGcwwVNbvC8QOZmXLJYDLhfWQWb4vKFPZ3GMTirOX30O1gapGZk4zI1CKZKszBhRagCIbyySb8PtxbRFUZ1YZfyFwgQ10NlKpBnLquCbnAWtEWhdIMhgOBaKxznEPypcEwqwOcr6yMc9xWBdGKjBr30Lqwk0YoahFmPB7pA01zUkEYG6cuDFS1bAja/npzBj2mJLHAkcQpsqAZAY2G/e0wcszeNyrqAbfFKCmrBUG6KcxDjpt1AmGEFiYz9QUD9mSX28wneZ6BpXNahDSJphZcM7CluPHYXJuBQJ/DZoxAg8BFDMMFOlE4K+ry/x3QempxtBW0sBONrKYdc0Md3veaRKoaU8XC34RvCCATGv/VejjzS+8ie52F8ssw9MPP8TofCo/53rdMuDWudk+m00q1RO03zMgMs+MEMC5z2fcaDa0R8wWZnMsK2oC8KOJ5f854MiABZcz7FSJhr4aqFPlRlcAMMFfxhtIbaTPyDrnS+XBJl9ar6PTaQncUXZlsbpyIdGYhAFqdGq4snt2KjX36yrLmG+Bc4Q4kJRXVAEzEr7YYMXaHifw6k3VEWWwkzSlJr05cJCUNZ1Ndf4i2BtRId5uKs9Ve7jnSSlPAJiKUI4PP4f+Le1WneJKFtp0X3DNZALlIQwANqKA85t9wS73yspUwAP3dANLLGPRbK6deNqprMxC8nmqpUw9ZWGsMwSBQwe+VLmOfN3KhpVENbVO9UzM3leREg4wJDBs2c0EgQn0WiwEc0cZ1SAA2AHyorUoj/vPA8CmAOO5k4ogWrJW1uSmHiduQPIHCSK0z/eUAc4s+267IfcVb73CYjqVwkkJlFRp1xuIe1u489rreOtLX8Ibn/8CEj/E97/zbXznm9/Eu9/+E1yenyLxaf0eocUPqpxvc8QgQGL5oM42W2cmOztxznLuC0DneDiCHn+P84NPRcTGkna+C1VFrV0SXLj6nXpYCk8Svdxn468FsDrQXM+ND9k5rfDvBus12kWBmzybhDUkfAYuokQKPH65SW7qaVPx6Zm5Z8c3c/UcHXivPzfE2J65wFtmz5oaWL/L71PVLO6TLgf4KnuxAoDd3ycJpGoE2Sx1FtD8zUqI6JCiK1Giew/rtZEkK5ID6xSJUiIIyH2B48/cZmbV086Y84tuE4H2TpKn+P2LfI04CAwAls0ozxoE7Ax4op054RCebTm/BPZRue4A4Opzu49vOfIOBGdtoFU3nW64LxUVCFwBXPyYUsoa+EXMLlLt9lEEEer9PXzmna/g53/t38adt34KfljHNCuwIinQI+GQedIEngq5gTAHOGTGOwGcPMP50VM8+fAnuHzyIYqRWUAzzoEAMNciM41JpCEBuL+9gyRh3rDZ2xIo4g/ZNK/XyJhTOh5iPhkq0qLIF/pezYg55ZnqrpTx+lcktHANGOhbEUr462puKTee+3bFTq0AYD4jOrBwg5RFf2UnbYp4c11yyvUrFbn7ri/m/7q6VYG5Gl8ColTNXtmDVySNF8gJFQ5dXawd2FuB/JVyXRb0JPyQ/MI54XJ26cRBAJjxM3T8sNxhI3xw/+Tv11xN11nIKUC5z/AH11NcGBmEE6LkXUvuKwSjTHHM70UH8BX34U4dg8UaJ5MVjscFitAT+Y1Kbg629v1NIRCYmbcicLmYInPTqNa+1WJzsGJNsLqtNa0zZ6XYf279bGvPqYQrxrPU3pXq1169Aolt6Vbf0db+FQDs/NQrAFiKen1fy+OO4lgAcK4znpH86r0+omZLqlLaKwUkHdK+xvPQ63VdbnwgUuno8hwXpycYXpxp7d+9cxPdXguLfIbHTz7GYDDQePHemSZ1rWMSA+EzX9fDIi8xni7w8MGZ+hX1mGfslVxoSCJXHm2eSw3MOcH3PZtmOhtx7+Jdh25r2gO4X5FUQUcajmwUYLbknRII4xBJg6rdUL0YKnYN/AzgeyRk1tXPsX08QKNe135EW2nWkr29PRweHGrcz07OVFtYW0mGU86vx0gOc+ahFb5ceWox4lqscwudDtYlgW+SNRgxUWrepr6P2cUliukMAe+3kynqcax70SJf4GI8xGixwIrE1u2WKWs9IKFinsQQgsA19gLayhzvbO1i78YtAcDHF5e4cfsOfu4XfgGXtKPmeIrI7UnE8PToqXKJ+RkITveoOD7YxdHTJ5gMhpiPJpjTBppn3TCWIxfV2SQ0ivRD0g0JFBwLEoaSGpI00u/beiZAXYPHZ136uLgcqUbESSKhw3/zx+9d4xXXrdbrEbgegesR+IRG4LqgfkIDef0y1yNwPQLXI1CNwN/9b/+DDS8bbOB99OFHylqkeo9qhaOjY6nCzKaLDqalmvO0Cmq1Otje2RMwM59n+MlPfqILBg/ItPZiQ5hqKzaJCPgRkGUDczyd6vXu3L0jC2genHnhGY+GmIyGahL1ux20qEBMU/18fnYmUI4Wm7xI1euxLrf5co7pbKJLUKNFBWkoNRivMFTlvvraGyg3VDcP8eTJM70/vndexMleZaYNQZA0DHBrdwdN7jKTCRZHJwjGEzTzFdqrEuFigVYcq3nHRsWELNhmE1u3b+P2W2/j9/7xb+Hog4coRguEc2AvSpAQm+SFqUlbLlOsSEXtGqi8lKtZ/YJqQZd1p3IgCJxGQEqFCrtIzISlEpTA3mKFFdVoriHKZ8mmJxnmvDyreaW8LFPzEuAnOMWGC9nCsitz1nlsktPuybK11EOxDC4qTpgbuynVUFR+YQUAu0YtQbbK2tEsDR0A7JpxvDyxuc8MvUW5wSynQrKwzL+AWYwOuGo29L3UzI5qqLfaZjlL9SXBm4DqwVD5iQRHBGYzF2m1wHI+QL/fwf7Nm9i9eRfnT55hcP8jLI+P0aWcOvKxffsmbnzqTRS9fVysI0Q3XsYrv/jLAn31BPwSfhIqhC2bzDDjxTcOkTYbAkCKiwlqvR58PhCX3zudzcXWTzc5lu9+E3/0t/8GHv/hP0V3Okan8BCXNXgFG4s54gYQRGsEXoE0NuVJ4JPJTpAwUpN4Mc0wGWRquLA3wrGeMYIrSjBDgMslcPf1T2Fnbxu1sMTF8ccopyco86nZ/KbMe/OUK8zs02ztYbreYEYb33WBJXFR2tnWAtQ7DcSNVAA/lSoSx/gESNgIov0XvdZCRM0EST9BSAvlXgd7+4fKPaIFvDLDSuDxw49x/PQpRhcD5YelcYKEX1GCw8NbakRMJnOcXQxx++7L2No7kLL2uz/4Pt7/4D7m4wH6jRgv3TpAtMmxoKX35anY8bQpJjDZaFDpG6u5QQVwM03RYOOWStbpBPlshHotRFfPq5Cqj+PORj+VwGvl/JUCVWhdRsCTTZGkXkdIpnoQ2th5PgaLJS7nc1zS/rPZRNBsI2h1EW8d4nPvfBlpo4Wf/OjH+Off+hMRXsic53rh+lIjjM3kYi0bNimoyjU2VBZS3ciA7tUK9TBEg/mUNR/z+QgXFyeYTkdqlLKPySYKM8dkMZkDkQe0ogDdeguxVxPAqya9UxgFtHJkZiuVkK7x5he+WcyzwFAxyHqgDDaz6mONplWssvXWlmsnc11lc5bIlitZP0v1T1thYbeWt2bZ5Z6yxtggjZhHyvVL9ZzUbQQSV3odvi7/rMbGOJEcgpCET9WwZVOUwCqb02tTrVYKQqFRVP8Y+Lti/XEqNwPYY4F6VK8EtKxbsXlsRBY27FVrSw/rvDDSixrzBvSx+c0Xlv0qgTqCS2xwxQnWUSLr9IvRTBbh5jhpzaWiZgAw98HQo6LYlBQCp6kUcPnGfOvr1QIbWgoXK4EsVPjUPaAd+thvNaS2i7iPLJdo0V6TeyfX63hhij81gQksUN1klpAEHAiP8ivY+PBo4cxn5gI5pZQS+GuW82wQqgbLMtmphp0FLMdA8QH8Pszg5XPVmJBYw33HQ51KN1rVM5QyJHmEtrk+XvnsG+jvbsnG8Nn9DzE4GQqU6nWotK4hm8+RzzPFCbCmcgugtT1fd5VbtmGceKasqCdS0GerXEA+93A2G83a1qyMTbFmpAFTc/IzG6DEryobU1bEyvs12z6pJl3Dma/JeUM7SGZa0/65123rjGIAMLNPTSVv6nazZ7b8Rpf568CFqwxgghKyJIZASoLtBLSYIU1VHhVXtGgtowSbOEVJFXySIGw1RS5gVvg0mwng5ULl2DXSRDWKYK726zCQOjHLOT65AcBU4hMwYaQD1fMEqgn8zTPNBQN/+RWA+kYBbiIO2D5vSjKzzLYfbn4JKLH9x+pIpcQy8IJ2z5XlvTsuGFhJMoUDbqTecja11sg3C1edOVQP7PWrvEbOwQrIZYNV34e1hIpQNr8FpHFsmU8tXbqBvpXy19k588+qT8P6lqYk2CSmjNJ+a6pZzp0qNZaW1XOCtGWhXPRWGjnyXSmFIs+HbEIz67RWbyFstDHJV3jl02/hZ7/+V3D3S1/UOebx/Z/gj377n+APf//3MD47QVoU2GV9Uva75StrPrFWvaDWNgcYywZms1/xAS7rWXi9UypL4e2yYDkPpMYlAUSqeLN+574jMK7kec3cDQQAs9RJWWl5wwSOChIIfA9zEegKtNcl7vjAblRDk7Wc/04godUcrTM2xm2H0Lx4rkQ1dPZqJlVgsBS8PEOalFfgL4EsqmUrQNeplFVbaWlaWdbz/PPCa1YK4CvgWJihi86ozs+V6vi5QPHqfak8y8TBFJuWJ2vuB8x9pgqYzX4B9YEBMALbylLACnM4eZ7mj2KxNgtozlWOg2qCIdPKHHdZ1sqqdp9B0SgmLjYL3AqwJoFSBAZP1r2FAGBgTjIZ9xWpoc19ospNNacfrldadG+Q0kzG87HgXhemaO7dwr/yb/67+OzXfhndlz8NGqtIBUzyDR83Xa3lIKGNVSCwlMAoMLo4w+P7P8b5o/exGjzDfMhIj7mRuTYFZvOZSCeca4xgaDRaDvil+0ddd0gCKYolYV2luo/ngGWO8eAca6opoxDrnFEOKyOd0kLeuRCJREcihBwFjIBmZwCX+S1Sn9V0VSh+EDpPeJ7uZ5yj3CsqO+krskCl1K1IuM6+2V7F5lH1d6taVQHAdFEwooPdj7hfKqKBP7u5p3+v+sKIiBeziu2ZV1+qh46sxBfjrSbdeEhLT/cM80nfqKYYAOyhRpvjNdeMs1l/UQHsAOC04HmQa8hHTuBtQZI0bXBJhvFFImEEywo+4k4dp9MlzqZLjHgcDWoofDoHkSAn5gf8DYFKgsB23VEskRlJ/dk7XgUGK/vX9gaOPfcrW6JGuKlsnG15OBtoLQKrDZWLVPUceLcXT8UtlOr3+Xski9veZGdLgr1VTjnnH3+P85NAo5GWiaJHiKli7fUF/tLRIWOddY4JvAPfusW7CpWgC0Shj26rIRKfuZAd4datG2h3WphmUzx4+BBHRxeKlWo2Q+zv76Pb3UKz1UWntwXPjxDFJGPW8fDBYzvD0FL54gKji3Nk4zGWjLIaz5AkJESnAg8ZjUUiCseQ84n7u/oDJEeixCQvjNwTEgwG4mYN7X4T3e0tnQ14JmakRlyz2KvQT9Dv7ePunZfR7XR0vuCok9g0HFwqZqXX6aLTagrcZYwPf/BMz2fF3oicqZSFvpQimftImjTQ622LhsRz5rJglNOM1RHNeoIm1dezKY4ffozh0TFW44nm8V3e0Xd2ZBf9weOHOB1Msdh4aO9SlcxM8gAd3tE2G/WUeKan3TzP6CSBhzGt52PQTPreq6/ii1/+siKMSAQNkxij2VR3iOFkjNPzMzx59kTnOzvb2fmOa2oxy3D05JnI3v1OD7v9LRF5CA7z7shNszoDBSGtnmuI0shIaXRMoJtBXBf4O2Vs0HwpUsz+wT5u3b6Nf/9//pvXeMV1i/V6BK5H4HoEPqERuC6on9BAXr/M9Qhcj8D1CFQj8Bv/yV/dEBTlZY0KKoI3VPctl2ucnJxiNJ7I4oiXNWblUsXBhiMtgQgI0YKTDSyqhQnSMLOR3bnTkyPlspDp3dvqo95oYjKbYjgaCXj51BtvyCb1+PgIvW4PWUYr2XOcn52i3Wxif2cbL9+9iy98/qdweXGBJ48IND1GUiMjlfbGBiKuiiWSeoy0yUzGUnks7G3QpuzlV16XAvjo6BQPHn4sS1o2Lnj5vv/+fQxHQ3bq0Q1D3KrX0eWFl0zQszOE+QKNzQYNKgLYvHKdUTZzposlbtx9Ge3eDs5PB/jx9+4jH0+ReD7CwpMyJFQQ5QpRpHarNZ2sG20NH+WylQbK8R6s5rHLaQuARt2TNZSys3jlXW4EAFMlluXMGKIllLOWZqNAVlhs/XpX6jYqctikoCpPqjKa8VIx4Cwb+c5oOSmVn8voo9cUG0r8ot0UbaakHnUNLSmV3fdSU8w186oGrxrDArrt73kEnINATS2qntgU89h0S2o4uHWI/duHCJNIrHXqAWpJgu7WNuZZjsWCgFiEetpEEjeQRA00kiYWynO+wMXpEYrVCP3tHroHh6hvH6DMlhh++BHmHz9Ey6eacYFGv4ude6+iffdNPBzkKHs38PbX/1Wg02TgMjbBBl7so8hWmI9nugTSIpQ2VVwLm5xqX2AThWJfqzm4LKTgWx09xQ//9v+CJ3/421g8eB8NggsUEtbaCJBiOhpjqxugHrOBmguFCWmVSuY5c6Jov8ZG93yJbFKoOcrX57OdlkDm15DHTZSNLdx5/XXlxk7H5xieP0FajhFtMvg0ew1rUgwTAM4Ks/2bLAuMyUTPS1nAUckbpiGa3SZ29vcQpbFACOZY8ZK98WsIozomU2YheQibMZKtOqJmjGa3jf7WjprJnGeBR32Zh6PHtIAdoaR6jY3qq7xOKtm6yBdrjCdzTGYLHN68o9dgVvGjp0/x9OgJ1vkcW506Dna7KPIJxoNTjIdnLiuMOHRNGVX8frRkbSZ1tJgtzmeQzTE+PZVd9F6/ixsHe2o4kkwynYzUxKdKkd1eNbIIzmR8DnxdU5tRde4LnImxSVPMWAfXa4zI1m814TVaKOIGhkWAncM78IJIiudHHz8W2MKmC+c7LdNImiEhhmuQIE65WiKfTwVUsx74tL/O5nISIKgbsDExm8gGG8UKtLIlGYAZYyK7JDUsZmzbbVCPmBvckFWwAX5sPrPZaWoeNcxYWdRXC9QoIZjKievXLKtbf+jy0vh+VR+oDmfeJRv+As6oeKEadGnZv1yvzCOV9T3BXA90hOR7iiMD5aiyY/1hzjABXTbiaI+tZqmzhKRKc83uduVmwL+/cu9XVpds+m+QrzbIMoJbXCPs3ZFEQqvJjUBgZaiyYUqbYuWXsykYSXHFL35M1jeq/tjI8lZUwvgCQ5eewaNqShK4W1PpbADwMo6RxQnyMMI4L3A5nktFTDiNY8iGfs7XUDOpQEyVPFUArJPOmpFNqBptQIMAeZ4hX9D2bik7xXBdIqZVp+dhJ41k5x0XpUDgLoGqoEZHeSxnuQFvysoz8JdqHj5jgihs4VHVSXCPqKNUebKCtaxbNqhoAW1ZgQb4EySqoWaAkVP0sKHP2r7ma7O5G1ljneu7XALNGu3GPUS0Gi8sy54W0MvAw9bdQ+wd7qNN+8PzSzz+8BHy+RzNRqTzAxv+dANQfuByrQY9FVp83yQb8LMxt5f7P0FZUx8vMcmWUu02mgnanbbiJGh/zAxOdkJrThWlJrJTA1Y5gRIFC9OwDcniUA1g4Z8xE5BAGeceudyJAAAgAElEQVSIAOA0FQDMcwfJCiIzsalM+2RHqKKCVOtMTX1TbD4Hg+3X2scJANvUtq8NM1g9uTFQeccmO0HgMkmITMJv1jFd5hjOphhNx2qI1pMU7WZD7gasGwLR6RqgvZjZwSsR5zyuZWwEjBIs4XlLNqVcH3ScoCrUZb2GG19Kbz13pwDmZ5Qq1MUeKDfT2UBL3enE7uYgYnadAi1JUBAYYuursmBmE5hN4YpwJk1wpbTT6xmobAotTgjn+MzXVs3gHm1KXtYZgZ2yczbbV655nSn0exwLUx3bz05BWlmdO0IcQdQmx7LV1M8EAypA4UpdRhB9XWivY83lGSsVWYI1jPOIoPtC4G+c1BHW6tw1cDGeo7G1hZfefhtf+PovYe/N17V2Th5+gP/3d/4JPvjB9zE7OkJntUbCOkRAnoQCERcIktghT+Cvs7/lWJMcSQIEf2bjn4pLjQvnnwVn6mcBhrT5Xq7FyuH65xmFADFV0jyncV1LbO0CRze0rKe6khnNnEuBh2XoY86JQgXwusQ9kLhYQ4POHhxfl9koHwYp1kyNb4I8e46q7pWktbLCfUEBLJIBa7vm4HPwl5mmyqUWgGBqSlnU/osAYAfaOWzsOVBXgW9XFAYHUGkTe+F+x+F2tUIEgAqA5xgKnCchTLpwA6oEACd6DZGXHAGDQC//1ppnUjpaqAa5+utIFIIJ+YycgwvP9pzy1dcVAOY+Be8DRmQgABw4AHiDKfPQWW/5pbtB5b9rSlazYCVJZ4NGRMBtjdl6g4UXIWj18ernfxZf+Nqv4Kf/8l9FrbmF3AsFABMIJk9NpDA+QqqS5UhCBa2H2XAgC2gqgFfDZ8jHpgAuCtIHS7n2UFUnlZzAPioyY7RbHTTp7EKy4WyG2WSiOiqyXcgs8yUuz06QjQbKHCbIZupfgp0EgBmt4GyzCTZpry/c+YNz3gi0IotUin8p2wtsVgUS+FLd84xlDvbuEqK5Y44jNtucc7MDJ//M1L1ijzhCkZvrmhligdk9zZD+qh45+3N3tuJcuSLeamlUhDxH/nXuBybe3SCihXDJ7G0SuvicXVC2mZ+YApipC3L7sLXGvVIKeRIruE/RQnrNmm8W35lzUolrjAwyRS/V5zxXrXhuatZwNitwmRVY0Brdj6QQp0pWt0UpOVfOttvZUMuVpcrLdiBwte4ckFuly3NNsa4a6Gtgr+zqbdiuCIoGsNnZxe6ebtwrwPgFANhxFs0WW84wtifz7XJ+2esbydEUyUZilkV6nCBuNdHe2kZrewdBWseKURAk21Btv2SO7wKHh/sinM5IxCxW2O13kdYCrPI5Ls5OZMlM4utwMlUcyYx9AmZYLzP1QOK0jqTexN7BTZFE+9t7ODi8ifOLAcbjMQYXlzh68gQnT6hCvcCSJNUF9/0QCV0qaB0v56LqnOHcLuQOwHt4qUifIrDIl+0bN+DHNVlD83NOZzMje0ex6ldZ+qg3uji48RJeffVT6HS6jliW4+zkFMPLcxFb9na2BQDT6v3p40ci59VE2PQNLJ3PdYda5pbXTWA2ilJs9fdQI/m1FqD0rDaU5QqdZh31uIbjBw/w6P33MTk9RW21RqMW4db+gVxX2Ad6dnaMs/EcE94BEpKYgEbkoZcEqDNfXHbRJK+nmru0sWa1pTvVxg9lDd3d3kaz10Oz12UhwmQxx0ufehXd7b6A4PsPPtTYnx4f4/jJM4HgJITxMzx88BCT0RT9Tgc39/fRTFKMzi+RjcZiyYjUau0akGDLngUJpCvCz7UQ7S7drDgn6iKmb21t48bNmwKAv/Dv/fVrvOK6xXo9AtcjcD0Cn9AIXBfUT2ggr1/megSuR+B6BKoR+K//01/RfdkylgplwvCmSzCYoO7p2YWyfdkANdY1L1cEYBNsb++g2+0KDObtg2o4KRo3JR59/LFyQZlrx5xgKnB40aqyWu7RzhnA0yePlTHDbgIvIYPLcyRRJBXwy/fu4a98/WsYDC7x8KOP8OjBR0hrIXy/VJ4qgd+NV0j922w3pbxbrpaWFVlscHjjlpqzp6cX+OCDj3Cwf4B+r6+OEFV888kEwXqFDoBDP0CnLFEjaDQeIfU9NMIAKRVJZAzTsoxMVDbqvQj7+7eAIsCPvv0jWWASYKqzoe0UEmxPMg8y8Ur4lVJWjUvLsjNrZeYDW65TZUVMsKNer6HfSzEeTLFZmhUnmzUpwUiCewsDgPnZKgsuNrFkdXZly1xZoVkTpsqRo0qNYyTVLwGFyBj2UopQqQE2mAlqWNOfahK+T/43L6ICgJ1NoxpBrpkiJRztY4kJyzLMMztP2SxToVAoczZtNxDVY6mid28eYOdwD8tNgeF0qkYYgfuDmzdl2316fIbpZIq7t++h391GPSG7OUUYN5UN/eC9H2IxO8fOwS66+wdAs4dGFGPy8CGmDz5EL9xgvZyIpVxrb+HGW1/E00mJZbKFe5//MhqvvYag3bAuRw1YTDLk00xrodVpyhqSTWndAmmTR4CuFlju5trD/PFTHH3zD/Du3/qfsHrwQyTTAZpeiZoA0iaKItFr7rUCNKM1vE2GwisQxtZoJGhDNScfJAHlYmFNH/ab2KybbHwM1h68zg52Xvk0+vsHOL84wcmzB8ByjIY3ReIvEQZ8NgEyNgELKj18ZKWHEYGsbI3hHCgo8E18JK0Y3a0Odg/30ep2LPsrCDEazzAcEwwBxqOpqcsaMZqHXfgpGdAJGs2WgD2C1gRj2Tw9PzpWdjFt2wk25LQWXhCIYAMowJTKZo5p6WFrZw+tdleqqsvRCOPpCEFQot9toNmoIZsNMB6dYj4fK5OLbPZmo4nA55oLEPHiT3Y9ZyldCaZTTM/Plad6sLOF27duKN9zMhlhMh5iNhopx9EvCuVuEYBaTEwBSiEdGwxhksBPU1n/hp028ijCFMCQ+VxpHWWSChQ8zwp4UV1Wr5PhGOPRBGFAC0my10Nl5xJcUQaXLH0hlv90eIkmbc+pWqVicDZDyuYKpTiLDGGeyyY49Aj2WX4eAWDyA5Io0FpnA4zsfRJ1VIO57ivQhdKikuuwtMYNGxc1Kt/JlDf7YipkCdpUlpxsjtGGrQKAlwvL4mbzSYpcNuNlP0q2O+C5+lHI+ths4gX8UsLCXDFaH5NIwc/BptmqwGLJLGRruEq5wWnOKEE2IWkrR9VtTkKRvS/LO+T33SBbGOgTEmCumeqvyiKnOoju6rXYbPOY7UiGPt9rBQBzaGXxSbCbSi+uW4KXtESmNaIajwZoU7m5pgV6FGEchlgENYyXJYYzqn8J2phdO60E55s1MjbAlysBo42EuWt0BSDJxZNtOr8IbNGZYjoZq3lGwD9YFwKBkw3Qo13fZoNoXWpO9Ol2EdTMBpLP24H6XETmVm7gr5T+LFUCdH34a7OBrRTAAsQq9S+zgNXSJdhCwkFk+cHiBEhOrLpLAHjDhUslGf9H0VUBpM5+kpbRaRRYHjT3ASoitlq48/I93L59R3b27337e7h4diTVEPdnFFQ+sg5SgU1CAxBxXQg0cLbOBFEiOg5wn+H+UmKcrRBEPrq9Jg4Pb2A8HmE4GGI6nioIlnNIGYt6flVDme/bQGWdY14AGCv7UAHOBIBJbGMUgVwFGuj22piMRzqj8DW0T2oD47gHciBRY1rKWbM41tq7atKakwb3YVlsWpycAGDuocxiz5m7SZKAA4A3bM6mMbKywCibYUgAeJmj1WioEUt3A9rF045QJA020RmJIYvUtQBgWi5zfWXMjOcepQ9q2baWuWwAuf7bAcI2f5wSV6pZU7Fd/XCkA04NA25oVexLcUVQ3xSX3Kpob0u73OfArVl4OgWlsg2dCk/qMQMBTLRl38+4dASA7Vyi84dTOun7OJBHMRV6z5Us2YAwAcGyMTYgxnJk7TX4PNioJoGgTSeZdksAsMB9l7ehjE4CpsUG08lMJIWITjQEmNYLqxeM1yhWiJMGaow80PoJMZxlWHoB0t1tfObLX8SrX/0i9l9/CVE9wk9+/AP86J9/Cw+/+13MHj5CWjJL0wA7WdE6K26RCBz5RodvAmC0yaTrAsE/5tEKADYCn7nEWDeaZyo1x2mzToIKwSOexwg+MbOeDg4CywwEETmE5IWVPTfOdAHANR8ZSZRlifa6wK1yg52whrqzaico/txtgDXBwq6rTO4XEbUrYOxKculqCcFQZYsSQKZdLS2gXYa54yMJLHUZwFS5kZjAc+aVAtgBcVfrvQKOrwA5B/y+qAB2ALDhdaZCl/uEogtsj1QEgEB4U7+LNyV3EE9WqlQCW04miQIrfXauK55tRCYTGmd55lIV85dyVDAVML+vakPB+mBAYZWzLRKAlqMBwFyLHCeqgKn8nZEIQJKHO4NL3a43aJ+Fd6y05iMNNohBC/tS50VGhSzDBPW9W3jt8z+LL33tV/DyX/ppRN0trMNIxEByaVTi+DgJBi+XUgDz9fLpBCePP8Tg6UdYj45QLMZYLWZS0TE6gQCP1cFCpLH5ZKbDfrfVRbvZ1mciWSebzzRe3IMJpPBcMBpcYDa8wJqEm5xnbNo5GwDMJ7Mq16aAJ/mBduBliYz26dX6FrnJXIi0zgkK8/mtSMYCurWawFKeSywSwclVr8goFQBsbg5ajxxSNw+vGowONBa3QbXUWeFXf8GpvKVM1lnd7lF6vpzvzlVBMRfOElkEIseMFalGtcBqA8mitIGW/pb1rGI60N73RQDYYE8Df0XuMjCaWzcBYK5zgrgLkUSMOBbyXdG1S0QE1gUPfhzibLbGYFEi94A8IABMe31fNZQjKxKM7jEbnUO5f6uEv4irPy/kVqPcn8nS3q2pP0MgotOIydcdQO/IaO5ZXZlROKX1FWDslpMRk1i3OUgkHHFMSSQzAofIXqqXtlbkZ0NnlUYDjW4Pvd09tCsAmO5KLwDABCQJTJKwN5+OUa5yNJMIzdS59ExGctfiumEUEeu0HEpIBiwKtDsdzVu65rS7fcT1Fnb3D3H77j2RzUikf/r0CY6fPcPF8THy2cTyf+kUFNANx5x0NMb8DCTjOrcwc/vYYLFeIeNBo1ZDZ7ePn/ulXxIx+9npKU4vLrR2lEHrB+rHMGqn3d3B9t4t7O7fVBwC7yZ0wxgPB4rsYb9ld2sLW72O1uTJsyfKJpbTDM9svo/5bCpy35rEVN/DaDyVI1e3t6uMXvYTCJBysazXOVr1RHnfP/zOt/HovfeRD4Zo+qxVAXb6PdSTBOPpWGefSb6UO1XOMyg5iHQFiz00eKbmuZWK9TjFfEY6DF2GeBYPkTGuRrbPIeJmE2E9VXbWyt/g9iv3cPe1l6WKfnp6hIuLC5weneL8+AytZlME2Ml8hqPjY1wORnKs2tvawk63j+nFQER+f12ol0MAXPwGEsl9OmvQgrtArRFjZ3cf7TbduBooC19udtvb29ja2sLP/Uf/+TVecd1ivR6B6xG4HoFPaASuC+onNJDXL3M9AtcjcD0C1Qj85n/172xo7UNWJG237t69C0+2yZc4PTuTdfLl5UB2p1SgEfDwvVAXIF40ePFXLmezZfZMtC5aFXh6fCywlw3Dys7PspTMWq1H8ImOy6MhajWCJoGpJJiDq1/72Nrq4atf/TnZNVMpPLocoFGLlTHFvlKrywP9Bp1eS81c2hSRoT4YDHF+fo5Wp6f3OpnO8PTpEXrtLlppHd5qjWcfPUSZLRDmS9SXS2xvSjSKNWrrJcrlAq00Rr2eSN3Ghs3FYKRsn2azg357B34ZYnA8wPvf/xCxFE4ExdgaIludoM1Gtqds9AsAlmLCbAzZxKiUGuLW0zk7tEjJRovgbxPb21t49vgZsslCNpqbZema61QbrtXgc2LL501Vu18bKCys1lnH6XplwG2cxGowEsjThZFApJR6ggpQ0g5MCianUGZDxjTMehX1Yh3jms+xyvJT43VZNeCZq8cMxlA5u8yZDdIUuzcPsXNjH81+C4P5CPUOAeEWLicTXI4mAtep0r579yXlEX34wYd4+OABvvwzX8bhwU1EtUSK0t2XXsfF2Tm+/80/xHR0ilt3b6O/v4/cr2Gr1cL08SPMPv4QfQJImwVG4yEGswVe/uzPIgtaWIQtJFu3cOPnfwnJ4Z5unhyD6XAm21xak6atOvySEBr9UGn/ZM1JNp9CgiSzNR7/4Tfw/b/zN3Hxrd9CfXKOrr9Eu05bshrmixDzLEBQBNiOPaQ+gccFNmEhYIsNDVrJskFPj0uvMMs3Xr7ZMJwVHsa0fl4HSPdu4/UvvCMb7ocf/gSnjz9Evxmitpkg9lcC3wg2ZMQUS2YH+5iXPi4Xa5zPVjifQSzrpJOgs9XE9m5f9tbtfg+7BzexvXuAk9MLPPjoY5yfnGM+5FxfImhE6N7ZR1EzK0dm3WbzhTUgWQdoJ3Z6LjVMp95AmeeY8d8uFmoesxk4mUyRLZgdF6HV6SJpNOCFNYxoE4gCcRqi3aEDwQqz+QDzbCzFY3+rjx0yvOstnJ9eIvZrAn9DNlRnGTzaq2cZitkU0abAVqeFg/1ddLe6aswsmKs5GKjhwianmm1UZs5ocUflu2dZriRtEFitNxD2elgnCWa+jyEtw6JIGcy5H2BW0pqxECCbL5ZYzHP4fk1seNof0hKc6hcy5VW/2NScTTG9vMB2o44+bau59qdTNGkFSilOlikLlpbQBHDX6yUa9VgEF9opV+o4NvI5fmyGKDPQNdmkNmFGJLPaPB9pGsm+shbH2FBRINtArkOqC9iwcrbwtHXPcv2axYI2b1lmGcHiA9QCZ21bqtFIa2mLAHCWA1TxsrlL1fy6lJqT9ZroIYE2qhNZY0hyqJRVnNsEjn0CwLSm9ZgFyHpNu0eo4c1Bk4KSfS7iqlGgWjSds1aZSznfHw0pOOfZdCRgHDFfTXmqtKoEFgSaCWSxeSibaSPYUE2l9SuM2z6TQDsqQ2sRmOq2CEJZp4+JMvvMUEuUj7dYrzFZ57LuXS0I2kOW460m7dTrpjBlMyzim/QwHA0wGg4F5CVUohSlQOBaWaLFZ0kwhKDwqkSnkaLhh8qNr1Pto9xQKqhLjb1PJE/grNkzG1+FWb6+y9Q0QFQqHDlJmFqJoCprPH9B43BZx1ZZhMqOLNTYsqzgjZG8qLrg+HBqKGPAQ69ZEwBO0JJEEtQjvPaZN/HW576A7o27+N7v/h4ef/+HyAcDpNz3Nmsp3JNaIEBLuXLOhlP2hlIik0DAvabQ+/WiAHOORxqit9XF7Zu3cXl5icuzc4wHIwqTrFlKUF/A1nPbTtYR8a4EDrh8VB4k+HsEbujiwT3ID7BaFgLbSC7pdDsYDgdYUL1C9wnuA7IkpqLeU3SFLKaVF7020I7NWVlCmwW1KdOh3N8lldKOSEWAclkS0AFyggV0BqiTUJJgToKFB8yXC4znU5290pjuBokITGW+lDqHtoUEQMI4kmUzASY/Yl77GvPFEtNZrvOSSBYbD0nI/c6B41fI4fOzrs5e2sttrIQBV0CJa7yboMiNF88LzLNtt8z6WQprU/fTVlQgMMFbgbvO5WS9UrPYbOXNPlSkFn0fB7Q5AJjrhADolapP4EVli2u5sgJXBMbwLCNZt9YXx6P6mWNEIgPPKQa6Fej2++htbekZE/hXHqDOPMwkJ4HR7DBpB7lZUgG8EQDMSAFhllxDBGlI8BFNK0ToR8rJHi+XyAIPvbs38KkvfR6v/czncetzb8lR4+H338W7v/u7+N5v/w4i2nC6LFEp/DgmmiBGXjArcQMmrWaujXjj8oCrCA9TiZp0n0RKWtyvSRiT77iLFSGBRiBwCGa1yypXj9jXeqMCmCBBvimwoqMDa2bESrxBoyywV5To+aHqEgsyx4RteI6Syg9VfXqvbt1VGFtl1eyAe4dTVj7ipl7VGdiAX/1cKYkd6F8BviRDVv9d1bAKiDM7alMN8v8NbP2zc9t4As/RKsPMLf87y1YiGxFASmKTM8pim89Ej8BAQc79RqMuMI7fg/sca7Eyc7lXUAHs3gv3M+5TJAkSlKOjj07dTsXOhXEVr6IF4CzWKwWwJRE4K1rm+Fq9mNGyl0QLBwJXoGcVMZEmERpJhJgPNpvKzYTgf+75mDI2JGmiuXcTd9/8HL72q7+GO298Bkl3B/O1j/GMlq1GPuTxlmSTiFEmtArOpjh/+gCj4wdYj48JJ0sBSUCXTgmchRIjc4/NMoyHI50joqCGBs9PJGawPhLc1bmENwrLgM35GtMRsskYq5z2rgZYyTKbNZTkXdYOZx/EsSQAXN2XKgKYbHurusszzbJAbbNBi+cRRQTQElg3H5scjvhS1R5u+jrnXM0kq02VWvc5EOw0rZpkLxSuKwDYaqhUyQ4ErmYjnz9dcvheBPSLrOdym68AYLp5QOB1zDOKkOjKBtqsOlg3CWpTKcy5X92/NBZurtNhIHIZwBwbrm3d1UjeWzFGAagndFMhYB2gCGo4mywxyNZYUFnqMx/aF3hsJAOqu428XAHA/O0qIqiiDJnw19aithqRgIxIbI/Q1pKeBeu8y+zlHwokd1FHStRx7gEVyuxwYhsOM60R+Mj+AEFMEgrsLEsnH4slYXyAzSfeYc1OPW40Ue900Or10dneQbO7RTss5HS4qYgGiqrigZHn4IXyqelKxHghkr9bDZJ/Kpccng18DHQ/Yu51De12C9s72xiMRnj0+KmLK6ihSWvhgxu6cx89O8bTp0/lTMS7EUFWnmV0v3RKeRJoWYtFiOTZ0PPNTYiRMiWjCnLFJ5G52t/fxb/167+O8WKBH/zkx/jJBx/AZ1yFAEtfhPtufxed3i7Sdh9FSQLMGlEc4fDgQHNjcMFz1SU67SZ2ul34m7Vyj0tGK9G9paCFNMsLbalJ4rO6OBiMsd74aLa3EDFOq8bIjlA5uWWxlHPRaj7Ft/7ZP8PJx4+wmc/RZg+ARPsmXbxqdk/i7Y+kUB+YF4ybsbnDNBKWZz7XKKwhZiTLeCGyLaOAKDzg+NOdiOeiOR0zWGOiEFEjRVnzcPvle7j7ystSAV8OBlhkJO3UtBddTsa4mIwwnpPwPNI8SqMEO50+liSDLZaI4aPOCAc3b4sN7cLXyNZ0KSvQ2WIc0gHqEW3Cad7EO1BkbixBgL/+m//gGq+4brFej8D1CFyPwCc0AtcF9RMayOuXuR6B6xG4HoFqBP7H/+Jf37AZxmYjD8u3bt5Ct9dXE/S9997H2ekZJuOx7J9bjSZ6XSpogYcfPUSapAKCaNNKVQKZ9TFZoUmKyyzHeJ6pWclL0PDyUhcbNhT593gRqMexLA/JQOWFZD6fYXu7h529LTTbDdSbdewe7OLxs0cYM0fGp0oqlnKM2Vxb+30kjQj9rQ5arVS2RswjvTg9VRZVu9sVeE2w+s7te7IWWlyOMHl6jPXlCOuzAWpZjrbnIfXWYtTXaAfMVuKmQOwyHceTKQajJVrNHu7dfQkBYpwfXeLkyQlGZwM1+CNe2NkgYdOe1ptugGNHnZYjNG/YIZVuvHDTpnelbFZ29Blzyz/udOrodpuopwmG5wNd4ql+mg0yWXOaV6I1na116CzdLBbpCgCWCkiZwL4Degie+AhplUbWPW2dlYfIBv1GWb1qLrNxzcxNsZvJKK7UK2xW2qXb9YrVizU7NHsv2dIaE1QxU52dE6yjWq3ZxEuffgtRu4G020T/oIenp8/E2qUC82I0wdnZGGURoNPqYXdrF8PLgWzEx+MBvvJzX8bewQGCWizA5/CNv4SPP36Cb/7O/4PtXhufev1VdDttXFyco19PMD95iosH9zE/O8Ibr91TfvRDWoDfvIf61iHQ6GOVdHDznZ9Feu9VbFodrOYL5eYGcQ31dizVHK2F1XlpJlgR1GcjgsADG/PvfYjv/72/jz/6P/533Npk6Ja09qV6aKUmLpUWy5Up79p+hFhZekt4NdozWvYqG0/NuuVMUhnZqtdxcTrHfLmW3ex56aF/92X0bt1B0Grhw/v3sRpeIC1ytOlOiimKDbPU2DyMsCwDgb/Mg5tQ+T5f4ni6xOm8RGu3jcN7h7j10m30+i08Oz5WJtjNu6/hxs27WOYljh4/w3vvvoticAavyBGkIbytNvxWHbVGXU3zJ0+e6v0yZ4pDMx9NkIQB2mkd+WSqjNuA6g9A7HHZXFJ1tFqh1W6j2WkjSBOczaZYlCtsglKAONud5WaJGjObt/uqMzUvRD7PMT4foxEkiIniZStsFhm85RL+Koe3zJHWPOXppnENnXYb/W5X6sPZaIjzoyNsCEhTzcNGY2Zrk5lmbJixcaqMzrSBMq0jC2rI2EwlQEAFcBSjoGKqtBxOWspvCg+TMZXN9utQ85J5w7kyh4lWNaIQPgkp4wnu7vSwzxz0dYHZ8Qk6gQGAzCuuK0OXGY9cR7TuJZzFOWKqEZE8FD9I9n4qFNTzmfdbc0p9A/vY5I7TWM0Y1gdm3V6pTWTTymYp7RdXsjylSq+yt6UCWNaOJKo4qRVxCmVvCjF0jWqCk2rKkahjub9ylWajT7ngbECxIWr1k8Cs5YcRrBA+LDCCc5352Ox/CVhWbmqJFf+tU8LIZt6BeLQuNTDE2o+ul2q9Xb4fNsCpwJRFNC1QrVkqt1WqvF1utxMgqrGjbFKasjMbz/MF9K9oAe0HGK8KjDgmstImEl2Tmpo29uPZTLbEBAHY0Nrd3cHh4aFAMkYK8ItA/ozZ1IuFxtqye80e3VsXaCUpElqtMid2nskxoO756Hg+DpmxrZzPlYBZP2JDl7bXBC4LrbmI6nDm6lKhTJDNNVMrlY5APuWIm2KKA1HZBLv+uilmrgA2UxpbRiqfjQHNyt3Vs+X8N0BiTSA98PDym2/ira/8PPbe+Sre/a3fxcM/+hayjz/GVkBbyyUi5gh6BVZ+6ZwJ9IKaP4wyYJY1lcycp4Tu+KG8egA/qSkPr9vewnQ4wWQ4wpyqDP4VrhWC6XzvnGmdvwcAACAASURBVM+yBCUi7gnAZsmuQM0rBRHXvYy8+WX/41mFzbq0Wcd8QVcGy0zmuuPr8XX5I6YdYVpXvaOdvADfnGpKm3hpbPEJi9XG7FWl/OW4Mm+a+zt/f4NV6CHd2kJjZxuopzimQ8FyIVCdjeTZdI4VlYWlh6asTPk9uGBIbogN7OLaotV6migvm5b6wxGbs0YIYGZzMwqcItwAU64Bunfo2XFPd6pJnQOoOHL5rnaQMIWwGSzbGucZgjW/zYw9ZvPVapY3LJWp5XTqnOAUwHwmJMDkWabzIllqVPWYnaTLIVZ+qQFhV8pfpwKloodf1sT3VFP5PRh7sVlxDlMOb7mDa9YYkytbfjVBpsIpCJlHvbWNgxs3sbu/j7L0MJsSxMrNnhS+rKEJui/zmcCpdhyjncQ4fvxYFtxS3/m+9jkD/E1dRacCklXmKLDgGtzu4s6br+Gnvvpl3HvnC2qIP/7BD/BP/7e/gdGzY6yZJS/b9hD5jJbwhZwseGZmVmqVI08LT9nmq54ZwZJzg+9XNc9lgFIhT+Bd0IuQah8Z1cN0lyD4TwJKaM1uAgcEv2XXSwv7JUEEThhf0QcRwQ2qP+Fhi64eVJgvcpRZDi9fCXiqsRbwi1mkLptT35/EQWcjTsJaVZNFvHEWolLG8jX5XqsaxTlWxYY4ZbNAPZ5pVbf4fM3i2wAhO+MKSHyBuWCaMRW3q3zWF291RiswcKmqdbYn2K9FPhA+aAQDqeP1+huRJKlApd1/whqQ1BBwDeY5YpFpuJdtsGIsSxLIGp/KXT4pjjWLr+JbNuYWI15OzZfzDs/dhnfZ+65svRnfwXx15pMupFBcW+1w41GRG/jvkjSQUwBjA7wlc2+NLET0xEtqyEjwIsmh3cdPfeUv46u//NfwylvvYOW3cDpYYFXQDp9RFcA6yxVREfsbZJNLnD35EOOzR/Bz3ms2soCeUgWY50ZupRX9IrczK2vlcqV5nE2nqrF0xaCTAcm4iznjVGb2/nh3ILmBWe+LhfZGgsByDir4+0Z84HlDMRR0TnB20DyHiIrpxoJ/xl9bhraYaQhJPnPZ7TqbyOrbYbdiUNi844GA74e/5r5sjiuWVauK6YhFlW20bMLleGTzUWCvq6NVxnxFn7WnagQlU/lyLti8EvGpUh07a2QCgYoHoROTAFMDO3l/5MTRuYF/JmDbbpQizMgy36Id6IwTuO/DsSCAzvVZEe8cdUw1gTmqnFvn4xyj5Vp7+UpgqTkqKC6EWkvPgPvq56r+ceIa7vv8vZgq2PaMSmwt4g+daNy4mZODWa67NGU9iyqrXs4CWuRubdoHtWchVbeB9Pz7rNkEMEkw4BlOKn3WMzrP8LnWaljSsQvAzZdext6NW+j0txFEMWppAwvalC+W8KgyZWSS4g1Ex9FcnY4HGA8vtW+hWGJTrtSjkMuNuzdTyTudTkRa39/b0R59RrL802ciXA4nC8wynmpCRHEgFXC+WAlY5x1PwOJ6hWKVG8ivvcaRghiRAR8tkgLrjB2AAGpFQJDwQGJdo4Gf+fmvwo8jnI2GeHZ2Cj+KBALzPs17Fm2SG80e+lv7OL8YiQTP/ZtnVTkcaFMpUE8ii6qZTTAfDzE6P5MCmnclOzYTYA9F8KC69exigHm+RtJoY//whpyEeNbl4b7dTLFazHH86BG+881vAMuFCI+1wrLGDQCOsFjMFT1EcimdK/KSil46nJAwY2uWayGuhaondFiSewbdLByhopprdm6zNVlFn9CtKmmkCOiO4odotXvYO7iNrYNDfPjsCd579BFOhgPMVwvtvyJ9k2C2KlEPInTShsuf5vK1+3pUD6UcZp39/Off0rmbgHF2OdHeKJKHO6/8xp8eXeMVL27G1/99PQLXI3A9An+BEbguqH+Bwbv+p9cjcD0C1yPwLxqB/+E/+9UNwYEsm+Pi8lJ5m/1+H0ma4ozqm+EIizzX4ZvNUFooh36ofF/aypEduphnUjvxQs5cmHqrA9SbmCxWskXiBc3+fK3LBC9x9ThCt9XEVq+LuBZgcHGmi0SzmeJTb76Obr+jponAB6o7pFTbYDXdyM6Nl7aoXkOn20CnncqmknZlTz56gNH5uVMJB1IREQh94/U30KSC8fQCw4dPUF6MUJ4MEC1ytMgg9lZo1GmzGipnlTckXlqZyzaZZKjXe9jdvYGdnQM8+/gEx09OMDwbqsHHzBvBMQQJNxskMbN4LP8um7IJFwiksNzeUqozqR38EgGzLJVnbJ6WzD9s0kq0FmI2mjrVhI/paK78UjafzfbZMcIrWy7Dc66+xGh3ihld4J1FGXMQ+X6UGbhe6QLE1+KFnRfKTMA0GzJkj1NZaKAA7cT42a4I8Mp3Y/MbyBlHx0sbg1ll5WqhUVQzeFGC5vYOXvvs5zBhAxIrtLfbGEwGyv7lxfz0fIDh5Rzd9g5u37yLy7MLZSDSeo6M9Jdeexnbe3tIWy1smAnc38fHj5/iT//4O9jqdvDaS/ew1W5gPrrEFgHg8yOcfPQeTj66j5/+3NuyVKWSuFZvIunuIu7tIujuov/Kp1F/+VMI924IfM42AYK0hpQBmFS/KU+zQE6QkhbH5Rp+ngHzOR7+X/8QH/yjf4ijP/4j3Et8NDYLBCCYsFQzlqAAs4EiL0DTSxDpAlvACwmO8cVp2euh225gma+xmNPKuYZsTqYxv2eAdbuLW2+9hajbxZPjY5w9e4Igm6Htl+im5ItnAiYJYm3COuYrH7NVgelyjdF6g8s1MKKOI25g+/YBbty7JcvtfDnF5Wis7Nu9my8jjmnBHmJ8PsD9734Hq5NH8Fcz1Oohym4bq6QGP7Z870ePHmnuVApgNhDZoKqHHLOVrF85V/g1n02khOc6WK2X6PV76Gz1ENTreHxxjlE+R+EXInHUWwlqcYAoCpTPyXqTTeaYDaZAtkEzTKV02MwJ+q4QrJcICHIWK9TT0LLBZdkeYbvXRVKrIZ9OMb44h79eqWnLvMNsxoYpm3pmo0fVTUnFbNrAMoww8wLMmdsZRfCSOja0tCW43DAbZYIJ5SbAxcUEF5djTGaEA0wxqyZXwYY3gV3mp64RrZe40WlhN47RYA7jYIiEjPHC1KBs/hBg86h+DSzrTsrNCu6UpbtSixHFDaxoF0AFaaMta7samzkhVV9mEcgcXqoX8vkY/oZ2fmycWwYkm7WlAGDaDBvIx+4kazjBAeZeqlnn7OW5plmTCE6rpUg7ZVppBwQwQtUMOQDo72xco53EkbUAYAJNBH/ZKCfuoGa4A4BJ/yeQXin+aAlPUKfKRFc9IrhTNV0rG0XXlKosBwUDSEXkAGA2zdkTdm4F/HM2k/hDQLpUidacJAVjwUxY/hs/wCatyw56VpQYEewncELAK6BaljmFG0znGbIsU4OoXk+lUr9xeIB2q4WLy3Pl1a+WC+UgUsXJmin7Y35PCXzYJK9L3UDUhHsnm0ckiHRIyAhriFbMz7UMZSJRRWlAENXSZqdsALDsZauMVzVhbVOwJqtoTM4O0cg/lVWl7QXV/mFgJks2G5N8vlQpqulKoNxZoUqZx38T+lgUJfZfegmvf/mreO1X/w2893vfwIe/9/sY/vCH2PVLtNYLROUCvmcqo9zbSPFacABKD9EmROpFUjBrUtHiOvbhNQNsGG5JJxBEWEwzLKYLLDM2JMkXIgDMpjcBLSMFKBWSALALKDV7YdfUV+PYnBXMNtrAGWbtsRma1FPl75p6lM1zKsh51jDFcpxwnps1Y0H16LqQgp3fkmcfqlSIz1UAMHN/Dbwyp49MttkEgH2k/T4aO1vY1BM8o+qYtu1U/dQIBLLOTQTGEHSjywHXLOeO5ik/GwlaSSQAmDBhxnPJlPnIS8VD1Hg+o2qGpAUxszhfS9lErqhO5FrkHLAlZZnA7nuo0S7w1/2ZwRgOCDYiWZTQXSB1BL9YqkcBMlJScty4xtfatwkIESQiiM0jHIEZqeyYryxVoDWWNR9dBqyBuXQMoZ0615vFZAhYpJhwxWdqDXsWLgKGAqEF2xM85POziRynCTq9PrZ299Drb+s15vNc+6wgGp9qolTnzjyfKoO9nSbKln/68KFUkbQqlhpJsRtGaKG7gaIwCJzQicDfYLZZI+13ce/Tr+Odr/0iDl97DZcnp/i//7v/HuOTc5QLuk/Qjp770RwlyYsIEAahxipb5AJpBfbKVtvZmDqnHAHAnI/6XDHa3RZGk7HOpbLHpjtFvkJGi2e6K3CvJmmFdtByaCGBxCJeliuCeEDCz9ptI0ljfTY61DRJrFiusckWKOcZvCxHQnUhl5cAYDsLKrpCVvrmNGC220YQslL8QuaxVM88E5ta3gA4pzp3l5EK8K2Uv7K4fcHGtQLkbI4+/7cOMrJXqbDgCjh64WdTNbr81qo48OxaAcxOuWzIglmn09bU5hZVcxYD41PVOl+gyX3dAdqMHwhiT/m6cw6AQIuYTxf+eoPakoQRc/IIYt8ATvdm9e2FanE8fay4Hnhm8TyM85UA4DlBZkPUjaAiwg7PogTCYkR+BH9lrjF0DfFrJcIkQL5ZObeGBHc//Tl8/itfx1vv/CIOX/0cLkdrLNY1eAHXc6A7xXqeY72YoVhMMLl4itnFUyynpyLELrIZptMplsuV6qpyuZe51jAVmZw/VAiPLi+V/c71TtBGkSlrOgGsdCbiv2F94JrnaxH8lVMAgR86EjnrcwG6VQ1VVI7VgcrWnPQN/p4ckNwewLXJ70cFsohojviqOmMIqFOPW5aulOyOEFgBwDxNswYSqLZceQObuMYEZIqMZqrxKvua51oRCeQWYF+V65IIpOZF7Kz3zZpaILCsvPlnJHTxFGKRH7JbJulLuzdJoTxZVtEH3PcMgDWFrG10/H78bzkJuM/FOmIODzbPdQqkM4DONmtcTJc642wiOie4PYvnuKrmKzbCiFOiKbhxrnJ7r/oIFXniRZtt1QiS9+xsyLEiiYdfIrHofdkz4TWbZxhFA7wQC3C1qDmetqxEouHPPNfzLEsrcp6bKwCYrjUESanw9ZtNxL0+egcH2Npl1E1f5OEobSjCZZ6vdJ7T03IuFyROUv07GQ0wuDxTCBLvL9lsjEYaS/3KrF6OwXw61bgwfqGexjg/O8OjR0/x7Nkp4jTAZLqSaw0dQUiCNIcMbuEBmo2GiG8k+BVS1m5EAKVbCp87yWn8B4yfaNbrGiqSM/n7JNNzr6PDz427d1CGdE1ZyS3A4pVaaHQ6aPf6mC/oUBSh2ezjcjjGaDzRHaXb66LX30K/10On3RLIevrsKQZnJ8inY+SzqcguvEvFIvYvFeXDGIhmq43L4Qg85zS7ffS3tkTmYN+G6uleu4np4BIff3Af93/4AySeh4TKbUbDYINmQhtqH7PZFBmJsiKkh+qJsO5T4Zzl3AdtjnO+UxnNuybd1bj/V2SEKpdbMffSl5sSn2uRa5XnXTujBGg0u7LC3r9zB+fZDE8GpzidDHFOZ7DRSK4wh9u72OvviJg4H89wcX6uMyGJ8SRd+TUPk9lIa/anPvemiFHldIZiNIO/LkWsZY1jP+U33ptc4xXX7dbrEbgegesR+IRG4LqgfkIDef0y1yNwPQLXI1CNwP/6H//LG1oQkuU9z+a67KaNBuqNhu6T/D0yd2k/ygwV2r/Kgm21lr3r5cUlLs/PMRlPzOaKje4oRb27I0UMLx1snDH3ZZnzUuKhzay7eopep4lepy0m7Gwy0gUsjkJ89nNvo08r180a49kYnX5HKjvauE0nbIRX4OUMuztdtOoRUuIiZYHH9+/L+jUiKFAUyhDkj1s3bgoAXg3GmD87xeZyjHA0Q31dolmjBfBSQFSSkklLy6wQs2wGqn/Xaw+3b7+E3Z0bCPwE3/vjd3F+fI7lLNcFtRHXlJzrldRUAs2Gj0bKJl+Ak9NclqpJPRJLdzqfY7pYyc63Vg9QSwgwsJlRIKnTUjbQRZGXH9oTspEQbAJkU1pTlSiWZJpas94kDK7HoCw9XpzMQrFq55rKoQo5M7tANTd4aeKlnE1Z9jHY6GYGJvOGpOwx+zBZQrIHpQv4xjIYKcQJPBQhMFsws8xAl0anJqXSsmB2MMGCCLVWG529fdx9800MMzJ/p2qG8aLGpjIbLE+eHKFYe7h76yW8+srrePdP39XFnI1KNskS2hX3+qh3uvDYYIvrODmnZfFDRH6A/X4XvWaKqFxiu55gOTrH2aOP8Oi9H+Gn3/6MWM6nJ6ciI3j1FurbB+jeegmb9jbaL72B9r3X4DV6yNnyIAiZ+Go483uvZf2US11K0HF9eYHJ/fv47t/62zj/428huTjDYeyjVsxQlhmWWAvg5+Wf64dWqE3EpgaRhSfBBY655cdxLWSzFabjzPo3zEvmvw9j9O/ew869e2rm/fjHP8J8PEbdL9CNA7Q4hkUmVQnHe+3XMck3ah7SvnZMsCqIsW52UN/bx+5dMqD3lL/8+MkD2dV2tvfR27uN4ShD5CcoshwP3v0u5o/eQ7Ccaj0smymmVIZStZ+mODo6VtOOjHgCMVS6VGzxlDlsbNYwzxbWPFQ7l0BruUZ/q4fezjZqzToeHJ/gYjqS/Xlnq4Ubtw8Q12OBkJPJRLavk8sJFqMMKSI0/AQ1AgHzpYBTrvWAIXZFjkZak0onlfXyBlvtFvheinyBxWRC8y/ZA5LpPh0zv8t5cNKujEADLZKjBMuwhoVvObBFFGMTJfpzEjS297qqCURq12WAk5NLnF2MMZ5kKKjAdk1DrkvWgVq5Qt3foFsL0AsDdH0fTdZRArCTKXw6JiizszAwTgCw8Q7M3tSUCYEXYrOh6i5GEDWV41eyvva3sX/7Dhq9vizWSdIhkLRixt58jHx0Ap/+ZHx2ysojMLzChhR7quAcEMP1XbCJtKSaeWmWvGq6GojKde6cDIXV0ZKQqjja39Gi+bly2cxlV6VlyasJqTxOCPxlLTEWv/MvLDl/Xe+epUxR2AbEKUOcWdtURhOzE/hrlrJVzat6/Jb5ZoqgSikk9bKzA2bDTFbUrItrU8+wQUz1HHMXqZ5jthqzWr00QVmLpOaaUpEkZZoDulx+O/PfmL1KHJDzodvtSAXMxt7Y2T6zEU5FFBt8BONIdhJ44pTTMVW+/P6sk1RD5UuBLC0AByRIlYURitSUZZ1eS6VghBxrCEtZaY7PLzS3bVe3f/UcGzG1oFP8OgiCz7XCTqq5UOUnEgCmpTcBYO4NVB/z+VCt4cc1TOdLNPd2ce+LP4Of/vX/EE+/90Pcpw30N76BAwHAGeJiIZ0WK0ARedjEntaS8qOLAEkZIvbZ1BNXSBb1ZeqZwpjqu6zAarHGigAKPzeBxIB7owHAUqoK9LaGvP23gYuyjXQAtlTNcrFgRWJdtrnJMwmBQja3mfXKzyiFm2zEjbQiq1iNse21VPFUmbbCHGQnCgFvcruoAGApqgIsmGPJz0L7/HYbSb+LMo1wNpmgDH3lE6b1hvI0Sb7JRhNZEPoE+p3iSYAE92aCUCLiRKrFXCe01+YZYTlfocwL0G2E+yHJBhwJAoDMbV4yi5n/hrbpTg3KOqAxexEEZkakQHMbYyk4CdCwVnG8kgRJWpeCqJYk+j2eGyorUBLKeA6k2pYq4CLnjkoyEIkKku4IfDGg2cDd6oERACbwS4Wt7K5dVIaeKEk3Sz5Tq4kGQvJZrpSNSKUmx4NEgFoSo9XpoNPrKY+xzmxSEnpWRt7xPJ7LqGamDfAaWcbIgjlaaYJmnODo0cfaBwNac4q8oawGdfANADbrSj6/MgowyGbIUSDttvHZd76A25/+tCICvvF3/0+XJ0h1ZSgAmEBbka+Usc2xpQU+HVgEYtQIFLBemhKS5x/OOZIVOF60I+eZeHd/F0+ePcHlaChlGYEdAsCzvEDOGIkkFKmOYylLfFnmFmYrTSJURJeMFra2+4oLIEllnVMFapb0AoAZsTDPpQymTpSkBDoXyNKX5z+qkEWUcPbdFXjjLEjlPiOQlJsIAWbniPPnAGAD/40sQWKCnnuV/1ydYStWow63z2OrBeBWP1yxs0hrR5CsqptjNVREAzvsmo24vUkD0gwn5jw1C+eNrPFL7X20a8VyjTJbYSthnId9Pqr/yxCYrjaYcOMOgDSJ5e4QFj7CRak7AvfDIDLr4isAmN+PCJjmPZW/RI+Z6OthMF+IxEeQjnsQc795rjZyCicP1djMqCQw7YtgJJ5aWCKIzMmAVt/Mqm7v38KNVz+DN3/6F/Clr/81lGEbeUlXAZ7nQlmYzoZTTC7P4a1zFPMBFuMTzC6fIPILLHhfmfIORADYOYmQoFRlsCuPdSUAOJsyM5h3FrMRJmGHABPXvandcyN8Cau0uwdJwQJ/c2ar0qbdrKEtuoK74HMQmIQWunzwq0qj0IjKgpl7rQNXDRXSPliRTaq9zTTzfNbO5cKpawnEsjZVQKquVypZllMsG2MSHsyOxfYFOZ7Y3coAYH469z+Rjarzik1CvR9nAa3aytHg+yAVjWdm2T47AFjvx5VHAqWh5VPzc1TAcmWHbjn1tv8RtNW+JPcWgrtElWuyRKaB1CTPMVysdcfwqV6v4uOrk4Mjaoh8xPOaft9yjgXSvniw0L5bIdI2LFw7PBcZ+Mtzv0VzyCXCHoqtOSlMTU2vA6dYSeYkY+vRDnuKvBAB2TLtSSYy23YSIQiZGjmGZEHWOK6h3s0buPWpT4MnELqRxanluPthpLP6cs33xH8fKbqDLhdbfbqerXWGOzl+Zj2J2RjZbAJZrtdTnXlVPjyg3W6iQTLWcoEf/+iH+OD+A5yeXKLVjpAvS2RLU7SGPMdKWW2kHxJUSZwgwE4VMM92BIAJJPN12SPhvTyJYqn8+by59rgHL5a5nmmUxDrzk9zF/TJpt1HvdtDe3kZ/dwe97W2cXw7UJ/n/2HuzWNvOxEzoW2uvYa89D2c+d/C99rWdKteQpItOuqJ0uqnuziQhEAIhhAS8IIGQEA+88MYrUgOKIiEBEfASUBoapal0Uh16iERSlXRVqsouu2yX7es7nfnscc1r7Y2+7//XuU6Al5Yfj5OjW76+d599/v2vf/jGTjSUUGzFuwGFhlGk/XF3Z1dJS6Hv4+knH+Pq7IX2QYqBuGdz32MMMu9ifAZ83uWDEOsk057THQwRsk6Ln4B1MxPLuTo9wU/e+xFOP/0UUctFxDVALmemNBHoqLFiDHxdSvzmt32JO5T4Udci5ym0rBgJzbulwwjzEBHPHgHDmY3zn8ITzQ85463Pnc+MFS3yVwpElJrjttHtTbB39x7KsIXlpsAsj3GxnKs/mZ3VP/PWl/HVt76qS89777yLH7//gURm0aCrqrFyk2OxukZVZnj1wV2Emw2CrESQlnDZScz0p8ykG/yXHya3fMUtxHo7ArcjcDsCn9MI3C6on9NA3r7M7QjcjsDtCDQj8D//x7+2TRjZV5a6WKwY90XQyXUFTtJp4LQ8DIcj7O3vq39luVqpj4WR0YyEPT091eWGDuGiYJT0CkE4QNDuoN3potvviQAmocp78eHRATqd0Bzs2a9akZxgHNIW/W4Hrz18iPFoIJXs2fkpog7dgSF4Nck2nlSiy+US1xcnuHewi51+B12Cf2WJj997D8lspj49XtjoAF6TBPJ8tOmOyQu4cYYgL9HfOBh4PvphAKdV6YbJzkVGO/ECwVg+kirs/b3/yiP0OkMsr5f459/+HuJFLKC0zddVfw911hXagYNeN9ClkfDDs+cL3Rh7gx6Gk7EuHNeLRJGMw0lHgCJBTF6Sd3b7iv9i5xgvxQQITVyqIzCcMtmt4hCBkG4Ya4N72e1HkMIQN8LebETqTdydhOPGRdD0BJsLrVWkO4xEJchCN41NmxZgYrThUoWTmCIAS0ez78gtTAIlq4HesKfOM0ZskQAO+nTcjtDd2cXew1cU/UuiablYYDQa6DI3n13jg/ffx+50B6+99gjHx3fx/R++jenunkjfdZYbF3lI0LkjcnU4mSoy7uL8HPF8hk2eyv20N+xhEgVoFSnii1M8+fB9vPnwAfamE43H2dU1CsdDb+8IB298EefpBuMHr+PwC1+Ff3wfNdksYv6+UWwbI5XpDPNQq8do+ckn+OH/8tv4yT/6Q+D5Uxy1gF3++WKFospMTKrc41b1TfDWaSk6UEQ6nW7seKVSmaQG42WzGgU76gj4BqZzlm7E1976kgios8tLfPLxx4jjDDvTHvZ2uvC2JfLFQn2RBAXi2sMyr7EqNohLICaJ3Okh2NnH3sPXMD4+gteNsM4TvP/BOzi8cxd3Hj5Cf+cIjx+foBf10XZcfPqjt3H9wfcRVDEGgw4W2wpXfG5bLQyGI8zmM9Prabs1qRJXt992K0c/leOKsxOYkShCi/OtrAsMqT7fnSLq9fHs4goXi5nYrIM7e3jzC29IDHF5dYkf//g9XJxeyP3nVuw480QCq3s5KxHRkSbHRokqj9FpMyrMQ8fn79eY9LroMAqTnXJZhtB1BUCQAF0vc81RAkZBJ0BcsNu1ElhUh21s2QccdeF0unKApgTO3S0O75I8NxHM7KA9ObvC9WyNNKWrx3g2uN6wA4vvaZvGShY4HPbhZSnaVSmCbxyESBiHn6YigNlfTLBUHbX8kpuWzsNAfVd+q00bPWonRO1FWNE12+2hd3iMe6+/id5kKrB0OV9idXGNfDlHTaBi8RxOGQMlnTeliAeuswJO+NlZIJTgCWN4CcDSpU03n1y3XCv4OfrG0aEFg8RUBbTVR+xrLvPDZz8We8/poNT6UUFOC+Jx4ptN1RkciiBuHCsmVvXGdai4ZgM0co/g5yPiS/HT5s9awzKqwjg0DS9nQE4RHXS7MVbYutIU49mQKfz8CSyRDLdkLp8tfr7rgv22gNvx5HRnbD1drnQbNWIaQpLs9uZzTdJ4rXjKjVyk4/FIcX2MEGSSBseYLmCCqCQtLoM3wAAAIABJREFUKZYwMYd8LqyLod6amFc6vZJUpHwEYCdsoUfwzXVVLeDx7zWDSSLUCnIUsmDKCy1I+1n3pgFqGyLGkKINgWDccHI0CdTmR2viPE1spXEAU4hF8FGkAwUDLfaPemC8HvcvdDo4+upX8Y3/8D9FenaF9/7JP8Pb//D3cOS5GNQZgjqjTVbrkNNx0eq0UHBN4kZRbOFXrogxgp/qi6cbLSARz67SCumaQg3rduJbJfhNUppjQkDYOog8rtOKnd+aL0tMkOMRliwBA9f1FkoX6nEmeU8ijM4S7meMLSaISeKU+yzdJQTbSV6IcCRpCqhzl4Az5yZdm3SyGVO7ow479lU38bUE3OnMSemQI0nRaaPV72HLM1ZVYOv76PT76A0ogKuxvJ4hni1QrBOVXNMdzZ+TADFdMor2ZUexJeEJnvLzy5MUySpGkXCtNA5zOYD54DDKnm7hbY2ERLCINmuR1jpg+1gtWdfs80r8+ExnM9cPiVHo2PGZRNBGxEh7uqIiuoKZWOKLrLy6mql+gx2hJBYJKMuhKDudWXsE7luHq4QIdOooipTErxFvyAna2CQ5rkrkMASDmbvk5ApkTKAhmU1BRMj0jjb6/YFA8N5giDb3wDCCq1gXS6vTcVkWSJI1VqtLCYP67GgPQ1y+eKE9lZ3d7BYlEM7kDq2ZljRkSgH3BH4mcZlhmaeIiwK98UDxm3R4JZdzOGWlz7Hd8uUk3hSV1mHGQHPs5epX528tYJ6AdSohDutURI2Y7kbfx/7+Po7vHGL/YBfvf/g+XpydKY3A8QPEaSFRYSpHakvkANdBRoxz3oqspfBhs0EUhZhMRtjd2xEBXFCAEsfaJxk9zgJ1EsBIcsXSd9ilyU9MveR0RgI+n1UKfZh6ob5PTjUKRoz7kr+p9ZpR0U3MuHVjNvHPhqolkf/SgWiEDSZK2aYxi1i7+RcdqqyB0K79losz15nPOBHtbxjHJc+r4s0sjNTE2EhkxQQL43fnFztVuR/K5dwi4VeKEOGa5ZbA0bCFbmCeTbkbscUs3eA6pgObZAV0DmlzbaP4KTEVCFxzTOe1iQMWn6Z0I9t7zzkdhihdT+KjZV5gXW20ZvLzdCTeMG57rtfqmaWgaOuIVGICiu+RoDdZ20wYYgJPFXbR6k3x6pf/Kn713/h3cfxTX4UTDpEVJiWCD9p6tsDV6RmcqoBXpaiSa6yvn8JngkMSq7NTfeRy+Zt+chPDW+vOxjNfvFxgvZjpK1kt9fskzRj7ykecJDLvmZxijJFv3MSG/KVzjg59QwRzz+akYpqUETAYFzDPFrybkiASmW6JfK7JNetENNutS9ZOoGbPpfPQiFosB2nPQNpLlFBgbZrWSavzBX+Lc1iiWTNjDQFsnoPGydtIqTRXrZDgxv1rLa9NIlNz1zKvb0UVJH/1euYkqS/lRtvYc96lTDiCIYANJ3tzdhJdyrVcZnGeL4xzWVQ1BdlhW/eIpKoxSxKlBDH6mWIu3VXUqWxIbKsiNtHLNlVE39KS3OY5M89aA8rekMLidkniUlBtXs8QwI0j2ezHeuYad691SOscQ/JOqS/mlQ2hbQlgvq5NEqAgjO/T535olQhcR9TZ3eng4Vtv4a/80i/hg0+fYL5ca9tpUdjHn1tzh6kqW0ynO0YEhi0ePXqEIPCxmM/wyScfoSpZi5LrM6KAmOlHHB7iG0zn2t/dwaDfQbxa4vvf/TP85IOfYHY9x2AQ6bniHSPnRYHULyP/W55+5X4iwQZFJty/0kSfexS1hTtwX6LDmQkxJIAVO814/7LU86MkCHbxLpeKTvaiCOO9PfjdLsZ7u9g7PsJ0b08JWVleYTTcUfoF12oKGSjc4r7DLnm6mjusYDo/1XPL5z+kGKXIdFcgOTy/nksUR9GUSyGBghJMwhdFlBQTEbPh8840rhdPPsW7P/w+Fufn8LcbRDQUMJmJCVp0M/P+v1zojM8OXwq2JDDk99UzbgR6HGc6c1kdEwau1pJu1FHykAQOJJ0prCH5bx8IrgMcQ6UHsQKBArEkR5lRTOFjMN0FGFPddpEx3h4bXC3p6nXwCz/3dfztb/wdVEWNP/zWH+LPvvtdpdFMD3dxcO8Qq2SJq+tzrNYz9Dsh/KJCp9piWLtw8xJFmtlo+xx/93F+y1fcQqy3I3A7Arcj8DmNwO2C+jkN5O3L3I7A7QjcjkAzAr/1H3xjS+COkTnD0Qgz9hiuVnImEJRKs0IXyW6vj6/+9E8rMuf84lIA6MnpqRyBjBcaDUciieOYfavPwKTcIIjQHQzkxiiqHOssFkmwf7wH3/b2MFaJIHC/E+kiwV5gfo36ffUEn568UJcoLy/t/hDt6S7mqzXYw3P66ce4tzvF/Z0JdrsdlIs5nr7/AfLlCgN2nDFGebVGTDdWVcnh0Wl5CKkkLiv0GA9Ex5WAbU/vkVF8nuepj5iqW4L++3uH8FoB8jjH7HKOi7MLqbPp6gjYsUaXCxWuQQv9btsoXenQyQss1imStBSYcXB0gNOLc8wWsS5RB0c7WCVrJHkiYLnbj7DdMmrSgNBlxthr4ehSeDMyWD1XGxd+ZXrGeP81UYqm99EAas2l3kbJKgrM3Nt12W9E7IqftYCaomaJ0RowQJF8ik41OnoCy0bBzptbS9G5iVtj43tydilWa7tFkpAEAtr9NiYk+qcT+LwkHuyhNxyqV/j67BLT0VhxU2fPn+HxRx+q+3k8GSHstEX67h4coT/ZRV7TEeQj6PTghx2BCdPdXYEDVxdn+Pj995DMr9HxXNzZnaCOV/DYDZsnSGbXmA77ODo4wM7uHs6v54j5uY13sfPgdTxf5+jffYijL3wFvYePlMGmWGAbj0rXKoEY8lwOb6Jnpzj5zrfxD37zNxGcnmKUJZi6NYZMc83XyBm9a92MAlRoStoC1ElTDiBQ3afSmYAVxQaGpFG05daQTjlJzNEYw/19RZc9e/4cpy9OFLPHbrqDu/sY7/Sxml+JeNnSUeS4uFjXWORbpIoNpIO4hao7RLhziN2Hj9DbmSqGdR5TwDHDK6+9hsP7D9HqjPHJ42cIvDaCzRbPP3gXZ+/8KXpOjv29Mc5XS8wSurZD9SkSRKWognHxAqfZjUWwruViZzxWvDudHwTcCBbymcqKDEmWKMKSHcB0ZcVZpU4lh5fsgynu3D9W8PHZxZm6xxezhaJNQydAqzSxsR4JjrKWkz/gfC9zuaIZxdqh8CJ0MG63sEN1fuALxMji2HawGkdSbiMZqfwf7exgto5xtY6xYrcvRRsRCeAOnLCNigQKny2/hZ07B+pNpAiF7/3sYoYkI1ztIQhCk5KgLnAH2XKGTUIC2MHBoIeaIEMSo73dYLfXRb6i0y+Hv6nQESBpnK8FfyZGppFkCdpo+xFfHZutj3zTwpwkU2eA6PAI09ceYe+1Rwi7fdTlBgm7uc5nWgPrxTnis4+AYqk4aMaT0Y2qB78BFq1jkqiW+sCL3EY3myjnpo9NTlyC0wRpyhpeWRuSn9FoBOsY3bxh3B2/tnK+0yxGjE5EsDEco5b7roE3jRPXEI/GwUrcWiSRiGcDFNL1pM5PSxg1sYx5Rge9Ae4VcUhAT+QWow5JIhjXENcKRqzSScQ1nYCVes/ZmUnyhT2tmy2ScisC2GmbDnC5ERRFaeJ0uf4RPGYMHsl2RrRfMjWD4iifsX4ddKJI4DAdmyaq0YBRjBA2PYAmQpX1CXQKkDxkigY/DkZKkwRs1VvF5g0CoM/X9cxeFTBOVJ3RWxFq6jFUz57taLYArcQ8NirR/ErnjIlOJJ2kTmm6Rig+EZpM4o07VdN92MS0bq3Dnx87nVokHFivR/IvxGyRoGbU+huv4xf/7X8PUXeAD/7kO/jT3/kdHPstDLcl/CpDzZ5bvseQ3ZQk+HwJXbY555GJK1bstO8qArrw2Hu5Qc5nkewF/59rMecD/4yIV+NMFQGsuOQN/KpWbDK/NI9eGvtMhDnBYc9B4QIJnX0kCwPu+3zG2DOeKh6d87pIGI9OoZNxnDIJhXOQQjiBuhSrkcRg5CTdJdxAOa8UXWhEA5qTrmsJ4I3I1yrwsI1CWgRR8XuSgKBgpN3WHKiyXHUSjIHmmk4SMeCgk0D1TK0C9yUKRFyuuaFxL5GgqHIKXQrUJAFjPsd0LrbQ7vVRthwsiwIXqxhrEuoyhNFNZkUCN04+Q4/yWfzLwgESJKaP3Ag0eAYg2dpuWyK409H/5pxcLFaKf64YUcz4SEVNE4DlvKVIznrhbGS9cWJaAYdjqjEYCanIV+PvUoIJxSMmBcA60eRoNxHgBPBJkgcElMNQ6+funjlvtKMuOr2+xDR0/5qo4hbiZI354hqz2bkceIyt7fg+ZucXIm7l/mUEpYgjnr9MvHV30NNzw75hdjEXmwpZXSKt6MblCBoRAvu5TfcvP8cWfO7xJEbLWusxScGmf5ZnLa5N7LDMlMLA580IRTjuo+EA9+/fw+HBnoQJH/zkQ5xfXiBhckAYSSDHXkb2W9ItauLq7Vy1Qp5mPQ/DAP1+D8PREO0wEJBepIxaj0F/FesVNmmmqoUIhgCmEIUqHhOFzZhtEihGJMiPg5yvIX9NTC3/CNcNE+1qs2hseoMIYEvwNDG1xgFsvnTutOkN+qxumGDrKG4ciP9fiFDz326udybKly71JrbXxOKaBULvoyGAJXpwdb6m6FMnZz5vXHudrdZPrs2v7LXRC8x5h0QD96h5kuFylWKd2sQcfu4bBxE5PDrZKnOm1vPK/VbEPMlaI1biXsPu360foGr5SDZQksuarj/uHdy7mFJk4041x+w6yOc1ojuf8e8iCI2Ilc8Uu+1TsNIixODoFXz5r/1NfONf/Texc/8hCrSwmrGiwFXU/vJ6jny9glOkcgHH8+dyAJMMUpc9HbtVpS50nql4niCZw+faOPsq5MlaRNL82ogquLbyTse7nnp/8+ImEapxE7MCIc8zsx9KDFHJBc95b6otmK7C8wSdvxvTdW34PxHAPJuwIoiOwqZhtunc1UqjChsjTuAXJyy/T5N6wTN5k7hkZD5N76wNRLako3GWm8+Ok1KSv8ZEfrPf2En5maSShpKWC5RniYbAtWefxlEqZ7Bes4nINxHQpge36Sq2Yi/rLNZafWNoN8S3BDIUM9pebo4hXbAUtcVFiRl7mTmGXHO5VuisZAl1WwvQdO9KuNPEVvOsYCNYzC/2v1nSt3nkzKP1sl9bqS5NxLMleHV2a/p9bXS2nk+5N82F1Oj7zPcwFQ6mtkDOWZ7NSAxzX2wM0bwbM/1hPMHhw4e4++ab+OT5C+3ZTA8L25HSvCgu4zO9XK+FaXQZF91uY29/D1wb9XmQZG0HioBmpQfPxl1GN/uhXL1MuKBAjvfxLF7hkw/fx/OnT7Ccz3QfalLSFHVemGofRsP7TOfgOhKwssbDlolEjE+uiQ/wPYb62Uj4ck6SnOXey/2TGE3MuhBGhge+ROOsTCABHPJOsd0q/nnn8EB1Sc9PzpQQMehPUJQbRBSNDgZy7Z5dXGC5XOm8zyQ2up15ViMh3ea9UYI4IzziWZWEMbU3xAY4VyRRYIJFWWIyHqnGizjOeNDXff7j93+sOw7FpxRRRS1PCRuKuM5zrNYrJfz4bdNbzF56VQk0XffSihn3LsdQ4R6+p/0qDELjEtccrJWk0wgzJJZjTUjg6bzPfy/SAmVSK0HEa3dQ+A7qjo9wMsBgZ4JFzHPAEjvjXXztZ76mz+mDD36Cdz/8QAKvnaN93H31HlbpEhfXZ5jNLtQN7SQZorxGv3LQyiqJ3ShmoTD9N15I7nP7z+0I3I7A7QjcjsDnMAK3C+rnMIi3L3E7ArcjcDsCnx2B3/qP/taW0Z+83FENu1rHiJNEh/Kw3YEiL9nnBgdf/vJXFAPEf6dr6fHjT7FaxQKr+iRs25EuKS+en+PifImi2MALAgxGA0X95CSDqlxEJ+Od6SIbDfsCW/d3ppgMB7r0Mjpw0Oth0OkqXprxYSQXvW4Xo7t3sViv8PzJp3j24/dw0O3i4XSCO8MBEMe4fPoUmyRBv034iuQp4zMJXlXodzro+OwelBQVkchf37idQhMRKVCx3kj5ygt7v9vHdDzBjD21V3PEq1hgB1W8AWPYFOdEJycvKKGUqtysGNuUZplAzPkiFoAxno50CY3TXAr3nf2pyBMF6blAnMQGCBF4xrhMiADmrzIIBAZMZJywVwCuWEbr6iVAobREA4OwR1T3eUsMy3in2DrLA8lNY2r3bDqjvg//0WWMDhumtzUEMElgx5M7kYBU2XIxqzP1GxbbrWJR04zxr4wzDDDZnWD/4X3093bg9TtwO225dZJVinyRYnc4RrmOsbg4w3pxhZZPoHsroN/vdhD2Rwh77DidoBV2MZruYzTZMypmusaISaYJ3v7un9JWhkE7wKgbYXbyHMgSqY9bdSVSbn9vD0fHd7DkvOXdrDdE9+AOrmsH0cFdTF97A+PXXperWeSp4b0FbnmM5qYjO41x9p1v4ye/90384Pf/ISZ5hilqjFpbdBjdW8Yo6lwkA6MoFefMrtkNFKVIMJmEDOeDcYtZBzDdHeyQrbeI2ZE9HWNy5wjj3V1cnl/g5PlzLGcz/d1X33wN/b0RSqfC6XP2WJNILFFVG1wlJIAhIkskNrunukMEO0fYfeU19Pb2RNrTAcwMyuNXHmC8f4SqFeHTpy/UaUknXXz6DCdvfxsDt8Dx3hhPz06wiGO5X4/v3sVoZ4KT0zM8efoUaZYaV6PrIgwCTEZDgRZ0PBKc4YxjbJmi1OOlAJ42n8FuX9r+nLGKjC3tBOgMOnKRMoqeLuB4laDKKrRqF/2wC3/TgkN2sajQI5hCN0yRYT1faA53AwfDyMVOu4X9UU99UwSsV4sF6sKQOor1ExjlyMW2c3iI69UKV8u1XDfbwEfJ6EyqxwkadiI5CgK69/f31F1cO57cVudXc7loHIE7ba0x/CTpTC7XC3VFd50thuwWW8xQrpfw6hLjbtd0YZYFWlWJrh64GiWJBNLABCRJ/NFl67XhVi3U7KeuXazhifwdv/oadn/qTXQPjhTvVyY5sqslivMZCgJWVydILj6WK31bZaZ7jwSMJX2NA88qFLQqkKgtBAjJYdX0+pKM9jwBYuzZYyIDe7BF2smBZGLOSXwxYpUcs+lIJmjryIEgQlgmLuv2Momutj/SkAOMlaZbioRJA8rLCdY4U5rn0VpRmg54gqoEiAUOEyTm69JJKDDJdPZSwEQAkJ83I//YE7dKU6yzTOA6n/VsI4MXC+ngBpZAJplIxyPdGwTunBY6YVtsR1xtcJokmBMYdyAnHcFDgrgcF4ofODYUIBGQonuDX3I8b4E0KZRioUhnjT5jXk0H5abYoEsC2HPQp3uCAhK6vLauCAhG09IhIgc+jdkWALXMmulsl+/EuNRIkrIflsUNcm1xTG2nrOlrNwS7unTFrRlXKN+7oDWJBsw+I+LPZwR0jk0YYHD/Pr7wjV/BnTe/iOfvvIs//e3fxnRbGwK4zFXpABvrzLWn1Q5QZCSAN2iVJKUNuaakhQAoWoyxNX3RFHuYvc0KkZh3LVc4Ha4m2pOOX5Liof3VJwlsCeDmjNOMD/cz9bYGjNlvCOBAUfF5nOqcwDSPPClNP7bAfVcAMecTBXEUgFC1w31sQYCT7irFwjsoGO/LXjiSBJyXLe6LUKUCCeCSPZ6Mb2Z8YxQqitN0tDJHhOkaMtPL7c2e7sBhbyw3udKIu7iu0HnK/Z0OF84trbP8nBjFDzlL5/MlspQR5Y46AWuvhUVe4Hy51P7AvYHCI+6fZhxNrGjTT20ixW2kto2JJxgt8kOiDUuSWAJMgDf7SH2C564R2CiiUSzgTQwwz19y0crwa8kY68pUnyxjqvUkGAK40Jq40XmFawddZeq8VXqJWcv5fFKIIhES56t6J03JMQVfnV5P51VGgHpeoLGmgIP/O80SLJYzLBbXOluxW5Jjvri+gsuOaLr3GYFMEQefk4oxtmv0B33NybzMjRiA82pD0VupMW9iZ9UhbBo69blSJkgiikg69yMB21bEIvLTOnVJApM04VjzHzqBd3d3cOfoCINeF6vFNZ49e4b5ciXikKQHI01JjLGbkZshBWbGKWnSXPh9WoEnARbHins11yuuTRzPiq7LJBPR2+L8y3LUcYpgyw5HullbRnii+d18WQz+MwQUz8tyY1mXq+lktKTVZ+KbGxLYxPcb0SKfMc7vz0ZAawgaV6/9+01ihEhc+89LJ+JfhokMSafJovSbJjXCvPemd1QRstYJynN9HNOzT3GHOStHPkT6Dtoe7ky7qpvhnKCbmmKMuMgxixOs0xp1UaPi2p5WaOVqqNC+yIqUqEsXId18lTl7B4aAYw+9OoC9QA7gdOtgxQjoqrZVKqYXu6mVVboBExFImG23aDNOnoIPimoVo2tEW6w4yOBizf046qN/eA+//m/9O3jjaz+vFJwsrtQBnMUU0sVYz5co1gtkiwvEs2cIqabZVOZcwM+HTt2U7n6mXBjSY1MVqrGgeGbD+916JQK4oLhPXaIUBpgo8yZ9g+5D7XpVZaKhOd9qOoxNCoic8XxObMS4xFyWACb52yQt6IVFonOeGxLJREJbnduN2MSeVySq2KDMC0tgmtSLhgCWcMvWBzANQv+uFzVuXKNs4NpoUgwMiWzOMGZds/PMOrzNpHspNpCT2FhpzVnApi/J+Wq/dzO/bbaJXtsGfdysy+Y93KTnG7GSvrd1zpI0FwHcuD55bnWwzgvMk1T3tZoiDiuWM33KNjpdDmjT2S3HLf+P50HOJ0vW2iOj2bc++8jZM4JEwnp0jWjIEMC87xjHvblkGvEfz5Im3cWcy5UIoYfWjquuU6ZDXvuSJeIbF7aZA44EUePpBHvHxwiHI6RbYJ4kqiwYMAmiHWEdU2htagQuLq80XsQnQpGvTNqBUtCYdDbZmYj4vbq60r2812O6wxjtqI/Z1Qx5lqBI14iXc7x48glOnz/F7PJC4oJ+tyvnLqsAKJ5gXzfTRni+ZewznxUmFDkbzv+1oo/pxu50e5obFBk0ZzD+7CYug3fszPSIc4hI/vIsEQQ6867Zv0038M4O9g4PJQ5KUjrq1WSLwXCM/mgELwhxoZ8p0VrEyHpWlhjSN5dDmcItJqJwHSG2w/slUyo4E7mGch/lGC5XSzmXKd6n0LET+ljOrnF9xvqZCpss03mVOMuAfcY8B+W5UnL4ebm0tfOcxAoHCVGbjm0rVtS9guuGFZ5RoKMztafzKQlqngFMTQrTdNipTKEiyflmb6uwZXpDRdHWBjlT3gYdjI730Z0MsUoSXFxcqmLrcP8IUdgVhnUxn+sZ6U1HOHrlDrI6xWI1w2p5LaLcSVLFP3eyDTyOMfuZeR7YbPAbpzfm+Jeb1O3/uh2B2xG4HYHbEfgXGoFbAvhfaNhu/9LtCNyOwO0I/P+PwP/0n/3qNkvp0DMx0FRfq4MJjlSzPPgvl0YleXR8F3fu3EWn08PV1TU+/ugTuaNG44k6WniAJ/jICOhPn1AtSXXrBp1eB4NxX0hYVmbqA83yWADK3t6OXFN7OxOMh0OBr8lqrVizfqeLkgpUOrb43lxgfO9YYNvV8+d48vbbmDgu7vZ6uEunMdX711dwigJdggzqTDTEG9XD3U4bAdX01PeXuQhoKn0ZB0lQnOQUY5oYqbiYLRGFEcaDkS5uL548xezqWjF+EXtiSUIKJCDgz8sIwbVQal8CwfxidJIbOIqh4qVCcZTso7MOUMYn9gbsW4505/348RMRFiJ/FZkqDFX3P5K/JBYIJDYOYNf+GQLEgvAdEy3MK58u6wK9DOhr4lL/3wQwMWaROIxptUSzQM2Wg9wzzrote9E4iiwt44Ww5SFzgIsyRbzdIGec4aZGkW9FgpPUJ4G5c/8OBvskgCPQR/7s+Qlm5zN4ZQs73SEcAj/pGm1/i3V8iaxaqzS3N52gagVwwj664yP44QBHdx/i8PieJvJifoUodDHstvH+D3+AQdvEeG+yFLOzU5Y1iohzGVG3BUajEXYPDrFpmY7XKuzAHYyx6Y/gTQ/QObqD0YOH6vUTIWRjDfkaAbuK8gTpk8d45+//b/jxP/hdtM5PMSxyjJwN+nRTuVuUJMPp3iaJTScx3TuVIYBJ3DCCmFdVxpCR9tkoanAjYqqgqrys5R4+ePQAk+MDuVbe/+HbSFcrxdNRvPDVn/saSh94znjrx48RpjU2cYk0LbCia6SAorhJcJDMrLsD+JNDTO8/xOTwDrxuR8Q+CYDp4SE6oymyrY+TMxKuMbbs4C4TPP/B/41OtcbesIMnz56otzrsRji6exevvPpQLvaPHz9GnKZSPZO0I6jc63QVfU6QmQ47kiM5Ve7JGst4JYcTwb+o00PLCUQa8r9TFFI7Zv5KsECnLiO11pnizo92DuDVDuqskEuu4/nqP61JLi+Xejb6kYdJ1MLEr3Ew6qHPLMbNFjN208UENEyPqAAD11Us6O7hAebrGPN4rahWxrLy17ikE7HCgD2Su7vo7+3CGw7hdfvY+KGcVmeXc7neSXbqmc9MbGgoS2eMsC4R8uetc5SrJXL2HZc5uiHj4UMB6iSBOwQLFQFfquuZeCNdSIwMDRwfTsHYOSDftrDtDjRPp6+/jtFrD7Ht9hSVVqwy1IsU9cUcObuuL1+gWp8yfxLburCOI+uqsPWHhkixAceMXWWkmu3VkkODThQSfp4vtb58opuCtOqNS4bgKNcMfRWm65dOPa5xHBeCUCQpRMiS+OW8pKjERl0r6pmg28ZBm45QUlm2c1eOYgHBxj2lzj110hpxBUEoMocEgwkOk/QgsKnuX9vBymeMIFjLDwUEaj/b1JitVxI18JnbsLOcP7+YaOM6JmBJ54jimwk2kQQmARwYB/C6qnGSZZjnDCyGnIcEYA04ZfoCCUqqfLP0AAAgAElEQVTx30l2MdaPLicRYwRbqSdhZ2fBWPka7TZJf3PFyfMN2uySdCFxQLRx0HNck1bBaHC7WAsktHmqxtFmx8iCynI9iQB2EHANkqpHO4M+C5KpdJXq59XuYUDaJhqcPztBSJI+/NkoipLrh5HJFIt0IrQPDzD54lfxpb/+S1g/e4Hv/87fQ7Cco1cX8On+zzIEfRc5fy7uYZ0AZVGZCGj2lYrRMCHKW2+Lkl9yzdH1bHFP7lm2I1sPPQlgAenGIUWijesrCTtDdhtg3ADQVtzE17BEct02LlgClsY5R1dyprMCP2s6lJu4XzpGuT6rk7jeYLyzi854glWS4icffIiQ5wUCjQQfk+wzBDDdjC31d/Jnz7BVIkPt+0oZaEURFmmClC5Zxera59319HmRAGaPKEmdDZ35jLpnjytpKf4cckUbUJ6u9HYYIWCv9NYRAczOPzrcXXa8ui2sqxLXSYxlbtIhOEAmPdUQI03ks85JHD/DxJi+XpGtBuhvSAo5bpoOiab3kfOF8eY6K7wk6fn3VfHBA4Z1wXPMmnVYZxcb92zcnw0BTBKzVqoAn2OXEbjiYgwRw/fDtAl2J9J9rzkq95QROUwmUz3v6u/0fDiujfPmuOpcy0jNWDHQFCuROFM/4Xwu8LrptScpymdB4HWWC/Dm+TjLM71vl04jK3QiOG4IeUfkGD8PEuEkjzkmPt8DHyk6mxSrzc+QxJ7pPTZiDKhigf+dZ1G6dSlgYyIOybjLkxeYzWY6J/LP0g3GZ0Zx9SS4tOdy3OhgdZFQvMk+Vjp/h33T22yj3Rtii++RpHTEOge+3yxHGady1JMEZ4WC4mDtA8Vzy8v8WTM3tPxoCTEkWiNMNCHU5h/uF1rlLLGkdAcrAuDzSdLfdLd/pj71LxG/6uPWi/3FO41iaG2X7833s6HAxjV+Yys0gpeGWJYAhSQliVO6aI2IodXi+m1clf3IwbgXYKcfYdpto8WO9hYw6Pfghb7OCjHJUXVBlkjXOeJ5imrFDl2mjgDl1kV3EGqPZbULn7+gzcIKk57DnZX1JOztpYgvqRjdzihnV5+p5oYV+3DroxOcGrsWNjpbkmShuJWxreq71R7oqfs7havz4Wrr4Of/1i/ja9/4ZTz66X8JfruPdJkhW+VI1jlW8xjLqwssL55jdfkpQs900iqKl3HzdPGyLijP9Pt0+VKExzUqCj2daco8QTyfI01WhlRipG3NrlNztmFsBZ8RNUpQELqm6DU38eKaSCQvSTgZJzCJIZG/TLbRWYLPiEkM4CBKPMDkgC0lr5bYl5DXEsGNg5XiBP55nhVYm2LnsrZCufzNmkUCSeceCrmsoIGCvcaJq3XQRtpzTeDZvCGATVf8S5GKlkhL7N44zu3GxP1U7nT1mps0E3NqaOzD5kExqSFmn5SIUZ3BRqRl9mojhjFdqLyrcRxNWoIEM7yfBqEkZklRYpmVZh/hesn7nRXLmWXVEMumG968tp4AO9aGJLZd3LZWgmNmNltD+HI/aQh+ky5jYrPNKvCS3DXnFyOkMB3OJsWqIYjNkc+cR27u8Pb3mk+Z84TpGHSRRr0O7ty7h7uvPpSY4oNPn+rsyUh+JpuRACZBx7WfhO8l64AotrYCGc4lrrsUVu0fHmJnb0/CR4rdKRokOTtlmtLeHazZc8/I8+U1VrMrPHv8EZ59+rHcr+l6BXbhyj2bUgSXodfpKM6Z8yhdU8a5RYf3IwoXKA7kzx74ciTzZ5Ngvars3tzs0xQJc99gEkmlGGj+3HwOGPVPEQqLwNnNu0+x0HiMOMnx5MkLjSJTMKJeT/d37gl0WlO4xbmfrFcSdvCuoOea+7VNe+C5mQQsn0UaApiIxoQNzrHr6yuTeCOlPecnKw7oJs6VnFElifZSrkskgFWNQqcsxa+stJCDm8IvS/zaDm4lqTR1MIrTNmsBz+QcH5Lr7ait5B3+byV0cO8oS1tTZZ4ZPi+69zExDT6WcYxtJ0C0O8L0zoF60tdpivlsjvMX58JaWm4Az29LIUfbgxsFGO9PsW3xrpqiyBJ4zgZOmsFPCoRpBY/Z/1J8m0flvzm5dQDfYq63I3A7Arcj8HmNwC0B/HmN5O3r3I7A7QjcjoAdgf/1v/jXtmmaqdd3TvBL6k4qyAnSEdxyRACfn17oQnnv/gPsTHcV+3x6cibwcW9nX04ZKbrTXBHHH33yQsQnyRx2+HZ7ETyfNwX2nuVYrebq8NmZTnS5JcBAkutgfx+L+VxgG11Xo+FQCnFGNq3zDJ29Mfr9LjbrNU5/9B6GVY0xgP0gxCs7U9RJDLcsBVqRLBXoTQdcXoj8bXm8bPNWuUXALhfGvvoesqrCZLoD3wt1GWDX7qg/xLDTx/zyEldnp+q2cugq9Un+2st5y0MURfD9iLJcZBlVoAQC6TwJUTsl8irDklGzV0tMxmPdg+M4x3ye4u69fYwnfY3dBx8+E1kgcKTSfU6XKwKUBDrpGGPcKzmYEASLLRxGEHXDaEqCLARArYjakgK6NhlsQlFOvEcJnBAQTCKShIchJlT3qX5fF3nomagwOtNqR+5exnMm9Qbr7QYLd4t5sUHlOOj2QgEmh7v7ONzbg8MYpkEX4aiHcNgB9fnnZxdYXCzgpMC43YPHDp+6QL/jIc1mSMsV6laNwd4u/P4QTjjApkWQbYDjuw8wnuzixYsXuDh7jlE/wsP7d1AkSwy7kRzd50+fKvq7HwRy8VyenBjnXruDbn+I7nCMyg9R+CHqqIfR3VeAwRjb/gjR8R25ywiQk6yg5DwkuEZn5GqBD/7338G7v/t/4OrPv4v7JDnTFaJtpe7hLSPotrVEBFsSFFLLswPPxkEynkwnGBPN2O0NxIQtZmvFW8+SUtHUw4MJHn3lLZTuBo8/+QSXz56h43s42Jvi/r27GN05wvniGh9/8jGePnmGTuWhTjeI41LEcEKDrFBhB5sgQB0N0BruYnR0H7v3H2CwuwM/aiMpEgymO2gPp6g99kmtsbieY5slOOwH+PjP/jHKy2dob3Ocn54ovpkRZbsH+/ipL78lQvjk/FxdbeylYi+dOukUy+bbeOCWEgUoDEiLDHGWyjVFF2bUpgu2hXidqnN8ncaoiWgRENB8NCApnTSMWX9w/AAOXU6rBNlyJWJEanp1PMXo9yJM+m1MOx6iYom9foRBxMhPEiJzxOtMEa1yd9DtQ0cnhQo7U4EC6zQTQcSxIYnIXmuC0ezS2jk+Qn9/Hyu48Acj+CSBWz5OL2e4XtDNn6nzsE4LeDXd4hv4XKcYAVxkqEj8ZgnybI2qzESs9vo94/wsCkR6IEuBO7nt5uZcYZS0CNGCzhs+Yz6ivX30jo8RHR+htTsVEUm3UhXnCPIt3OsY2fkFsutzhG4OI2eoDVHR9B1KhCIKxwJv5lcSwAR9BGaKaDV/x7jFQuM2Ze90mahLV7WY5HTIl9mUAv7vlmO6zrjIMjaXHed6Lvj32ZXNxAHPujoJZBMIh4uwDBBs+b/YpE7nOPs9C9sJ1gD+LwlggloNEMz1jOp+An78/BhX7snR0cJymeq9hOot7UrQMlsuMFutFInI3ExG3RMQZdGeCCgST+x6EwHs3xDAdIiSjF6VFc6KQt3RW3ZkUnyy3RjHL6M6+TmS4LfgL9d0ji+JL5JVFKQQHJzPVri+XoFaJZlmLJEiF8MG8GsgYLc6SQimbBDg5zNGsE19qgocvjnLqPr1M92EBJdJiooAZu81ATF+8sSTbcS2cR8a4ZCcgjbWkuImkXcUqfjGBaLuPSskavW68KZTbA+O8fVf/jV4SYoP/+BbmH/yEaI8gU9XB5/fAbtw+Uxt4Ucuaopi+HNtSCq51pVcG2EAo/S5V1WAJzGBifo0jnEjXGG8qaLHrSuG7zHgc910I1sg33jBLBFgO6ElOAjMHkjgk1GMBBDVccvn1vNV+2DICMZN+1qvSQCT6Ds4voPha69jHif4/j/+ZwKXOf7sdaXojKB+41qju4pAdEZCjwQwAVGShezO7nQQ55zbxu3J78d5RoKQ5CFFZh0KZUgapwmqitGpJO5N7yX3UvW6cs6xMoMxx/wKOwKsV3GKZZLIZZyog3gjEjqp2ElsSHY+z00fJfdt9WA2pIIIAEMAmw+A6zqdcrbnVVxpbSOZX845BZ/XfKbNuBoHHd05Nj7YignUF2uFOKa6wjhBFQHM9JLtFoV6440AhO5+zlkS5WYX3Yig6RIEZjcg46e1Z2T6/Pgo9/oD7VkiQ2yNLNcB9o+yjoOzg0JEnpkoBiCZQydUslrBJVFNQQFFHHQZ8yxpXcv8uSh6YscxBU48+5mIcBKAhUgG/kPRCL+xnEHsKKY4gT2KErAYcSDBb0PsOQiZNtEO9HtLusK4N7Qj7O3uYsie6KJAQtKB1Qvqazdzh+5IQ/4aZdeG845OXYrO2m3MlhRhVjrnjicTEcFcnyhIUd8k1/wtRZIUIRgCmGKmMkm059IE2rQnm15oo6y46T+96SR92R/aRN1KjGgJfqsvsQ7KlyQu7xfqeXW2Rixk++cbErjpDNb3s/2uHF8RN43upXkPn7nVvXQZGxLKrMUmnl1nM5FT5hysddN2hqtemo7wtoeozY5yB4PIx+6oh/3xAMGWHc6Zzv/j0UBnLQpSmQogUdLG0dq+nq2QzVk/Q6GPi9rz0emNdF5aLZZam7ivktxcJQWSyoj30o1dMyhm4v2LZCmFI3aM+HzwDEEHP0nokHvoloRSiF67g4jkhXWP8zDvhIFI4HVtagv6+4f4+b/xDXz9l38d00dfVGRMuiywXGZI1iWuz85xdfIp5qcfI2iR3HlJQmZ0PWapBGtcO6n8IvlLkjfkxlHzzJahSNYo8xR5GiOjuC5e634jUo8iAwpbSPKWpWLVGYnOf/j7PJtxXRPZxT5Qkb9cCz5LAJs5o3WjiQ1vKnCsd/QlAWy9pIpfNjFIfG1FOdseW6WZ3GioKHIyBJISNDjnrBBGfbS6V8oLachYnjfMVcr4jxVTb+bXS+HBXxQsmIh0fh97LuP7Ijlt63yMuMaoKIzAmPOKawhPPDyy8L1ZgtZ2Fuu7NyIwrXms+jFzf+u0tKZSuJiUJu2EIjzuhSSGNY7a2M16zaO4zoEkkO0JQ858ez7Vt7H7rERBfA1L3vHMyL5cI9KyKQHNWOiBNc++zkfU3PGuxHhx3V1N+kyTMmFipi0B3AiQ7LPMn4tCNK/NiGtf8cYPX3sVrzx6BCcM8eTkDGeXV5pjPHdx3aM4otvpIOp0tE9w7+TrUMhKgpRnzpSudorneO6NIp0ZKQwP210lUB0c3pPoqsX9t2B0/gI/fvv7eP9HP8SnH30oYphiHX6vpgph2O+hF7VRpimuz89FkAYUcJDM9FtWLOai2+9r/qg+oaL0w6Rz8BzKfYZjbkjgEi3f0x2FUdBcN5U6wrlJB/PBAV57/Q1VVLz9zntI2UWs2A+D5/h+oO8lzKauhGswzp2CQvrpTQw107yY0kaBMr9njf5wbLAO9dNvsVjMDV5Bgp8R8GmsZ4XVFTyTUQhCB/CIY+gHqEle85zEuaLaB1NbRTezbSTX3MuYjtJUbeg9M3GjUApLXpj6E6ZM9Xuh0pL4JeN4c26xz+SNkEHRaK4qh8bH+9i9f4zezggfPP4IcZZp/0uXKZbzFdYrRjkDg0kfKattnA2CbhueEuK4VzIpxqWCE35eIuKdp+RzaQUkbgt/9/ltB/AtwHo7ArcjcDsCn9cI3BLAn9dI3r7O7QjcjsDtCNgR+B//81/ZinAhwCSXqgHM5GKlw4agaFljHdMhXCu+NYq6ulyyR4awTLfbw+7ungCw+WKF04trPD25Rr1ll05brkAqxdl70+u25XaKVwt1uHS77Or11YXDeMk33ngdK5LRswXyPMfOzi6ur2fqjeElkaTt3niEHraInzxFPy/RLyuMXRf3JhO4dQmHlyfrvCgz9uplLIQU0OcFJH88uG0CKw6qFlX2vIjwktUXgbFeMEK6p+hZAmAXz0+QLOe68FG1G/p0PDoISATzNf02XJeXSRLAhNjpLO5IlZxWfN+lIpdOTy8xHo81ZrxonJ2vsbfbQ7fHMa5webmW84A4Uk5Cx4JRilfqdJBSUcyIRQLoBFkVw0rwjkiW6Z8kus3NsgGyCNjJ3WvxOUWoNQ4LAWImWpFAC78EqHgtlEELadBCQUCWMa50a+ZUGm+wZIcSSRriKWGA4WSC+/fuIF4scDjZwfHenrpfV5tCri6ONclAErGM/5yfzuES1SXYzu6hOofTohKaRFyN0cE+9o7vojvew8btoDucYjLdl2Hle9/9LhazC3Q6AY7vHGB3byLym07ZdD7H6688wHQwRJWk+OTd9xH5IaIgEunYHY5Qu4FIYKc7QP/+Q2zbHWz8CO2DQyAigGqcFkR1XBJ28yvkH/0E3/pvfxOLH34P3cUVJpsS4Yb9RsbZs23Reaggb/09Kfqtep1OccXgEdhUpF0Lw8FUDNj5yRWWWYWEXZiTMR588U10hj2cX5zi8ccfYYfO+W4b04Nd7LxyF+liod7t589PcH52Ca/yUBWMBivlHiZ5TRCdqviN10YdDuD0p+jsHGJ65z5G+wfoDAcoNiWiwQDt0Q68Hh1tGZaLBZAn2O/5eOef/C4ufvID1DbuSqB6y0Vv3Mcrr74qlTyBB/68iqxUT6hRYJuOM8NksT+Tl3wSeWmZKzKaAHw7iFBnGyRxioRRvCTHAk8gP8FUiiUIQrT9Nka9IfbGO8pQzNcJstVaUZ0E5wiK0Y3CNWTSa2MSuYiyOYaBg8j3BPixey7LGIVGkpWRqyQB+MwGUsQneWbAW35O3Y4eHL5nfmCj6QTD3T2E4ymuKeoYjBEMRnDDCCfnlzi9uMJiuZaiwq1qBNUG7bpGSEfMtoaTJShXczh04dLFtylQ1IWizwS5UQyAlgBcgoY1wRe51ulm3Jre6IqxcaZ1zul04RIk6nVRRiFSkgBFhVa1Rd/xEaYlqvkK+WoJjwgMleq2k9q4TAxTpt9r+jNtpGfTq6ZYSc1fQxApjjoItRZtGFmXkZAiqWMEI0oONlykCGG6AAnicr7wRQTsOXSjMY6QJL/NNBRfwS5Skvke3MKHu2VHIh29tSWASznZJFiRu8VGwyneUB5QPWW146Kgs8c6gKN+D53BAC0vwPn5lRzy/NwJZnHurmJGksdIGMXJzl+6YC0BLKCUDnD2a4oADuDTtcR4bzqqCNiXJS7yXEkB6nENAuQE9RhFGxgCWJHbFhRmvDZfi2v/g1dewc/8zM+IKHr8yWP82Z9+Ty5E7nUEhblHKuqQc5XRxjV7sIGO66LnBXK7qsOepGRpnIoEai2Ea5Fbk0nJz5uEYsCeSALOslIbAlgiERvH3fRjipjTc7UxoLPiCDcIgpbc+nL+WbIE7TbqXg/rqIdf/Jf/NvZY1/Due/jg238CL40lgBCBGJhoX7VeyknM6GbbiU63K8kqEtBKLbDd85b9ITCnWGTrSiXoTacmCTmB7Y2LyyLwAsCtO1aEYgNAa3+k5stByOe7pOCMQDV3cxM/KQyeZDDBTxHiJupQxmkbpTnZ2cXeg1fVUf+DP/42InaFc0iLSp8FyXKeneQ2Zhwy55KNgc5dR7UJ28A4gEvOVRurzHFliohId+7PeaFoarqEeJ5RRCPdNXyntjeUBDDFNa5rOsjDMNL74b/TKce4z6vVCossRcxuWbDnmgQAnxNG4JuFQBH+NlLbxFAboYBiTkkGKKzfrAkSBzQ3cRsFbUjkpl/TUVoLO+31d8wSZLq+FflpeyOt41KcAz8v6wDmvksCnV4+00u5EUFBkpPPNme5ljAHNkYzVJQmY3sp8jORtLXtAQwE8PP8anMORLKwwqKJipVbD1slwYhAzlMJDyXAsD+vSCD9fCZ2vNvp6rng88rYWu13ltRQJD0B/LIS+C/3L7/kfOZrMEXFRq6ri9ucNfh8dAZ9uUn58zMxg3ORtSrTyVh/l1336XyBbZoJJCc4zz7LjCkGGj8KYsyzxjOAw0jrdhuL1VrrKUkZVrGQtCbxzfevWHrb5alVmA5ujWOhceB60XRqq+aExBjPRRbsNonKVlmoOWMdhNZ1yc+WogWdi5r/psE32e4SJd4QwCb+W8+bjYL+jMlcTsmmj5R/v4kl/uxF7qZf9YYNsyswvzcFB5YE1jlMIh0jiDG1Azy3mXWg1+V5kak+DnzUqpfYnw5xl04wVmjUufo/B/2Ozj9MT6IAgE5LvxVgU9bIVinqtFT8c+0w9r2PgPGxdJudnd4QUIzvXvAcVAJxAcT8lSEJHDuu0WR5Pd8891rTTKw1nXpBa4uICTQU2YY8X5Noad8kfnAOMSJccfQSgJTItg7uv/FT+Nmv/3X89Nf/Jtq9HZSVh9WqxGpdq3Ln+vQp5qefwHdIQpnebs5/iu3ogCMBHPG8xn4a7m0kRik9LVJFP5eZqckhCUzyN1kvNV+beHzuxRz/msRSbqonRMRL2tHEBpv7p+Y0Na+KgLYksBU9cDEgkcRxYTS+qTIw/LeJlLXnBn3uJvlF8812azcEcHPesQcMTRquAeoHlnPdEK/8d641dFzzZ9ZaSfGyXMFGmNIQwMZhbkt6ucrY878hP82ZSfc7CWGaNBPbbWzf90uilWcrTiR+L0Z+2wQqOmat2EyvyfdqLMw6R/HnpJitrMwYmnh9IxJV73hghFV0CSsenftt47gXmWZc1OaZfJnGbkSCZs03O4iJ7jb9yM1/4zmQz5xxFlsztPkczG/erOX8e1zrjQjNSLc+69Dm3Gv2qOZcytfj2kfyl+dpkrUHd45xcHyM7misWfvk+QuRlOyrpkiPYiGda7gPuQ4GvAN1umjRQdzpiohsBSG6gxFW3DfTTCkdFCA4Lv9MH8PhjoQ5g06EYY/3kwjv/Pk/x7s/+J4IYMYDU5gUtDytr2mcyP3LRDM+P7PLS9R5qnMbz1lh2xdxy+QhVhZw0kpEJLGUOY+ZuPlIRLDSkWxPfMI4ZYoLOTf5nEsI5IgMf+2NN1XF9PTpifYAJphwTPhnWIlCApn/MN6ahzJiDOzYJaZBPIbjpfOE5yFJM+E/FG8oNttGMFNEpPfIdaqq5H4m2MBzGkWKi8tL5d8Pu7zlOBIxcR3g51+QXOXdkVULUajPm88Xk49IEpN05jOsuUzim7UQ3PMKU3nEKcT6B45JoOeBVS1GxGb2ISNk4Pvj+YoOYkZkP/ziGzh8eFe4z3sffCBchjtLaRMQVosYSZwrorqiaM9wx2j5/Dm5BphO+E2SwytrsGjMpaixSVNptfBfPUtv+YpbhPV2BG5H4HYEPqcRuF1QP6eBvH2Z2xG4HYHbEWhG4L//T35RFiK5ZQi2qmuNh20TwxO0I/Wo0U21TlJ1lbotRry2QecwD9Z0/e0fHIm4vZzNcXG9wPOLOVpeqMsSSbDl1RW6oY+d8Qjdto8sWevy2uFlKfCxWC30Hu7ev6dLzmy+wGK5RKfTxWKxlNKUB33X2WC328GIN4Cra0RJikG9wch1MaYbRtFKTTxZgXQdo0pzOaF0ifTYRegh6LdRBw6KliEONo6HuuYF2EMn6GLaG8OtgGS+wsXzF6iyGPSHtRkLt63R63qIOp4uudVGgZ+EElHVHrZOCD/sIIhCxMVc8cC8aF1dztBud3XhYDfPYpEjarvEdwSEpykJcY6tizRlJKtRu/J70EWdxIWcaTLvyqFNcNK4SxvHjkA7ur7oEKBbymGMlSFRbr4EUBN8bKGWOtyAkIoDY6RUy0HiAusW3b4EEdjLuJUAgADymnFyJP9aDiaHe3j10Wv40he+iJ/86EcYRxGOd3dRbwpcJgusilj9prxUHu4fIHBDnD8/x3q2FCtNvKIs6NKrdMnyOyHavS5Gu/sYTvfQGUwxGE0Vj0Un+Dtv/xBrusd9F5PdMfaO9tUbS/CXSuPX6XRtd5AtVvjo3fcxaBtnVBhEaEc9FCSO/BDhaILu0V2Uro/K9dDZO4Db7wBt2sxsXmEWY/3R+3j2rd/Hd/7+76B1+gz7KNCrOZ+oyDeABYEUjV2jnLd9YOwqjtrm8yRTYLqMPEQhHT3AxdkM86RAazLB9NUHePjlt3Dy4hkuTp8jj1d45Wgfg8kA4aALt+3LEXzy7ARnp9dYzFNlPfOzoXtd0Z50H5NsZu9oq41N0Ae6E4SjXYyP7mJ8eIT+ZCKC0wnb8AcTRJM9JEWtCLBWlWMncvC9b/09PH37O8ivT9D1PQESBGW8to/x7g66g77cRXKYeLxg0+VSCPiWs8bGn1Nlzu8l9XZZiHgjAOR7ATLGFnONsQ4/WkH5XUgAU5FPsLzX6YkA7oaR3Eh8jos4EUhAsIDEP11fjHGnS2ccAMM6RnuTm2g+xZfTuU4FO0Fv9mlyjOjUZLSxLxKFxBSjMRnJaOIhze8NRwN0RmN4wwnS9gBObwS/P4AjAvgCz0/OMJ8v4JCkI7lEB3BZoUMSmOAoydJ4CbbKtmiYcTdIihRpXYoYJSjS99pSzJsG8lrR9BSrUMDCPlO6N12VfjnG3cVoWRJVtpONc5Cxt13HR0CSLi7UccdOc6MCsQV1Nj6SRKxiV0UA2z5Pw9VqPZGaXr1sxs0iF4KiSwnMmq5LEsDWgGpAdYL5BBVlELVkEddZ64YljUOXvAHYLdguR6eJz245Puqcjm4jRmGkHd0Yhvw1LgG+Nr+n+uQsKKyaURt92hDAJHL74zFG06mcfnTKz+d0X1cSGNEJQpcHkyoYldpq+6YPzyBKch6mRaX4arozOFdJznEcSJCQIIzLEjMSKIpXDEwvbhwr9pxfxinzkn4kwE0Xyt7uDr74hS/gV371V4Sm/ujtd/DNb/4e1quVBAp8GELHOG+b/GIDPNPl6qqLM3JcgU7qvS1L+AQKSdTZTj2DwDZfxpVA2I5dwvxzglfFIFjiTXwM+45J7gkzo0cAACAASURBVJieUoJ5nAd8DxR38GcikMyfnSkJInY8H6nn47J28dd+4et4/egY3mKJb//+H8BNVuh77Kt31G8p0QHTFUiQ8l/VSaxSAUMAc6yIy5Is5jrJvUW/RUDPgU8hWr2RK5qiCL6uido0c8Olc1gubgNUK07XOpWNP9pE8bOTtcvoeUWwkgRlXyrFH47WMZHiIuSMu5YepTaj5CV02QgQHe3saS15/OFHSkjhe3QJSOZUaTQEFn8OWydA9zMJQxLAJD647rTbSs3Q3KXwSqQlnzs6vbaKpGbKQTfw1TdalbnOP+zGJWou4tB2ZJu0DwouPDl7oi4TM8zrz+IYV/HakMCMPKYbmHu500LYpQvWXKsJ9KtXsol9tr8q6tQSH8Yh91JoIM5MoKchgAX2k3SgqIJEgo0EviFZRFo1iSXGGyZaQCSO+bwMqU1i3MTGc60iAMzPIbP9yopSbjnq7GVMdsD1nI4iguaKWobOk3xpruk8u4qM4XtUAoyvOpHGN0+hBjsa+WuWpSJaCCpz7zaxsIb8UtTpdoNetysyknuiSC319RrHHz8/7mkUU5LYIhkt4QEJoxYFSbaD1jrazVyj87UWAdz0ITIpY9An2TDU98uSBOlihWK1hpsVCPV9agm/UsbIK0rTkGRcBylKIZlMQoPJG1yJSABTkMW1n/HXit1VvDfFaQblJlmvvvKsUEy1APQbQsicJ+k+5HNrZV5mrbKdoQLe1dVpfk6lCzBpwOTDGrFEY8c2moyX8d+WZGpiwHUusJcU871sXK51IL8U2Ly8y70kgC1cZL8HnzESbeom1ZmAsbRm3WlcmiYVyHSQTqYDtAOKMVjemyF0WUMxxMN7+6iztSJA+d8pQsyZbpIkcq1RYMQqmA1FFkmuXm44PqNF4DCNJYhwdnaO50+fSZTWjkLN9+U6RVYB68J+0aXJuaF11kRA86zVPCcS9tCZ5pIM5Ge0Mefbdlf7FdcTfhJcU/g9JIqxTmyKnoJuH4evPMLP/eI3cP8LP4t2fw9JClwuCsWhzs9fyAHsbQpLAJsIaN7ZeE6k47fNVIg8VXoJkwp4xinZDxwvkadrCWX55/jn2XPajDedvCaz1Yi5FA1t0wT4nMrZbvcaMz9aWu/UA1zzfGi6wTU3KKhgSoKND1eVAe8y6hI11RHmNYzoz3SAmwoJ4zK10fYUTNj+YcUVW+ELKTKKHpi20bh/Vc3B8ZdYho5ApgU0hDGXCM4pE0NvMmGtCEH+Qc67m9YDCX0lCiGzJOcz39dfWGVNogcrDOS0phzGkP4UitFFqhoIvufGPazvacnuDUNmSqjhwCY+8Y7ArUorILcbLdQmelvj0bxtuydIJNEkFdhFU+5fupD53i14wLOhYoPllmZKR0vkm2hxO6Z6fVvj0cRtU1zDhIi/QADfOIZNvDXvuBKdGBpZ6RH8HDO6eKPQrDM8941G+uqNxhKqX83mWK+WuiPwKDwa9PX9eb7hHtHtdhTtTOKVYtCo18dwuoOjO/ewZsJLkirF7OL6GrP5UrUmve5QBCUrZo73d/Dmaw/w3g++hx+/8328ePJYPbhREGpdZLXWYjaTGzhQ1USKeL3EVlHF7MMt0Y4Cnaf4XNJtzI+TYiSudyQ0Fb/uOGgHprOdP7/pVa6RFLnEq9xDWEfBz0l9wr6HO/fuy9XMGGgSwDnvTxYD4D7IsxzTCBjjzHNfv9fFZDwUEUzyl9UDFPXz2WFkNLEfCY2LUn++QwFgRRe1fxMPTycxfzY+N0xgI+azyXOR3zy809nM+eT5noS3JLD5flkvRPG677joeIFxQSvdwgrBLD6ldB6+jtYMc77mPOKexPoOpqgQ52nOMlxmKHgyFR41do4O8MZXvojJ0S7O59d4cXJiEkM2Dop1jjrfYL0wOM2aolEKw3xXAmVF9vstk/7GuxOrZSiO5CdVm7sm5zv3+f/6WXzLV9xCrLcjcDsCtyPwOY3A7YL6OQ3k7cvcjsDtCNyOQDMC/8O//1e25kLXEiHCS7JxX5i+JpI9veEIUbeP8+trxElmIuu6fRHAVMjy8jjd3cOlLkoLLJMMp5cLRSLz4sOL8uzsXEDBzmiIHhWfdSlCt9frKtIxLUzsD4mZ3qAv1en19VzEEoECHvD7VLkmK/S2G/TrDdpxiiBOMHYcjNi3WBUYDXqK4uSFmUBqulrLUUOw0AC0G7gEbyZ9bKIWakaA0vFaO1gtE7S2Pu4d3se4M0QyX+Pi2Qu9d6fK0QkYUx0gzxIMByF6/VAAFiMXy9qD0+qgRdLNiUy+VosXuwXW6UIEcJbkKAteWqhcpVvE9MHJIWMq6DAcMKIqkCp+uUqRZfzvDtrtFpLUuLBcn441E+NIgIIgKC8lLRKqjGDcGh4z1CXcw2pNRa1Vf5MQUx+ih9L1QIin1O/xNV2UzhbxpsZiU2G2KbAqeOmyqnUp6xlp6SAj8R16eONLb8nR9qU3fgp/9I++haCucHeXKmkfF+srLOIFMsbBxQl2JjsI/bYuWJcXl/D9EN1uV5FWJBH7wwGme7siADkHu31GP99DrzdAt9fV5f3y8kKAEmPwwk4INwiwjlfotCN84fXXsdMfYZMVWF1c4/LkHKPuQM4Ijx2JrQBpucHWD9Gb7qI9niIhSOK4GB0cwp9M4XbZ/8MftEQ1u8CzP/4j/Nlv/XdIP/kQvWSGCQoMPfM5KF6NEd1M3eN1lJ3MG+OUIkgdBp6iz33OM8ZwsuutIF7DrskNVosMGVzsvPYqjt/6Iqb37uLPv/3HSJcz7E1H2Bv3Ee6OUaHC/PQZri6vcPrsElenS6TkfwlmK9qtkpudrk+SVnSB1a0Qtd+H0xnBH+xgsH+EyeExRnt7yt3NGR/e6csdzM+f4HaACn0nw/f+4Hfw9J1vo7w+Rb9NdoW94IzyJZ7poU8H/miomDSfSumqQpax7dIIGehm5+fZ7fek4uYaQdKN0ZYCyikmWcRylrJjk6+ZK3bZAHtUpxNM7dJFH0bGkVZtsGVnl3XHETgiUJLEscj1yHMw9oF9v1ZnM/t29b18NjmbvmXTKWc6/7jOkCgnUCXyNwxkVyMJkBUMbt2qmzvo9tAaTBAc3IczmMCNeoplfHF2jhen53JOk6SKSBZxTSorDAgcFjmcLFb8M139gRIHXCRVjlmyQlYVAt4HQQfqmRTZUKPOM0VwMgbWqcSJCXwUCO46eo7Nz8AYWxLhJgKSzz6JKAoLKGTxItMtSdDYAMCco5/5P1OaCJe9hyGdaSYWN/AZ3+doXaJzgr/yQxFYK9eaEQoxFr4Rp5hoVkMa38RpEiAM6PSpNXf4600PY9PLxxQD7g9oIc84ZwzRJqU/QWA55k1PHb+nutNr8rS+hA8kPIRTkhQnQKxuOxeDyVhCBYqUnnz6BJcXc2QUAbnstQ9QqYOTznVHJDVJY/a1qj9TLsnKuIMV6ewrClhEmePKRU7QLSHhRPeyRxFQC8vVWhUH/CKYaT4vE5XIZ4vPw3A4wOuPXsOv//qvCdR790fv4pvf/CaKnHHdJGpbcHLjvDQZ3CQkjOtSRByANlxDApMYJZhPYpQkMElIS8Do47BOWAGodEwSoBIebUUrNmrRqL8YKeqK+OL7IkBKsJHPDwUSdOcrCplPElMzSFo5LuItcBpX+PKXv4ivPHqEo3YHf/R//kNs1wsMfFfuzFWcG6d3yEjwUhORz4sodTmhLJBHxVLAhukNMnasViSlXfi2w5g/n19t5WY2cfov46FbkSGAjfPWfFnTr34VkaXx9dBxQxRprgeKbu2cfcXs5Q0oQOHmSbKhlkOFhMN0Z6xnhGkFfAZUi1FvlZbCiH/FHW8cCS/0bTl+JC0ZFcy9kusf4ypJYtDBw7nEfnb5xcx+SkBXXdv875xfSarPrOP7GIR02pnePJ6PtFTb51qVDiKzTLoEU1kGo7HSHbx2pHEkAaz+3yw1kdCMJGYKQ39gCQfTCyHXUVXfxJ06dBeLCLHCOStKED1hQXlFp9q0ABF0/BKR/DIOmMuMXEKNS9jED8irJ+Jf5K8h3vncKPbZij5Y18FDDs+bdEyr81GkTEsO6YDTnCI5Aup02VIcwH7AgP3yJvqTfZSmK9KTWIPdg3nOM6shMbl3Re22SAp2nDLlgHOfQLhxuJmfVzQm90jGm9IxZ/suSXpwvyNBzz2GgDKFcsoA4fe1Ea5c55pYcstqyOlKUp8AM+sHOO+4tnC+7e3tYThgIo2L5WyuRJNtkmEbZ4g0BzdIc7qAjTuJ5xBF5dJdH4UigEmUUXjFfYPjELRD/bwFBQVVaX9OQtgtdXMznp0EMH8GRXlbx7chbk1cK9cIRUEbxunG9avUAksW83kz89TRnte4IW+EBg3z2/T9qvvZPr9MnNFzYcQUTRiuIYDNZ3bj/n+ZKPsy4tkajBvmTc8Fo6xt5LhEYY1j0RL3Zq01BDDvBtOdEdsAlE5TxGv42y2Odod44+E+fLe2CUAUsjmK0k7TxPRyBm3FfFdFjYwuMnbHB5EI4LIVqpP35MUpnj15LhFVt9fWnOIaWdTs/aUD2JELmKcpFjiU6oZmVzs3AhV3i6Q2aQhbBK5xnfIcFUZdTgbtUY1Tr9tpS7DK1YYEBgmRZZyhgo9Hb/0svv53/hUcv/oWKqeDk+sU88USi8tzLE8ew91kaCnlxpxn02SNIk2U5sTvz6hnnpMpVOEdr0gZ97wUUazsBLqAeQ/LU+MSZZQrHYAiBs2H24gnmueIznTu/xK/2rWUmyAd7lwX+PdJ5uh+6np6rvkc8TzVpDUYEYk5J5n6G+P8F9EqAtjMgZsYY61hFCMxyaayJKaJdmZrURMBTRkciVcSVS0lJZgO4CYGmkSUUpjsmtGIXMxqZ9avGwKY66I+UkMAK5mAApqmeZcb/8vZrqQbEmhyjXpAV5HGfBZFCWo4SXrTVamoexspzbWO5D6XZJ1PtOdtkLO2hAIDOW+NwLBx2fMPc2/jvqAoax4ouMbcJB2YzmJ1o9veYe4fPOMoSUbJYRQ0mc9Z48rzuwQnTey1ITiV3sC/95kaClNPYphokXj2uZfYhKsVI/tdVz8r6z54b0hK09+rRJY2id2+/gzPMkrQKHN181LYwzFss/qJ4rjAFwkcUXAznmLv6BgPHr2OFu8dQSjn7LOTU7z3/gdYrWL0uj2cn5zofnGwM8LXfvorePrRB3j++CMsri8x7HXlRiVJvJgvdM/lGJEs59pK17zpkaY+NNX74NrN1Jl2J7oRyTTdz2Zd3ZqaApu2QayGL8K9Ui5anh+iSHuoeT4qjMZT4TYUQZLArXjH32yRZKXmG4lcCuxPz061ro9GQ+zv7UgM1W6H6A/62Nnd1bzk30sLCnNzrNcU8UIuZz7bIqUZox2vFX+9KShQctFvtxEvlqiyTPcTc5eggAEI2yHWaaLqHYo9mepGMpnX7k6LiR6efhYlAfHvcT8xE8eKQU2vNPdAPm98LjkXWdEiX7OUoRvtU7xLUhzAvPwHbzzC3UcP4HUCfPLsidZsidU2jhzAYYvvOZZr+sXZlQhgZuwTm+JUjtqhnjt2wG/5LFJwZi9EL5NQWviNZ+tbvuIWYr0dgdsRuB2Bz2kEbhfUz2kgb1/mdgRuR+B2BJoR+O1//UtbKeEV3USiyiioSXLwUjQmEDXdQdjr4mw+wyJOLOHkGwUnL7V0BbAHEcA6TnA9W2G79QUiKZKYFzz2ptHplCYYdDvq8eUlgpeBTq+jS0uaZSJ82a1HUG3F6CKSt2Ebo24PwyDA7JOP4a6W6JYlRnAwZCwfVdHYiGCOokCgOQE5XrDWi7Wcg226ZAT00MkYYHK4gxgFKrrQOh1UG5didrh1C5EXoeu1kS1izM8vsby8RDdooR8xltFFli4wGncF4DD6bbFOUW4oxe+g5ffR8ntyFPNnyqolFutrEUskY9erQiARVcEkzQhFNEp4XjJIGk6nY9x/5RV8+OGH6g0uSgL0poNXEbZhC5VrHNqEDNqug4gXcpJAjLesgTaJHY9Xoxbmi1ygfeU6oDeyZLehFyBveYjrDeKqFqnLvt+YyueywKKqsNhsBfKTaCYgZiLVCEaRXY4wPNjHX/36L+DNN95Aq6rwnX/6TxFWJR4c7uOVu4f4+NlHKOoc/V4HJ0+eI08yAY/qBqVrkRfUqIur6yWmuwc4OrqHyWQHz56R7LwQOLa7M0bUCfHqqw9w994xkjQWiMn5wUjs589foEdHw/4B7h4dC4B+8fgpLk5OsTOcoBt1FeutOHPG4xEICtrwuj1Unq+fn79Oj44xefU+wn7PMPFVjpP/61t4/PvfxOM/+SMEqxm65Rp9J8cgomuJUbH8Aojx0UFHx8e2YESUJYBDDz0S+qNIABWfiywmYOyYr9rF+OAIB2+9hfH9+yL/FhfnKNOY0B+qOlEkdvn/sPdmz5ZliXnXd+a99xnvPORUmTVkVXf1pJaE1I6W5AACcPBE6MkO8z/AA/BCBERA8GAIm1fjAAQOBQ45PGCwLduNbIlB2KjVbfVYXXPleKczn7OHMxC/b+2T1YZH1+PN1lUOlXnuOWuvvfZa37hBeb3U8Hqk62dzTa6Jn5Q2UVRGexZqRIBcwamBE6wR97SqtbVqdFTvEF28r/3zOzq5f99q8TkAUCtRfHCmSgOXI7njcy0uPtEf/f2/pqsPvq9mPlWnCdATHMwAbwDxKLYhgHuDgQ/ps9nMcfAQkri0AfVwXkHuM0eJeeYrRPoFW8aGCVCpOqaSyF66mJbutmro+OTU8ZeQ+hzsUSAAJmTzuZ1eSaNpkJ9N4Ww602Q6cVTjYdzQg05DrS1EcWoRSUDvAT4bVtgDfDAHAVGOT47tdARMyAs6EekmHytLl2oy4bURtM6q1VF853UdvvamGt2BJsulQSFIP6Iyic3EkZlst+5rbTsOOlcNIpmI8+3K7ul6u2Un9zhfajSfmkSidxHyl7WrDSkN8QSgnKUmyFhUC7CGLICR7k+tOK1cqxTCg7kGcO+P6aovAGKgSUAfB9w63hKSJTgbWd9rjYo/I4RoCyckXV5l7JxdHyVoR1yuXztwMcpBY0z8sJ6WEYAALRC+jsPn1/xlyJzccaOkSdAdboewy0cBO92ApnqtaaAQ1xD3NYQj7w/xEaAvhPcEcIY+cpPDGxPAuOlNSgKQEZEJwUKXGM49OoBbQZwzGg01GdEzSDRtiHH0uNJ3RxIDpIkTEIJDc7FaawHQzAORNAncC42GwVmTUzguIMogVekYBQhnPWPsABchddwH+XNjAuBGtCyu8l5b9+7dNdE+n830/OlTx7ECKrcqdVWXwUptDs22o13uLvcNrnByJqpKKrhZa0pY4WEPUsqiN+6sJDU0EKTbQPIQHwpYGviDMqL+56LyAEIdUQsVH7gQu3Z2JA7AdqNqd+5yU2gOO0EnWrOmm2WmQbevL732UO+c39XPvvs9ZbhKVrli95EiughEPQQlcbuOcIbwmNOSu/H6vncwULVR0zRb6mY203hRCAKQyOYWn5HxdSRtAOZDvHggmqoElJT94fbR2y4eXL9A1BC0OHVdllBtlO4wAtfXJtsGBwOTaDfjazViYngRB+QerCBQA7zleZNqXYRYzJB9XrqU11WtFhAHJQHM/QcBjEvJneJ08OJQroVOT0BVExQhwpSoYosLcHUul2UcIvf5Vo3NykIuC8T4BmW0Nesq89Gd645orzm2PGp3fB/wrG+225ojpuDtNpt6enGhi+FE89VGrX473Dtcd8ldnDjM6AMm0nydZQae3a3sKMrAuAO4MofYv7B28r6YK6FHNhCyPJwg+3akHc+WEAcaRCI7h3zpAQ7OOMgWSEtII8+9iuK4pUW69tqRdJkFwXW8i2Zln2MiZoVDj9UkOI9NTvLZHIMeMsv9a7sAicEsyR87dhoGvd2vuMItt7BghTUMlxifz44jOjidjBB8qd6H8VqOkw0kHL/GcQeZShy+10R/9rKp248ikhHqqgEuIzzcrjXLlkFUscZ7Lu0N+trbG1jImC3pmVxQgqhqtlKN6El3iIb1r8DNV1Y1c5GacdOdlY7+lXQ9HJoEZg67kgGSvRQTNCCzGk3fRMtF5vlH1LurEsoueO+ZS2EXL4jwiiSfbSkW8P3FHDIpXCp1HB0bIt8hL/0Msqs8RICTgBMc1eH+9TGhdAAj4nkV/11Gx5ZBK+F5Uzoi+ceOZndyRdXPBK6JI8TtzN5Rx4FkDD9KB3aZehDmYhDEmCyEG8JdGdXVpraEtX2aqt3c6ngQ6eG9Q33tq2+rWiHadaIsnSvDBesEBWJIqQtoWeg5Hk0UtUhPirSpNjTLN5ouFnr+7EbDq6n29+p2eWf5SpdX4+Bw3QZh3mJN5Dm/hgQOsd6Mic9liIs8r0jrCM//2aLwWa170NdK9IDGgQzMU/US+krXJi04J7Sj2Nd4lq6UbZv6xV//N/TOL35bxw8e62qx0cXVUMOLF1peP1dthTwxkHA4XYl0xvW7ypfu/s2Xc+9XOlHLZLCf4SlsI3H4IbqefQwOT8aHi4erD+EdDnaeexBlFr7g0ssLuxJ97cq+Zogx9gEV+qkRftnNF+Zo6A6vhnhYixTD9QzbpkCLcm943EqXK0kJkMZhfgQn8M/3S5t4LFla3LVOWCJCe5lplRV2eEJwhaj8jXrttmNvSQ7g9xCOSRK5lsR7Zvpc3XG70WKRBxLU4r0yPNlrEwQwaTS8/1DLgzg2iHqCeMwuWTaC9HnXKh5z4nq5Pl6T/WAn5cmbrNBHT/INaxHPQYQbEPUQYoh9fcKgf3qpjP0DqSKtuusuIH/pZV7z52VMPyQaYk/TsmVvfRRFIfXA4hkElyENge/tag93swaxTHAHhxXfbknWjLLqwvJBHPreN4aM7B0BvPNDByq5YpGK46cbVe/7ENBkRNozRu6Qx2UcahEgobl+IT46RHUzj1lt7Com0r5O8k/sOYEDuDvY197RkfaOT/XaG4/18K3Hxgd+/MMf6bIkS3G60vn74umnOt7vq75ZqZe01I5bmo3HQRCL+3c80cTO4fDeHblvUVCotUBoYyKacznEKXtNC1bW2vCMbiBmatjZWl7ecD3Yr9EL7j09czy4ZR337USjqpNA2kRctzuOsq43ERhV9PLi0qJYRgH8YTi8UcR+medStaK33nxdDzgjRi09ff5cg/2DMDdJFYsSXV5dWwDP318s5hZNeW8paXRz7flJOkdC+sRoXIrvayGhY2eIR8jK+cIdwFyzrUWQ23ylJmeoiHsnVMFYMOLPGp4j7HmCsjLMQ8YJgYbFGghYq6F+wtUoDDvXv9VQstfTO1//ihrdWIs81dXoJiRWIQ7aVpTUIq1SIvDHevL0hYaTmRaIkssee5I4emBWpIUsUxPdkNqkfPD8CS3i3Itb/eXni1u+4hZivR2B2xG4HYEvaARuF9QvaCBvX+Z2BG5H4HYEdiPwN//Nt7YAXD5QG9GsBbU5zqaopVa3q1anoybKVronUZ4CSNSqmi4X7pbi7+fbEM2FQ3g8nkkbDl9lRCJgDcTicKiZY51jH5KJAuLgF3Vi/wx4A3iexInJiBxnLY6/ZqSkWje5uH55ofpspvaq0KBaUxen5XatxnblA1MTx2IV0A71eaH5eKZssVSDDk8cc6imo4ZavUSTYuGOraQ/ULVGf1ekyrqqbJYqmyxUzFNt08wxPzghGzj0ioUqyk3+EiEJmTnPcawRIRkr6R1ByYZI6Qqgz5Wm85H7TwEFie3FBYsL0vGxZYyRQTbUrLWKDvYHevjooZ4+earhcOK4OIBaOnhN1LeqWtdDXCJgJzGRnUZTTcBx+kgLSMhwyN5sqhpPcxU4RGo1pZWaltW6lrW6u2cnxUpjPgOq8G04mM0h7bRRgbiXjkwiMQEx1tLp2ZmV0nG3r/PXHurtd76k/cFA06srzS8vdfnxR3Y+fvtbv6jpYqSiwCm10otPnmo8HNtdCcjWPz62C2lTb2o8y3Xn7hu6e+eRep2B3vvJT/Ty2VNly6naMbGNGz1+63U9euO18O83dCSvDFoCUtBf12t3dHx45MPf1YuXmg7HOj0+MdGIw5j5jYsdh6BBtVrNnbg42QDqu4eH6t+/qyY9sEjmP/lI7/2dv60Pfu8favTBT3XUqqpTK9Tc0lmch95oR5vCVRF/abRO2zS4Uen9bTRraiUN1btNzfNCw9HCrA5ObgQHzU5PD3/1W0q6fa3zTMvZzJFZmzWEUqrxYqhim7uzl4jByXCh+U2hdBbItLzZCtGilY1qTUDIoBSHHG0lfa2qsYp6olqyp2rSdQT0yf3X1D/YNwG8aiZqHZyplXQMdm/zhSZPP9A/+Z2/oov3/ljJJtUgAdgMMY6ALDgkAZfpKu7v7Zmwm88XJmIh5XFy8sNq6ZIAxv27xCFclloHECmAdYB6jSgOXVBRrG6/r8OjY4NHLYMf9GBudf3ypRaTsQl+hCMGqnA4LZcWikC0tisbnSd19ehhJXIatXo1AN+8bn8w0GQ2M8kCOPT6249N1qfEpI5uHM82MwG8MJhAxDQteHmzrerRPQ3uPrRrejSd6cXLC7+OAQDeEx2tlYrakjobIqDp5g3MLa9D1HAtaakWtzRdZRotIK6nXqOsfK/X1MPVYXKMriySD0IPHvHr9AATD7xN16oXW0f6blIphqDHOcnfa+Dq2HVlOgS7jEDExRG6TiGDQ0x4ICgtXAjJmAEkNImfqsiDwh7Anv7v0jLjNQcixaBH6QDkNRyt7yjS4OzzlwGY0CK63hK/CBHfUpWeRAjqYOOxdX4+Za3A6VgEMA9o0y6HreZL3LMdR926G6x8XvHvA3DPM4uoTJ5bNacC4PRzOsNkrOkE4LrsJnN0I2QFjhecEIgaAENZ1SuarTZeCxcQlnyeZsOkHRHRPN8AZAGcWtWKkojuMtYiQLB1iLd2xCigEItDcG9AoIV+vK3JUaBjGQAAIABJREFUT4BTHCEopADJ+be8n5ZqauNhsMt7Y4BsWw/xhkR4MqaAzLhiWxDA1bqd53SRVSCICt4XxGHohXdsdXldCiZQmdtq0sTO8kDe2Cnh+MdA+JmwsvMHAqcSuqZ5uygQmhAUG62qwam3yFcWMbx2cqbHZ3d18dHHKkYjVfLcQgU7NRzpGEBQSCdIJCZHusTjtjXYiDu60qhqjgiG9STFwRkqDuw4dLRkAPXcQ1sSocwxRA90zDPmOI0Ws8x9B3jLEVbgNt7i8tjIiQ/sXxz3yq22LrS/13PqBiIQuu6qFeLCQ2Q5FRV+XeKTl6GnuZzWQeC2qdipj/CH39u9aOcjIq1AAjulgT5GyApV7MBibEP8PQ58vkeIKgSU5dpz13AtEwh9PituH0BUu+fLHm943VZLzWZkABsAmB5S0jzYl+EKIsoSArjaajnB5XI80wx3ezvyew33fM3rqOObcdHW6+6w9dy125e4zxDfTOoCF5NKBzvAnFzCtWFulmkEpWt45w7bEbevSGCTLqHGIqQDhLmGG5/KAP+vFCrwkSEpT06P/B5JdcEJ59hz1idilllrAajLzkT2G6/AZvd/BtA8kEqf20Yhzels/XkiO+VehtBm3jUgZipOL+A98mfMAwbCa19JXO3IJMfPkixALy8OWgiQHQG8q4tgfSKlo4FYJbjpcQBzf5ocq9XU73cNyrPO+DowX3BupbkaKX3TzDXc+cH9DThvIQQ99ogq47isN9joZjTSMgsd6AgtdtH/zGLuRUhVxDQLXKG8Zrmm+plg12xIenDiCa78SlWdVj30orLfxM3v9SOQGiESuiSAGWtqAPz7wFKzzgUxRrguwQW/LZ37YTwcAc6flS7/3VnlVQewibtAuPtWttO7YREE1wkChn/Pnpm5xDUx2fcquLr0ZpZRs6XB2QIX9sl85qRRVZt7b7NSuyEd9Fp6cOdA3/zmu6rXNlouJkohPBFOWQCBU7SqqBmryFYajSaBhCVJg1Wr0bJIjo7JbJkrblV1dHigfo+zR1OffPZUw9lCi3yjBXtWE8AVpwjw5fEwkRlYFJZQVzY0qlpCxtN33Ulc7XF0fsfnOPpPcTE3tmvFJAoQJWv3uJTl9IRvdefxV/XoK7+s1979pqKDO3p+ca3rly+0nQ1VWxeOl0akA/mIsxcSGPIXB+QqDUkruH+zRSB/cTjWUALgTERoAAGMU4655OjeMPYQXu6hJoLVblXOfivvc7mu3iOSSMQEp4KCGGwSi+xyD/MDYjhEPYffc47170u3MWRgcAOHOHIUcu55pReca1/OU8+hMtbc7w6y0p8bAVVVLQsx0hDNT9cocx2HoSo62tsLc585YCJ0WSapkKCxCWIE6Gie36yPTgwpY1Q8PxE1sHdiT8QzITwX2LcimLJjPy+8viJCMZHG/sPkIHtkkgpClDXjQLy917l1+BxOjEIcTCw8okmcqI6jDsQ4ooSUvR7rZzOc2RmXNVVDrOu8R+u1tu5FRXiEUITnLGIuxzHzbCNpoOyUd+R62Q8e/sxPreBnLtM5mMbebyDUsoAQgU4QeISm6yB4C6kmu7ICplUQQVtE02wo5Uzi9KB1SLEqx47nE+Q0Y+P9A6Pr1wvzuTSUBmGSa5yYXg0/M0k36+4d2An89rtf1fm9+3r58oVmk5Fa9YqOD/f16Yc/04//5Hv65IP3TADfv3Omh/fv+Rn18uVLTSczr6UkoiHMYo1lbjrFoOxFZj/hPbifr2E95pqxXjG+xKzHnAnYz5b/jsWY0eH8snPEljrRV0Iq9ufNOFaTDt9GQ+PZXO1u33uDq5uRHcFcR5ZqRE+MM25e5ta7735ZX/rSO0qSRO+9/zMdHJ2o2mh6XkKQP3/50pUljB/iDeY457D1irot4vGDaI+qnuHFpYVkpHVYFFYSwLxf7oqwvwwd3iaAqV1ZhUoG5h33NNeVexahh+csi1fZI21NGnH3PqfQiV7zV0ioCPOLdSTutnV4fqL7bz5Utl1ZfDtbzoND3elSW9U39RD/fD3WxSXVTEvNmVvlOb/X6zpCvE31EQkidpbnFpZ6znrBCuLm//bZ9JavuIVYb0fgdgRuR+ALGoHbBfULGsjbl7kdgdsRuB2B3Qj8L99+bQs5ZhIYhxERd4DnuJYAHTmK4RRoJzo4P1XU7apGVFGroVmGLa3uX+Pgo2+Mrpj5PFWRrQ2GRPQHa2uHCf1S09lUcTtWxWAfqvcQMRl32nZU2T0I0ZHlKmZLbZaZ2kSrAXJPpuoVhWIOFUQG00VDj9KGTh0i7aqqk49V5eDPIXWtdJG6jwsUAPCKqFc7TaobzYql4xjpjOz19hU1EhXLla5eXGh8caNNWljJetDpqN2sa7vKlC0nSmKIZA7GwRVJr+yyAMRqae/oXMscVSsK5apG00vNl5C4AJccmmPVq02DHPPpwh1O4fwQulP5facT6+z0RPP5XLPp3MAzAHa6hBjZqtaslARwiIdN6lK3FSlC+RrKshxFzGEEvGCare1uS2s1zVV1f++0UtV0K41WaxPAUxT5FoLX3CcLEAbSQVySP6MJ1I5+9Vvf0tn5HauCj07O1e/2VdtIy9FI7WpFn/70Rxo9f6Jf/oWvqAkhRefpdKrRxY1GCADSuYmqB28/VvvgUNtGrHzT0OnJI52e3Ffc6uoH3/2eLp4/VTofqVbJVKlkunfvVKfnJ5ovFyaUIMUg1O8cnms5XdjVd3J05MjxxWzm3qeDvQP3UkPUcZgkUpqoVwiNdLPWgzff0rbRUFatqX12qvjgwKDC+uZGk9/9+3r/H/yunn3vu1rdXOh0kKjTBEDIHFENqE73b5SEDsQt7EK6VSWVOq3QFWRimDrCqKp5sdZkVvjaT2YrVaOO7jx+Xfd+8Zc0vbrR5QcfWiFOdB7wTL7NNcmnFhHQU8lcmY1whwa3p8mMSl0rolpBD6oFt6Id5AkxXklXm1qiNQRwe0+bVuLY6+N793V6756WqilvxGoMThR1ekraiSOgs6sn+lt/+S/ok+//oeJ1qqMeTi/OyRuDLe4YbNYVdSJ1B32DTZB2y0VqRysEMHBLEjUUJ8EBDADCF84PDvMGXOzYCF2PEHhElR0cn+jo+ESdXk95lppgwLES1Wt68dlnmg5v7FTsJolBC4ASAAAnB8xmFh4cRzUNUNUjYlgsHGF/dHKqg6MjtZMkADmzmZ3Hj3/h66rlmaZXl7p48UzT8dDk7wYQbbMy6UKXZ9FsqxicmCzf1Fsaz2a6vhmG6N4NfVc1DVotr0fxZqN4jSN4rTr9ohtU/2tHS1Z5X1FT802habp0JPZivjC5FSFCqNcd+wqACsxDd7YTFsrIzMamqu18o2YmJeuaKjmgEf2lTL1CeVPKnXBHZyzkWQCXXPHookZQLoCusosN7hVwl+7iqGliEuAMQn25yE0yEBu5LgLYviPxcJUytx3Rys3P69D1iMgEgNCp0TU1W101iV9vJKqa+G2YzAmAG9dtoRXxtlmq6XjkNZJ5sgQA42VNwECMVbU3GPjf8d9ZE3cdfzsSDSAJ8rcCEdBs+JnCKHL/E+2/zgLR7i54E8A4H+smgAH/IOfSbUXT1UrTYqMpLmA+Dx3Xu87lkgRzPC8ORYAtQFecTNyUbk3AvYMDJXSZEW23I9L4mfnKcwAwDKduq1H2i0IYbaRevWVXgsl/yDC76CCBywDZXS+rKhYL0ItLBHQD8m+1VYueXAi6LYIBnGIkNjAvNtqAitlkE2LqAwFMHHMgcNxruCNYAWxx79WqmqSpckQm7aba+10/GzKuH/GSM3ogpePeQPcPDpQPx1ojvOB+D1nhHpcQXwj4Gdx/PPPsdOHzEN8XRe7iJZqb10WA4OCBklQ3KGwmMTjRdwRwibn53obIJLJ8OcudxgABjFsKwn9dqQpz9U1eKB701Ds+UtLvafzpx2rS6Uk8ZmWr0XCqRmWluOUyPsXEQ9vpiWONCObgYOKeKnjmwzWubHgPEeY8cwE2uW/c2V31syJdb00884x1bQZAPPOu7MSLYkRwdQP4pIrwvemabBPbCgFpYDiICBhHu5q4/s2W900kJ9g1DgiO04732GxqTC8n4GujqVmKqGipSV4oq+HohuRs+J4HzGT/YZKdNZ3r5/jmcK1Yi/nzXTe4o4BLZ6/XBr4HjmTiaCHdcbURt1o6v/xe+fsmjYMzl3UEstXxo+40D+5ASFe+KWJA7qN+r687Z2e6ubzU+GaoBQC0e6/DXgc3DnOX3mSuN/eYAYOwYJXkXxlLXGK1YU6GHkt34JpsLN12ZRwpc++VK60kjncu7EBohc5yPr9B4NJ5Z7DfscMh1tud6mUH+y7+mcmNWMcuKNZn5hVOViJJ48hkvDsTiQaFsEpzbeeZmhmThnlX9onyxk3WIsLhOdrynIAcyBBBzRfBBYj4ohmcU3wmCCFIBK4583o+hxT43IlLmgT9qrxf1lj3shaB8O1EoQe47jj30C2+iwv3SNqpGkh8uy1L8tdkDmtvGRceqJ6fJ4B3buAgLtlFQO+uYSCNAxS06/Hd1RDgbmROOba+JAItPioJ4TL8PlQVlO8xTI9AEriPGSICIg1yqyL1mhUddGrCS91vN3TvbE9f+epjtVpVCxuLPIgb17i+UxyxELttE6zExTL2k1lq+qrb62hOHY0JvK1W2Vrnp8d68PojHZzf1ff+8J/p6bNLTRaICxHZlgQwQr8yOSWsfyHVA1GCxVxE11crWuLorDfUGvR19/VHqkeRxqOhlpORKkWuWFt1yucFzz4KBbJ1TbXeofbvv6kHX/4Fvf7VX9L1eKbR1ZXq+VI1nmml8zRPl1rOp1qRasK+Bodvlipz9OvI5O96hWhk43uQn3HIQSyxBlgwUd7bzEtHPbveh5mJyCDce8xVhDAhLSacRyDmcHtyV2erIggfICbZm/lahwQr7jsniJQkMH/fc7ckkyHF2YOEtTKct1jPnBZgkrB0nyJ28LpUEsDNhoUYEMAIpix+2G5Npp8dH7vjlEfSFhJsMTdZjuhv95n4JKFDlMSVlonJIEqAtgoPNd6X4+55v7yv8s9ZH/OMWPncewmcwO5RrVUU42yMcQIHspl9OAIWx9u/imgPlRmso8TAQ7o5OaDsWefcjgudMfc18mYxENSkOlhUYZfpyqSrcQInMG0tPoDA5AfXLuw12ajsypdLsdQuXvrnyE+LQdi7sIZ4/S/XWi/MpSTDkRrOnHq1iHut9VwKjnD2IVTgpAgOfB9DJgcho0Vt/t7hNYIoLhD7HvkSVXYqAnsuqyDrjn6uNSMdnpzp/qNHuv/gobu+ETu045q+/pUvK19M9dMf/ol+/zv/gIJmPbx3R4/ffMPrzQcffKjhcKwq4ubp3KL4jGd32UUdUkrCdX11LSG02UM7eScQwIiI7QBuIk4PSRKfx4rvnilBDcI66/UuRCL4HIsQkl+PZnN1y15kBG5XnF3ywvOQecF9zbzlmr/+6KHefPMNE8Aff/KJ9o9O7JDm/sNNfHl97RjonZwmjiPvA7LlPLj5ESrkuV4+earpzVCbLPdz2QRwyf9bpONnLKJNcBTS13JX/NRW69B97M8SnOqu8GEvQaKRBWK761r1WAUCOOxRIICD4zuI4/nR3xvo/MFdDY72NVnONJpPLKbjvbv3Pi2ULwrdXI+c0jWepxqnmRYI93geVKVOFwdwxwRwhYQf9jWuyeGcGOap7+RqVf/jk/EtX3ELsd6OwO0I3I7AFzQCtwvqFzSQty9zOwK3I3A7ArsR+F+/eSe07ZSKe3rCUPpy+L6ZjDWez5XTLxu11OgkGhwdanB8pM7ewKpq4lujTluT+UKj6VizxcJ9nzgKkqSjOE582BlNJroejzVLl4roBgXspe9vTRTZSvuHhxr0+z4obNNc6c1Y6fUQi5H247ZaKJJHE91NEjvsIlx2RN5VcVmhYqXbJpAGgOYAAY7iQwkNYJYH55gdSK2GY/HyCsAoMb19vfbgDVXWFQ2vhnry0SdajOdqbCFWG+6ziXG8bTl8F+r3IbYKg7VE4tLrN6OPbV3V/vG5JvPcBB3vZbYYar6cWt0OzE7kKVHOPuAR3VhGD3J4qkL8oCyvVR0hxkGGDici5ewuwgrA4YYeRuJcHXFJV6DUi2ITUfAxG0BROjJXITI1r9SUVgP5O95sdLPZaLjZakT/2HarGV2qANRbDpwtq8QhC9Yen6qvUS1q6vGX39Gf/XN/XicnZ/rss2cGvhmnbVao24iUT0ZaLyfaLKf+ud2EcFn7ELheFibebmYj3WRjvf2Nr+n89dfVPTxVtdFTHB+p3z1Woxrpe//0jzS5vtQqnWi7nqqG85aI4+pWo+lE1TrRYy0lzbbeffS2xlcjg3DnZ2dWD0OkAj6124lJZwB1wCcOshBFfB7ihu89euTez3US6+hrX/dc4BC8fPpEP/wv/ysN//iPVLx8ofoqUy+C2GH8g1sntYWGWCzgGxiWjSrZVo2Ca9FQE/IXJ3plpXWrYgfYIttoU9Q1nG60d+++fvXf+g0fcH/2z3+gT378nrvUINbwjKQqtI4hYCruDp7eALSV6XQVaVlUNIUEp/coAmTNTAbG9Fs3iVXvqtLsqAIJ191TVm2o0elr/+xcj95+W0UjUlZPtE321MAdvLen/U6kZDPXX/kv/iP98A++o3o60+k+sYa4LNYmEtwHXZfqcUPtXsdxYiE+c+3YM/crQkI1iBaODOQRu4zjA5CCSF2cSoCA3KMp/65YKen0dO/Bazo9v2OXBO4VHF37/b72eh09/egjja8v1arV1YljrbLcBCxgD997htNpONRR0lAHZ5Oj1Td67dFDX+f9wwMDE++//75ms4mSbkdvfuMbWo9udP3kUz3/7FMtZlPHreL+zUg3APRzBHSivH+ibdIXba2AKHQPc/gHBO80mzpot9UhrpZeqWxZphIAFIb+W8QgkJMITlLiAItcC7qxAVQh79ZrtSCPa8RyomoJJNsChb3Jl7rWy7UaWUXtdUODSgTnbyJ9sco1WaVadVvaNIPbIVoXjnzk85C0AGkWejdDzx1rDaDbLsKVvmNAH8DC0XBsEQ+EE64QAxzwxxColaoiYnxbRNFDamUWUzC/cwAayLJqpFpjoP7grtqdI8XJQK1W24BTlc7CLUTvSOMxZPzQnd44o2azpTvKiFYH0Uk6bdcD1BstP0tYQyfjqW6uh6FPr/SGACAR88Yzqh61LC7aiYBmfu2Z4xu5fYkDrm+IHwwEcJETn4fzrGbABwJ4VKw1JnYc4s7JCQhugrOY5wfEa7Rdl25tQGv6WQMBzPh1O211ut3grEhJDFiVrld6ElMtJsRt02tfUbddMQHnxZzx3tQMaAUXVCCF3F0IOFh2Ve66+OyQ4ZkGGA0hTDw4IqPVRvFGdgjzDFlXN0praycvQFwB8jpGGZDXjmacyaGTD9DUXc48Z0pxyRRXZKOiZK+jwztnFnzRkTudTHXx7KWK+doJHQdtkjpqqqSFkzPIpwVgs0MJsoKIVvdTBpfx7vcmiHYEmhFwoo+Dy9XdsO6sx5Ed1p4wFoG8Mce8krsZDUB7nkLs4aaRHWXM4y19fo2GLopCb3/9q3rrV39FB68/0of/89/W+LNPVcwmqhaZ3XJ8EW2K0oa5Dsa9c51DUkO2cQ3SHPIskMC4dPlojmtlzB3DHNIleFaQnEA/K2QOfXqAn8Sb8xo4mHuDvqP5AeJJKcDtZRCzyB397ihLxqyMGeR+NOjpzsPIwgruiRCFWfVc5dk2Zj8GYImLxhUPhUZppmtIBfcg4yKj17bs5i2JA4DVEP2MQ3QVOooN7ofeZruWiM8knnHX8QexXeQmLEmiCBHJgeDB4czfdfd6GQcdyDyIBPp5G+6mhWSAGHbHY56p3+vpaG9f++22nn/2mS6ev9CU3vVSsEAU8WpJ/CpiiqrTKnbdtLs9rt3sP2fScXzkzrFadljuuGKe2TtHqP/Oq1j94By2sxRSnPWcZ0/ZR2pXGuk5Jks3BvcDARySEnbuY/ZVgaQPJAy/dz1Aq+HuRb4A1PmMJOAgouiyh17kWs9TNXGae84RDxvSMGnksNgM8Nud5XWThOzDM4hku88CAc5cJrkmwtnOGCPeWuaazdl1lNyPo+dL924Zq4yTtchCz2+nBdmOE7JqQQ0kNSkd/mdlb/KOwPMa8qofGAIYZxYEVbg6jv8uHcAhwpX7nfEJBPC/+CPAQLsuTEdzG3hnreINc30gcwKhtYu2+P9d//Ka714bIYDXGe7zGt2cKzU2W+1FNT04TlRdpd5jHx929fY7ryvmN9zpbIBxaSN6HU81uZlY9MrDGxHLaDLTdFY4ueJwL7YoMbilq5qOM9053deDd7+s/bce60e/+x19/MEznx0aCYkTdRXbiuD7M1xuZXw4eyee4dm6UK61NvWqikZNk9VGS9zZx3s6vHdXrXaiYpXbpZtNJqqmqbpcM+4TejbriHATjTk6xX0d3H9d3/z1f134Wu10xZmfpSrSpbLFvBRVkmCzcvcw85L/Nh0NdfnimdZF5v+GdgPHrHvvcYoWgeTluYPggPc/W8x9b3ttcGJGOPfwbOCacv1IM3CtQrNl5yKC09BpXXiNDVUSJILwd0PMcUiyChUSjhEvY6D5mbUPgY0TZ4i430Url33l5aPV5K7jk0O8g+/1qNW0U9mCv936R9pLq6V75+fqd7puasgWobojkGEIV7lP8xA1u1k70r7VagZStYwo/1xYF+7fLQ5gz92a13UnQ6xWurm+DokzCGwQK9Xrfl9eL5gDOLQhc6kOMQG8q7Xm/bf8RSzyrocZ4tzpAxYcFU5WMbm6i2jnVOP9Woje5bzMeZbvbzEIAheSZCzqolc5EMj+sSPUTfiGbuEdgOvY3nLPgZiEVBvWDL+OXysUiTsxwCRe+Ll83AfBGHsMCOB63WeSBWvYqlBeismC6KZWOk53PcKsTSH5xORvWRNQWjdfEY1bv3ZdS/AG6hmiJMQgc2dUEYI09Su/9A0d7fU1vHypP/jfvqNaZa2zw0PdOTvxXP744090PZwAALgyhdfiHM4cdmS55zqueN5jIKaRK4aahSA+4N5hT8a9BE5AGlJ4loQxDc+dQKKy5tvdzfxxpH4QT1gIGUVa5LkdwHHS9X1FjDP7IhJwEBsNr6983kGg0ElidTsdP4MhegcHh+r093yebCXtkszGZR6SFw729n3Opueb+PPlbOq0pg9/+lNV+YwoMBA7IIIN8IWvIc5enoMWGTkSfuW9LFUfkODeI7gbOyQFOca9rF4IVdDlvGNtZO7x7LEAbEcABwcw43Wwv6979+653mM4G2tKdzmVO1QirEgfmms8nOry8saCnXQtTaiCofKE+5qklaTlsUL0CVHNZ7NgkjMPn6+sAeC+/OtPbwngW4T1dgRuR+B2BL6oEbglgL+okbx9ndsRuB2B2xEoR+DvfP1si4MEADHE7oWiQA7VVzfXVrDiDG5ETRMSkL0dIuogcbcbAw24dzlI5hzCfAgnyqswCB4lbau0IZIBIxerlZq9jp1VOb22uB7akQmauBWZyKmkmeYvrrR4caFmvtZx0lWHqLn5QifNlmJ3IQKqQ5byngES1qV9KRwwHP2FQhPCyjJS+oMAW0MUGeBY1E0UJbGiKNbJ0bkmw4lePnuuq+eXioimhtBxCdxKMa5HyCEODp0ofMZiVRLAdc2zlRbFxtHISzovAT98QKPbeGHyolZt2m1RrTbcaxzHbS2XCxOWHHyd/rqCHAhR0LhTAFtxC0BU0DPjw3YlKGhdxynA74pd0nUiznBxFAE84dCZEu9XdvnOVBHhRHT7DtcyCey2WfgHH7aaakcdtZqRKpWNltlcwAQQ9J2Dgf7Ub/yafvPP/7smsv+P3/t9FdNc60Whlurao2todKO33nlTR8cD/d7v/LbS0ZXatar2u101qg0dHB6qqKz0k09+pnWjqgdvPdbDx19So9VTtUbn654alZZ++Md/YlV1HfK0mLoL9+XFU13eXDrecP/oTN3unqJ6pF4r0QShwGqtk+NjH2I3gE4QYM2mVkXoWWaO7+3veVwW9MOmqQ/6o+nUcedf/oVfVFpkBssWT5/os9/9e6pdXaqVpapxrRe8D4r9pEYkLUuQiYMwRE4d1926omhTsWucwzwgRgFI16raqZtvqpovpGrc0/Gbb+rRt76pH//Tf6rL9z9UMZyo22qp3Ws7XnWyTlW0cIHgns80Hy20mG8DiaCKFjnRkaErFbU3kdHwXsyFuMHhtqNm0lOzu6/2/pHSbU2VuO1fnz98Tc3+oTZxX3mzb4HAYDDQyeGe9vdj/dZ/8u/pR7/391RdTHQ8wLFA3x4CB74CSIqjtZU0fT3cYYnjKM2ULjPP9ZAmDzEdHA2sAUTvIS7BnYmXndsSZ3lKjGzS0fHJmfb2DrwyLRYzR9wd9vs6GvT14rNPNL6+MtGCyhvHDfHJJiA2FS1mcy1GQ1XTzP19nbildqetR68/1N7+vgGLm+srvXzx3Cask9NjvfXlL2n4/Jmef/yRHeeAs6eHB3YYT4Y3Go9GWhRrZc1IafdIeSNRvq15bdwRdoAA7QbkV1sRLq50qe1yriZrZgVwJ/SZ4eJksaL/E6oQAISOK7rMiFDc0qU1m2uL8xE3RINO2opBiG29qWYrUTfqajNbaTPJVJkWFlXY/YIjt5do8PCOOoc96llVXF8qHd8onRMzDVFeuge2AbyL45qTBojj52LZNeF4wqq7jYn1znCd2a0AOBVizTuthup2/kqr6lpLxBDEbNLBi1CHvulkT1HnUIO9u2p2DlRrEd9cVwVQNJ1ptRhpMb7U5cWnGt1caDyZGFhyFCEAJCQGPWI8P+LEADrvA+fv6Gak2YyezkDqAATVIDTaiZ9N9FMHx8rawo/pYq7peKF1WthhaxcwnbDbmtckuzi3uCG5comzAAAgAElEQVRr7mmFAB4XhUY4gXFr4grDwdesqR7zrGgpqlfVXK0M2vGAwalogpA/q9XcX310cOBnxQox1GxqAAyihEi8IiscO8dcxgFsl6pjJFmMA8ligLJ8HodncojEDk7n4PQIKRc4m7eKK1XF26oa+VqtfK32tqputWFAe7VdqWiG+5aFCVIvxFCWMYtlh1qI+iXynU5ourJDP/K2vtHgZF8HZ8caHB9qtJha0DUbT5ROZipmhaorqgjqOuy0HZFHcgeEdviWpcu57LsP4GGI0HXvqAnvMpq3dAYRWequcD5nScxsTAAHR7SdMDunEU4iut2BaY18IgLD4UbXZer1vX1w4DX3/q/9mjpvvqn4+Fir+Uzf+6//ktKnT6TlXNv5TAlEq+Pbibbeeg1iyCGpAW4NWOJWtQhnpSzfYogL/ac8myHMatXPnb/uAC4joINh1Z83ODS37rjlMrT7bUXtKMSebteeQ4iIXn72sQl6XLXEfrppruyus1sbVx9geElGLrMgamslkQFg+srZm+EEohd7Uax0s0j1YlrY7UgaAI5Gx39CvAYfnMk0RDyA97j1cFQBvBvfJ7YTcNwinxCDDjkCIVRF7FC6vQ3CO4Wg7phlx0bTN+/o4bDH5M8hI3HGQWIEFzB9lKGXvt/uWMgyvXip6xcvNL6+UUp3Onsx7gn2OVRkIH6gdsEuKvaDpaagJH/LjxQ8SIHrfmUj3/VN+rOV/27nNg/u2sAlQvq7ntQEMHMsOBAhSBgbnm/uOWXflYaeeXell+SGjXXaeO+Wb0O6A2bMRlRXf6/v55WfZ6uV98HZfKHKaqN2s6U1a/GyUHNd1ToLbtwdx+m0+VDuXZIokITED4coZOt3+AqPIBPAXDc7vSFP0kKLNDyPdyQo9Ra42EkAcEfjzxPAEdHqTScMEOGKwA87uwlguz95PJYkBPdr4HQCAVBG8PNzIOUh6vi7IerexK/vIyiXXVRz+Ls7I6BJJfYAZVKCb73S/bbrxvbzwawewonw/AhcX/jGgX/ewUrlnOA+r1WULwtKXHSY1HX/aKBqsXAqQL/X0ltvP1LSphs6dIlCli4nU82GE81GS5M1XAfqWm6mmffg3Lt7XRZg4kp5DmxVpBudHvZ09/4d7R+d6iff/4GePBlpxjWOmRRNbSp0RFd8znDygElUPgtCDwQcW23jlqL9gcarXNfLpSpJrEavrajXsYAKl2g2myqlm3Q6U0zndR1CibNPTxTczNdVFfVIb33tF3V0esd1KhGJGKRnjMdO5+AZRs8tYhTWIcQxdKGOh3QaX6myXdn1i0gFAV0gsYiBDvHb3ltAXmtjAhgRGnOWxB5iaDmzuGYGHRQOyFeTm39HByh98oEAhgje9f9ahIvgtUxKsbPXzsFApCLQ5RnG+sd+HwEKDnkTaJCepQs4uERD2oGvkQVmYYYiUOHZDgnsyYwDl0j1KLIDmB5gXMCOoIXMylPhmOYMki4WmpNCtJg7nWfnUmdP5fvCRFYpysLp7Fhopm3NSTjUIfHjw48+1Hgy9xw42Ot5fYQEZy5wflwgWMxSnzkcb+wu9DDD6WSFAHbHLKKPMu0LoYUTJ4qV1wrIQRbAEJ3Mcy+kNXBdOBvxvQO/G569JjBfRcSHDma+I3tN1he+J+s7r8naTqoETk/Id68V26rwTls0UqZqBI0RapVX8r5AAJeCEacAlOQ/eyGEVRDACJty9ndN9qfhObmLjg41BvRlhyoDG2nLnme+b0iiCMIRztTsPemexbW7WlfUipG6sAfeeu93st/R4V7XIognn3zqRIRO3HRc8ysxbL7SMkf42fIZPC3AAmoea7ARzkRRzPOV5BUI4EBiluEXZc8yXcVEkDc815y8U8byI6C1+AXSk//mBIQQgU8fNk55nv/JYGBRZL0RBQJaFddMcE7jenCf3lxdOvWo10k8V5ir3E/7+/u+HyF+IZB9D/LMgrRvNn1PU91BPy7jA/mKIOT5p5/qo/feU8KznmfHYmmh4S7GOrxHCGA/MPwstSgVopVnKuJB0jnKcwACYleUMTfr4TPuKoS4T7lhHCNeVkAEwSHrEJ3WNe31ezo9PrbYbZEvvXZyBuXvk9QwvB5qMpxpPCWCn/NMVTME2+BEFWmOGAQ8hvHn2bRch9ho3i/PXjvyiVlHJN7U331xGwF9C7DejsDtCNyOwBc1ArcE8Bc1krevczsCtyNwOwLlCPyNb5xt20nbwLaJU8BsDkNFbgIEVxZ/TrcuBBhKbkgcADsAaA5LEECOJoZ8M1iUmyxOOh1FuFq2skNsjkKUA2q7rWW1ogwiIWpp7+TI4Bcu2JeffaYOB43rkbKXV+qrpoNmZAK4leUaACRaTYqLZm0As97gYLDr9AtOX8hex5xlq0BgNIiiDs4hd8sUuQ6ODk1Sc9gmBmh4daPR9VDpbKF2VLPDiy9clRzyOaA4mnYXpYXrDYCdeEkOeYAJgAw4FDdru6E5DBO3xBdk9GZbNcnVH+ybZBmNRj6E0adEHCoHZMgC1L8+EPL/ISLmmQ+C7pzktXCllR1oAC6AwDuSO0R6b5XhNgIEL7aaE9NcldJ6RfNKReP11l9EHFU44KJMr7fswG1HSVC04+TVSkV9o+7xnr71p39d/86f+7Puyfkbv/3XVc8q6jbaatdjNas13T0/1Zd++RvqH/T0T377t/TxD76nWp7r7OhQSburN7/5C2rv9/TJT3+g7//wBzq5e1ePv/wVVauQ4QN1cKNWm/r4/Y/cGb3Z5MrSqaazkZ69eGrH5ON33tHJa2+ozsEaUIvo8enEB1jUywBUW0fvrgNpz4EfYEpERB8qJZZvPNZ8FjprbwCU00z3790PRCWE2fBa65dPFBepWsxXxnAytdvAOER9a1U1Dh4O8IwVfY30ccaqhY6wEiQB3FzR9ecY2aaKaqzD1x6pc3aivCH97Hvf1fpmpPaa7uCajs9PTY5fzia6yVNNslzzRa5sjuBAWuK6Zj441y6AIdyT63WuZm1r8g9nPPFWjbijqLun/vGZ1o2W6u2u4r0DJXsH6h7fUX1woqzZ07zYqp10dHIw0N2zgf67//Tf10/+4HfVzKY66iWq2m0eCOCUtQEAnfuuVTPIiIgCUA1gZ7lY2glMlF+430LMHV+1VlMkDCAmcQQm5I7B4oqjgtudngm/4DKj07uqXhypn0QaEt08urHDjPsDxzdEBCQEKDoqbICD1WKheiV0pMVJZKIXUQCdusvl3B1tuPqODw/05htv6OXTz/Tsk08ce9iNW7p/51z9dltXL18aGFgQjd5sadzqK6tHWlcbFlrgcgPUYG4Q3zyg05y4RNTlrBGVjZ0ygTLhLQaAHtKAeHjmBfGfRNYzfyCAs+FYy8kyiEHKvtUU0BT3XStWEnW1Xqy1mmbazgoljVjtTkfJ3kCto30ld48VY89K57r52U81eflMs9HQrpCI3vMyZg7QM2qFlAG6mh3TWLo2ACiJ1A69ZVAC9F7SYwuQGNIGQOMAVTMiGOuRKu2BGv1DxQcnag0O1Gh31YgRBuFAp89L2jInhkP3w+bDkRbX17p58VLj4dCOxxmdxyQ6JLHa3U4ggktChYhCwNr5bKnZdBFiEEsQHzcmkf4QwHEnUauzI4ARFuSO656MFipKApiEBJwnOIBxibJOAr2t6Res1DRbQwDnJoFn3GdwspBKjaoaSWKyKqYSgTWldCv4eeOI4MzkE84c4uiTKHpF5gCeIySq2OkQunzdoek1fkeSBpbCYJZB4ZIkcccnwp9AABObR2wsJDcAe4ijrCip1NSkB7jYqK2aOnQnIkTCTRrVtML97WWj7NyzmyQ4dgLg6jBKC3wglfjuAOk4VI/Oj7V/cmSC/dnlS5P2BV3aAPcIEVK6sCs67ncdV7taZI6GhZYNYGwZr2l+tozHB+yDAHYUdHB02H282QbhVRkjCykVFtod0RU6xP2FIGVFEgMxoTX3ZS4g5ammSGI1B32dPnqo3ptvqP/WWzp947GK6VSTy0tdfPihPvx7f1eb4Y1FZT1IRfY/dMBnueKGTAAD7jmYHxK/JP5Yu3BXFkTxOoc8DKPjl8vI8AKSyh3AkMUh7SAriOrEDRScLYtsLaqQcYA2IlzmNUWdRA8ePnDn3Afv/cjdeu65ZQyJUqR3nEhf90iH67aLtp2n7Imo1CDGMsQ+mwCGKG61NM9Xullmukqp9whOTwhgXDw4xEIfZ3DYNerBrQb5ATERsoaJdS4J4GZTcZT4mbgkajhL3Y3t2M4yohoRECQyrwtgTMoAzhucywiGAHQhCyA0mG/ukiT6uh071rtGx/zVlZ78+IfKJmPlZe86axkEMQAwxAzPguDuCgT1DvzfxXzu6L5dhPBuvMwz7Ur8yuhixyQ7arwkBstOYl7cWy4XsIa/BJDt3kn2xTyLWEvoxMTxZQI8ON0dk2/fKMIfyN+V/y3PhVbS0OnZicfGkfKk7swX3tts85Wa3JMhL1y1FY4j3JWfR0+HjmOGvYRJSldl6Fj/3NHM53JNCvH94Qb3Mxtyd8lrstaV9R+ILuj8Zt1D1OD7tAid8L24pQRREquFHdiZtogYTYyF98Azw249Hm5+ZIR1IHQz7ha2z9+byXETwKxzpRO5bAMNKb2BMHuV6l32v0JU+FOWBLBp2bJawn7GMk60TPot+8g/d4TzvsrbJ/QF8xws1uo3qzrptHTaS9TcUs2R+5n5+J1HitsQKZwzCgvF5sOZsmmqTb5Ws9FywCxCjOtpbqd41GK/4LJsk/frPMTfnh11td9H6NHU5cW1hqOl++55D6wHiPvcGV4UXn941kFCMJDMHwj61t5AJw9f00260KeXLzWD+GlHivr0mPbVIUGDs9ZspotnzwJRD/FWjxQjEEwQrG41SVc6PL+vB6+9rrOTc/XiRPPJVJPR6F8ggN1VSsJSWdsA4QM57EoB+lbthA+pAZznSMfgh92/nFm0sSCW62nHXqPhv4eYz6QviSultZ31yhHPiHfLflfSEyDnwp/Le3LmcJjpO6FUiI8NfcHcb8SsU8kDAYyYjhSmEKsf0k1Ct3x4/jmQ+nNXMs95C5Vw0kMAhxuK9Q3yetDvmfztdzo6PjrSQb/n8wZiGNzAs/HYJPlsMg5xyWV3NWQ2KQGsD0EcE8Q0FiuUfchJ0vaawPPyo48/sUiO/TPd0Tw/ICyXWerzC/UrCNG4DvDzu/Mj5xAT046BDjHpu35txtRkIaSkSWAXF1m4acEPWTIWkDDeq1fCmZKLNaHvKPwy6YE1grUUt2pssVzkz8bnQbSDg5k9kiPBEXQ7QYDqhZCWtOu2D97/HQFcErm7cS/FcKhy2EvT0QppN2cOSe5AJ9aYcXD9gBXgkI9BOMqc437Y7UccR4/YpIzQNjndqHuMwt5k4y54u3R9zmN3tFIX8SsE4WSpTow4MkRZ84P5hQgNsWy9GVkYDhnMeDN/l2ASm41I3XEnMQI8UkcgUZmjZsE3KhDWOFK9Gs5z3r8HgT4OXusaEHvFiX92Ugz7D0hxOn1Ze3pd9fb3jX8QM95sRhYocU7D+Yrz9/riwt3e3STSwd5Ao5uhCdk3Xn9D18ORr0SEuLPdUaMVe0/I5wAHYT0y+YlYq9PxvKdD/LMPP7JL1l25y9R71OD0Zn+xCdU2PF5ZUBBKkpxkQUjdc8X1DE4Mab7qUPbnpVKgTAvwvWvxT3CZ76pFuAxcZ/YUkPJ7pIjsH/i9kt5lmSlJYLzXqxtdvLzSfLL03ozEhSUEMHuaek3zCqLQ3CYIfx+eQSl79xCSEe43xHJBQAup/I8vF7d8RXnuvf3pdgRuR+B2BP5lR+B2Qf2XHcHbf387ArcjcDsC/58R+GvfPN9yyHTMFV06C7qc6FUh0pX4L/roiJ0ihhThNyTYVq2IGC3giRAVyeY6TmiakhY4XrVWg36YVmQlu1ot5QAjKP3jyBvrjANkO3asJADOaHijJx9+qLNe325fDSc6bETqbStKNtvw5VgoFNpEoBWqNSCPIKGJFpSjYXFY0VtZr7XsbiggiuK2e6PYyAOwcKg/PTlVEsfKlqk++/BTH9YhHtnkUyUMB0Ms7/npofqDgQHLy+cvVEEdTZxWpRZcQLiNcU1rq3me6eDkyIDczWgU+r5WodtqmREfva87915Tf7CnDz/62MptH1RR9Wdzq+w5VKDE5b00q3UflGeTmYlZwNfpIg3Rb6W7w71NkDE4j3Fq2J0qg+EQ77NCWvB7uGR6Qmu1oHClK4vYREAium2qTRXp1t8HAB4ydFMptE1qGtw71je//av6t3/zN/XpZ8/1P/w3v6V20dTZ4FR7ycAHsN/41/607r/7lqORP/6//kD/+9/525pfXuj8+Ejd/X298xu/pqM7Zxp/8J7+0Xf+kZ2Zb7z5lrJlrv29I/W6vE5d15fX7u4ELGCOXdHJO5+ZUPqVb31LB4/e0jJd6sUHP9N8NnQv2Wadu5sMxTH9ZER4xvWquq2mtkTZLWY66g+0HE9M9k1vRiYnpqPgZMP51m33HJ+7SWdK6oUaIuIXsK6qPA0EPuAurpkp9wmRd2DwdBVWtooRCzj3ORzmDTPUqj7sQpatIfFO7+neV76idb2qH33//9H44oWSzVp7RHlWK7r78IFW9aqeXF3p0+uhrqZ0a+MulO+fSb7VNEd4IEV2GgewACYkkL/EkaLGrqraaKnZ6Wnv9Nzkb7J/qM7hsbbcU2f31Nw/V94aOE6auObDXkcPjjr6K//Zf6D3/vA76myWOux2VKuEbrUMEpgv4E/3z1Xs/o/bbTuBObBD/i6ISF6mJtQBQhzlhQsMoL8dKyLenK5lgGpgJhwpUaJKFYFDAIchcB2Ltl3ZWbuYDJVOxiqWcwPj3Fe1CpFfQfjAzyFKd6XlYmYyAiK13+84fg+CnNd0R3LUUL/T1t2zU4OiuP4X46n2urHunp6oE8WOGp2MpiZJiijSSzWV1WNVG5HiZmSAFPdTpViZDOw061KReZ5VmYcVIuMCKRHIk5IAZma4y4pYQtCDENNcyXNlo7Em1xOvBziDa3FdeaNm9zgx841mokatpfqmpvq6qoPDEx0cHat3sK9av6ciqrmbcHn5Ui9//AMtb65ULBYmSTrE80a46iDZaBjEVRh6x4hghsQM3Wo1x3VbXOJ4uabJVxxP9RpgVO51dF1taV1vq9Y9UXT0QO1jvs5V7ySOjd9UV9pUl9pWcm3SqVbDK02evdDycqTseqbseqHF9ULL6dJx2PPqWpW4qna/ox73KeMBWEYaxJz7m860QEIw1AZ+3GcZet8bUcuuR6LaQgQ05MxGN6OpxqOZXV1VQiLKKmQINFwukCT0w25wq9ebmgHq57kmuGo2W7uCEdtA/EFOI3wC4GzgWHGcYXAfwUwAqmUkC2yl44N9dQBvIf8mYwNhkL41Iv4BjhAxgWBDXBlQDiT7LloPoI9725GLdj8ESBSSHBIYAhLwljWfa2kBCkDveqtoQ0dxTXGlZoKGhQsBAAKuV1F6pZM2EMt82yBmsQNpXdOgn6jVArzFGVOov7+nTq/rOfvsxTPHTeJciSBmIOgznG3SQbejnPjwZa4GLlLeA3/HTiuAN0BLomoDMEz05M7tFTpjGdPQcWgRjS80gF4Aie1BCiyPib7NBsKgqlpUM2GVImDA5bw3UPveuY4ev6XXv/EVtd96Szo4lMZzffYPv6NP/+i7ev7RR0pH12qscu1FLd3d39N6OlU+nWuTZnYAAyBCmJkc4no74rx0Re6iurk4peiKZy6k75ZJGkXacP9Uq5qlueZ8LYnqXJvM4Z/hDJqQrGowVKpFFfUP9/WlL7+j07NjffLR+7q5uFBORx+kRZabAKYL3XsE9mMGuQM4uqCDneSSmKSFppNOIBrtxK03NMtzjdJcU/YLZZQx17nb64ceZhO+xFPi+MWxFnopQyR5uYaZrK86KSRpt8OeDwI4TT1euwjQEMVZDz2bpVuZqoGDgwNXgyz4THaSIWAj+p5IdqJTpQ5JM522n49Pf/oTffYn31d9FToGQ58w7y2QzcQ4+h4s41w9z8p9rkmdzzm+kDQeCnv911nnTIbyUiWwbMLKPbklmQmBZDLT/NmromyTTOyhXERLx25z1y4Z/FyesGVvrXvY2ZetS/I3OBm5Vkk30t17d7yuECM7H499jcV9lWbhehNZj9CJCGjcg+V7KnUSvj7lMvTK2BrI7c8HAgLOLu+SIPbrcM8h2sTtX9n6ecea5y75ZtXJBxXmWbmPZU3qJ4mdpCQqVOgPXaZau/ohEEjsR1xzwrAg2ij7Ve0vtwu4jIC2iKcUZZbOX8e9/xwBzNja1bkjgMsuev7dztH7OQEcXssO4jI4ls8XyPFAkL96rd05qFxg2IkwhxAbtWsVnbRbOutE6jWqanNfbnPVqmu9+c4jRUQ0c/7Il7p8caHleKlKjjuQe6ah9ZqElpXGy42d/XHCvpqz1EL5ks5qnG7SneOeokZN2YK6hY17zyGOp4ttqFhAUIubmIhjaiQQ7tgFiJBgo2ocqXdyontvvanr2VTvP/lEN+w/kpZaOIAHPdd0DKjr2az19MkTDW+G3m9Dx+MCHuwduR11tsjUaLV158593T2/p8P9I+/jlvOZ9wfpfK4VpNKGWP+18nRhdzDiS4hOCCDfw7w/x7fTR5v5eeio51L0w4YoL0JMMfcw9x77/CA8DsISi9FIomhFmiMcI5KZ61ethb5X9gY4f8tkGd+bpB9ZmBGioS1aYM/Al928Zo+CYLnZDI5hxAPlumFhglcFiLwwObjH2Pfyw45h1tlX8yZE8rPnhHgadLt67f597yljqj5Iw1osNRuPLBJgrCD7eJ4Gt2tdQ8i1DaKBQJgSMcs5hO8zm1J9U/OaAiF7Mxz6XkFQ3R0MHNs8XyydcJJljHXhfRp7i7jF2SAkJNiVbVI3CHBYMwO9iuCCPVIgfzk3sgY42p91m321e+1Dhcmr598uecXR85B0db9HrpsTkiDGm027jSH3fT3pGSeJwhUxnOnWXgMQjPm97cg77z/s1X/VAF7KjoIoFIEJn8H3NM/hILAKDuDc5wlSYzjTNzgf57l71JlbrE2Q64yJP19JAoco6FBTwD6HMx3fw0InO9I34XtuSWypOBVskxdOWuKstck2ihvspYOID+E5+9FAyDZVi5KQwpWvTVCTdoQgi7UraSeh0oFxWxWqcIbDSc73g4BczP3eGYM4Do5b7n+IUoh/3iNO3CiOfcZC+LXrAl4WudfzKgL742MTuIhrOWNzby6mc4uacahfvXxhNz94x73zM01GQ4/3u19+Vy+vrjSZzj3ex6fn2js6dmXKpTuO667C4ZnNs+tg0PeecD4e6cVnT5SyNixTiW5fm313wiOeg6RfOArGiTakx/nzQACnyC4rqvOMqde9JgeRR3D5WuBTPgN3Aisn2lhAGNI/eM6xn2nHsQ5IkdrfD3MRMTPpU5u1hsOhLl5cWHyTzQttaw2tKnXNtzIBvKjXNa9sNQI/2LD+ItaseK3fCSx8Vm0FgQVzigv7f94SwLc46+0I3I7A7Qh8YSNwSwB/YUN5+0K3I3A7ArcjEEbgr/7S+dabV8AsFNvEiHHYIQaKY5jdFQA7IUcuT3FfbdUhBq108wQld90uXg64U+Jy6b40GBMcbw06HKt1qys39NJwQOegTFRhErljaDIe6ublC712eKw2/ZrzhY6bsaK8MPnb5ftwICfSclNouUlVbVbt9IuSyO+3mEP2ZVrlqH9RO6P8bqmRtDVZpkohWJtNnZyeuXN4lWa6ePZcTz56Dnvsg5xjfbbh571erMdvPlJ9b0/j4UjP3/vQ3T44FlVraLrM3D+0BaypSTezie48uOO4oeubG80nC5O/QWhe1aM33tLJ2R3HMf30vZ9p/2Bf88VMH330gSPlOLATZdhhjCZTk78NiObpwl1TgFgTiAZVTe5CbgOSEXltFzIOI2J3cYhB+jImOH834df0KNJRiCuJeL+421Zn0HfPFqbN8WipqBGpQd/WzZXS1VLt074efPVN/fK/+uv69p/5M3ry5IV+57f+J+Uv5jpuH+re6T3df+2RvvEb39bgsC9tltpkc/21v/SX9PQnP9bJ8aHaB/t69PZb6vX7Gl5c6MP333N8GgfOZ0+e6HB/3zFXgM+Qh1c3I1+747O77lJTran+/qFee/0NJWfnmkxGevbej1Qsx4pbuKG2VjFzKF9nRL7ORdAw8ZHZdKTp1aXdwKvFXLOboUYXV9rv9U3CQFgsZwt9+cvvqtftaDEb6uLqU61WqcGJqMZBHecncZc1ZWmhyZRI6NyH9ul4aLVzE5W50aKdKphYqKbmWa4lwGdvoAff/GUNHj7Uzeha3/3977gvtlPdqt8MscVH52eaF4U+fv5CT64nupysTeBzPXEojtOtJlkAxNq4R/l+9IDaqV5VRKcgXdXMgU1F1WZLveMjtfcPtH92Vwd37qlOn9P+qSqdQy0bfdVaXSXtjl2sh82t/vJ//h/q/f/7H6unQse9tseWDuCc7jkTwButakQTV9XCZef7L1G31wvqclzZcxTVwJSBNOCgT1IAAE27T59UUJLTy9aKIJA7BkE57EMWJfSQ56my6VjVVab1cqZ8MVU2myjH5Vutq1VH6U9MOgBJW4PBnrq9jp4/f6qLy5fK81THh/uOsK5sVopadSVx03FtCY47VTS+udZsOFS+SNWNmhp02iZXRtc3ofOw1dK6negJeHwjVr0Zq9OM1Yvb7tOr4rpYry022ORL5cu56lUcDny64DxwDCjMF3mfWyIxA/ENMF1UNoqjhntcN7O5xldXdqvaGRLXVUBqOQa3pqQ/0L37D3V8eKp23FHl4EgV+vEAkGZTXQ0vdXn5QsOLl8qur9VpNNRvJ452A6ABuF0VqXL3G9PZVdhNi+sOAAUCCYAJ0hWoE/KXcdY5dBEAACAASURBVCViEccR/9u2tmriOu4fq7d/T73jB6od3FWlf6wKa+I60yqbKUvpPr/QJicm+FrTy2caPnuh9Gqq9TiXUZaUmzWAtauooqK+tTuc2gBcwQtAQzqBcTWWkcAALu5y85QKgDjddDgJIM1xTrWIsoOYqtZ1cTnScDgNQqaScHVHKB13xHEDLvNMAjyLIs0KCOBMU6IRccyaHMb2FAQMu+g7wB6egzsgGVDSICfkZ16o3+2ogxsFQDdNnQrA2gBAhgvYUbkbYsIBQc2w2YUC9GmCFMLTBDAOnLDGv3IBM15b4oOJugf8Dq4fSOAmXcAAxZBkjmjdqLHeupvXY1jGnK7oN6N/G7csz7qoqqTdsjuz2+7YIY8oDAD/8uVLg66AcXzm0WTk/UIMUEmXHAQcMZzrrToAnhMI4EIt7nkoIYB2iF7cNQClxJ7jsmE/UZLbgN18XtZ/A9kNqKTQ/QfAbvAwFMiFiE4Tyjgvif9u62a+0AyiJG7p9I1HeviNr+vwq++q8ubrqiax34OmM+nJM/3N//6v6r3v/0jV1Ub7nYr6rbr2k1iH3bZSKiiKQDSyrgYCOCgO3N1nELFigZXJAcgs4MoV5M3Kz2DolUpcU6vXVb3dcZzrZJFqMptrOgcIJ9IwEGQFb2sRBDWhd7WiRtLSg4f3dXZ+onQ505CIxjwQ6qtFanco34/xXaX064UIQoRwkAFhDtGr27SYA7CZucuPaZppgoMubmgLueAeyciii1cdkVlhsgVXNl9cBSJC7Q83iRDioJushZ2OyeLFgsj4NBAipasN9w7CMLvt6JmuN3R8cqLz83P3DJIwQzqB4x8B7+PIkeb8e9y/XO6f/eCf6/3v/jMtn3ysDvGzOxDZpGBwhvLD96GjW4P7mHfN/+0I4M8jRMN84jPt9k2QGEF8sEuOCVHG7hOGtLWb1UniJoAdXVmSlFw/G23BsZ2Aw7rOODWDh22HXJgALh2J9LducCJB9DXU3+/p/OzMz4vpaKT5aBS6MZkjy1SbbO3ECZInlos8PD92kagmc0N/KqA4P3aGZhspAy5ekofsR0JnM25BnrcIfiDnAORzbdxXTaQ/0ZebVk3VOPRI8vyGyAEAp24EYQdri4gzXWZaQw7iFC87PuGvzfuHOnbfu+zPnTDAGlg65kNKSBChhO5f6k34dYiQ/hcI4PLfWCRWXkMTumV0dyB7g7jqFcn1ikryjCjnTBktXTqTGTNEKl6P8rVOkprudhMdU2+xytSL6qptiK5N9fDNu34urzcIOSBPxtqmudfXdtRWtiQWnjW1ok0r0t3XHijptvX8xTNdvnyhbJZ6f4gQ6d7pnolgRIjZMlDWCP3mKfdr6MzF5bjrDOVQQtIRzwZi8Eka6h4d2eE3nE/17PpSy3VhUSdnqqjfUWe/r8ExyQ2JFlmm9372M13fjJRTRUP1R1mlwnLnvW4zUb9/oLOze2VKLkIb3LyZUrp706WJYESXkEf8GaJhUlZwmPosyXMVAjhNS2cqouFAjCUkdJQiDsgcz0WnjYSoaMf7llHrkK4ILV0RwLOs2bSbF9evu61Joyndv+7VLdMtAjlYzmnIanf6QjiF2gHG1SRsGfkc5mNZvWA6vEyj4FxlgVL5nA+ZzYFo5kcpTEAwTTrTwWCgh/fvmXDi2YgrHqd0OptqMZ26D5nlgHj/w6Mj/ez9D0z0MjOJSyaNhbP0uih0c3MTIqfZKZYxv51uz3G8PHuuOMPMZu6aZi/JGhrczFIvqvgsETeaoUoCUswJLzvHPf51B0uFqGMEygiYmAN2cIf4Z57ndNG7w7taKcVaQZTFlp7kLRJRnAIUxyEBo+yv9d6I/YwFXSEOfBcJzpiyZ8cFzP6HeRi6bb2S/5z7t3Rm8+dB42ohenD7l0Ksas21UhDAXPP+3p56vZ5iKqvSZZijy6XJYPe04ix1ugX7IduE/b4sHvWiitAxRJhblIAYk/utXPsQ2SXNhtrsU6mTWmV2BFOPwmvmKb3rUIzsRVtqdXra1umvrjhNCEEDY86iSE0P+3JHhc+mIfWo2XB1EddhNp34+chGhz9njNiLNJoNE8DMQ38PzijGYmpqkM4Wx06nCue0qjqDgRPH9vcPdHx4ouForPkEUWRq8fLVxUuLovPFzCQujn7m89e+9nWLMJ+9eKmb0VgPX39Tr73+pprtroazhUUHl5cX7gfvdhCncgbKtJhMXNewHI9VLJba5rnXfvfzmsBGwBhEIe4kwMm9Lnw/W1RVOu130ehhHobLE/qmd/UfVAEEUtlR5FxOpwgEURcd2hDAkL+nR0d28Dt9g/HOUl1fXllsPh5OhH4ct/aq2tBiWzEBPK9VNd1uNEK8QwKLY8TBoIL42mIKYsFxurv3fOt17w+f3XYA3+KrtyNwOwK3I/BFjcAtAfxFjeTt69yOwO0I3I5AOQK/8+1HzlbjkIZalp/pcPNGl8M4cZt8OXZ5G9TauGQh3PIyCquFErqqTrdjEAy3HUpeFLXESgEGNeMufkqlELLtrlb0s3Kgb9Q039CXk1kZzvc7SmLFHKqzXIccaLJCyXarNiBUqUInymexASmpKG5HJg9xWBWTpeMn1xkRShu75upxonWzpevx1P18HBIfPnrdivyXT1/oyUef2VUYAaITJ11Zg/crieoa9No6Ozm2Q3Y6Weji+YUqFWJscRTTsZcphYBp1LSubXQ1udH+8Z7qzZojnumfLOjlqwBUd3Xn/muOUeLgfjMe6+69expPRvqTP/m+YoAmd8rW1I1jH6RwV1XWWwPqOBOJcVqsNrpaZpoVG5PAju4jkhXHGocQwE0O7P4zQOvw3w1cEsOG2p2DbLut07NTE/eQ1DejmeYZIF/dkbTzixfKtmudP76rL/2pr+lr3/5X9JVvfUvPXlzpd//W39fsoxvdGZzrnbe/oq/88q+oN+irMYhVgemYT/Tbf/Ev6rMf/VDHx4fq3jlW1G1rla80enmlbrOlB6cn2m/HevLR+0oSQGUIwCy4/zYVDQ7P9fjdb2oyJ36YQ39T9SixqnmzIjL3UqMn76vT2Cpx9vNKcaumdDHWYjr0wbyyzrVKZ0pnE20LeikLrdKlYzUTk2dbxwejSH/78TuO2hqNLvTi+qk225Wj8jqNnqobmo5bqqml6qam+QzlM84NDrxDvx9IRpzHODwgqYgwbtRbjvzctiK1Ts9151t/Spuopcn1hS5++iMtri9UXS0UNyvqdhM1o0jjWaonL4e6ma40xvG7keaovlV1XDNxjZxzAcPtJtxKMT1fdG9V1qpvUJPjEKTTr664n9gB3D8+1eG9ByaBm3sn2rQPlDUHSgbHVoZ3iW5bzfVbf+E/1of/7PfV2+Y67kIAc7imz3jjPmiAhaK6dTxktdUwMAdxhxMYcC3gwrg3c4NGjqol1jVJ1BsMNKBnd9A3eVOrtxTFXcc/08fqDuE8V5tuSUDGyVDFfKJ8PlY2GyufcVjP1cLxW2+qsqnYOdNqxSYxEDRA/k5nE/davvHogR3Ms8lQo5tL/3q/39FBv2uFOnMBgg5nHXg/HbFhTiB8oQexqSxKdMl1pBu72mQGOAKzQcQb5Pt2EwhgHMDZ3GsHLtutSWAwDu5rvujopqMykMCOwMY5HjXt/q7j6hheazmbGwRE3LJuVOzIqiaJ3vn6u+q99VhRu6PqdKbZfBEilIdDLafjcj4WBtYGSVe9pKN2FLmXLvt/2XuTn9uyNL3rOefss/fpu6+/fcSNLiOyqcrKalxZTjdU2S6wEFbJYoDEAPEXMAEGzGEAAwYgBEiWsATCA2RZbqjCBtuFm6wm+4wbETfitl/fnv7s0230e9Y+N6NAzGL4RemryLjNadZe611rvU83HTufCyvCdDJVCYcGAENU0Xl2WbDzK2k8m1k9g5IGFY6BqmKsZb2t0t23Vd3eV3NrR51e17bIhWLmurwcDzS9vtRscKXZ6EbT8cCgOM2t4VXI2ZpPFq7NAAA0WiOAjThRKaloOJm4CYSSfDiaGmDLBRq5Zd8mHzdYv9kqmTVGtl6eS4yyEgvdKtb+UUUX12NdXQ09r1CMWo1Is9c5klFwUUD1ChASJxotUg3TNFgKWpUZMrZRDkHmIJ8Y9Bm3B9qF2DDS6H6jRKS5uVx53Kso8GlYpamjBAwA04wFcCcvOMPqGGAzNGndPOV7lSFGBItZY9Y5sOGmZ67GtHXrbBFsNw2wAK5s7KPz/FMaVsI9Q2ouMv9vAB/W7byIA0RQ86OcbXZb6mx1tLu/r7ffe995zePra12entn1wiQTW0OWNBwOnGWMQr+GggOFjW13UeTHmg1ZU0slhcigJVbXzr/keTpTtRBU4oxfDgAHGz/ODsGakyasm98ehqD8cAPbgDigfch6XPP+2Iiyn3V72n3wQLvvvq9mb4uOnvrp3DaGN5eXmvdvVFsv9ezjjzXp910z4yjT4298qL2dntanJ3r68edazSe2O0dN4ixaAwbBOpPGLsAeNc5WpVY1Zipy1sHlA7UTbeS4oKhRV1Srm0QCODyazDRx9t4q5ACiMMsKGk5W3qMLcVGFuOTXaLTrandqVh+jHoQQtt1q2157eHGldIjTwErLWWiSlx2FEYAJkwUgAlQrdqtgTWMnCug3nE01Qn3TrPnz4dJSqVStAMZyHbU5dRuCGt8TghlnOBrBZP/Z9tFxGqi/IAw0bP9v8iCNXpTyVoAFK07ndzsPPihyaEL3qBvlWNeXV5pOcSjgvFXyGc6kmfx5X15e6Gd//H29/MkPVZ/cqGlb/Y0qN6jiDcgYMMpVQbnV5JczgHO81nUxKIADEEJ1tuXvRiJMAxqQILdkDyqxoD51NmaEyo33DXJBmtXUD1ej3D3B2aOAf0XoZ3nWbI4+Q4pkLwz5h5nXAvmSnV5LvW7H52zOfMvJ1HnaztedzlSYr5Vgh58rNYlMCEBv+O6AO7bFzPMQQ5BpMAYxeJEDVQbmy+SMFuzkY0tnnEL4XuzpBcDftSZYtlp2FitqVBWzr6Nu5jVtRb00+Fsk0BrCFnMD1yCADQDgJZ8lQDl8x+CYHdR+VllazpmDOjloZ1JFIZxlN//OndVz1e5Gxbt55iEr9Q1IvKkHObDF+7t25s/gS67Tb2TRhsvzOcEaDkSVTG9vNXRQq6qDMn0+UwtmDaD9fKLtg7biGoADd6aFLs8ntsFvlEuOZOjfpM75hhSXtDu6+/bbanTbuuxf6fnzL3R1cWnAnLPbvd0dW79enl1p1A8qfhu6MJ2cjWnP+/z7o4DDhjTPWQb4iHFUafo7cn+aLmaOBiBqBxA4addV2+kqhnDXaSlpt/TJ51+4HkLqKhcj1cqJSrz1bKFqsezzealUUXtrz8BisMwNLjOAaQDAK87R61CnuQtOibqxxXuwQeW8w9okYiVNQ11AHYqVbq1JXEg5ODoA+Od5u87cZS/OrcMBeVG4cn40cAuwHFcM/Bm8tHkGBNjw9wDDOHM6y9b7QyATeD5xL3Qmde4okdvRh4zQEHpgRwnWD/nhuYU96wcbYNuP/4JJEbK2c2X5m8+fO1Ls7/S01WqpybnLBi9FZVYDj13HAXr39w/08PFb+sGf/kBXl5dak4VuVWrIquX9UWfachryU7msDfgLMac/mugCa25cdmyyQ20IxCjuz5162fdHgETXBhSnvsPnY2yHqJBpn1LfuV8yPt5rg/OIXWty6Tx3eRsboYK0k0TIc2Y0eZaQPwGCeQ4QjjgPMS6A+s5Zhii1iWxg//Y5LERxhEzesLeHn7CqA0Un7G3e1fLFzvuZIOB1XjQx0gAwQHhUUm97S9vbW+q0myYkMTcDCMxnCi4RgQfHeSPPAkYdbPCQhRDOHjhrML/5TKhvUYhjvZ/NV6oRfcC5maOH1oqLme96gMCsA/ZPCAqcK2utjtcoauX+eKrr4cD3W14YoLZeq3q/o/8wT6dW0UMEgFBBTBEAMAQfIg/Y46jngLxEWLEX8xqQu1DF87jYix2hwmviMkKERaXqc3y93lS3s6XJiJ7E3DE6EHemg4FJoYXl3ERiMr95Lu+9+66q9YbOLy51eHyqRqut/XsPtHf3gVpbu64jF5eXWixS9dptK925V+N4Q5TXgr2d5zLHkSt8dp/jcuCUyA7qHK42JiIAznI2CSYS/gmg/SZIJDiR5H7vvkP9ImIhTCDO0BCtTFjEVSsuq9VsmuzPvFzyHsu5ZulUw+uBJsOpRQ3MxXJc1RoAeF3QWAVNopLPSjc8GwPAIRIs5u7NPCwVTMzG1Yqzi/dWFfQPfvDJLV5x22G9HYHbEbgdga9oBG4L6lc0kLcvczsCtyNwOwKbEfjf/8o3MzMjF3MzYUNcWbDBCoRc2LpLX1LJNkKhAZOZPzuZwI4lb5Rsl8wW0GTZuilN1hn2g1hTrYuq1ttaZiXN1kWVm22t44rSUklTZc5/HKNI08o5NOXVUtVspWZB6gEukTcDS9eyRmymAKOWGq9mDmCt1BIrBlHFzPsTrcZcOvjoNEmqUrli6+nRYqlqq6XdOwe6e+++Xnz2uZ5/+oXODs9VLUmtWmQ1KV6WCYAcFnCNqi/tXDawkyaPVcVExXJNq0Jka0d42gDRy+JKV4MrlauB6WpLuckSdydf0qv1puqttpsRAMA0MLBBHk/Hev36RciRKRasOkK5h4UYPyiasdgEkOd1ANJfX480mK+s2OD9l/ThYc/Sy0AZhHUcKl4u4u7AFq1KhqXPkwWg2Nna0uO3HikuRbq4uNKzl681y8puDC7HY6XXl4oqid799vv68De/pa2372v3rbd0cn6lP/6XP9T6cqlvvPNNfetbv6q3vvZ1Z6IV6zGomAaHL/SP/tbf0snnn6q33dX+R+8oqtWcO3T+7FAPsa/l8ruY6fzopeKEpioq07kVyoVyVe2tO7r/6EMNJ9h2x4riuhqtjq76V5pPBsomfV1//jMly4kSwj21Uq0Wazrpazy+URzLwGwxWxocJttoPV8a+KpVggoDsIbLfbMWMry4XfZHN5plIfs6Ksaqo5JdxSquyiquY0VZ2YpRml8Z2aXLmUGD1WKmbJkqnWI5hvoz2MzS+qx2e2o/ekvtb3xdA7J9UWkeHWoxuNJ81heJjEk1ceN0MFzo/Hqm0USaFgoaFaXrDNEkDWea3cWQlYlSn9yrIoAkYEumCFtqbMycEUozFXvUspbFSHETO+h93X38rhr7D1TuHGjd2FG9u696rakKDaDJtf7Of/Nf6PWP/7Va2UJbNLLycEUaahAC0sLKADA25OTQ0XiByQ0bvVqr+d80zFAoYkFKniwNETLBe9vb2tnbVR11XFxRktRUrbfUanVNFJlOZrZEbKDop1k+Gujm7Fij63NNBzdaTkYqrFC/ld3AhB0+m85tWUfjA8XLzeDa7P9GvapvfvQ1VZNIw/6VXj7/XIObS2dDd1sN5+IxdgBZ4lnOl7YsY07QPKMBNMsKGkeJFlvbWsQV5xUTxgwLHLtdahKNvhqoL2SDBU0+bPxQDDHvgvItKsVWcNGhzRZBUeYZW5KBapQF2Ommg4Em/RurSZmYAEIpDbhqRY+//r6a7zw2uePq1Sv1L2Dy32gxo12xDCSAcqJKUlWj2jYYR/MMMHky7NuGELY+ypJaUlK9yp8N9n0GD9xojQMwZS/isspJxQ2kQrOnAmrfd76tcmfbpJtamYbYUPP+qWYXh5qcvtbw/ERTcn5HI4PqGerh2VwTVPbTZZ65y+YSco7JS0viqnPAb64HbuKiQCHvLmRx5r7I2PTlNo0AvzQWbR9L/a/EBssZr1W2VgSgXq2pWK6aPIICeDqd5+DhRsFC86lsNQ3NMrLbcXEYkW2YYkuNJRz5wpAbEn9OGko05VGaQLShTYnanXFdzbF2xomAva9g9Q0KTZv5LbGIL3itRigUVwAoq6DOzTOAbcTK/movX/m9nYmZWzXSBKcLi3oG5R7NSAALZ9Ta6jFX61jlFtSlTFUsC1vYtqaZokUABrGfzyoFrSuRivVEcauuzu62uttb2tnf0/23H+vy8FAXh0e6Pj23IhGSBHnXNAgXECbmZPyifKd5GQgn2LAXsqLSEfvV0ipBMv4MkFq+EWyUM+Y1VtYbdVuuZgQAdpPatTM0/2y75xzVHPizFXNQzK4NZkdWskb1mrq7+9q//1CV3ramo5kG130Nr/qajmca9wdKx0MTZLBphwjCPgv54r1f+SV1qRtfPNWzz18qnY1ULCzdbGR9oMgGyAyAI0qzkIu9AQdsVY362Jah5GNnWhTXylBboryNY1sFA6Tyw1xB2R4AqpIuBqlVl8gBOTtgH1siN7QK6QCr8ZV2ez3d39s36NY/O9f4+saN1cWUV2CfCoBgHPM5w+fAVhRAhIY9qrPReGzQAIPFqNtUpdM2uFeuVFVrtZQVItuAhny/kGUKwDJzHadpHVwcAH4BHgCWsZbkfXB+4LmRUVmtcA6s5NaggEJlq5TYG/g9GqXUxj52tOnU8xf1bwWihYkALJm5nn72mQHg86dPtFeABLhwrnRQ3gdQhgZwyLX8BQAcgNsN2Bsa/qF2fCmPmnVi0JGmMeBP+HN2F8jVqhuZrQGDPMs35FUHaTHv7/XpabFR0pLPyj4Zfi9kbgf7Z4CpYFvL/LcjrZJKpFarqnq1YvAGIABiSAWFLUDqNFW0Ik4A9X1RI+dHhjxck1hY+z6nh/HP3bYDBmzVMudQlIwcdrCrzG1Z+SxYvtgGnHEIwCuEEGpbSjltVFRuNVRpt0yApP6gcBteXjsnl/gD5iOZ5lbYG0TjvhA+30aFyzMyqL+xgLaKP89ZzUF8k6G+BP5aBfyl19hkvuca5xweCvbVGxVwUBGH+sfX5e9v/r2xkg+GJDklwAMX6gqKf5wS4lVBHxx0tFspq75aK14tVMcKfIlqbKJqi7x53CBC9uXZ8dhjUAcAKkUa9JeOsmhvta3+7+zvqbndU7Ea69Onn+j1y0PHTWy367qzs23r7JPXxxoNgpW/3ch9+cotxAEQTVhgvFh0ISogKFkDKBqszCHZBXXbGGCnVFCxUVaxVVcRIkqnpcp2T6/PzzUgFkJSo9ZUzJlyMNb46kYNImCmczvHRNWGzzpW+tvWuWCLd9S/gIncU6ygZK/Bht6ITVgnrHf+Hv+E+BvsmiGQkHVeMuHUebQ2r8HdIyeucN6apSZVUbewOeZMghMJUUImIeRuMrZ5zm17gz17ZELciKxZAGdqMoRhqw0D0cg2zjkICrGHMx5ADhm0gKfccSGDBuQpSPw31rObLOnNvN4glrYzBgx2pi/ExbLJizWyhlF5AgwxLyHIzKbqttq6f/+eHj56qD/6o+/r5urKa8fqSZwn7OZR8t2ZsQVQR8lYxh0pK2gCoak/sJtVSs11xEqwDGafKK2WatUrdh8xaYQMZGyXubfbzhlyRsi6Zo+gVtnFwCSWQKr7hTo6ZLZiHc/9nt+n/vPD/dbuErlCmbORAX++5wKXAuoRQG9utZ2v9w14xznB9ZhscM/1AP7+wgLaHjlvAGDqNyRdzmHM3bDPBmec8XzlaAOcWrZ3t7V/Z197uzsGOQGBN/bTnHut6rUCOWQDu24BOuZEd94f9SvjRbQApQLXIBYZ+/YaMk4psnKfH6Ki6nFklyRHNyWJiV5jiF4rqdKo+85fKMfqQ9gcDQOQTsRCxBm8ElTNy4XG46EJFwDAlUpi4Jq+DAsLW2hbbHu8w3kd5TV3KubGeAp5EkA+VqPV8n0M+37FZZ9tAaXZA2rVelBcA68vAuGI2oequV1NTCa8PD/TdDxWt9PR9s6u76RDIh6WazW7PQPAO3cf6OT83FFNAPXk7J4cHdpRbZ3O9OLpUxNsbf8MZovLR07afAMAO6Yo8ll3Sp71cuH7JYRLO7PnrjHkqrP/ObYhJ93ZNCe3hXY9D0xB25X7LJBbrTNPff+Kyibdhd9fui+VjlOfowF/yWjH1Y3T1HiZaUb/pIxjnewIxL7PPI1x1llnVowvi+yXa8cgQWxutdqq1+r6H/7eH9ziFbct1tsRuB2B2xH4ikbgtqB+RQN5+zK3I3A7ArcjsBmBf/G738m4nKPWDQzfIB/gokjeE6xY5xySUZMf4rEpNqhAblSEBXPkP8eFhosKWZtxRn4ZGTw0mcgHbhm4nK+LSpotraJE03Wm4WIuTKwmc6DgTG1sGIc3qgL+VivqctkEQZ2lBmlgVNP0XxZWBoAzcvqwdOXSMEs1v5lqPcWKjgYJNrNlzdYFjZZrJa22tu4caOdg3w3Kn3z/j/Xik+ea9VM1YqnbLKtWJUdmbrvYZoNcJti2C1vTuodWKGtdjA0qAwCPUUDQhAMA1kr94U1QMnNBjBOrmjJo+SgAy2UDYbYdpTkXl93sYKztEOucIgDgxJlSBqBGY01s1wTQSP5dRPiqDs/GBoCxFra1M7FTfAaUiFxOuMDQvIV9vlwrriaqAdrA1o7L6jYaur+/p6+//4FW06meffFcP/rZE42Ug9qTqaL5XHsHO/rg2x/p3oePdb2caV4u6/x6qOPDKx207+t73/0dffTRtxVVsFzlUa81n1zr9cc/0sf/5A90ffhctVZV7/zWr6tzZ1+zUapXP/1M+/W2svFEk+srzdOR4lpRhUpBGRaYjbq/I5q1bF0RLljVSls7uwd69PZj/ezJz3R5diiNrzV+9rHWwwtlALAZIGNF8yUKxpmq9UTL1UyVSmSQ6Pmz10onC7XqiR7ca9IVctMVoKbX6npOT2cTpctUzd1uaIpkJSXFqgqLiPBk+2kXl4Aec2cy0typonpfAAKTnz2zrduCRu0yKHOScqLewYF23npLq+2urscjDS8utDw/V1JYazKloTMMKu5FsAAcT6XJoqhlVLD692qVaUyTmqaf87nCGtyo8GrY4ZLJzQWZRkAZgCWoB+kqDqdkspZUbTe09/At7b39njp3H6uy80CVyDi/nQAAIABJREFU5rYVtADH6+GV/sH/9N/q9JMfqV1Yqc16Nms72DLOIXZAwKBnEZXMMocFTQb2qljyRRgwAftRWNPYeaPywpq03WppZ3fXPzT1yP2t1mhitNXpbLkDhb02eZINFAy8/myqoxdf6PLkUKPrK61mU8WFooEomkfLdGl2P425pF7R1p0dTVIUtKlVGN/68EPt9Dq2B3/+xWd6+vmnti20VWGWqVWpqgJIj0oC9cKYHO5lsAKfTXU9TTUsRGq+9ZZUrVvNnfZHVsjHgCzYJmK/TZMUooGWztpdLNOg4LA6rxzAWJqiKIDJR7QiBYV2yFfHMpDcVogXk5trM+lpoZeSyI15FJtRs67tg32l64WevQaoKtqxoF0va6tbV6dWV8W2f0W7H8wmachdswXezPPFNoFu/iZq0ohNEg3HY+eTk4EV15pKyMKmUZRUVa42bB9e3b+v+P470sOv+Tusp0OtBidaXbzS4OQL3Rw9U//kpXOHQ4YqcxPwqsgS03wBYIaVY8jFpiTSbUKZUKaWLgrq94daLrD/LQdVrZvMwQbZ6hz/lZAXurHnY7+q1gCqy6657GUQa2xVC3C/KOpmMDF5JwAKwSYUJY2icrB/Lpacq4ul+SidGgQGAC4lBSX1RJV6RTEqEFtNY8sZmciENSyElv7FlRaTYDdfR8kYRbZsDWBwsBdlrllZiGrGSuDMIDDKWFTnoTnG0AYFxC+sUENWXwCAC6HBmqKyo+7IFnc0jN3odY5iUNunvDQivqiodqmkzqKk5Sg4cpD9mrRLau331DnYVedgR63tLdU6bdUa2MHX9fzzZ7o8OdNiTL5lamvk5XikCGcOlITZym4HxCZQ62goolIB2JlPcEEA3Eb9G3IV+X2ADZTlaDSCZBmwkr0wWPwFm/Sg0nZjdhO3ahVhAHsM6lCWQeriSMVqonKjYZICqu9KranRKHU2581V32vtzt6BP8t8PNSkf6mIJiM56eWStrY6unP/rspJpPPjQ81RxEzHzqEDWAAosGUozyC3swdwQQkawMAwp2wV7s9NBj2Ks7Wm5KYDejPfbV1ZUsbaSZdaznnOJS2zoo6uprperrWMC6rUgzUx87kcY2+fuim7t7WlB/sHJhCMAU6xsyYHc5K68c/8Wc4zNRqQbwI4zfmDpn9QkDV1bdVYqkWhpKTTVHN316SgQrUWIjpU0myV2RIU63dAJgAQK6nItkb9klRMEmEe8b2jcsXZgmAmrNV2u22wl7ri/ErOhElQGWMTyjkRVRM1eDIcWUVZSxKf+wBBAJs4dw4Hff3pn/yJPv/ZjzU5OdS9pKhoPg2q04A15apbAIpNLmAAG8AqDO19CefbKIKZh2TX2gbaWeaFEFWQuwKg5Nqo8Gw1bu5cDrSCA1LDckWgHURzvRoAMA1o5uZstdaIdYZC+A2wiSNHAH9Z9nHMeik4S7KWsJ8BkEIiwc2ESACCeFfK0kVuo+7jhkEFq/VyD2grqt5IfnNgPDjVhnpp62Ysn3PXEIBL1g7qe0c0EAVScEwI5BPbYjOXWHPNquJOU5VuR6VaNZC6xhOdvjoyWQrrd9T9NNCDSi9kYbMGNv8JwcbZtezX3g+C2wELxxnE+YMySMd759baVmdvLKAN1r8RfpmMCQ+U57cBRw0E56pq5qVJIl6nFiznEyKAv6h3N5PDFt0Ak+vMMTOddUEf3u2oBzlpsRQ0CMihGbahs6n3hGqjbLt88jqPXg20mmF3HwAh4isr1Ya297YMTi1LJTW2e3rwwTv65LNP9MVnzzW4GujRvS3t97aUjsd69fylFtOgegRs21ggv1G4u/bb79zAWojOzO3YIzJAa/41bJpvBoOggHWGc0EznnWjKrXqWterGq1WStmL4ljbvW2vhcHZpc5fHfn8kc2pa7gIoagNmbfMf9bmymTHQLxCsR/UwcQVcP4lpzP8XogEKrt+8A9K0ABO4+SzVKvdcl11TcfxA+IQz2yxNEmFsyIAFwQT3EFwxYGIhmKQZx7AsyjYxdriPgBfnGOuBkNb7UN+xdED3/ZNHjB3LX74PFXuQ1WcoxK7XbHWOR+FMxJuFb/IjYb8w3cJEQWhVmwAYN7bc9uKWUDCuec4+zxrgv05BrEnamGemnR7b39f+zvb+vlPfqzZZOT352cxm/i8QLY7uw1jm0CoqdVMyrkZ8f1G6pO7Chjmc0vkvQcSEmcM3GhafC+IOsRPcP9Lpx5b3+Wt/M0JYtSAHPx1Bn04YuS1E6vxkOmM2jdYPkeq1msm/FBzcUHCihg1Oc8LtbetvDexJzkRxzEW9BBy9WZwBCgZ0IWBtwGAPcexhgEIDinq/gnW8cEy2vnNjk4I4DVEm/FyreF8ZUCuu7Ole/fv6f79+wFAZI+EiA6xAGcbwDzI15DY7fKzCHbP86Bqh9SBmtPxKLYi5nxe1mqBs4t9LwxoUqs3yl8iZYh8gQSGEro/mGk4nrtWlyslVZsNFcuJRlZsL+3MUatBzpqbcGTwOFtpMib3uWjwl3nJeY67iAHgcrBVp09joo8KarZbarCWqlWNpjjmrL2uyYgulCMV40ilJHE9OD2/1NV13yexbm9LlTixMvzy9NTk1b1eVw/v7Kldr+r49WsdvX5l6+y9vX3t7O6r3mxrMJqqXK2p3umq3unpDFeVeRoIXJWKzk9ODJAyhz/92c90c35uh4hqHFsw4NqfK70N0OICwJm6VDT4i5I7hcBZTUL+NmRHoi7iRGXcntiveR3qPr9P7yUnEJnIxDnLBEHOwGFOeooRdTJj7IIbBXOcO4mduri/xwUTN+IE62xpNFtoiZNVuax5qagJOeJEkkWR+1u8EMQIatl4MVet1db23r7u3L2vhw8f6T/+r/7rW7zitsV6OwK3I3A7Al/RCNwW1K9oIG9f5nYEbkfgdgQ2I/CPPrqbVaqJD+JB/TSxPWMF67dquIQENmwAl1ABO6oOiyGs37AlIv/G+WfBtglFXIMmRW79ZKY2dlr0fcj8rDdtrepGGZczLABptBaLmpMJN0+DcqmaqB7HVk9hIWSryUVQHa+KKw3nY95EnWZdzUpitdJiSL4iIEGsNEPVVdWqENtS+P4776rW69iy+eTwSCefPdP49Fql+VrbnaJtH7mM0QDEmgmWOk0K7LK4bHPhJDdxzjWwVne23wiLMyyEueS7QTa27RSXNiwPAbmCZWSe8RhuLL6JWLmS/zq/ymXflz5AwzgJ+VNcPuYL9W+GzmXC9rZciDQbTDUaLzVcrDXkQlyWVnHBmaHzPHeZz0x2FheVCjZFtYpzuHZ6XYNjB1s9ffdXvqPByYk+/eRT/ejnn+rFYKThEgulksGxX/6lb2n3zp5WxUzPyFbtDzRdl9Tcvqu/+Nt/Qx98/VfV2rqj2bKgbrOiwckrXT17ovLNsQY//xNdvvxUo9VYD7/3XbXv3lM6muvVjz5VuwSwH/K2mt2Oyr261rWy1kmkrYN9DftDnR+e6fLlmbabXW01u2rW6m4Yfv+Hf6zJ+FrbtUizV080uzpWOhloka1UazVV7zRVridaaKXpfOpsxKQS6+nT57a+7bVq2t/u2JK1U6+pXanaphU29IScs/VS9Z2ekkZdpVKsNeDVFHvnkucW9qbz0VSFxdrgKDlWgDo2JcTmMU1tlT5LUzfOARBQp3JRnJKlikqGuYxSY7mwYmGE/W8qjeYAv4D6YY5BXADoHwMc5E1mN1e9tpZWvZOL3SpjCR0ut+RNWcOQN2+AGrEndS4fqqUo1v6jR7r73kc6ePcbKtfabgo0Konm/Qv93b/93+vwyU/U1FrdODKwxbqm5e/GYrlohQl2kdA25ijOo5JtWBu9roEYAGCAJFQjs/HE63ent2UFhBVjtq6LfOnG3q7T27ISlOYu44bVJH1amOPX52c6evVS/YtL2+k1aAbSACBjbjT2n4XZjfV496CtAjbYIjO8rIcHB9rf3jZgfHx8rKfPnrlJSjMKRW5CniXN8elcW+2WChmEDJo0ZR1enOlyPNWUmrWzow5AEsSVm4FGl5cGf8nZRTmNHz5EAMaQZimNJhTxbn7nVo5BY5arCG3DxzOZq0adI8sLxd1grNlg6Cx2VCVgYtSfdL3ShF5QXFJUKapSi7S7u+O/i0KbJiO2kqN+X9dnFypAPrDSIdSdYHsabBBDRmhQ99KYAiycoA4t11Xr7qp38ECV3p7KrZ7K9Y7K2zsq9rZUaDdDTunTJxp98Ykujl5oORlo1r/U+OZC4/6VrYHXc6c7Wz1JrUNJxNwbDmdu2sLGR700nYa1QZMXhaHBQZo2VjvlPVbjCjQQyZLj14NC0Eqp/DthfUvthIBkS2arFYN6CRLGeLrSJGUMC4oqoWGarqXJfG2bYFqNECVomI1nY6tJaJInTanRqyppVVSo0KmTHRGick3zZaT+5VDzwVTFdKHSfKVovlSyClEFzr9FveQmd1CSvLGizZuatL3JeGdtoDpnTqPYYwzIKqOe2XoShT0ANQAwhKk54xRyf+tYjZJhastNVM65zSMgAPnAKNVx4FjFWs1WIceP/XmroruP7+veO4+0++CuCpWqAQtIHEmFfNaBZqOJ1pOZZv1rDU6OtLi5VGW9UJum3XKm5Qyixcz7JU1AdCU8e1QVNHZpNrI2lyY8BEKK519un8ueGfJMgyL+TWYrAH5uZ7tR/7KOnOVo+12A+Zrti1FnY0OOMgoL8cFoppublVqtirO/B4Opfvu3/5Ltkg+ffaHjZ89Vs9NGAFQ4+9gVA9B0nipOyOQDKICWxhYfGUAFyGRO0WSlyb3AFcUEDiRATdXuPNTh4YmW/Ymaq4L3hfFiqsFypklhqVWFfL7ErgUUeYgrAC3TZabL2Upni0xDwJKooATiQRnlSlFRYalKuWh1P/UFC3GyYZNCyHmGSAAaBgBDtnC30/DamBIRMV4ZqKo1gz3h5dW1yWAQGKiQdx+/p9ruvpbVuobk3q0LmmUlrQol1VDxoo4DfCPmANU0ZD+y/iqVQJxwdiNqHSwzUbFF2un2THxBtdZoNVWKydkOwAPgG4pf1L003unCVmylyU/RdaxejQ2KvHj+TP/yX/zfujk7UXW91EEt1uJmIGHVz26UZygDBCWVciA+0Cxfrt3UdaVlvnnOBTVosB2VaqjVnYmNlTuKXWp+sIWPsfG0/XjYY61szOs2UzKAymEle8oalAvnOeqN1VbrTGfjsealSDMsQdmTmQ/zhUE1auN2s6Imzg/FTPF6IXxdcBr2s44jrWCCzVf+vI24Zrt3nC5Y9z5lb0KAN9jm/6dDEtSZGyB288fdAP/SZ2dLgUBIzrz3BcYmH7usFhSkcbeldS1xc55Yk5uzSxXz2gL4i2WsSTV5PjeWwsC9DBD12O+Yr2+rtvwwci3vRrnlPNKVXQ8ApAHtAKXIsuTcDWhl+3grS6nrARqC7BAoJeH/GwTm1wK3Jpx5TEIJ+aacuXnWvK79EAwcFKz+7SnT40R63GuoRQ47hNj8zmOAEOeRamQiJUpq5svl2cD3oDDniKPIVKs1tLO7bSeUo/MrZIH6xm/8ij7+5GMdvjpWOp5qf7ut/a1tO/wcvXztfXrJg2Bd487gpIIAmFjty5zMo3qcxZy7ruDCAgBkFSuEu9FYM2qwHQUKyqqxlklZs3JRQ8xLfH4rq1St+nMW1wWl45lGV32TfXDsCMBzUNWH2RbISabg5OD9G419rswElLF1cL5afALNFZ0mSuQAPxnpoF7e920XDdiZAzp2t9gAhUHZT444RFnOC+zvrHcDyzxH9kmUrZA+uBtVKrq4Gej44lLD2Vxxo+n81bn302CRjoqSMxck2FotsQITxaevb7ZRJoYG5ejcwCaqe8grOPnwfjxrE5qslA2fwbESm3/y3HErFK2C5YfvFOzlk1JB3WpFB+2WNE/tBgLZCRIPN2hqYZXzUV5/rJ6PIoPaN6OZhrOFwW2IsjjvcJ/mjmc3lFXmedwyyTdxmYJI572M97DT9SrPqM1UKkM2CmRk0638oDcq7qKJPOwbtrrFGhmla57xzF/gtVE9Ay47f9w52gHsDc4EwaadX9sofz2LqJn8mXXBLiGe1/n/8cUhaFjozTnvy2clK60D8YO9h8ijfrpUCjAfFXUzXyiuVXVw967efed9O5JQMFfzmbNosXHnPoHaFgAYotFsOtagf+O4FjuObFSqIWA+/+9AsgknnFJQBmeo4HFmgADAT05yKZU0S5ea8LkWmV2ONq46g+FI7U5Tb7/9SA/u39XV1bkuTo80H98oKa6cOc+eSy+FccOJYmOjzVnaIHZOVuLuz/NIarFBX2KRIDtQc9pb214rEK5q9Zr3fcBn9h72j+7Wju9gjAXZvxfHh6qVC3r/rQd6+/49Hb9+qRefP1W/31evu63u1rZanS2Vk5oaxOzg3lSpaEZsVzpzljAkU+/Ly6WG1zd6+vEnvk/zhgnRKXYHyG3fswDQsmeENV1yLAJ9GUhz7JCscbZViGw+y5dwUYIcxhkZAjQAML2SfCvJ9+UMIrIdcKgN4a7NeZn7b8h2DiQp9iPmF3UbAi7nnUCwDHbigNAr3G68H5U0TmcG3FH5EoEywWlgOnetLcZVbe3d1bd/9df1e3/z39W3/63fvcUrblustyNwOwK3I/AVjcBtQf2KBvL2ZW5H4HYEbkdgMwL/y1Y1o6FBY3yymhsEJiMwrpNzG+wPYd1yAUGVxgGfQzM5tbbA5WIJLoECFwszW9IWhPYWRaKVis6SC40cGjtYDhZRp9DUBVBdLa1W4bI7GQ19OQREqWBrC7CRq/XIrKGjwyWpEGUaLcZK4pLzh2nWzIZjZVPa+Vj+VDTmjxdjxc2utg/uq3twYKYpQNCLp58b/NVoZrVxt4Eaw/iKVSi+6OZ0UT6nWeSbC0E5dhOFZh+Xg+EoZAxxGTYTHjCATMJayHQ1K3XFJXnDHueuEbJwQl8sWHPCYkdtbIvmVku1esPNCJi7WDRzceEqirFrcUbTF4tnMmIzTcjowqYtVwAHZjjNXHJayVot2VqpUo21t7Nllni3Udc79+7r6uhIL56/0Gcvj/TFTQCA291tfeujj/Tw/n03xo/PTnV4cqpVOdH2vUd6/M3v6P1v/5Y6+w+VNHtu0owvrzQ+fK7l8TN1Zpe6+vG/0OXLTzRcTtX85jfVvHtfUSHW9OhanbiuwpImXaaILKS7u4p6LZXqVXW3t9W/vNLV4almZyiNe8qmU50dHurjJx+7+VGvRWqUVho9/1ir4YWW86nto7DbrLaxt2yomMSaoMaOuEAWdXJyYsvUTqOqdq2qCDVCJVErSZzJiXXVHOB2Mdca8B91APaYlZqv/yssGW15KANsWbq0QicAOeGH+Q+zHPb0ZDrWFCtfAwkwjLESD40g1g3Pj0v5ZLFyti/zFZAPxTog/hpgbFXwf2PhbDs7GljLkC8Le5xWPgBwjXWXU+XnWNfll2jUPrDTWTc0XulrpJlU3+qpd++Rdt/+mmqdbQPAWAIvxn39/t/9Ozp/8VTtCCIHucKhAUhjFf9s2OXYyGJbOkGdCsBZq6mxs43HpDM5ARi3trbMMp8bAGasawY6aabRJEE1BUECy7J2p+vcSDpQAMBucjLbM9li9+LkRH0Y59NZnt28cob32E0GCCQlxSYQLFUsofvPVM2K6jVaatcbbk5eXF3r/KZv299yOQmWcqhepnPNb4Zq1+uKIhqPoGvSi7MTXc2mBrYjQOqtXVWTmoH72WDg/F/A8QoEABRE5SgAueUot0pkotDQKhrEpSkRmh6oVWmErbRYpaomZWfxoUReT1JNbgYa94eajueIBq0ELAFMFYtqdFqqt2qq1HArqBhISSdjZ/vysbHqXc4mnpO2Bd5kIlKDbbGJmpRcsKD6s+K30VYWVRQ1u6rt3VVl/54imsMoc1CPoSqmIZ4tpMGphp/8VBdffKaLkyMrXiBPQNpZr1K/p9XNaxrrNGpDmht9nAkTnEZxMQpzYDpz45bxmC3SPK8xr4YmHeT/bF7TYEv4NZRStlZFcUT9d9OsYDIOFRUglfqdTucG2mYLeS0V4sjkCgDvPnnEKtlWHVAUsG+xmht4XUcF1bqRmjsN1bZqKjexGS6r2mqoWuuopIbWaUGF2VIaTXX96kij4zOthyPVaEbnyl/bGLJQDXRsuqyB+GLLaEA0ewEHC1XqO/MCoHEFAGy5TPj7KPTm2OTlaj6AAmfUok7F6n8BLBdycz16bs4XVVhHyuaMd7DUrLXrevDOfd17/FC9O3sqN+ue4+tSrCxCQRprmasPRZ7dzaVGx681uzhWNrpWNZsrWs6kJWAeFr65ba7fCzvk3OLV4EtQ94IJzwGCczWf1d0lAMTQXGW9u/kPKahQVKsWbIKpk5CwmEsb2/RgC1r2rxl4KhXVHwKOrQW+Op4sbelMzb+4vNaDB+w70rTf1/D8wnb5/DeN+Tdgn+cWpC1IX6F5z+oBEKZ2AzzwPAwgWEkVCDEzbJEP7un93/139MM//NfqP32l5mShKvbg61Sj9VQjzTVHwZqUFTFpB2SOB6XddC2rf0+X0g1uHiXwosiKsEBGWwV7QsAQptB65dxoLOOpNw50QLFGfV9nJgRgcTkaodplH6+r2ar6HHd903eDc7UqaLEs6M7j99V98JaKWzu6WKw1KSVaJzWVkpqW6dzkIkCJSgll49hjixqePE7sSNe4mkQVR23w3CDT7HRanubOhWzUNJnPTLhhTzVJznSLzCDnTrftfQHnCYCQjD18MtT56ZE+//SJnjz5RIXVXN1KWd24pHl/qEK6tGqRiWSbVxNsgoWoQRDOo5CHmP7gIsF13wCULWpXUrIkpSK09Nc5wYaqY/vaMnMyVJ4NcOOllAtX3+TubmIpbcccbFPt8EAtKxZ1DaGrUNBgvdYAAk+xoHHu/gL4vNdqqB1HqmUrxYuZKsW1qmXcX0oem8U01TJd+JxBtiyEAaIlmDNveESbcrIBgfPP9GUw6v+FE79R+G2AYQPAAEUg/WCGJoyE7wuZMKvFUquqeTXSGAUnmdKsb4A8yARfsnu2TTPAMATCPHw3vP9GvpsDQTloyIex41Bupe090qSK4FzCM4McCoDnu4NxSTKlS3aMwFWHA8K6EGw912yAln8HkCmP9PR/AzIalHZGcwAINqphfjlZSQeR9M1WSfcaiarMHc6EBoADaMBPtRr2XUAagK5BfxxACYMTgGLLPOu6a4JbfzKxPf1bH32g86tLnRwe6+biyiSUVrVm+3ys6gEkOV9aEWuDl18ozalRzsw1KBgylq2IBgSOIZaEeAmARF4Pa29/P+Z+UtaCXPFSQUPqFYRWCEOcU6p1jwwODuS2p6NJAFUAu1GU2mY6ECKCMRQM3hzMNDbMGYOfoID1J8zPtpDwsNMNV6jwXLFbX0Ayyu87/B3OAbyOFbd5NqzzZ3k1zlXlck7Awfko3Jn8b+o+FdqfJ6wJYh+uh2MdX1zrijNnpWYAmP0dwN8OEmuceXB44o4IiQrFJ5a74Y6Luwhn9uFwpCn7ZQYQWvWeZKBySUZ5ALv5/CY9bBwHcrjctcJnLzKKOeNB9mHtcndYqhEVtV+rqFnGKaRkgrPVu5y1i6HWe87ZQSbkG48mE7s3EA+wifwBoOL+aQcqZjdrb75Wk8xXR/3Al8G+FkvmEKfAKDiGIM8+x4becQxvyHScyXHnSQzQmyyRq7ed/YvltO2xsZBnrgWr5MAVCMQUyHrhGfLfEABz5Wcu//Tc5KyCUxFEV9tYB7SXeIiVwr7PwHKloTQxRpAcfYdxdjvn2YJuZkvX1mW5qJsUEmhkMum9Ow/V7fRswY3FMRnM8/HIZ2POqgVn/aI6n2s0HuTEOepZDtpv8oJzi2rI18xVXEqsHF4Te0FQSih0kNJL3DOLkcmtHENXWUnlCvnIdZ97UbfX61W9885beufxI42GN7o8ea3R1YmydKjdrbbazYafN+Creyomhix9rp5OpgaEWWmjCXeDyAQriN5xnX07UalSUa3d8lzD4aRRq2kESZa9iYxv4klqTZ8nIecOb64MAEfZQvf3tvSN99/T9fmJXnzxhc7Pzh0nU2+21Gh2lNSaquaW01bucodhfs9SjYdDxdxfFgvnVx+9fGU7dTtu5Hbw7nlQ6wFn2e9zcgvzDIIG+b8bFwhU/vw+2cachX1W5Ne4muHIYrB5YzGeE7F4EqwJq4DX7ith+865EucO1LuMp11CDP4G4iLjZEA825yvFyZ6zrCix3Ehif356u2WQWA++9nZpWv/PCXOIdH2wQP9xm/9Rf37/8F/qIe/+Su3eMVti/V2BG5H4HYEvqIRuC2oX9FA3r7M7QjcjsDtCGxG4H9MlDlrrlL0JXlKnhOZPznQU6knavfa6vW6vixxArcCq1DQdDzy4Z/mMxZFXIa5uKIARtlQWMO4XQXVoW2bQh5tAfUZF7Mo9mUeVusmM3c0GLgp7By2PGMKNS4XbmyayK3hvYoRVoUzNRpV57ACBtkiGdulIpfXmsbTtdZRRY3dfT388CMDuKfHp87+PXp+aOVWkq1VLWVqVrDLzBUYVgEFUJbPR4MZOz/RaME2tdXShEs9oFu9rqurG12cX2lwM3BDH+AK1mutSuMViC4wz7EvomFh1Nes1nAh2jTCuPSk84UvOoCg9x8/9mXy+uJK/f5Al9e8x9DqUwA/LjBrsonXaytFZ1yMaQqh0KHxAeiTSdVm3QAU79dsNrS73VO7UQ+Komytk9evdHh8puOroQ4ncy2KiR48fFt/+S/8eStCTo+P9PzFc51eXuv+ux/o67/65/SN3/ieot6+omZPMUBSXNTP/+iPlV2eqDW5kE6+0OCTP9Hw9IWVovWvfV3Nu49Ur3dUWRRVL1etFEtt3VVS6y6vVdeqVDRreYld1mii4jRVcTzRybMv9MnPfqKPf/5T/fKvflvtVlUOGeJ8AAAgAElEQVT901cav3qqEkpwcn2UaQqgXK+o2mkaCJ4s5553/N8snapRq6pBo4dLO8QDlNrM11xBCZiIlRlKby6TcbWqVqdtlSIXPwAm5icZtExqrKBpeJKPSQyxWdDzZbC4HI2UTmehMZ3n9ZnZnFuI0oiZLTLRZ5ouZTAAcDaFiVwoarpGoVTSOio7Q4o15IYOWcPZKlitoyDSKjRuLVJDbY/qMCheyCHjOwJW0mRi7tkeloyy9paaBw9U7+34Yk/DoVRY6Pt/+M80ujhWJ5EqNGm83u1gqiIZgjQro6JI7TYADODbbGrv0SN/dhp9jNv29rZWs1Sz0cAWyzHkBeeVFjXFNrZUdtMOe9Jms2UCBLd+SBDOW4piN1bTydTg79X5hQZX17YUo9G/TGeakqmVpqqSA96uqj+/UhSjJiuqvEKZHRo3jMdgMtWMnEpszBpNW1cCpqxHU43Pr1y3aAZgMU+y96urC41QqgEAlauqk+GNbTWNhNlc6xkq8IUqEDZQPKNGQ8FB42aZN7EMgNIIJAePWigrAW0nbKAJJQGft6RKsawCtu6DoYbXAw37Ezd+Ieg0WnVVyDnd6iquxCYBLBeplcKT4UA35xduqPG8ExwZisFek4ZPip1jAYV2oiypK6p3DPpX2qi1O6o22iblxK22YkB8lL7rhVbjgXPAR7ORVjhDjAdaHL9W//Ur3ZyfatQf5OqVgG3SUOM7YXOK878t4bFtRCC9zJTOaN1R8ywBNVHG/43zA6SGjU+rrQB/gW64mZqD2VaqbGKBGdsiamiMOrNApkD5k5RMEqL5NB3MclV8IFfQNE3J+Zpnuh4tlC5zZwqUADFKNqQBmYpJQY2tmroHHbX3Wqp2AwhcaTZUZfySLbUqbSWrkhZXfT39wY90/OnnmtHcN7iLFXBoDtKgDwsoqGBdD1DOZQU37qkbAO2bDE0rh/KG9ZtsM2Nea9uqA6TSU61WC6EZRvM2J3iwZ24UuXk4qbKM2pVoXQgA9s6dXT16/21t3dlTpdPUkn0HIgQAYDFWmtJ4LVlpWoTURKzBxbGmZ680PnmpbHytJEtVLiy0nI/segDuQmuY/Y/3ZS+GLOM+LmsMZf+Cz5+r+WjAoXLFztON9LWBCKyRWQ9YmmMvCAhscM2kiVyZ6dxW1lSwQqzUquDUnjOlcuYcSazomYwnp6e2rkwAffk7w5D7vTlbBAAhAF68PBm6NHLdLM/WzmW3XWlUdL4m+7jVdQDy65WGq0yVd97Xd/+j/0Q/+Hu/r+N/+afKDs9VQ11aWGiquUZKNUvItS/5M2Q3M2nOOLA2C+qvM52uM+e8pyXIdbEdC8gpLqEMjfJsab6fz1cFO6RgO+9kvBykQjEco3hLlwaAcfFod8hYr7iZOplMQh77HLA90+7Dx9p99wPVHzzSGb9WayvubKnR2dL50YkVPMXlQs1KrHk6tjKrXCl7zQGqENNQhshFG39NLUXdlniqQ3wrJLGuBgNdDvpW+BgUxs4Vd5daVQ8O9rScDLXGsn8yVP/8RCevn+n188/16sUXGlzfqF6J7CxSxfWFXPDpQoU57hC4p2yyLNduwNuWlvoAUTDgEQbBAIGpGZ5HAMBzqRiwFf8+gJSVdm7iY/VKzd6o94IVeVD75ir+jQLYoHAgDlDTAAcgBS4AkUol3axWuoTAR34sSmDOIUQVlErah/QUlQwAJ8tUdZ89v3T+xLoU8so0ZGmTG79AyYR1wcZNwEfHL7dGAhj1JT2i/2Pz32/+ZP4/fA6hNgO0IoIHaEGVB28TK3BqOXn29bKmSVFDQKwsUzWpvlnfJjwanM09ZHk/HAqwODcwauZYUIbmqknWexjj8EX4fLai3thA51nokHI26k0sXxk71jS1ZDVnrwG94u9ByFjZDYjnyDr2ODBU5Nii27PSMAcaASnDEw5WocpUl/SgUtK3txLtYpPN+R5yUw4W5GJYq0Z9ricHPk01Gk2DTTjgBGDZYu053ul2rEDjO1RaLe0+uO86dXF2ptfPX2raH/i5ruZLpZOZyXcozh3RgG2p8y1zUgLA0iab1RMxWIkTu1Ekx515j12yswMAiAOBiEo1LxVsYzqNCpoUC1YAL1COlsm2rxqwgryxmEHUm2lu5WuIAyJv1QQj1gSj9YbEmqu4IXkZ/A1qejYl6jjfg2cAmY4fbH1NaOKZE3vDZ/OfRYkX2Bkby2UAZc5rASwCnMkJOJybN4r7XO23IWoEx5Bgaw1Iet4f6exmoAXfrVQ2SGqVK2QByF3rhVV/QEXlqKB2q6kYp5sKtT6xrfTl5bWmk5nKpZA/GkDPQMC17bXVzgHw3FDVAvCbz2XmH48D0hbEiflck1nqO3SSZerFJXUrsYm4kAY5twHZ8uOzg11BApkNAJ485BnEUnJ2USkzBzhXMqftNFIKxNR0oaotc8PacLQTe9bGBQZ1/MZCnnN6BTV2WIfsZ5CdanaLquYAMirHcIeCfLEhllmxjho1P3eENR4W858BgFnXGxJIXqtMvHD8ztqkRRO8sTPxEoX4FogX7idQkwyKswcGEgTRG9QDSM4D1g93joiYp0Awjys1tVs9Hezf0Va77XsuUTLTIa4mQ1tt457Efsk9KgDkQSEOecrKUc4uVjUHu2rWN2NMLQnENMgB/KASD+A6+wf3O9P4inynmprtrnpbO3bEGAyHdrfY2enq3v0DO2uMb841G1yokI70zsO72t3Zdj15+fKFAXg+D0RJCFk4gTECuJuNx0RUcMYmRkIGgInBAASOqpUQoUKcQBJ7j0pqdZUrdavFHWHi2jXUdDTQ8OpCxWWq7XZNv/LNj5zde/jypQ5fH5pEw92XqB7+Pv/bES6FzMIA7sIA4uPByGcqzqEAy/3rG5/tWCuBPBXOTNR9aj3zcgMAM7YmZzhKA3e3QPiDpDCGgEvONnM8wm2EPSXyMzFZEoW3Qd1wJuYOERw/AIDDncvqdDvm0KNiXkEqhFAX4h5YK1h3B3IEjm4LxdWKJkSfkHdO/jZnGojqgMDdjp0czs+uNJ+u1Onu6uDBY33rO39Ov/vX/229+2/85i1ecdtivR2B2xG4HYGvaARuC+pXNJC3L3M7ArcjcDsCmxH476rKyCNzjKDtm/JmFxetNeBhpN5OR/v3DrSzv+uGqNVrq6VOj48NyCymUyUcrudLrVF6rFZqNhJfjrhUWukKMAWABjACgIbFIPmF5MNw2aNvN0/Vv+mrYpUgjYFwuO91Os7RxG6ILEve2yGI2VKdTsuX6uGQ/Eguk2QQV1Qu1rRKpbjRUWP/QK23H1rBevj0mU4+e6nhRapOi+yaoKppxSFTEYUoeTZWIdoTD1UHqrHMWYOd/T117+zraji0fXWj1dHZ+YVevzzSxdmV6jRNyNJ0flKwz3LuEpdw/4Tvyj8w7LmIOF/KYHDRTQK6J1s7u/rGn/+e2q22G5pchH/+8yf6+OdP9PLZKzWSolXYtk8DNMMSsYjldWwV5qxY0tTWsWtbNnGp5f22ez1t9bpuevCkX7x6oc+ff67j8xtdzzINs1jdnTv64P2v6bd+7Ts6fvVSJ0eHOj091cnVlb731/66vvs7v6v3fvnXdDldOFcZi8zxzZX+2T/8u2oth9otzPTJP/991cYXKszHyqJYD3/9e2rdeUuN9rYaXETJZoPNDshQLqvebmucpjo7P/dFcqvZtCKT7/2D/+v/1JMf/UDnR4e2vP2dv/bbWkxH+v4//SfK+udK0PGRQ1uQRulaBTJ/W1XVOx1NFih6U1uYYffZbNRsN0lDAGXrajax8rcWldTGVhTrOzc2gg02n61YiVVIyrY9tgWylUIoemNfKrHOAxAkn7BMFzNdaNYfajYYa431VCDMa7EqGOA2e925fCsDUPzgRjuHJEHThqZdoahhutaqFDnLrBCX3UQDAJ4vUqsrKgY6aRplim0vF5TlqyBrsgoUTW1lvVYFMCPPJZukstp4EVVUandVrDcN2kL66PWaev70M9uSNWMybgMD30IdlGgo5CqxAeDJeqVRttIcQkajqe0H9w1ooJy2bVirpeH1tfqXFwZKUVkHbUfRCrRiFHKAsYqmwUDDIxdyuQbUqzXncSEfHVxf6+zwSEevXnmNAZhihwqbH4VwnESqdaq6Tq9V79RVI8NyXdJkjPUZCiLGN9O6HIU87FpV1VKkKr2B0UTjszMrlZ2nWipqOJ/pfDp0dmel1rBVYVSInFfZqtX93jRx58OR4kzqNRoGhjcZbuSkG6ukWUIzYoESde4mNxlgEY3VMvbHsNJDbjPKNvJgl9PUNpHT8djNDppxjGWz03a9wKb84uLcpBdnMNLwnaVWU1hRgkW3Fs5xnKmkaSHWvNxQobWjyvY9te+8pe7BQzW2dxVXGybWFAtrBAISZVsTaXCi2cULXZ481+DmWJPBjab9oQbHN1qnqDfCvLC41Rm2AXjkuwLGAQDH1YJdB/h6UzeWc1AXsSvZb/ZoDY1V6jxN7jfWqph6bpqpuYrZfzQ4ixrUAUQv12K1t3reW/rDkJGH7S0NXhQC05uZqgkNJpx3V7Z+nmclEy76Y9S0YZ+zA0M5V7lT8pOi2rtN7d3fUe/ulhq9hlww/MxqajR2tdPZVa1QVnpxrZ/9qz/S4ZPPND0P1uARhJuc+IFKg7UTwNy8aWw7WhwDin7uKDyci8n+mIO/bmznBCGrGryP5M1zxj4CdA9gJn/fzUHU6rkVJ81ZIMQsqklJV90797R3/772H95VfaujYq2iQrWiYq2uVbGi2aqg6XSp8WiuailRQtNsPld5PlFxdKnp2UudP3ui8flrVZSqVl5rMetrvUytwncOMFltqEOXALrBos+2rTQqVwD0EGz4HuHzJ9hKsg9mRduP2j4Si+pm3bWO/w5WoCBUeXOPBjjN8DkgRVXvvPe2qvW6hqORjk9ONJnNXH945oevX6vTbqsCuYRG5eWVQVRAZgAE7AHd6KX5Ht7CDXGauYx1rVG1IgoAOEWlDtCUWxeyp/bnS8UffKTv/ef/pU7/8T/V07//f+jlv/pT9ZKK1lGmWXGpUTbXtMw+R80qKOujrg1zznW+IJ2v17pWZhJXTF64nyl1YWFrSKyJ/WzzDGkTPUymCe4OzDXslCHx0LzG8nADVjF+ZDXS+CTvlh+a6J39uzr42kfaeu8DnS+lco+zzQNt79/TZ08+1eXxiZbTqVoGgKcGcgpRAF7XuAiUyXBvKSpy3ioZ2EhW2EJOQ/4qClgIQKu1swN727u2UESJg6X1Trupaf9K6eBSw4tjPf/kp3r2yU90+uqZxv0bn8dazURNr+dgi7wcpVqPoUVZ6+5zD24S8LFQUbK3F2zv+Yu8aGoG+B82nbinJMui4yds6Urmtq2FAatyq10DSgEQCNnAv7gvBMA1Vwhb/ZqDrs4KDpasZAeua1Vdzec6T2cGgWcFIhMCqZDvvwfpqVgQASENraz+jYkuKGY+4zCeqDFnw4lzWQGAiaJIUbnlLtT+d06KMEidq9jD//6zd5yNpf6Xf/XPAMA5eSzJcLNg/a4EhIAKeFmLNI6LGpDRCJhQScJdIbfspXYLIgdnFYgPWOhOVla0ek3ltqomdvLnAJIMAAeSRQCQQ6YzYBlgU1Bs0sin7oUaHeyv86hhm0kEkAvQyBA0zxgQHyKSAbsAAEOyYe+2ehB1os/e2IFih8vZUHY7edSM9cs7DbXJIZ0HNxjmEfU1CE8LqnNWwS6U/WQ0dqwBIMNGlU2darZa6nS7wvIV8mil2dTWnX197WsfmjT12ccf6/NPPlOClfV8oclwjLHKn0Hu4TA4d5WsaLLAAfCMoQSrWchOgPHsSdwdmC+Qb4gUYB5QazeWqpD0yAJeJJFmBoQhFUa2po0iVgQZuNJiMrfNLEAT3ympkd1dcWY0hLNFOvO//bx5Fsaq2X8CicfEHwMsSxPpcFPgh7PqAkIZ85+7VJ7tyevYedfC4rCODNajtMwt2rkfBgeGYP/K92LOBG4uqsCQT+sYAdbYMtPNZKbjiyvnwnInQu3MUwe0CiEE9qFQJS6p02rq7p0Dk0MB9ng91vH52YXm01TtessAuc9oGaTbHGy1Q3DYsz2Xc5DLefYmn5BVDNgWYgMAgMko5l5JvYZ02q2W7cLUqtdUwfEBomae5YslNHsq+xRkNpNdUDUuV5qyj83njo6xbbrtt8nUxUKC/QKwMpAsnG9rK/ucvZJnoOKgAujK2ELs8R11uQhkKQPhZO1mjunwnR3g0KSK4O5hJWWukrXTCO5H+Z/xGnsTKBzW+cY233s44HZOVOBrsrcFFbKtAfJ6CzmAtQcpBjeMPOe4FJmEy/2JM/SEjGNeM4oc22FnCj5LKdad/QNtd3tqQEYiegc77NlE8+lEKUpgyJ35XMrxfc8vvz7EFhwOcgAYkkMAuEPMld/FKvcAVG/2AWoQ3z1OAH+3dHDnvu4/fMtxCJeXF/r445+ZTMXeDAGhtE5VLSzVq5b10buPde/eXe/TP/3pTz3nsNwf0dtI546FqnEnSmq6vr4xmYszCnttXAsK4AJkYcYCsjyAfplzTtF9CoieAMYQCAaDoW5urm2PPZ8MVVwt1Gsk+vVf/iWP1fnJkV48e67hGLcp3MnKtrMG3LaqnZgHrOcBarGeR3GfM6VM5psvrKrl9xlL5iALlf2KvdZkWMbRkTAhz9tnXQBj9gfiXCDYkQnOvRGCC65r+T4bQOAAkDtjnFryJQCYszLz1kpjPzPuysHGnUMpa9wkO7srlMJ8h9A8m2o8mThHeYa7EsTpJPF6o5YD/r73wQc6OjrV0etTTYYz/fK3f12P3v1Qdx6+rZ2Du/rev/d7t3jFbYv1dgRuR+B2BL6iEbgtqF/RQN6+zO0I3I7A7QhsRuBv78UWJXERwrIn3F7DvchRitjSNWO1txvq7e9o986+ejtbqjbqev38hU5evzYInHCgtqqJthy2lzTgAvM4ZL/QxMEKaxky/BJytBIDwBzsOcSTn3t9fa1GvRHYmrR1VmvtbO8YEJpyOB8NDAKTX8OfoNnDlZsLQJouVa3UVCxEWqSZ0vFKu3cfqLGzq8v1UsdHx1b6rfpjrWdL7ex2VEYxNB6oW4sUF9dWDnJxmc5SXyS5TIVct5VqnY52H9yz/TNgaH88Not+PJzo+urGjZxmFWVt7OY+TTRnBVplFBoXZshvsoVssRYZmHWzwJZdC1/yuSw9eu/9kD9VirR/cKCrq2udnp3p4vxcs+nIWbPOiluQQYRVGlnOiVYRoI80NaBYUKmS2DKzXqtrq9sLl35ArtlEn3zxVF8cXeqazNE4Vn37oQ7uvqW97R11sADPlhoNB+oPBiK/63f+xt/Uh9/5DdV39rWMYlUadQ2uL/Tjf/XPNTj8XLo60ur8pc6e/EjdwkIJQGWjo1/7K39DxeY2VGW1ul0VW20/29l4rOFg5MYPNlLkB223O1Y5zScjXZ2f6OMf/VCnh69Ur5T123/5L7jB9Pr5F3r60x8rTqcqLclatQTRqmzFkUo07ZNYIy64/H5UVLvTUqtZNyCbTkYGfGE702xG5dptNqzOKazIWQwyQ8DeBSBXPVGxFmsdl4RZLc0slH3MS5QXK1DV2UIRyrfRVNPLkWaDiVV0VcCoPHP0BrBXgMCBKR/Y7H6E/gHEXgI+oDBZF7RA8YL6wczyYCVu1WgpqCtQcJNviWUhyk83OtcohtYBFAYY4PeztZtO2MwBzk1XRaXFWItyXfNipOlqqaRe1Ycfvqfzk5e6Pju1crcZb5K8QpM8rpadj5RhK5ihgFsqLRW1qlRUbDSUxYmaW1u6/+ih1/fF6Ymuz848rhEXb9camgg0LrHhI+ONRmQAf90HLhRVr9XUbDTUrALYR7Z6Pjs+0rEB4MR1hiYZWeQ3l5cGJypkXbbL6u5tq9ZsKVtHuhpMlIIAJFXFjYZBUWx+09lY44tzleZzlaYzZcOhAV0akYDFN9OF5uVMpVrFCmUICeRtxsWSM4gBXif9gdLhSKXVWt1GU7VNXnneJKK5QCM0WIulfna2m6SpmgSbbNTUrgeoHSBD0M2h+wuZxnb7ZIGGHFImOdZw/UHfGVQ0QSpRWUlUtpoItT7qdZjrKH9KjYYSbPC299Xef6DKvbdUPnik0u5dleOaAbsCltHXV0rH15pPrjUfXyodnSrtH2reP9Z8fKb5dKR0kmo2wXZ7FRpzBn/JZuezh/63xV5m9/MQI3V3mrbOBfy96UPQoWlYCNmM88xkHfYblKIhM/ZL4IrVWXZ6fWPlijOFs//8I5UqQdHa29vVJJ3q/Ppa51dXarQaboBCvtBsqUatbnXAzXjqbMD5mlx0aTyjMQWzASIOa9QpkqERif15p6rtgy1193tqdOvKorA+yZ/LClVV45oiIuWuBzr5/Jlm5D2OpyZdFJbLYONrB4jM9cfNar4D32mFQhjL2swKYAA8Nxdza+IAaQQ70zcKuY0qeKOcy0LuKo0sK8CwswNgcUZqyH8m47iEYnnvgXYevK39t8j8vadSrWayiS3B46rmhVjD2UrT2UrFUsV2vkkGeWSlhhYqjq80OX6m0yc/1JVdFwZKigutF2MtFzNb/zHIvL/tMnmkWO9ZyROUewBEzAVALI4BcC0YI5rqKKJdFPOGLKC5G9fMq3yP5LWwNuQHBRm1sxwn2r+zp3an7YbocDzSw3feVe3d93Q9GOjjf/QPtbu762b6uD/Q+OrK9rV+NnHJjUr+AfwDZGT9GOikcY/9biM2cQiihu1DbeMe1CycZVAgVd55T9/9T/8zra5GevL3/0A/+V//N+01W1oUlhotU/WXc41pvBMxwXtNMwPAjAlqvFGhoPNspRvIEwRYFGzgnisC546Adr1HpQpQjVIZYABQ2EBxaGryvLGT34BE21tb/l6ogagbnDNQt6CSR0xb3Wpp+53H2n7vaxqVEtX272nn4WPtHTzQZ08+09kh63+sbq1mtwErEgGAaadGibOia7W2CllkBXAZNWu21NnpsdVOkM9Qz1SbbXW2trWzt29C2wbI5mxw/OILHT3/VK8//0Qvn/5co+tTrWYjjNmVxHznzISWRrPirPbFELv+uc9XzCfmgd0kTCYoGxQH6Dee5nzYAPdYbYTiDQvMdTirAqqla6IIcvUve797/AEAdrPY4EWuHt4gwSF8PKj9rHjM1cFWVxUDAFytaLBe6Xq5sBLYKkzsKG31WtR2va46gGIhU7tMaAnZ2djoL9SsV2wFyjqeDMZ2fFkDAi8zzQ0A5wDnBlf5MnaYA7+hnISm+P/fP28A4AyiUHCajwEvgCbYBzlvlEta1WJN4pIG64VGOBCwLiF1cMY1eYd5EQBgGvgoBidjskFXqkIuBaByjm0O/ObgmTNZrYrOQfQCThArq/t4rsZbcsKPyUB5dLCVw3ndBjDaAMB24GadQChh9Cwr5qBVUFKKgz29bfbh8YR6TyY1f2S7HutRO9G7zViNbOFYAwipdragvrKXR5GazabP5KhkT8/OTeJDrUaNSg0glq1+54d6BIhhgmOnrb/0V/+q6uVYLz7+VP/k9/9xrvZESAh5ZoPah+89HIV7QpwUVKsFkpiVa9gEl8sBhAE8N7cGUJJaAJQLUBWAc8ALVNsDiFCU5GrRdtBLlIWctyLyRlG44pNS1CpFYT73554tyDvGSSmAz2k68w9gj4Fa6o5nKApglH5YOYfcbO46OCnYlaWWuH757udc+3BXM+BrBTBk4jCHANwM2ju+JOTNllEqQzDMz78QgrzmTK7LCRtesyHnF2IKLkCvzy51OZr5/Iydq63FDTgFYB1V5cH+jj782jv61je/oaOjQ73A5ej01NE9uDmxT2y1eybjoXa1Qp583tz6eQMKA/jxefhsnss+s6BQD+d25jlrAmBpCgjJAYls76ToCBpIhXasydYm1VkJzNnKRKVAGNm8B2MHQDmezTRJIbCxJwWCgjNNN2RNK8bDyve9MxwlgotP7nSwsbun/jlmwT85VmtDEgjcme1zF9iOw0fKn5V5ULndQG7IEhT++Tx+Q5TJiR6/AIRzsD7PBbZ1eA5Uo86GLACJyWTAnB0Ascfjjro3iQ2iQwDDRWwCCM7ntGU89wrcU1jfsbpdnK4aqhHlw37pGJPMhPHpeOh+wnQ68f7IswrlIgDtzMfg7pA7GOQ1izUY8n5R54cfNgDP35w8j206cT+VWlPd3ra26F9Uq7aAfvH8C82mQ599smyhZhLpTrelx/vb2mo2tL+74wfw5MkTr7XxaKTRcORx7fF9mm2TUS/OLjyfeB6ocvlhbwEsDW4MfvImynNmoU9RhhRbgkicaTgaazQamMAJCMze3WlU9M2vve+c6sHNjY4ODzUaTjyeJcgi5Yrtwz0XGAeckAB7iflJ53bPoNfDP/RznNWbE/9ZA1bxovbO4zSYW17HuKy5/AUQGLcX9hNq52A89v0d9a+ddJy/jatTqPHsMQbrTQxhLwjZ8YwFZCKLCzbKfQBgs4g4p5bCPpETe7ir8hnH2L9PJmr3Oq5VqOyLcayr4cC9oO29fX3j27+km+uBe0yNeld3772lzs6+Wr0dtbpb+vXf+zdv8YrbFuvtCNyOwO0IfEUjcFtQv6KBvH2Z2xG4HYHbEdiMwP98JwndF9iu2NvmVo4U3MUisO9Bx8q1SOVGXVv7W9rZ31Fnq6vL83NdX17ashQAGCWTG9k0r4vBdpc2thvfuaqCizoXhZhsJ+e6lNRoNKwaGA4GZra2sINFyYolEArgXs92Q9PZRIPhjS+JbnwCGmPBBkCHUmGpYE+Hkmm2Uquzo+72nq2QP3v2QjeXfdsIlmBWK9POTttNxmU60VYzMfOVZqrfC8Ynl5ly2ZZEo8VC9V5Xu/fv62o80kV/oMFk4mY0DUCs3LA/qpRiVcuJxzOdTn2J5gLi9CVfeoO1my8yzkGEoQttuIrscmgAACAASURBVOjPvGlocalpdroqFCJhDb2zt+vmrS+/KKOyhV9/jvp0MsewM2fOR7aGm6OmIHuUMY4TVeoN296iYJgu5hpMJzq96evzozOdjVMVaom27uxo+877aja3DdiVFlO98+i+Bv0bXVzdaO/+Q/3qX/wdbd1/S4tSWe29PWf2HX3xRB//0R8quznRzbNPNHj5mSrpQI3i2rmm9eaWvv3dv6ZioyfVGmru7aqI+idNNRwMNZ/MbD2IdDCDdZ9UdHF8pNevnuvo8IWGw2ur+O7d3dN3fumb+uzjn+vw+TNNrq4VLxZWgfpiHsdaQwhwnmXB9oYogLkAAygAAHc6NKCxLx+oh5X3sK/hzbVtwjpkB9Nswf5rShba2qxfxqbcqknkUsaMqTRbwcBPtVou1G22VcTONl3ZPnHRH2tyMdTsZmJ1aJ05tC6oP1vpbB5UmXw2GmW2HbOVZbBjxDIwKI1RC0eeu/xvPkdgqcM8Jycu2Fc585BmCCpf2MxuxJWcg1imgcjln3kJEIyNFZaXuQoSzehUiWYoyNeZOr2ufuM3vqP+5YlePXuu45ev1Wmizgt2jszauBYpaVRNKkhRXK+XJhvMSpAOis6Xa21t68HbbxnE7V9datS/UQs2OLXg/2HvTX4dy/L8vi/Jy3s5k29+8V7MkZFDZWVmVXWrqrq6JHUbdssLGTBgwAt74Z0B/yc2YC+89soLw7AkwIYsyWi7ZUGyhFZ3DZlV2Tln5BjzGziTl5fkpfH5nsuI7H0uXxaIqMyI4CPPPed3zvl9pyIfdrXGbjfMewPthf0aTTVqD8rfZp385ZrVYgBMWB2jKOZZYeUGeQBrV2ygaR4BAB/cOFB7f0dRral0VdHlNLPtcWPvQHunp7ZMXK4WGpw/1Qe/+SvNAYHnM9Ww7R5PlAKCLTcaZ7ni3Y7iVt2f5bDVCA06xpQMW5oc5DTOFyDKtoB2/i9NjxXNwtzNaFvxiQZaZkIM6x27MTKzyfDLeIY0N8oV1WjDUk/mC+XYvkEqoOnrBh/qWmk0mWhGI9aiKySrAd2gIRKTTQ75Ja4rOjhR1NtTc2/fAGn32oni42sq7+7iHSxNp8qHfS3PzzR+8q3SwYUWo3OlQyzpzpRNLpQvhirlqZtIWFsusmDTxs97kaEFwcR5w4FEZIXqeuOG0dHJgQHbyWxum3ya5VjP4tTAi6xLQI1loSjeAhtbnU6wBYWEQ+50xS+6yZAyaPoJlRFZmnu7Gs6mOutfGPRjHgM28Byqa6lVb7kxeDEcaTCeG+CHdDFH/cnYVWg4AgZmL5qgbIRRUlGr11R7t61mr6UIu03svcsVTVHn8/dnWCRPlfWHirO1EqzgASjnCwPc5LkCmLjOAwLTcWMMaYCjlHEuYFC7WFlSrPGg/g1qEv6jx6QApGxz6mZrADsMsGCXaVu7AADw3gYuGk01D090+tZP1LpxS63DIzXa7ZDbNlsYDI+aHaneVbqpKM3LKsc1vx95hM2y1CitVBo81eybT/Xso/c0/vaBNOsr2uDGMbMl/Qq7VCv8Ae2CRR8fmj0LlS0NUuIQQrMuzFnmPOuITFGTAApbXpcFrGfZWG3NGwXVyHJlZes2B3ULAuAmUo3rAWwubfTKa/fVu3fXpIPf/ct/pd3drgFgx0SkqZ+b1aBxUK9A1GDPRwUymUzC+xSxzLU6DgCAOon3a1RkW4U23226zhVfO9UP/7P/3O4Wn/+bv9Zv/7f/XSe7PWV5ptEy1ZDaxWOMANikeBEk7TQryV6elEs6zwGAN7azjICJ3XDmc2CBvVUdhZ4udR9b6HpcVg2QhD0Kxcsis5oqAFyRTo6PDXQBdqD24UzF2WE6S5VmufJ61ZbvyfGp5klDrWs3dXjzFR1fv63B+UCji4GWs5lqNGidl0ymYeJ6ldRbqtfbSuKmFjOsu1fKs0zrbK7z8+dW0nC229nf087urnZ2d7Sz01Or3vB+spiOdPn0ib754lN98+ATPfzqc12ePVYcYfEIGJQGhTu20xEkquBmodlaq/Fa5RW8jZC3iAKYiRQA4IpKy5VqxFsUyjIa+lYcsQ6x7F6X7LRgEBew39adQRHus2tB0gsa7QCIhIzflwSVlwBwALK2SDEgBDEc67jq3NWJpCmuHlElxIag1haAY0vNCgrgjZqAMqiN0qA67bSq2tvddZMaAHg+mgZ2GKLADCVocBGwqm9rTe0OSbDYDIpEAIkwj19gi98FjAsw1XacrFM34sOahELC2QfHDMiEeT3WHAB4s9JwtdQY5ZwtZpkXECUKxV+RRzpdZppxfloRrUIMRWQwwDXZFq7bXFTso0M2q2c4JDj2A4Mvwbbb8ZFF9yeA2oAExdkh3CoM8bP/23a4UHRRBR0HTJ1doo6HNMa/B5AtBtjEkWhBDr10rdfUjU6ia9WN6nmmDdmTBZHAxJqIWIFYnXbb64hzuAFg1O2QAJPEgCtgL3MAIJD/xncNivu1fvHLX+pob0/z/kgfvPd7TQYDn99RAYN1tZrETNRN9nr69EIz4k/KJbVanOnCGYx91mp452WicN34PmVbYgbM4CzjQ0aqNFlmGmQ4teS2+c5rkXL2MIitWLRiNw8Jr0R+JzVkaZLOdJH5jOLMznxloBxlMLXP2b2+0wGgsP8Ee1yvCZ9nl1YNo/41AFxFbc2zDtbSW9LE1jY4qMmJDAjAsJW2UaSYfQigxuQCNoUiW7cANFm3Yb7zc1fKAPfjmpalip5c9PWsP1HKfTYhJCUAwLwHDg+Tcap7d2/qj//oD/T3/97ftTrzvd+9p1/96lc+Z6H+BVDfaXU0HY79jACqGthmF3bXfA9bv1MfvV+EszzPZks64fxC7QGwpCami0DwpW4lkFa4C7OH20g/xK3Y8jg4IntPN1gF4GVv83AnNlG4yBTfqvt9fjBoWgDd20iN4sbJ2rPBDU4RkFfJ+SWWAOCOV2EZDfGBfQJwzcpmtmY/mwAA82sxlF6aLwDgYqlubekNBxeOCSH//WUtCrnNwTKZn4uSk2eI2p46znmIuxXfqdVuqdvtBPeIWqLpPADp5WpkEJR8eWo8D5dxWXGmKm3V+pzJISiUVbdzEGOIQnVhkBIAGLJSsJbn2QVi2RZMfPHtCsty/i5nB4O/Jor59mKyWMb5GNeUGMUsBAZIUg2DsyYwoGgdcQ6GbkM/YK3j3bbuXjvQK0cHSocDZ/ayth4/fuwzHsQDPif7ea/TDc5GKgXC+WzumlCrNwxgQ9wAwGRehDXjbBBlWFxbVRub9AFFn5zrNJ2rWa85y7icr1SrSLdOr5lYRrTM5cWFUu7kuNRAxIhrJtn7LFcUZsBZzkHsNZzvHHEEALsquj+FIp7nA/Brsi/154XDRiBZbYlE1HfAX/4sKl7AWIBg7jrM2dA3YYcq1tySsQ/11eSLrUsM9uhej8FdKTgLUPMDAEwNZU4UM9JCBGoTYweIjgU0+b/cx6N6Xf3xWI1OR9dv3dK9117TaDxTu7Wru3dfV1LvKKq31Oj0tLN3oFd++eMrvOKqxXo1AlcjcDUC39MIXBXU72kgr97magSuRuBqBLYj8L8cVQ0AkzkEaGRlF6xpAw5chgCmNlY+cR2LW7Ha3aYZkitAjWXI+eUSy9+3JRZ2vJUtAMxFKeiYKiUuDqh/aToEyyoai91OR4sUAHhsayLsTuOEdl/ZgAKgJQ06K4DTier12EDdapZqNIDBD8BnHz9VKzWt87JWpUj3f/4LA7FPv/hWH/zmfW2Kywufr5ZIvXZdrVrFzcW9LioXLKYXZqqmMN25LVerykoAQpmSbke71471+PxcUxoli4WG44mbS3GlagtWkIVaFJvVj4Xrizu4u3AF+LvtyhWMaVtkb0qaTDfOZKK3xkWWRhIABd8L21iaC4xDtRYrSrA/Wtr6NZ8ubMsKiujGoFWjkcHfNc8lrqnWAsCoa10qG/x9OhzqUX+kZ5OV0qik3euHuvvGa+rt3VKeB3vdXq2it3/wus7OzgwA//SXf19Hd16Tai3N17kOb1zX068+06OP3lP/6490+eXHevbxB5o+/VanvRpuskoq2C7v6ebdd5T0DpXs7al1/UirONJwPtNsnqqZ1NRYlQygVFIAlYk+//gjPfj8Ez2/fKad/bbu3LmpG9ePfVH95P3fa3J+oRqWUuTizeduWNLoAbSH/Wv2LtZra8YRIVykZqupXTJUq1gDj9XrtDQzkDhWr9vRTq9ttSmN7MWITOm1SnGkuNtUuZUoB5SISyrVqlZPPzs/V/+yr5ODA6tm4nVQFy1HcwPAiyEAMFad2N5Jl/Ncz1Zlzaxv4pkHW3A3jrZ2t0VmIQA2cw8bTQAvLLFCE8W+hkGxhuKXpg8X8PHCGYw0jJzJRgOShhJrYxUygmsofKIAAC83ZS02UQB9EP6XKto/ONAvfv5TZZOBvvr8C3352QP12pGbStucpahWVqPdVNxqaF2taJqvNdNGU0njda5ZnivptHVy86b29na1mM+0nM9s5121gRjLAFs8lCU0BlEYYFmKMnBh20saIwBbWHbRqHU+boTSMSieaeKcP3umwfm5mzs5aKJyxY1Yp3dPVW02lJWqmixLmqwrSnYPtH/ztm6++qoaux2VKhtdPHukf/VP/4mePfhU6+FATUDx6Vyz+VqzZbBm3bt5Q0kTpexG3QoW2gEA5mFZcUlbAeb/YukMaJT/ZG4FKQCNIjBKGhU0Imixr91wq2O7i1VrpayJiQuJGnFNbXKZKaGTmRaDsWaApqiTmYf8LGoe4+U5UdifAoq5mVZRmwbR/rGaJ3fVvPNDVbrk/HbV6bUUdxsq1yNtyivl6VjZk2+VPf1WsyffavjkoZbjgVbTsTM5M37F8jWnkUSzlzIalNGQEahHVhxhnUZThyIHYGB7chTqsgICohD/HwC4TyYfbP2M5lsAgbFgxNZ0mYZ5ERLeAtjpxn6g5wfrXHJYUUGj8i/ltmRjjZB9Vms3NZiMnTcKuQWHCghG1H4r8JO6P9fFYKjBeGrwlxElj5af6sxBlZXO51Yd8Z3ptNPGrSZVJY1ENayAW3XnMJNhj/0/zg/ZeIa/teJlrlalKuuqsXydzP3skyQoWZHnAP5aJbHNS0StghqI52sQKcAZL6wQbVEXGr/BYjKowoLCk/WPUtQfNWQK246z5PeCSFGD+NPpaufWHd3/5S8NVJYAwxdLXXzzSJcXIy3zitr7x9o5ua3Kzr7W9ab3DkhVKE1rNDqziVaPv9Dky490+dkHys8eqTIbqryea7XGFpR9M9NygfUuquSq4w8Abp19OCN3lmz7APLQjEO9Tl0E/F4vVs47JVLPsDYgZq1igGOrEGH79PwBKGA4w4Tx/miiGp066l9MHdvRzu6egYwHnz+wJThrmDOOzw2ofqmPxDPYJrFqt4IkqdpucZHRUAziQSLvarXIcwCQOPzM0FhEAUwrV+2ODl79gXauXdeTj77Sx//qL3Vtt61sk2m8XGiEqhEMB9U67xlKgfdiAGAAwvNNriHAqA1ZA7HDtq/O8g7gj3PuUFsCEpAZm5RU53MDdnI+y9APBzcBlNjXjg69DgDnURJt8y05R9HkTMkEjROl9ZYWALoHp9o7va3j09uqRTW7SKxNcAmK2qBqaljdWG8A/jakPNLgcqQUhwBIBfOZIwqiuOKYiZNrx+p2m2rWY+9XFVSX07HOnjzUx3/znp4++kbPnzxS//KMU6aOrh14rMezsVWD5dJKlTxTPh2rhXvCUqoAoPsRcj4s2Qoc8lQtidUgmgF1nW1MURsRN5D5rIa6e5MtVaWBDYGmIJds1W9efwXQ9gL8Dbwrn+O8br8DYgRA8qUFNL+FEg0C3grb3LiqFGVoteLzDtatjDvK1IN2Wy0y4wEuiXTIly/GsN0qO6aDZ2gAeDxTZc3eh6tBAMg8H6x2K0J+C5A6ANUBCAxEhpcgMZ/P4Iz/CmfvYPgDnhME6QXQ5HM3IG1u95G8liiNyxpsVuqvlwaCN3akYP8OSn87axb5jbPNSjOUynlJvXqkGqpYXHGwx0aZtaQeZFZ2+fNvbe59FggAjI0AWC+A4wXIF0hoAfxF6emMZ+el47IDUeKlWjcAwCXXF0hGdUBOIEtU6dxjeJRriAtYq5Z0utfRtVaiznquOoWI/N4lgBRAHGfyim3kcSVhHgAA93EAAfhAgQchDkJPHPu/zRaZSbJWBi+WmowmOjk+1NHevnqttpXWX37yuZ4/fqL5ZKZsIR0d7urk5MD20Z999pnOzgfKslytVriP+fnZAhUbdnantdaVjcEek2mdccz9C6eJivPuIR0Ms6WGqEZ55pwBIJ9hp2oFLURc1JWR1ztkHermhBwHbLLtwrTyM9vmEwcA7DvqXwhUdtAAAOOsuAxnn7iiGo4xJj0xFzkXBSVzABBDjq7nDnXdKtMid5X9Aeteq4EDUZi7j69RL3bK7WqkHqMw5g5Qd5b92Wisp5dDzSDUkR1aqAIZQGrCdJLqlXu39ff+7s/0D/7sP3Jtf/fdd/XP/8W/0OMnT3yeYc6045rG/aGJQqzHFnfR79ghA0wxPwO3IKhHWTvs+QBXtm3GAYB6y/loRRxJcP1xTdkCqMF0xPPSsS6QGZjPJnaFaAdeL7KsfXd+afXO7IAEsSKOoYgf2RJXTCouhgrHLOZyo9lwfBJ2zyisKXLY+rJPEDESlMqB3BxeuIoUotxtFvoLwDfEgGxB4TA+hZVzAZBzx/Wz29ZL/3Hyi4OlOX0AxpyazLmfngKW1PQKjk+O7YC1d3hgAHEyn3qf4UdC2LIyvXA84Q7BXcLPC0DSR7lAvA6ZtIG86FoRVQyw4hrCd6Te8Zx8hmXmQargjFUovv2dIIGa/BCIuFZUl4mvWms2W5okSWkEBDaxWziFWHuuRrMWwG7sqMmnzXJdP+rq/rV93ezt6NvPHnj/Zr1g/QwQzv6NIpq9mxrK2YrxnQF8zyDg5baG5qwCWItlN/uwAWjujOWNbe5xVfB3quD+VfFeyPju7vQUcdaFxJfO1a7XvU9DjuG9IGXwPTgH12qNAAjnuBAkPstBbHAdtztIFCKv2E9c55fOIWeQGAHUv1vHN0gSnGf9os+ULYPlts3PiF4Kzjkz7oSQYLn/cf7y2TdkcluN7vNgcJJwrnhBojaYX5C5TIqxRXkBABOZZAFCmKdbNbPt5c1o4OyJg8JKOeRA4kXmcx2enOjeq69q/+hI42mm45Nb+tFP/kibUiIB9jda6nR3tP/6yRVecdVivRqBqxG4GoHvaQSuCur3NJBXb3M1AlcjcDUC2xH4n7tBXMjFy8dqK4BDk8GNJOc6BlYzCqxJunbDrYwiA3VMjQtKHHo4NFVpajVqykihzAFzsLta+zLLRRZlhjPOOHyjiFgs3FhB/TCbYTO2tM0a2X4oPGyxZkY9l7NMeRmb58Sfdz7CKpBLHADS0lZYKse2OmpfO9Fr/8V/qee/+0Cf/9//Wl//7ks1k9DURfHQbHHhLqnbiHV80NQ+DdsFgOQsMLa5DMBmrYb83xHZxrWabaCfD/q2BaL5fHHRVyOpG/wpr+WGHQ0vAyLz1HZtAQTeKja+q9z4TnYQzGe+Fw3qda7JdGZQEOYtigAzU2H2ViPVW3Vl60wx4AQNHDI2RxNneNHsCs8tgIyANqrGBoNn67X681SLckmX6VoXi7UWqALqFR3fuaX7b76jTRkgfKPD3R397EdvOdP5/OxCm3KkP/2P/6FmeUUZ4B1Wo5u1nnz5iYYPH6gyfqb/75/9YwNKzrTjwhtX1Wn11G3va7Opa+founo3b6h+/VD95VyLUu7s1zunN5RfjDR/eq7Rw6d69uVXujx/rslspFVpqeu3T3Xj5oniuKz33/uNomypCsAJYGG6VpZm4RIXx6EpvwrZPZ67WyUdypA40t7+rhvDs9nEF+zFYubL/PXTE4PAzMs1za7Fyhdv5vxca02WM+VxWZVmYgvk8+Glnjw91/nZUN1GpGY1USuqqQUBYZpZ/bucLFRZl92EnKS5zue5LsuJZqWK1TWbNWz10AR1g8Y5uzAwzMIISmbA32oUlFfOkw3NTppwrCMa3jS0R48vDPYCjgIA0+ioomIEdMUuPS+aS1Gw6GVeLHIy08pKYVGvpXarrTdeu69GtaLx5bnOnjyyEhzKPw0V1iICY4Nh7abK9UTTTa7ZJtec9Vgu20qcnN3dw0Ndv3HdDZNlOg/rn/xblB1RrBVezIWCiOw1GjdYsS1SlAfYyYbOk0kiZIrX6+pgC92gQRHp7OlTXZ49D1meXlt8trItexcbMo43mqAybnTVPbmpa/de1Z0fvKGd68cGQ8ejC/3q//hH+uy3v9Lo8UMTDwChpnOUNZGSTkM3Xn9T9XbHDgGLi6eq4zxAUwF1daVqNVtSrmqBom46daO4EQc7PzeIrJahUcczw6Y899yrN2pWpGPzzZihKGUdd+OaX2UsGC8Hunz8VJP+QMs0cw2sN1uqxNRWaZimGsxmKsVYW7cVN1vaOTjU6Rtv6/iHf6hS76aEPSuAdJQHJe/kXKuLR5o9+kLPvvxY/Ydfan72RJUMq/JlIAtQ663aRDW3ca4iACwAQYaV4XqjuB5bOdCq14PimXqJddpwWNjyRqo1akrqDTdlnNfKc8UVIUV1Re5qaNYjJlsuAlhORz9oHbfrge57AL6dxY0daamkWZZqtsycx1trt7yBYcc/zVJba3d3IXnEVqSSW8x8AzjETm6OZT5qCJpS7HXUMQAFyAvTeWiyVbFcDLl4kC6YV/zKM+P9UXZhL5/O5lqnC1WWa8XrjRolVNxlZ10vIP8wnrauDEpWvweKG6ulggIYABiyEPOd/9HsogllNVs1KFODugrlD+swWHDT8K/HSZGlFwIyaXDZkZC1usisGiGjvXv9um7+4R+od3Lq3O3h2UB/87sP9fjRmfJSrGs37umNv/NHOnjrHdVv3AhxEBbKZFqmY40ef6Xzz97X8MFHWjz+Sp1sapvUWKg/5iaCoT5FvQjwbHA3prGMUi7TFGJFioVw+MdqZduXs2duXGtXabD1tYV1NawNlO7OHwyOy6EkvBRbBuAgcM68rkJ9pPG4ssUx/70W5448sJJesu0/YDU1x98TMge54FbsVJWSDwigaEQsCB2rSVlJLVJMJIIV/XBAcG9YK1NJKdbWSU2lUlXL/lTL5wP1GolWWhuAmdKYxBTEz0aqrQJHxCSEcknTclkXea4Rn92K+ih8T743hdOY3daWuHAU4feseAyKYH71Oc4qMH6taKdLlAZNz7XWWeZoDQBAYilS1jj20+WqJjiWtHdU7u6pvnOonb1rOt6/5prE3sX5worphMz2msegXInttDKbpHr2+MxZ6yZWRBV193o6PtrX6cmRTo8PVC3nWqUTTYcXGp490ZNvvtSDTz7U79/7tdVQ1EZAme7+rl5/6wfqHe1rlM68pqnTo+dPdPH112qupQ7gLo+GurG0aQjJC87ybjSq2mnXtdNoOScedR01F8B7MptaCZ2TkUkubDEPrRIOh9diPgTVWwB8w2uLOn03C/hvKWu31sRWFAMAy6TBvJ5olVT9you8Ss4nAHWH3a7aWJ0uM9uSo3QOCvelGo2y2lhAb0qaQ1iZraxGxKh3AwDszNQANFFHt/autuEvVJFbVw0DLgVq5s/PGbkAYgoczp85ZI2TzxhAC5rqtkFl/iSx5lFZl/lSl3mmIdSYamSCIqDfEvU3fxZcHqJmJaivWM+dKDGQRsMdW1/WDGB8CijBInuhAgw2oAAyQbkM0SE4GwCweXvwzwjkpzX1G4vvAnB0VrgBYNZCIMM4m96uRCWfyTnvRzk5q7nJaCX+zjpXq17RyX5HB42qknSsGiuT7Ehna5tvF+ptwr7X8OcG9IBIhwUtQCufaUy+azVyvvw0y7V/1NX+/p5Vw5DFHn/zrR1Qblw70d/7oz/Wr//y3+vBJ59qOppqNM11sNfRK3ev67XXX3cG6NdfP9ZoCOEVdXvs/ZLa7+xqK+xwqEHRGQhZJlABLFrmGc7oKWfX9Vqj5Ur9xVKbOr77AMCxz5fkKL9Q1EHGWq6VUj8zqlfYi52ba/JqICAFpW+R2VuKFFM/zIvjswWlPcAT+aOAwFEV0C2chQCbqEcUZ0ivDhjZ5spaZbl1tqAmA2y9VIo6JqSIE7I7iAlRvKjFWN1uAgAcJRrOMz0fjDQm05jPy5wxq4A7asVkteOjA7311pv6D/70T/TOO+/o0aPH+qf/7J/p3/67f+dn30rqakZVjS4H3teYw8RJ8M/WHZ49jrMZn4V9B9Wic2S52wKcm0jx8sV5iHuZnX28nwVvc+Z3IF8XrwIY5t8h+wAIW51fKL05E7Df86vjAmxDnGlRqEt9ndgyV7ZOBsa2gttBp9PWtZNjNep1Ey0AUS8vLzQYDg3ysfbNdbQrB/syzKci4yN4DbwI7Nhm44Z83EDYMMhf2PsC3m9Vwd8FgJm/AHfsuyFKZOOaAejNeHOPPT65prfeeVsnN26YjMt9bJpynsCaeGOSNec8yjd7HISOJYpgwEfugYu5Finq9ZCJS8+B+Un/gHxrfrZV7sQRmcCUWkUbyNZRUPdXkwD6M7dRh1Yh5UHow0UkOE1wbhgMRxoOyaslmirsHSGfGhJZTYfHELJQ6s49zoNhqoNOVTd2WrrWaOnbT5/6Thhy05mn2L9DoG4YAEbpynmSHOBwXp35zGp7eFg84aDgfYQ5DpDMGYEaCSBL7eQsTd8CAJg5e3x8YMB3MZ9qeHmp1YJ7YzhLUG/57Bx5cLJpNFuazxf+73EUxsREIcaluGtbaR82IiuzqdH8TFs7Y//Ms4akvc2lLtYxAgBcYCANecnjPIGzFM+RvaBQBfOZcZOgbpgA5TNgYdtt9f029oFM8LB145jBKmEvCfnUoZ7yOYJjQYgps0sIZCPcrMhBp7ZAMa9ZoQAAIABJREFUrqnVTN66de+eXnvzTbupZeuSjq/f1ds//oV2D08N/lIvx9OZjl87usIrrlqsVyNwNQJXI/A9jcBVQf2eBvLqba5G4GoErkZgOwL/ay/0h6wqArjYMs1fXN5oOoTLNodkLIA4KNN04AK0QoFTZDU224kOjvacEzyYjjSdYqk6M6AGGJWQr1utWCUXQ63nYrLg4E8mJwATXVdyr2oGgCtR4iY9oHBQUXFDDgd4LnHZPFOv2TUIOBsD3G4Udbq2Pd25dqKj19/QB3/1rj779+9qfTHTbgsLorJKEeB12cBhrVrW4V7DauD1KjNLG/vnlKYpIHVcdbOLDGBUgShqz4czg4lcptM5AHaiailSGXb3NLUFtDOAsdT2zrVtnITPvu0ohiZvoewxGEFDJrDJsQmDeescqa21FXZzcdUWshNsa2ux1YQAYoBEZF4CQtNE5/YD6JFmK83J/FmudZmt9TxdK68HsG6OtWazbiViF8Duzl0DTCh9To+v6cc/fFOffPKJWxNHJzf06htv63yI4rqsWlLT5bPH2kwHSp8/1JMP39Unv/q30rivLvZvbtqV1Wn2tNPbV5bmBqqa1w7VvX3qXLlOYQ+ZqKKv3/tAzz79QtOnZ1qOJ4qjki1XK82q7r/5qi2vnz99qMdffaEoWxlwqdAQtG0d8wacOzFgMF9kWmAfxlgG1zTfxml8tDpNqzC5hAPw0jwip/XwcL9QDJENRMO/pma76Sbb2eDC87naSJyTu1hmevrsXOPxxNbEqImaNIuqDSWlqhaThdIpgCJNxJKWi5UGs5XO51KfZkE5CooblDRulATVvBUvkPEjVHBYWGM5CggQ2ZIKVrcVw848Jn+orm69biX06NtnqjI/TNyAJc08CA03ujg0QgEJqlWgSVRRAHolLdaoWQBgaUJV1Os0dbTXUw0LbezEJlNn7aKGRrVD0ypG1dOuKW41lZakmWQb6CyuOiMwj6rq7O3o9p3bBsGwbp5PJ6qWNqqTkxvFylLWBo2hwMI2gETzBiKHFbQ0A2GEh6YLQAZEERRvvJZpagCOzgfkEZT7XP073baVODPiX9HkN7vqXruu4zt3dfvVV7VzuKdaI9Z0dKl3//Vf6MHfvKfBk0fa0PTJcs0zGhiR6r2WTu+/rla3p3yVavLsWyWlPFjP5yXP/3aDzOhEi3mq8WBoG3hbOReKPJ4BDWlQH0COchm2fuRMUSz3aK4rqbmeMrDJpqRWNXZus9KF5oOxgUQAKzdcaXqXUW1vNEUhEcXaO72u/dMbqnd7Jnq0Tm+pfeu+FHdsTZ3PpsrGfc0GZ5pfPNH8/InS86daXD7XajJQaT5RhGUjygY3fkpWXs5QAq1yOz+so5JVYqgImDeNeqw6qgQmK/UrWymbLzWbLt34arZrarYSpTRRmN9F/iv1HTUoz54iR1OGsg75wNm+RcN5q2oLGxOgRLC0ZA3zR7fNGdTZnZ2uptnCyl4Y+81Ow24JNB15HjwXZ4WtN/48KBQg1dCIoraiVOUfSESzycyA8Naq1D/eGfMMJXm2K9eSSlxVs9vyWsRKlvVHPmnVtuvkvJa0XpBTjwYhAMnb3FhqkO353KzPva5AA4O6jcyxYJ3Hb1cjFMS10ORlGWOTiM0lTdJyxUSo5XyhxRzr3bWt7WmeQgJazJba5GVVapGiTl2bXk/1bsdqrzxdanQ51mySOYu7Umvp9g/f0as/+7lu/OQn0smx1Ii1Xkw0f/ZQX3z4ns4+/1DzJ1+pMrrQzmalHs3JCuA9TVfUlYsAANOgwwK6yARFKTdfpLa+tL2ive/5nKhIKnZOoDbhHhKXAI5R2VY0xu1jnjlzjr594QAaGnrFHgqGSz3iHxqxTDUsZJM6yuOCsIJqFNC+yMkMFpDY41JHqb9hrKlD4ewD+BssaItkhiIzkXkDoFH13o+SmyYxObcL5lqjaaC7NF+qngEyoZhfarpa2U4eOwzj/ACV9NIRfpPHbgVwSf1NrlEBDmCpanUmDfWCOBDyGSHjoZQLtpB8zi1QzNfC1QT1GOvY4xsFa9EtuEDdBJwHiJ7MF2rsHyg5OFL14Ej1oxOtkpbW1boq1YZ2O3uq5NiARzo5OAwgMoDGamnXDquNZqnBq8lgqnK5qtbunvZv31Rnt6ed3Y52u007rIwvn+n5wy/16KtPdfboK3375Wd69vgbLeYT57dCsMBqv3d0oB/94ue69fprijttTdcrffPV5/rqw3f1+P1fK306Uy1dqcOJhKiFLAC/bP+jmdRsVrXfq+uw3VXNisjceY+QvSAg2O57s3FOMG4tHhvstXn2L9S/gWUQwF9DK0EBV2Rrvji9FSq4LR8hkFd80nONyljetcjKXwBg1RMtDNKEiIM9LKBpjGcLjc7PDQyEzM1cjWasRqNu4DGd4KCRKWLNw8oguNtWrOG9tgQIl4xC2ba1xd3OjUAe2DopFw4LWwVhEZNL49sklWLSO5/RYCKK0USzinSxynS2WugcpWE15B17dhWWsAaAITREaLlRu5fUVFAAQ5iCAANgwBmbMxRER/6b66Hfq1TUuAAQAtIY1rRDEcAhTf0QiYFVOuACKnHm5XfVqdRBA8c0/Wn+42gEkMELdTxOHjgVQJgrS71WoqNeSztJWdF8pFoBDtt5g9oDwYQc33rNQI4JLfPUexMxDhC40nyjs+FMSaemci3WclNSf5Jqd7ejWzeu6e7pDZPW+s/PDXb9+K139OkHH+ny+XN/zvlsaZAU15T7r76qr7/5Wk+fPPcZk9pXSxjD4JrEnhGss/lwYW7yzBkv7112wYHoulGGG1MUmah3AQGCeVaNrADm2Tpvs3DAgNhmktYyV8rP8BsHUsE2C9iAj8E15h43E4AmCH3hM9m1wHtsOQDAgNPO2A5nUehQgHCuu56TEAxDvYVEAFjDemQfBlx1DIvV6YUbRrERFF4ZgSVjNSH2/3xYXHMikxvPx1MNAMmwrq5UDM56XyVOQhvVa7EOjw70wzff1C9/+Xd95v/o44/1f/35n2t4ObBKu53UNe4PPC8BgFmXgOThjMp7QQQOLjYQ3QxAWf2LAxFjCMhJxEsAmhz1sikLTwXuzlsZL/SHkONrjXuY83b2eAkM+/l6xHjWhVOXAWDehtnAQjTjodgjHY5czI8CkCycArB/7vUgWsf+u4Cfg8HUd23ew2JOzj7UPq9v1mHYI739FoXP0R++y4T/s62btsf2v5eDvf42xqIoptuIC8oHRDXWBHdXTkaQNyDHcZ975bVX9cs//RNdu3lD/elEaE2ni7nPFFZ+ZpnPPBBVqZXEAXFuajbqms4mmpL1C6nbCvaVgVrcnwC8IVRYYYtC3GOQmng9Ho/D/RsHolotuF5UY+8f89nMrkQ+x9HLaNaV1CC6EXNyqYtzIqpCrWWOsEcBwu7stHX//j1bvKPUHuOCcX6hfD5Rc5Nrp1zV9HxmUjVEZzvHGPDlroGKPti+AwR3u11/9+FgqNFoqvWSWhkcMHAjY66Gc22InuGuEfamkK3NfOVcxnc+uXbkM39GvNZgqMkI4iAAbzijcMZiLtTrkTqdnlXHxD1gGc+51OdiEwbpAxW55MzjJFHq2JuNCcwGgL12g3uBCdtF7WdGQfx1DAiuHpyJ6b34PcOsNqkFEocJhi9V2QEqD/E4jAlxK85wpjqyn/FzsZVmHRVETwPASeLPbzLNeuX6Qu+A7wPR1aQo9j7qhsmvG925f18/ePttHRwfq9ba0dH1e7r96tuKah1f3FH3T2dz3XnrSgF81WG9GoGrEbgage9rBK4A4O9rJK/e52oErkbgagSKEfjHvRCL4sgtX9aD5913mwq+5OUbWzNxCXKTlzw/2PxLwJZc64rU6jV0cHKg4+snvqyMyFcdDZTNpsFOslJSPQogcMyF3rRxcnwnWgBMAlKhfKRhU00UxTWMg8yq5FCP8myDtbQVddhJo7xsKJ+tlE2wLKuqfeNUzYMDVep1DS+H+vLjB+o/fKb2pqJGhXwhKa6VzNrFoiiOS9rt1vzZGAUuATQM5uuNs15Vq6qCaojG1mql0RyAOLdNpQFzZxmGC+wmW2uTrVSLEjdgN1hi2/IMRUOwcQyupiG3yvdoN+ICCMwlJCQKBSYrjRVfbIpAtPBnwkUKMMVqshibqtAF4uIMAJVUghoZ+ybAvf5sbgu4i1Wu5zROk5JSWPDYILXabkQ0Ol0dnByruxdylhqNhrqdrr755pF2dg9189Y9xfW2mwS01row4dOJonSq4bdf6JO//reaPXuoZLlQp1oxkLVZwxyPVa/VDZhF9Zrq+zvq3DpRFpV0cO2advf2NOuP9PFf/UZnD77WajRVBNs+jtTb7+na3Rtq73fVH5zp6aNvtRgNlQNK2nbX1H7nQnKJrDcabpADAM+tOAN4CV0Jq+9gRXOzLZEzt/Tl3RlYXORp7KyWJjbUm3U1Oi1V6+QCrTQcj5z92Gg1/B5n53yWSwNzjYS5nKiZNBVXEjf4h4OppgBdGU3akiazhfoAwKnUr5S0BKRxkz4oH/0qrMTIJ3NOKDaSNJYKJAJ1OI2GwEIPWWxtbNyaDTXLFU0ePw8AsJuBrA1sQAvFBYqMAkRhfQEAY0nNfdvNKJrJxWWfS/i1g66VcmQITy+HtpIGaYE1DoYWYT3ajg0orQDTsSTDjo3cJdZELVGz29WdV+66mTUdDTXsX9q+O+SUlpXNFl6/IUuKZj7M/UL98x2FAc0pGhpBXRDs4lDh1FBh0jhYpBqNhmb582dazYbnM47o2Fvn1Zra+4fO7r51767anZY7G4OLp/ro3V/ryddfaDa8tEqaigQ2yf+rturau35TzU7bFtizi6ciSc6fv4yLQdPZskmUGLweD0YGgkEzAZsAmsiZqkEUMQEkKIDjajlknBX2xlFSD81TQN5FZuUR445aGp67bUotwghkGywNUR1ukprqO3vavXVX3dPrilsdOw5U6k1Vmh1l04VWo6Gy/qVmF2eaDcj3vVA26ms1Gaq8mCtaLVRFDbFBVVoAawD/JQDmXDNUEQWYAYbFY6BC1eNgy+1mLbma9uKUVouQx1ir0ziret5Tu7BuY02RLzgeL0z2CdaawQbQTX0aQ6F9+R1JmyUsRYPnpU06QDhvwLPp7u7qrH+p8/7Iapvubis0gt0U3RggtVqOcaOJW8OGLglKBLL1yGykcUTNIB+epngxJ7dqFTeWnHMW8ux5jzp2EjTkyLDHJzhbG42qrMniDvmSEBcMNFqhFKydqf0085jHYV+lUL+0fl5HqOfItAxZcyhpmW+GqGiGs+9hN18o0CfDkcbDmRbTlXNhAVV532wOwMmejoSoZHt29k9IF1YRAvyWaQaWDfTX9w91/bXXdecnP9LBj99RbX9Hq+VMg2+/1Efv/0aT5w9Vng/U2CzVAQCOI9Vpmk3mtikP+aV4ZQTlHhucAVLIXeTEMf7OLgyNRaZ/I0aZFxmMQ2mKwjE0LksaTWaaowxeBVURW9y2sbpVMgbQoGg649ywhqBAjAINwi2ximZ4sCy1dWkp5L9RKwAy+BUgal2AvuDPwdo3kHG2Z6FwHpLB5RqW4I26n8WcpjCgTKNmok8ZctIitwo7y1c+G40XucpbAHgl1cHMqL3UQbJhS9jr5hpvAWBgkkLZwg8FUHEXGeDYDculbSUNVBfAHnsIQueXAHBQP0K6gyDGeuVNUdiRE76pxNo5vand23fUvXlH9aNrmpWqrpmbcqy9zq7QTNYqsY739p2VCpDKXnjZ75sskdG0zdaqVxLtHh7p4OZN7d66bit+Py8U5PORvvn8I33+4Xv64pP3Ne0/1wASynSkdiuxqh9SVa3bcsTGnbfe1PXXX9Xu6Ym6x0e6vHiqrz/8rT7/y3+pb977WuvziVqQ3AoV9SovWY1zPsJNpKr9bqKdWtM1lFq6Qm06T73HMScgHiYATIVtOo84AL3Bcpsx2qrYmC8GVgolVBFh+xL8+C4bwSq8ALa4YUwlrGIDXdaa7PBGzYA/9RCwpAvJESt/rOSHQ4NSW1Ck2W6o2Wj4cyymc0edcLYssW6WTIIAAFu9VHy2F6kiLwgS4Yz5Uqn8Hen8dxXA2+iJLcJdNN6ZJxA1AAdRi05KG50vF3q2ynRRyrVEpeZs0mqoTxAeARZKG40qEFlQ85XV3FRN7KDe8YUCAIz9M3UxOCQ4G9JZoGXv9c5GLwhCQYFrP+tAkkHBXpbmjO93AGDuMFsFdDUKFvkBnoYsAwq6tv1zIOjkquYbJaWNmnFZ+5269tsNtSsblWdjRz0Q6WAFMHcS8kRrNbWbLRNUBoOhxpOpD21EOSw2JU2Xa43STPffek0H9+9q0Wrp13/xb7RMZzrc6+mNu3d9N3j26LEmg6HeuP+qpsORX7aAzsI+heNDd2dH4/FIk8nUwJxJsc6sDA5NvldAXCiYHRkMXNfIsl2B+LcFYASKVBSfjZpdfy7I0wQcxpXCrhq4XWDNXdh5AwCvcVCAABYUtd7vWKM18jeDTTCfCRW0nYadOR/yR02Q4uxCbEoNAJdnW+TO+rzLnDB7IUQFObO6yA4G3LdFQrCG5jOhzqQ2b23MnVNb5Hb6RxdlMWTfAnwGUDXjxFWO1Z+luhxPNISYg4sJa88RRIDeAXxlXAGBf/qzn+vuvXu+g/35n/8/+vqrrx2v0641DACz1vg8tVo9RJUU+bj8N84FQRUe5rRBYIDfIv/Uymif5UP2L+fLlXAgKSJdbGzOx/dpKJyKCn92olz4Peag/0yxHpwPzD3ZkS/YaAfwnT/gpebvF9SR2zK1tT62o0Y5ZDRz1uHv2n0gJewp3EdQoTJGWwvokNfMGg1nqwD8FvbzL05p4e+w1lGl2sGCf/faDmryv5WvzueshNxx7nKstbhcNWkDIgJntFdfe0N/+g/+geOJIDNMsoUmKIAXqQmpkKxrUdWvyeVAq0WqWlw14Grij8HfsIYAgcejvi7OzzQa9ouohLA/+syULTSbTjXE2j3LXN+Sel3NdtvED9tFQyiE+EF9i8q20m51Wl4Xw+FAg/6lv7/zZvNc0zH3HGl3t6tX7t8N866oW5PpWJPLS61HY8WzhcqLsDdAEu10GibEmtjgcfNSU72e+PPwvPr9iSaTNIC/caQWBJW4ZlDc5yi+02rhM+42KYDzLcf1dIHzRq5rx8eh74ED22SiQR/r6bJqcdnODhlnl/LGpM/d3V0DwETe2GGhXPG5mHP3BhUxBLFCDRw36pplWE+HdRkmZTgTQqDgAwG+O4e6UvHZMdzzyo4LcfwLZzo+XSGlNhGT+5VJK8E5wCR5R2WR+JI7YiGA0hu72PD72zVjryjndgf1N/PSpAwOyqjy2ZtwKyLyAoVwHNtVbsK9rFrV3fuv6u2f/ET3X39de8fX1dk7UdI90nJTtfiAz0Yd+MFP713hFVcd1qsRuBqBqxH4nkbgqqB+TwN59TZXI3A1AlcjsB2Bf7JT2tA0dQ8hIiuVrNGgEnD7nZM1l/X1xrlqW8kBTez5KjMggeXqJimp2sIiua3e3q729vc1m040Glwqm09tnQrIWqN3n69D1lEBAk9HY4MCWIJhGYZyFXZ6pVozqEszGFA0adYwnTTDGiVLs9ZSPl9rPQfgKqvV3dXRD15X1Gnr7Oxcf/Vv/lKL4VitSkU7cazVdKGknKteK5p1VSlpRGo1qiKEyy5XBllyTckio4lJw7fX1rpK7muqi9HYmV9WtaEgIz8LBfRiaXtBLq+xG2Jgvyi2QvaV1YyoqAulNc2aAgIu7Lu4UDrRNTR5C6sjN6fzjRsPIZM5qDFpFHF5Qa3nfB3sPlEHV5MAQNNcAJPI1jobjjXZbDQqlXRJVmupZLVRyudvdgzsAJ7uH+/r9PaxVpu1+mMYygPVWz2dXr+rg8MTjcdTK35oou01G7q9v6v0/Jkef/KBHrz7K7WUq1mSWthA1ptuCqIKQ4Vz48aJVT5xp6nG4Z4uxiPtHhxoZ2dXZ4+e6tuPPtPsvG8Vnbvj5Y0OT4701k9/rIfklI76ZilH+Urzi76y0cQNNS6DqNLpjsOutl02uZPz1JdTN8gBXSAdYMdoRj5Kvo26O11b1dLkWuVLjcZjz/1mt+m5lm3I512bhb1/uK9mo+n3/uarr3X2bOJGXLsZq9feUS1papNXNJlmOrsYaDTLTI5AZTucpOqna10CDhcWWW7YRyhLSoqrwbaQey7rz0zpIkcJVQHPne8Fa9lGiXwmBbCzU6+pARBzOVSVOYMCgwy2EmsMANh+pWbx2xkwCkAeQC5rfquypDFAX240ytTtJOo2a87LTAdjK2eoA6hzcTksI2hqofjq4G2mZVSxwuR8PrcMLWo2lLRbuvvKXV/uZ5ORAeDNcuEMRjKW88Uy5Oha4R7sL2mkhQy70Ojb5sw5Ww2Q1OSTjTPBe71dX+LJqcK6bs7PBgCuN1w70FktUFCt1rbn2j041PWbN6wOmIwGevboW3394FPNRwMrsWHPA7I7+4m1S1Op13UDyHVhNlJpFdQGkBma9ZYatabVzDQup+Op5lNAkdRjBRCHQrOJ3T2KbkDWEnMpNGqDygNbv8jgPArm6WSs2XjsDD2aQL1uW51ux9nVca1uG/bBdGqFcnNnTztHJ4oOr0m9PWdQLc/OtZ7OtZ7NNHnyRPPBpeZDwJqh1ouZlKVINlVaZqqsguUzFYfGrLPeWXo06cuop8Nrjjopl+bMF/J0qZmQFZigKDYA8hg7FEUbVBShPjOvsGdlW6F53HZDa6nxKLg9ABC5uWkf27IWzuh7ga0Ujd5tjQyNo2DhWFat2bRFHI2wVq+nh0+f6Nl5X4vVWt2dVpEtmSsqVZytjB0gcxdLRhSczu0DwIYUAsOfxg9WkYvMjedtU8mNXStJAVPJb66qjiIEIBWGTb62pTlWkSWav1h1M9+s2A2qJGwIaQ66bheKTqtRnedX2Ch6s91ow76bQMjgz6OSpkkWe47Y3tm5low5KvNYnUZLw/5Ql2cjDS7mSlBqJOxJJedX8hY0uCG1TBeZklrVdWA+BcxWIMA4m3SlIZ+90dDBjRt6549+pr1b17Uu5Tp7/lhffvWpKnlqNWe3XlVSWhX5pdLsrK90NLUaH0CV5ppBMMDeAvy17aXB0rXrh51fic5tyNEJAMAb3DIsaKNJJ83nEEJCj9kNaUgxBZoVchC3UQpBDU3D2MoS6vsqzDkACNs021UgNMJRszTJcXZmLj+Az8NzhgSwsd1qgTEEUg5jaVvFALbGtbLV7e1uyw1N3EKmNEEBFpOa5ajL0dRFlnY6lukzVEBF/AQ1lv3TQAB1m5zXSkVDmsXYiKJWsQIqKIBtiU4vH+GnwQWU6MytADaaC1HYPxsAA/AqyBWc2RpJ1XbINLlTACXA6UpNnb1jHdy5r/0799S+cVOlTlfTDfnaVSX1tvZ39tXEXp44ARTD45GGo4H6g0vXWzL7IMMwB0+OT3XzlVe0f+uG1MLdgXPfuc6fPtbZk2/18fu/1Sd/866+/eITuyhEpZWbzN1O02B6A/C309IC0lKvrTrOICfH+tEf/Uy7NPIvHunjf/8X+t3/+2tdfPZYGixUcUQpDh9koZf1bLCycrbXqipe4Q6yVsn52ivnjW/tvNlvUdMyNuWcs1qhBA6UkXBGMwgSyDec3yAHMPXYr7e4x0vsN6iMTFQxQBnyD1GEciZeRiUt47KiZq1gMVgapgZ1hs8GqWq+CABw+MEyANxsGtzBGn3J2pqmyiHOrMN+YedYA8BhLhRGIn/rYmMAp8B9tyDaVge8JTkUDrRWKXpZoTIvvk/Zij/IApHGm1zPFws9X63UJ16dOPYEJ4iaySisXd5jvlnpYpNZ7czItpQo8qwMxEbqGmcaanGYv+TQhhfr2BadtoMNES1WQnIuKGzyrQpj3WEfiwU0ZzSr0wu1qgk2nKew8edMFcgfnDkAgGPAVF65hBtyt1bW0U5bO7jpaK3ybKIYYMGkOSI0whxp1urqtMi9jnV52ddoPHGhwMp3tgRsXWsTb/Rn/8k/1Ot/9h9qeeO6/s//4b/Xp7//0HeDm8f72ml2NDi/EPed11kvvR3NRhN9+9XXVh/yeTnnYFduJa8B/CKj0orml3cyyKeQBdkQvKa1cY1kPVFrp+lK43SlNaSQdtNEvUtyQwubeaxNq+R9xgAhpkG8sP3GPWFCvij1sgB/rUhHgL5chnxY1NFMGP89aTrDOp9wio3PUUkdolUAgKmnEBJR/3I+5S8EkgXAYIg3MElrGc5/vCfkpACuBqVxsAoPIJJXakGkDaQe/kZQ8i9ynBdKKsU1DdOlLkcT9ccT761bq9ekTqwCSkP2haXVzffuvaKf/MEf6JVXX9Ovf/Nbvf+793V5fqFmUtNkNPbn4s6LO9JiXtiXez8BpAb4CQpo1r7zTXlugRcXcrZfZAPz+x4Jn1EDBS4odrHNDh4CwQuF10tr6OBGwLqwLT8A8Dazu7BcDna2KFdR8oe90wrqraW9hy+4rgSL9eCgsb3r2zmisC5mjL8buWDScqEADg9gW1jCnNyCyya42Vp3SyoMAHAgbYU78Mt84EBW5bwCAEzOea2SiLpD3BFK/xunt/WLP/kTvf2zn+rk7m1NltlLEJiM2mzpqAKcKsbnl1pANo9K6nZbyhbzcI7C9rsKaXrhrPlnjx/p8vxMG2KdvM4DsRPCXkqUyXgLAG+doFqqE2eyXGs4GAXyGAQ/5noSq9VtexBQGgMg26WIbGVs4UdDjw3Z0QeH+85Xhghg1wtUsuOR0vO+lud9JTz5jIzhSPv7XTuSsd64xxK7Ra5wzLpKEiugB0MiA7iDUp8S1yjUzJCGcAGDzOBeCephFPsmZ4Szr0kM67WOjg59Pgb8Jo5rNBz7syfVSGk6tzMB865Ri7W3t2eSab7k/hly5he4OVDLK2WDv9yfckB92yZD/gv9VnvmAAAgAElEQVREEs7aTJlw1goHfdtK46oVJyED2HO1ZIKQaRCAvMxlCJU8nyLXPsynQIQK9uLFe0NYLWzXuedbdVwQLbmrm0Rp0LgAgBkX2+mHzGeeCy5BKY5T5I9HVWXrjcbzVK2dHb3y2mv60R/8oX7yh3+og9Nb2lSb6k/XjkULZ7JwBv3pn/30Cq+4arFejcDVCFyNwPc0AlcF9XsayKu3uRqBqxG4GoHtCPyjXTuruSEZrJx9mw75clzeHQQEAFRSM6H5FBQS2GWRcwTLPAVIoPHWaihq1JxX2u12DIDy55s17CRnasaRmlFFw/Nntr7DThWl3HgwVoZ6FsYwTXAO9wBDgCOVqjalSrAg1UoLhbw41ELlBQ1P8v0A9xq6duuOdt9+S5N0oU//+q/1xQcfa7PIrFSKsW9d52pwmSmapktw3IScxbJ/z7xeZ7iVNFrkWnMjxsYvCqx5wG7eG2Zyvd509hUXC1406mhik3fGrTrkDaGaXLwgwNriCAVdLbHCFdWibYgBY2HAopg1a77iSzKgh2/yWJ8aCIa9WjEokGC7hjINALgcFMM0v1FRNGoNK3e46M/TpZtTUxpVNJuTRIPVWmezVJNVru7egSbj1EDT7Xu3dHiyo8fnT3U5nqrePdArb7ylvYMTtVo9dZptPXrwQPlkrF2UjdOxLr/5Shdff6Hhk0fSbKp2taoedsU07rlc05iqltTutZRbGcLn5bK10enpde10d/TZR59oOUkNoGApChB279VXdOPOTUWNRO/9/j3b6HaaDa3TudLBSMvJzONNXmdoEgWLcp4J44AqeA5qVdi4BpEDzXysdCEalNXuda1MjOKqQeEZWVHkTGNLGZd9EaWZA+v66PDQ4A+gwfOnzzXBc5IGclwDLdQ6p2khTRdrjRcrTTJyg3NNVihDVhrTJMSW2C51ANI0SrBpJo8oZPYu0qV6Oy0D1WZKr9a26gKAcruFdbjZ2GJ4f7ejnU7bzX7WEiBwg6Yg6rDpWJt0rlopV42mz3qjNQ3zQklH0wcFMOxmkz2Y84CsAMVmp5e0u9PT8cGOAeAMBf4Ciy6arVu3gIoanZqqnZZW1aqgaIxoxKKuA2Sr13Tv/iue+9PJSNPx0Ot9TfOQJg0Nn6L77HnN/7b2k8x1mgaoSwCmi88WlkPFYGgLO/FW5wUITKYWzH0GCnIEzRWeK80Tmig089sAh/naiquL5881GvS9TlGrYPcdN2oqYdeJlA7bMlT+qMb5EtlC437f5It2s21lew2ApBp7HtAUmU2mbgChtrMaBxCYzF8AGEAA93RpFAB25YqwDF6sbYNLs+VicKl0ldpWlp/d6FTV3unq2vVTHZ2cOEPr+fmlwah2Z0fNZldRvaNStWH2zuMvv1b/6TMtBpeK52OV0qnWGRmtKCCWhaokKNrcSLTNpjF8N/uYvywZVNCorKh/eTXRHDUweeE0RgrSgu2G2QnWADpBxWHlB00g6mGRAQeo4TF09hcNfjKGUVwug6KVRg/ZrSjJbTuJeh1VS2hIu1FZxrqftn0AJ7Dl41f2GZrY54O+BpOJrdvqzaay9dLPCbB+r9UtrKaDhTMM/ZAryBaDtXQAK2mG2cISnUslCu4L2EbPFwYQaVTXk3phJQzAD9CGorCsKvMUwMeAU8joDQ3pANKgtrBiioZuoSrcKoET5g/fOcJOtKRUK0UJylwaZUvXHABgSEWQDdAC8/No8AGe0vB7/uRCn3/8ldWfPE/DyoBCa5mAUAfkHc/UbCQGeWaLpYaTtUpxSVFSNqHDOeA0ziuxOr2mDo6OVG81fBaoYEnYjJU0q6o2qmp16q5Bm2mq4ddPNHp2rvl44jG0ast5iCgpMjcFUaOlxCNAPAnR7W7m7XbJiY9NFFrNFwbTAbfJyU2nWGgXjpalkho1rA0hDlTU7XQ0QJWF2jpJ1Ol09fx53yCKzyzMM+q87UuDbeAWMGVoIAoxr8izYwJaNV3CTWDpMSsiNE2KaDZjN5ABrfi7KJgr1Ui9XqJ6sxHUduul5jmfLTJQtSIPN1sZ0IPUMMeSO6QUBJtPq8CkDPASIh2W15uwV8ycgwdgQjZ1yKXbxkJAq/A8Lb5biAygybkFQYL1P3UehSuvbfa6ITj3XSPllabyZFc/+Nkfq3frjpaNhqYAve2u2vtHOjg6UYPaRuA7n2k41tMnD3V5eWZVFQAb7hNHe3u6eXqq9vF1JZ2mKnVqf67zLz/R5x++r7/5/e/04LNPdP70iUk3m2WqBsrxJFKnVdfRwZ7a3ab32uWGc+RK41WqUTbTPF/q9bfe1E9//gd67ZVTKb3QF+++r3f/5a/0/r/+QGlf6nVjlSKpP15qstpod6/rKI/VeOLzRHW99v4HQYdnyXgB4rKP1qKKLV6xirBVsC10gxV0UAGTsx1yZGlaA1xA1DLIG1xnAwZSWKpuz9P8J5rG04XUOahrUc41BGioldTqsrezX6xVQwGYLkJ+PLbhgFIJe06w+abJzdpmTZSyZVDaYxO8xkGDykvTG+Ue+xtN7Jd24MEKmjoWAOAt+Bt+DWB1sIkOL84aqBeZOCw5G9dgfhMBlFUNcg6WmS5XgLu5ziFPRNLO7o4Odndttb/EGpQs+LL0zXjo7FnmcK3ENw0AMGcpgJMtGcbOLIVvNXOdmmbr5sLy2SB9YJM4aoP9wtEJZUhJnCOpI6HxHtZFAAZ5T+cA47TAgmBfWoaYgxgVKvcA6kAkdZOKrh/2VMd6dZmpTq2Y8WeJq6io02ya2MmbQ6JosVawFS4soIfTFdcPbapljbOlXnvrB3rzl7/Q6dtv6d/9i3+u937zO12eXWivXVM6RsW9VLsR6/7dO7p+fM057qjpnz175tdwNAqkQwpZoexk/7ENPru8rwPBFrt4lK511AEAV+JCppz5FzgzbVSulxQR81KNNMKOn7HiuceJsyyJQ2DP44zpc6bJLmuN7YZRMcBFZAWvoOAGdMp8NnVmNPVaZV32B5rN534WkCpr9ariJHoJAtv+meqz0do2EACQwT6augS4xvdkz8UCP5CwCgJDYf3wXRto9u6QB8xZJg+kQqcLkH1MxnFiIu9wmhoAnmVhD3YFjML3Yn2Y9OE7SlWv3H9NP/7JT0wC/vWvf6MvPv8iuDOtwhwLqycQdL2/FE4RW4WvudKFe1NQ/AIIv1QEh+UHcGaajs9c4cxRKLq3LhfG1liE3OfYCwJJhe/JXwrGVLEtwQMRL7hkUA9sZ1uobf3ZixiKrTLXStztB7eCt6gbLypDMa1edFwLa/siaqHgyRTljmcYSBYBiN/WlECg8XsXxGcruwvQ3ipi1i33jVxq1bnPS2UcDiAVlrFkphaVVWt1dO32Hb3+ox/pJ3/8C+1cO9bGOdsrr8ElAfCAe8RKbKTxYKBSvlK7Xdc8nRTW4HxHgHH5HnJ59kzDywvNRgNNB33Nhn3Vq5EzwYmjgowJQOv5BTgdVQwAs6Gns0W48/kOuzYBLJCycCth/q7UbbXUbjSsRGb/3YYD8LWp/6zxi0Ff7V5HTbK9ORjhfLVcaTLEDW2hZsOn68JrG1+dXNVa1aQb3Mcm87nv9oH4nLgeEEPUqnPHCa5JjC+/z/twL8GNptPtWnULYWM6m2p//6CI3smCYw510uuq5HGYsZFtctXiitot3JCCHT+kHJw1igka3KqYtdyxiQNCMY9qOs9tq833DkQd5vTWjWRj0k+71fLsC0p6vinn0cxOOBxoIuyaY9ZrsJCmTkCU8XnGZ5rtCAfbeyvtmV/FfAyMxOAqEdTv3NtjOxOxTq1i5uxuMhmxWZlzf4kSooPBHMT++fU339Qbb76lV994Q6Uo0TTb6HK80EV/7EXD+XQwGOg//W/+qyu84qrFejUCVyNwNQLf0whcFdTvaSCv3uZqBK5G4GoEtiPwPzUsdjMgRfPASquCzegLm1Ul4deqLY+DpSJMUg7ZCzJTsEZs11TvtBTVaTIHEJKiTaP4cLendDpWp1FTr91UOhlpdnmhbDzWKk01JeesyPrz/dh5kHQ6IqttSxHmq9Jis9SysrYVE3Z4zQ3psZFKUU2N/SPd++NfWon06MEX+vz99zW96LvpQxMQY7R4swkAcJG3moEd0wRHhUlDgqsEl+qkqhnjALgYVTTBwrJUci5wulyrin1fNbH6lwsM13BYt9lsZjaysx2xIQIcT5difOlDwXy19WUDW2QABhSsFV/WZtj8McYotqwADYx1LjwAdL48FZZHBgK4JAMSc0XEzjpfmYEfmvBxyOVy7uWaW6cWpUizMnmDFc1U1sV0rtGCzMwdP+Hja9d0/7V7yssLDdOpSrWGTu69qdv331S92bUSpBXH+uajD5whWl+mWpw907MvPtPo6WOVyLxMU7XjWJ0ksbqwktO0Wzi/twp4UAfYXGk8HKtRb2i3u6ukmuj5k2ceS5oBXMaYP9ew8u62NZyM9OCLz30xR5GKb3FCI8wWgTS+YDOnhV0W+aS1oKRYkteEEeO2SRuamiFTFyY1oF8r5IUC8KMUQxGwgSm9VrZcOEeShiJWaTs7Ox5XLp6DwcgKtTxHpRob1EiXG02ztVUXZD5O1tIk32iW555LKIIgPvPd6Ks73zOu2M7Z2atcuJdrtdp1W9TRZDg4PLIN4Pnzvs7OBgKbbCZVW311GnUd7u06KzlfLtSATY3KGdRkMdV6OlFE9jZscwA525KGzu52bgR7uNCoylaBRAAwzndptVs62O2FJvV05sxdZ5paiRmyWQ0ItdvKAZhgwPMdsNWieRJXdevuHTfoyNyaz6eqAbhlC62mM9VQNRcOA1ZPWMIT5npo/vCv5GzTCMVqjEy1oI0gG7zebKnV6arb3fGYYhs2nk41mczMeA/52KHZPhkMNBsO8Hgz8IoKOZvN1e8P/HzjRqLmTlv1blvlWlU5mbcoIaqFfR1q4slU0+HEYFWn3XGTMmj1wv9M9pgFK9wa/nmbtZ8pz7LTbvpZA/5mWepmFPaf9bysaJyazMBzHpBpXFtrVcFKm89QUtxMtH+0q6OTI7XaHQ0HY2cVN5KG6IDnDumlBkW6fH6pWb+v9XyshhaqgPqjdt9m0LpVUgAXwWnQ/wDqMuaexytjIibB5AbBE8/dlAaxFbTUqHIAGnkeWJOijoF8YTDKGvUAsjrPPABxztkESC/sSyETbPP9aNRg28h+Qv3n/VHWhFzcIHMkq5Bn72Yr6rwkVoTishrp6eWFWfsQS6waQElfqagRxepV61aX8HzcpEO54boaAGCaSxAFqPs0iLGOpxkUDCrLtrilAcybolSg6QrwWy0B4mPmSMO6AIFpeLJ3Fln2W6v/LQkhAMABJA8AcCDzsFeYiBGVlJXWzho3eLwlG7gBjLV/1XnLbqCvN1Z89DpdDS+GevDpF/6cVjhYmRTkR6hQsIoE3Yd0xPqaQ9zKNtpAigme8VY5ArZgkYutfRLhjACaWlG9m2j39FC9k0M1DncM9KFwXo2nmn37VKOnZ5qNxm4eosgwELRc2voZK1gaaTTWMOqfLzdimuNs2mmX3Pxl3vB9cK8AHMXudjVnfAvymWRLXMaJvEC+89nzM9d89o/d3Z4uLwYmWzmWAWUelrEQ1SiahfUuYBH/sGewDgwKF4Q21sia8QvTNjT0rJIOdtIGyGydGPIo253ISjcDUgAjnFhQ3LBOTBoIewd1jHpqJ9etUoqvhZKxUjb4OyvJDh1YrjNWkO1so40qZbUKKpciB9t24gUADFnO+YoFkPaCeAABgZeVjHmwOy5sRDflROuorVXtQK/+4S+0c/uOSr2uKt2uGnsH6u4fqbu7r1W6tLU3wP7w4sKWmel8AptIuzsdnR4f6ujwQN2dnuM6sLefzQd69PBTff7R7/TR3/xen37yiS4vzt2QJjcRsL/dqKvdrJvMBYGp022pVNlovpxrspjpfHSh54MLXU5GOr1zXW//+Id684ev6OSkq9GTp/r4L3+n3/7Fb/XswUS1eslkqhRiQaWiZqfl6IK6Sho+O9NmnlpVVSrcDSDbtZqJRoO5zw4Ji2zB+IRM6mBDHGzZPV4QqopcWuYJyrJtXMc2F3h7jt4q3wFXKBfU0bgVKaOWV8vau7ar7m7HhKPB5aXXIy4Y1E/mWdJIbCeMbSUEFj4agChnHpTMANo8E3KZy5tglxya5gBngHdB+W41nhXhL1smWxB4K9p7AQC7CAZAiPMPB31nlBbgNiAT5BtU6f0sVX+dq6+NBpxlI6m3s6OD3m4gPWAHzjmitNE3477zm4GqKiVs54MaNzjYFABwgQgF9XRhScu51dbNTLNwXgk1ILfSj/NHIO2UDDAANIR8Y0C2IiIgYB4vYj+C00Ow5Ad8xPY52qzVgcRQLamXVHS631NM/Ad7NzVghpMPbhcVtRtNfzcIXkApWEEThTFfLE2YweK0giVGtaLBLFOt09Hhres6uHWiLx58rueQYwBA2E1QbpYCga/TaOpwb1+7vR1HWkBee/jooc4vLwpA928DwFa7ce9yvnEg+DjV0yB4IILg9AB7BfXvNMuVss3VyirXE60rke8xkLlwHsDStNZoel/lPAeoAgDsmgMIki481sH2OIDAJlCa4LUqCF6BqMuA9/tDA8DUp60C2ABwlQxY6iyELBwfqn6Wji+GzAeJFtB5sTTZChWwAe4iX9okhcIC1q4wRX33rwZ4wnoFAEY9iOR4A3krik2mIbJnyNktTf3ZnFFM/m+95v0XVMiALoTU6zf01tvv6Oat2/r0swf68MOP9O23D/2+XvcFcOpTs42xXsYMbI9TW8Uv7xdsoAMAHP5XZFpzY8yZk+E9Se+FeAku5vQE7sBeFsExihcEUf9QE5W5V4dM6C0AbIv1InfWsGGhRnTOfXHu8z7h3wwHv6DKDU40Lw6D2yxx/34IFQ/nuWLKeb0FJM3bpD9fmJsBAC7IJy9+FpnPgTS+/bM+FRq0Dg5FRFew71dyiIRlx+mUShDJ5NoTt1vau35dd37wA73907+jk9t3FNUbuoAEttqoWq6aJLeYplYAr5cL52mjqCYOAnIdWbgwy6aTofpEouCMM7jU+OJck8tzYXCOKxn7Qr4iQoi5vAp51hBCvRdvlKXM74aJhgmq+CjSef/CVtMoaW2/jM2497uqekQJ4TC1XFhZfHxy4vo1mk4MckJSbJQq6kDqy3NdPDv3/sCe6bXuPd60URNUG7hmNJsaTIbOtQ/W5CEihIguEwNYk8Fl2aD1NoqEpwz4y3OaTMlHnqnVbvuMwZ/lzL0F6jmbc5eZmYjHuSuojPku7JU8T3ot3L2orwZdmaIGgEs+LyXNZnBJSRd+9iZ42B2JHgnkhHAfpRcQ1LPFXaFcDrEhEMhxh0hi96Y4j0IMMSna+0GYi+EWG87+dpmwCp+IgEBI8D0CO38+tV14iBijNnE6wFZ6ZdCXhUc9x9K60e7YNaccxTq9dVu3Xrmn+6+9oXv3XzUZF2C4P5zq6dmlCWKcTSfjoR4+fKj/+r/7b6/wiqsW69UIXI3A1Qh8TyNwVVC/p4G8epurEbgagasR2I7A/1jXpl6HRVo1eMZBlsN1li7dEC1c6azk21pJWZFSZNLRZqUhTwMLRSX5sVxqaWxz2cYe9PToUNPhwI2/w70dN2IuHz1U/9lzZ2CF/KtgYxfiJAsbugpZUg0r39xIzZfKafjRTV3k6kRNq3+bvT3t3Lqt/bfe0cP3fq+v3v9Qjx8+UrW8sV1pDZAH0AX1JBdON4ikDEs/wG8AuW2GWDWyVTFZWQDAi1JZl7OpwbvMVpZyhiRdX5pVqMJoCs3GE+eAOpOJz4/VXbZwc88WsDSRM1QRJVsf8eLSXgUA9mWLC0gACELOVWiYbS36uIBvgRQ31EKXy5eZchwZvJyRd7fMFDIyI39eLCirzZZWZbLKypptytpUa7qczDWYpkqaHXV6u7p1545u3b2li8EzKyD3rt/Sqz/6uZq9Q21KkbI0UzYZ6fLrz5WdPVZpfKns/Kkef/6JZhcX6mBRu1ioxkWRMSQvdZNpvZwpXU6tpG532wZLpv2hWknD1oAbbJIBNJDyFJe93sGeKnHVOU/k7U4mI6XTuRumRFp2yGVKEtubcsmfzadWcwFioHKj0QEYgqIrAC5YCMPa9304AMA1rGQbZibDqKaxRcNm2xTBitf5kzRfyDzFGxSQCHXPnHGGZVy2nRsWgLNso3G21tBqXzJU5VzcRQU1ZdmXYx5Z4uzoIrOpWdd8OvVcCfZowdIKALPdbumNN950U+zht0/0xWffqNfG4rKhVi22uhr1FUoqmh2AygA39WijeI2Uc6IStoLZUiXUd/OlUnKJUZxGScgQdPBvYVObMT4lJbWSAQvY0S0yj2Fcz+dWAPMBARksRID1H1dUbTWUx1UDvwuynMg4pj5EFZ3evOG6gbp1mc1tR4pV7mY+UxX1tjtW5IJiQRYaeFvQyfHOBoQBPyKrqpZYBVoRDxO+pnqjpU53R/VWy6p8q+1sJYY9IaAD066s2eBCk/MzZaOx8vlcpSWKopUG/ZHVp+T9Nna76hzuuguU4TSwyQz8OydqudakP9FyvnRTvt3seI07Bw4VL01HMsPJwcsyK4VQuJI3itKk1+0YfEP5m6bMio0a1VgtVGBnQ43OLjSeBHvG5l6iUqNiBS6KonV5rVqj6uzibqet1ZznuVGiqhVhq9mSLpmSSqJViqUoOcQoIbPQBAvdvdAvLpp+bsYFgYlf/Dt1itrmXGia9eQEYqUdRR53mjErpJkVgJAAANM5XgUpuUlCNPJsMVfkPboZRGOnsET0TzLoRgOwkJLToIE44BD64AARrHdDAzxY4JKZXS6ygskolirIlslfzHM9///Ze5NmydL8zOvx6Zzj851vzJFzVg41S11qyWjQDjNYwAb4GhgbFqwwY0tj1ltWLLDeQRubbmgakJpGUqmrpZIqsyrnjPHOPk/HJ+z3/I9HpDBWbbm8IV2LrMyIe91fP+/0jP2eas2Gylnqfjh+Ls6qdi1Tc1VyXzgAPnM8ejED5QTcYw1otFqO1WPtHI7HFuMA8juikk/aWY6Q3FWDa0Srl1dzbfKFO+zdpweRzLqL0MPdbdE1xloUMXORRsDzBOTL2g8AzVynm84hnoXwoOpuvhBbtRt0VkcFAz97PV9akMGzZvKzu2fg88WzMy0XIdBwlHwRKR+OjZJd5nzPpSAGCrCO/c8OSVlQRSRqMyk5TYAoQjghR2/WKzp4cEcHbzxQ68EdCxQMuZFacXWj8cWVpt7HWcchEKIPkWhAgDLImiXPQKWsab7RcLIVFZrw95iM6ynuP0jn1GvVdrFSxTG+6ChYbOigq/sAgmMaB/DF+YVmk7ldhvt79P1NTGBYZGCwNsqBATztPrErOQ+ii3NAljmWkc9pMh67/5l9Ysebed/dSFmd9Yf5EX3yuVU8JZOPPKOAw7vaDDvkeN90ZLI2mNcuWbzC8rkDV723e70sm/wdbtaaEj1vcyoEX5D3Ef8a9Q6uBWBf280nd4BGlDjnMWP57l0E0I8OSUg0k8AmhMMdvqlkWqf7Uveh3v75H+j4nffUvHuq1umpsr19pa2OqsSn3vQ1vOm5/3I2GhZrWcVuo5Pjfd07PVKn2/beubi+1uDyXM+ffaFP//Yv9MWXv9U3335jkp7x7LSa6iLYyepq1+t2R7WyzAB5q93w+M4XMw0mQ13cXOqif6X+ZKTDO0d68NYDPXz7vu6+ecxGopeffqXP/+wTvfh8qEoJ8s354NriOqQSodnSQaOp86+/8XqfQNCR0ID4r9lwssXTJ5cWXkEAl/KtyQfObTyDjmV3fHEIHgG77aLj+3gA4zPZOYFjUS2cgQUYbaEKrkrSNEhM2Kvr3Q/fUavT9Fnm6TffmNB17Kk/uYqq1KtwFoRc3cWWIqphHSB5Y5przbyAIcap7/kcSgWA9cUCIjjWeBJXEBx+l/h9ZforDv4mz+KFm3zasE/wnEfdrv8uQkMSN6hSuMkX6q83GpSkCRHQlZJTOPbbHacSQAI7eUVbnU36GuS5ZtSbI9D0Wh7CoBAyRq/layI6CGCIAb54/l2fwnwuCGD+2YlCBWFs52Txz4VfMqJ2wzvpPcK0EwIJEyQkVdAzvlV1vdJBVtZ+VtFhPdHdg47JX01mSiAgOadvEPmUHOe6YZ1DSElVSlr12kIKB3Obcxf9spANU0SHCGnoiG9nGs2mQRqyhOVrNYnnd+6u7JqmruJwf19HBwcWrJxfnOum3/ffQVji5J+in9WdyDyjRToGizO1Er6XMZKIr0iRQFCSkySwcZXFJim77xfSd77lDgVxHgRwgqvR5A17FrHcPLUhCOB/RzJFxSlFEMBOqXiVQhBuVuRG3N0Go5FmiyCkSLAhqnZHAHMWW7k+o+T5z3nK3czc7yBh6IqfL70G58SQOOmFFJCoAjEZbFcivxekL7/7z3CWQXQVbkgqg1A0r8tVTfKVRrOFRtOZ9/YgaTlnr0wA2x1eJCdBeiNoePudd/TTn/2+rq5v9Le/+VS/+tVfxRlkV0+xI5xeEcBB8BbNveHaftWr/V3yt9hLcbgj4gj7umcj88//V5C/QQTH3LQIuxC0RaZzOBkh+3Z3TdZ7xnLXBez35Hh4zvZ0Nb9W+wXnG+Tt6z7f2M/jxbwmdneiFp/D/L4iatyk298hgYse9R0ZjEizSKXYEc67nnX//EIgzUkoQ2PGvYd7NWRokqrVaEfyAAlW7rGuqNJoqnVyrJ/+4g/00c9+rtP7D51kggM9TepO5Bn2Blrj5lzMNJ9N1GxlarWbqqVVzfO51itqVgYa9a+1IKVg0NPk5spidETidc5j27XF6pfXl1rks4hqzlLfUaazXPPZygLUZqejzv6BuocHev7ypQlVzniL6VTbVa4K2EetqtPjA7Uade83l5eXevTmY7U5s63X+vbZU3fqtmo13d0eDbUAACAASURBVO3uqwmZfHamq5fnFpMixuOsHTUUa9cSIXJqdNrqT4YmSXeitrRae1XXVa+lXruZP5FiMzfOgHgOIQbnzSmR7YuFsQyL3ioI2qi7qfqzddT7ZOovhIjsi/QCI14h2Yi1iO/r55T7LfdnP8NxTodIzep1r/08g4iUEELymJFqw3MMvuQzXZL6v3FP4JzD2rfr8aXqBZKdn8EzyHnHa1UeAtJdxzX/jfUALMpR0Tjxi83Zzxud0oWn2udyr2uku5RD8FIkCMTPlT/b4WSqSprpBx99rMdvv6233nlXDx+/oWa749d7fdNzagPCsdl4pKuLc337zTf6L//x/3zLV9xCrLcjcDsCtyPwPY3A7YL6PQ3k7be5HYHbEbgdgd0I/MN9bVvNRN123ap0QMN8OtdsPFHuXt6tRd6ATbllopC/uMW2qhEfSUdLcUE92N+PblqiGpPEEUJcYO6dnGh4c612PdPdw0N30r188lRXZ+eajKYGq3YkBYd3yABwLoCbtNH09zIBvM61rdH3R7+blK5x59T04O13dfeNt3T28kJfffqZzp6+9PdtduhKLCnDBbyCkIzIXYSuxtG4aNuNiQI5bvgQj/TR0fkL+QFocjkcGEwBtjBkh1IUctFuwLb2u3uajMbqX19bvc6FgG6pRT63OhegHzJ8MZsZ8N/1JUFgZrjKuOC4izDIK36hdA3Bdziy7UjzQEUnoU1spar/LmS7CWAim4gE5HvVau7V5PVXsoaWKIG3gHGp0kZHlzdDXfaGqnf2dP/xm7r/5hs6PDnWxdWFGt09PXr/I338i3+gy8HYF9/xcKinX/xW6Xyg6uRG2/6FtoMrvfjiM+Xjke4en2gxmai8WTpuOy2t1agSgz3TbDnVtp44fqpDbyqc0STXfDT1s8al87I/UqWe6s6j+7r35mOdX13q+YsXGvQRDjQ1Hc40GUzUSKR6klisQDTzerN0xCoEOi6YNC1U8YXKnd5cLppTCGL3Kr7CiZQ2iApOrAaG47FDj8vheqvFYBx/uFQ2cQG2yvMfINrWvaiLLT2zpXD+5huN8q2GC9n9O0MwAKCKqNoOQ3rNtmoACFeldqtuMJrIsvlsGtG0XNbhWbfx33/wwYeqp5muL6/1+W8/1/FeV/uthgUMOFo/fv893T09Vtqoab5dqF6vqJVW1KpsVUYFDyIMQbfaaDSYa9AfazQguhox/NpOWHphiSXEIczPB4de0HcJQJdU3TtsQgtC03G84dA1CA7eRjQgBAsELIQcpioTDWWd3rvj7i3mAqBbu5kZgOVNbsdjlXH+GliZ2XWJAj1JM1UNCNAhiis7AEvHweMQTOruJAR8Je4vSevq7EMCt5W12mofHmk8m2g06mkxHWqvkai0mDm2vDSdanB2oUmv7z7M2XShEnHRgCrHezq4f6p1lc7OqabLiVotvGTE0S406dN9xfpRUyOrG8CkuxFwpJU1QmUPUG/QOhThgLOMH+QtICpPGD1kuFcQMGTbsiN0r8+u7GJPWjUd3j9W1m1oVd6oN+6764sebVICUgBgSPptWcmmrG1h162uAc4aSiuIbtZabOaaleYqJbF2e20F1I+kwcJ5bduiHRSYxpkb4DEGzQGK+NxwLhSR+KyXdMJO5jNVa0GWIEPhfTteDQAPwModu0FKwWM58hPHkLvQCxKscFl6rTSJFXuI3V1Ff6z7XE3+BpmyAQDCDQfBjMgoqWpCH+V0YrfZ3TceqXW4r4vejXvAIEtbqiod5dJkbtcse1lSC1I/QE0pYR1xx3JmkBgRzXQ602Q6M6kP0Bo9zUH+1FRymkR5MdNyPg2iH9dKs2kSmPU5YtuD8I0YS+L8Ef+UC4IcFzsx4fR9l71+8d93UaIG8t27vfH8BwyE8OU91XCdOTp2YcK/Wc+0XW01HkWcsTmhqAkXLyeoQeLIkwKYW3kfdfUiz4ZZGZlsbdGPy35I2vGqIMVqZcfZq5kpPeiqeXqkeQXxTGYhSm060bzX05wI7oKBcidi8YXr17F8Jrgrjm4cTdcaTQpBTEoXXNmOGSJvHaMNWVKqqQrZBnG/WnvN570wxnudjq4urzQZzSPmugFo+RoMNAkNUA4xnzH/OgYXAT2JPWQNOzk50aOHjwxG49q4urgyqLjrToyoQKZCnHEC2MdFHq4tm2wY43riRA9/ZhB+9BznuXI7kAswkgSGos84gHTc9TXNy2WNtXG87owxguCgn9qJAhHhyDPC/uTzgBPXI+7WwC+AKHOiUOfhQArJRFR38PzsCOBwB5MqkGnTPFZ6/319+Id/rIcffazuw/tKIaFw3kBEL1e6Pr9U7+pa88nE687hQVcnJwf+6rQzR9qXt7idp3rxm7/Vr//iX+nXf/2Xenb2lfr9q6KTveRzJSQhxE+GQ6lcVb3KV01JmWjvLNZY+gcnY10NbjSYjDyHD06P1TndU7Kfadkg6nOp6Ysr9b+40PSCKFfOayWvVdW9ttoHe9rvdLSXZnr62eda9AZKcUgVYrp2u6Pj4xN9+tunTrRATFYm0ttO+QDbGW8IYHdsIg5yakFEQIcp7zUB8rpX1zO96GyOdAwESUMiOlNp77Sjj37ysYUCl5fn+vJ3n3OI8DPPOspzxOfO/CB5ArEEnyOgu/ucWWMXq+jBXbHmBnmKg5LPH8HmfE7lRZA4Cak2pDrYIfWK14me4O/8soiwIH63KAQKTqpImo0Y/FLFrtHrPNdgvdWYs39K6gzES6YmbriEnt9YePLtRv18qqvpVL15biEcjkycXHYB7yJvgzf3WXrnHuR36lE4wbGvsO/tqgpCOBTx+o7bt1hjR2IXTsXCcc85DWEQwhP2jWpai1QJxz+vtZ0vddws6U4n1Z1OQ3e6La1HI62HY6WrshKqMWDB1xul7BWIBy0aIwY6hozXDbHEHEQMSP88dwdEL/xsu5N3JB5jviZSGtIuXiR3K94H0fbtVtN70ng6dQ0JW407M/3XIE838SzwXojJ5umw2GPlMyV/rlKrqEyiDAk/JFkQu8+aAlGDk5JHt1p1Ry7CrjJOwaxuwoS1mvMXa6ad5dzBLGIKwRR3FtY5RGzs604eYowgftboMnJNfIYLQoo7D85LeoBTYs1L1BnMLEIhtcKCMfaySi2EwiaAc7sNEV7F0saZAJEDe2RBBBd7dmysIZa0CMIOP1RMcU7cVGo+M06oYpkv7P7d7Qf2226WSjmTe2+OmgneP3P26PhYf0iS1GKp3332pf7il/+6EKHtIMhwxFqc43296Pst4mVfkaWewd9xKLrjF+Fc2YIUxx07ir1YOyCB/WcceBPJDj4XxWtkTIO8DUFUxKXH7u4zncUru8PeztUcEfG73t3Y7GPuuF/Ymx2/ihdfJALt3LrFf/FzzPNop3Lxvl+RysFTh2t/Fwf9nd+DaAY2KJIqChEI9wlIUkTajn22gLDq9SStZUFeOhWGtAzWxYo2SaLDu/f10U9/rg9//FPdffBY1VqmCrVLPPfjqc+a9PhSO4OAtd1tOTp5vphqvV5oNh1pNuxrPZtoMexp3rvRYtDXYbOuOnNhOtL5i2d6/uKpZiRhIWrMaprNc43Gcw1H9D9vPX9ae/u69/ChLns9zegjNgE8cdc1buJ6tazTwz2dHB6agD07f6nDkxN1Dw4sZP31bz5Rr9dTo1bTo5NTHbbbGt7c6Ob8QvPh0CkErBc8I5wrqN9AHIhQaLFZqgwRS3e8iNGua7VY+myIsIS6pmolMfHqn1Gvu45mMZu6q5j5bWyH8wYVK5DGad2uWNeWzBe+8/N+EHmyDrP2NbKaspQzNFHMkbAVNSrRMcz5Jpy4BI9l4Q6myoiECN+JKnb8RkR1YB1gRsx79zWT7sN93A5ePlbWNO4AcR0HS0Fc5/SgnRjL22E8ozsCmvkOCe3XVyQAeW8v4qJZx7ibsYYg4KD7d3dmZW2D2L/pj1ROEn3845849vnNd97V6d17js0f9Hsa9K41Htz4HnB9/tLd0hdnZ/pv/vSTW77i7x41bv/X7QjcjsDtCPxbj8DtgvpvPXS3f/F2BG5H4HYE/v9H4L890ZZ+F6JlG45g3FjxvpzlWi245BZxVIgwk5I7cwEo6ITsdOoGBfhDy8Vc3WbbCn4O9s1WUzMuD6ul9tttA8T07HQaDZVxElwPNJ9MX/Uc7S6bVu9z6eOCT4dmq+3+SGJ9Zqi4IdK44BMlOZzpx7//h+ruHap31def/z+/0no2VRWw3WlgRK0S/bxRtgREkbgrlsl7clEenbsQqNUiJik6ZyqNuvv5VpWqXTk9VLBI/SECUKWXKgaL7UzC1dJsaQa5NBi8isFarlEi06P1OnaLi1UXFywgCs4xY4URPViDlUZdDxHoPtu4zHPZwR0AGALYt+us9GsBAKRHyyrWdcRxo95FJVurak5XGuO2Wms2X6tazXR8cEdZ1tKL8yudX/V0eHpXd1C1HuyrnKQmQu698bbuvfmu9u49NnEMEfv0m680vjpXaXSpNB8pXYzV+/YLXT391m7UNx881GQ4UGmTK6vgSNyo2yDeE+dm7gjBRqOlw/aeDpOWRlc9lXIAajm29xKH+OGhHr/3jl0wX3z9jS7PL5TVKr5AE7/bv75RQpxXHhFunb26ZpB7xKzZuY4bL8gPbn5J0VvEZXM0Gpm0dE0nDxnRzvWy6hAbxGKVI8bKsVQoEHBa4vCF6CttTTaNiXnabDQDsN7S14mroqThbKXJaqvpSv6a87mB8yGWIF8XVwtRYhDjWqpdr2m/29L+/p77joniQk0NCAXxud0SvVdVo97U/XsPhLr7+vxCe42GmklFlfVKs0FPH737ju7fPVG9lSkvrxxXisukToysY4bD6YmL+PJqrP4AZTyR01Wt+HmjkZajvjIu14vcX8AJvIZdzDMOWT+T7lQNUBxUeY37E6AurahE1HKaakWfJZGv+CyqZR2dHtsNEuVLdOdmSgG2AKyve+FsypeOCEPkQG9vljV8wZ4tVo5ZNJFCpydO4FqqKokASWpXKm5s3KFpvWEwM+t0de/Nt6wYR70/nfRU2eRaT4YqzaZqlaTRy3OTwDjbeC5qjbqyblv1oz0dPrijZZkO57Gmi7EBJEjeQW+kbc4agTsMEI/PknjgpX8/6HbtkF7OwwEMUA0p6HlN1BguQYjHKoBN9BJCKq5nC33z6ecaXA9NIB2c7qlz2HWn93g20tXNlVMTAIkhfqf9gSq8Zoy4yw11m0ogwUtVJcTRsy6tck1XM62yjcrEP5IvLuYM5DTMIBGSEREHoA2ZUEYcUkQcAqAQuUanoWNqiUQnwaBWNYl31RupUsWJWTE5SsSsYwlxKtKtRfy7n/eyHZf0xEc/WvRH2+XOOkwfJ2svPY30qdG7ZYcRPas4SCFFIFJCsQPhgOu32mio0mR9LulqNNTzmytts1Qf/OzHeuO9d7WpVnTZv9HV+aUm59dKBzNthzNtSFgg1rPeUErvrMHrdbw/g/W4B9gfEo8FzyQRd5CudGGm5SAnIQbKKxyqC61mEMDEBJbVgACu190fbCAJRwNOt1cpDhs/D04c2HXh4ZKBdMvnWsHC81zUU5MArAeINPb39mzJg/zBDcjvs9Fck+FCmxxCArrQtprY82zNZt/Yqt3ODDoTv4xbhlQIIikdsx9aIpP2dSK9V6xNOMtJy6A/tmQiBpCYTnPGe4uDv1G3wIPX2arX1Cyvvec6grNwPYd7NqLi3SkK6FvEdkOOTPOleyrpBi7SuL1vpkl0AUJy11XxMw/xgtjKvXT09SaI1VpeN+fTIqWE+YibORIy/c8WM/A+amV1ux07rAFpx5O594j79+7q7bffNIj4HAL48jJ6MPNwUfMZ2XTLZ2QwHkFWEPk45lj/CK5gzW23AxTFRUlvHV3Zc+IgWSNX0cXs/vYisWNTrvh8MdFWo+1aQ1zDpa2BbsccmgAOsB7hSDjqw4WGoMIkmgnq1+SIXTukPRSNeJAtQZbFQPif+SzKqdQ5UeetH+uP/oP/WG/8+MdKD/d1s5jpYjjUkBjXgnjnlRD7eLS/p6OjAzXbnPdw4WxUWs3Ve/lMv/s3f6lf/ov/XV/97hMN+5fKUBCU1lENSF93pazUUcYVk7/Q+IjtiMBv1MIJhOtvStzkYqHBZOKI8kqW6uT+fTUO2lpmG53ll5oMelpcTKXLXA3WvkK4Rc1CqZtp/+RQ+92u6lvp4ttvtRlN1Ngi2IhRybK63TvfPrkwAI6RvZRH7yQEMHOJ+cBYMY3c7w1ovGNEd469nQOuIDF3n42jUs3nQI5VtdiuVWsm2r9zoMdvP9JiMdXFxYXOnr002UCHN1UCrHc8E8wRR+87tSEqSUyS8P54oHHHL6M30x5gzqIA2Cvcv2stEHHZKRrPbVRt/l0S+Lsx0GExDOJpAxGzcw2zN7BOUyMCkbZe6ypfacC6SK91ytm8FsRgNVG73jR543UHB912revpRBfjqa5IJfB+sCPx4qTv11+sf440LhzsOG5ZC6jwWOAw81z0zIn1BXKc11ZE1wYFHC40yAfuDgvEHsxBHGKsuQV5WcGjxjo1XelOp6wHe5nu7bV00sq06PW1HE6UbSpKIREdtb+M54KBYUzylQWkfr2sTU4DqtpBRmwo+zz3lmK6e6+3sI/4Y17fOpx0JnJLJIuE6I/kE6/bfPaIxBwJHBHDIQCNvZVnEeLPjweLygZ5DS5dmeTGRU7UM67JKbUynPtJOMjDDYzrd21VS00V9uksMxHFfsWaZQKY14kjGNLU0bAb78tpPVWaJa9EWpHWRHIOe2XutfW1iw9yvKJ6I7VIk4h37oeQ+gn3GqcRfIcAdgQ1nzcR0BwSXsN9kFO7CPx4cgpFQ7EuOwGB4UBMWCTEcLPifMg+M8WJTpKKRTu4iJkTcU8Id23swTgAeS/s4e+8857jdV+cXejbJ88Li3/BzhYREbt0BiecmOj1xC9c6QVJ/NpXG0ka7COCAGaJJP74tYDBb9lijIj8tVCYiezEElJXQkCxE/jY8Vu4aZn/7uEtcR+MaOyItcZlGSLuIHULutdpQ1F/EBPvO13ARU3CTjkSyQAFuVaM/isHMPO4iHzeEcBONinSS3ZuYj/zpCmUK/5vkSmNOJjLGOtwxAIj8iLho7BTmw3nLoA4psS/TxInWu2f3NF7H/5Qf/gP/ljHd+7b9c1dYRdljnCEL8Yxa6Se/4gQqHrK55Mg7cZD5YO+CeDloK9HJ0dOJrp49sT1Bb3+lZarRQjeveBUtUBoh3CZgCXurkmq4zsnnu+43yeTsZbzmQ46LR3vdXRAvMk612G34ySBGwjD6UyVJPNZ9ro/8JyB5KXS56jT1Xo203w40no60wo38ZIaF9b1jROXmPETzvGVrcVPNE4x/6nFsDBkuYr0G1zUjMs8957TyBI7kVkzLDi2WEyus0JIXuL+AAmc1I03gGeM6CPH1Y+Y0UIq3Ls1pRmEcbh0d4kkrIFOO4jDrX+nMoknDPc0JLATU6o1Yx1zItlJ1ShXlGaZyWSwIqfjkOjhuqaS73K0AnMP5M8jSgr3eXShR11ZCKJ8RquwB3AOo28+arN8nuNcaBFFCDP4laaIB0L87RQq7ih832pVnYPD+KzSVO998KF+9nu/r3sPHjptCgHfk2++0vX5C81HN7p88VSD60vlkP+lrf6rP/3qlq+4BVxvR+B2BG5H4HsagdsF9XsayNtvczsCtyNwOwK7EfiHd6mQDZCDmEhfTpF1u0+wQLgAxXDJZkSHRZwtiklAwUaaWn097PXUSuvuoOGOzMV/OpnY9ZrYVbG1A6SGo2ASfWYlgJFCtFzcJH3ZBDC2Cr5WcU8VymyU8PxMYDFAnjIxTHuH+vCP/l2NL/v67F/9pb7+/FtVyhsr7esmyvKIfib+DYIC8CYtqUwOtO8oEJR0wdR8+QBcBcDZVOkA3jh6akVvLsAq8ZSQwJAluICKPlUuXcRJAihyqeGSQVwTpAfOxwwyhXikdVzEu52WryBczAF03P9ILJ3JIl5HRBvZ8YPrtOjmit4a+ycN1Lj/ksu+/0UARVbKAi7jtIKkV3TQEoM2meZKag09uPtQtUqq65uB+qOpjgFZ9/ZUwtWY1vX2+x/qjfc+0N7JXeUlLkclffPN1/r2y89V5UI8vla2Iipvqq//5q80ujhTo1LWo3t3NR32VSsT+11WUlmrXuPChlOU17F1ZG8zqStbl7QcTdWopAbCrq9vHOPYPTr017OXz/Xtk5eajibab2e6c3hkMUH/umfyFwC+2c7U3W/a7WmnBEAy/UuOuQrXHfhJu9k2mDgajgyouCsP0I0LYAZIlfnzs5thRZcefWJYNLjzEpmKm5dO37WG65WG67UmkOr0whKPqLIGs6UWEAI4LcBpeX6tNqAbrmYnOwBfUpH2sor224gGMscs40obAryPJprhCnHcHU8VCuuVHty/r71my+5qorWbtbJSIKfZVI/unOhgr600q2lbK7k/uJmWVd0urEBvNRqO+JrMlroZ51ptEyVZS/W0oeH1ta6ePtHVk6/VAjxa5Y7wtvgDAtgAXyiv3UVt92MQwADTgJLG6lgX6qnK9bqW1YomECAATLWK9o8ODBwS071aLQxC4KipEs/dH72KYkb9zSUeJTiqcYALk+G4f+lnBPhZESOLaxHwMjMpbGcwoFcBEtUaLd19/JaakGYVaTofajrqazHqqbKYaz9JNDu/0ODlmcbX134v9VbD3b/ZQVt79461LG00zqea5TO7kYb9kS7OblQpAeZUAnxnLFjkcOVWKjra33f0G64yiEzm9i7K3Q4Og3+8zpqjhsNFI80mM33z1bcaj+eqN+u6++BUe/Qub1caDvtWlHfpzIQYd07q3GMHgV6aL+3MY2016FdE+rmjbwOhQDxqtQBTSiZZGE9+LhHyTACc8axjgIkGUtyBXlY1S4o40q27xWFrKya4SrruIXJhvSp5LYf4tdPQLhQcl1lBhFY8N5e4y9er6A2EcC4ip5kLxOAD/AEQztgn3MlHDzh9w7j7qqpCmCaJXd9lyAFArCzRqlrW+XCgr89eqtys68Of/kQf/vynuvPWm47v+/yT3+rbT36nbLhQaTzXlrjALX81s/If4InnGuJptlwYNEoAuet1rw28HmL9AawRRvFl9QgkMM75xUxrIv4BjUR0evxd4gIBkHYdgJ47Fkys/blH5H84OMP1XPIYGcKCzGXthoRbEdVe0/07d0wE01mNi5k+ytmIr9yOdIzlRPLxLO8crIG/QXy2DU4P5wv1SUCwUIjY7ohHZ+uFmOs2iV5eqYxDo/g8w11Ex2jED0JQmaSywyOcJ46aFckAEWHPvNi5miJeFkIjBGOwsmmraZESKRUG5he55osgSZlXOJbrSU31clWVfKUUsoB5788uiFT2TGL+iXokSnTX2+vOY/eXbu32c6yp90Wp3U7Djc4zCJC4kvb3u7p398ifxXAw0Iw+O2JcJ9RR4IQLApjPhbmMeIP/FQ5cYusjKpf6jE6n5phjE8CcUzYrzTgPOJaXLtOd3szWLjvwJuwpm7WG27Wm2jg2H7ciTiaPYYGlIhYJB3K4tZy8UICfiA1iryj6VTkf2SEW2e4Rnx3P36v1gT13746Of/Az/fF/9J/o0Q9/qG0z04v+jQng8QL5DnGcVe13ujo6ONTe3p4arcwA+no91+TmXE+//K0+/+tf6Te//DM9+fQTzYY9k2P7R3vRYY8rl3PjpkhegVDlgYeMoRNwtXFyAuKk2SzXdB7JJWNcTLgrmy2d3H+gdK+paXmhZ+NnmvR7Um+ubLRVmz/D+YxzDuKJTqq9k0OfryrLpQbPX0rjqer0Sposr9rtxPgjhHJcOM8rxDzPFWS1HcCcqVw+YPev11cGvoiBfpUFWyAS3+3JfFXXsaPhqyU1uk3tnx7o6M6hUynoRB7e9NVOahbucJ70nIS8JDqT3+20Yz4xH9cmgHekUQgJTOe8+t3inYIodNVFwevsknVexT8XRr+CDoorQEEAr6kfYT0qEgHce1ol0aPkM88VfapUijAnMKGxFjuSuKJuq+1zNB8v53T2i950qrPRRC/pkAR4x7HIPHKU766mN8g3iCGTeJu1iRILIYkghQApnL6A/SasdnHmZgh2/aWRncv+xNkL4hfBHs5lUiyyBmcK3tvK4tB0Kz06aOhuJ9VhWlGX7vXB0GfSZMsdpaoVc3eW+8zTYB9leVmGaBPizhUQ1D/gwGMvdUpPkNC+W9jJVivW+qh+8bnAZygiVCt21tnJxhkHBy97A4TJGgqYsdw5TIN0duoGY1UQaI6AhgCuhSAHsgICeLJc+StI4JVGC9zQUokOePZRHNtZZvKHMaPeAdd/VKAgBiOtaB7uUYinKpH3EMDEQMe9hPOf+25dG4FjMDeZxV7PSYKUEAjgZqvuf6YDdU1CRMSMBGFJpQL1GVvGBpcwolq2DWZckJiME2ucRRZFhLMfW6/J4bRnDjL+S9Z896jTO7/VLA8hjt8bZxsLDhBOxPrI2oqjkDsDBJ7FQ7WaGs2WJtO5BsOJhiMqO3aijnA9BxFdiJwcyR9jUUh9iwyGeL2RZx17oQU7/M6/Woer+7tR7N4ynYgSAtDYc2Je8DqjY5dxI9EDWQtnuLXJTuYGz6QFAkXqiElq3tR3BBfB9wY5bAfmd8QsJta8v4TTN3i2TeEAfu183hFoXoU8nrtxjdfGnY47726+8i6cVGXyDxc8Z9ZIOAE7gAjm/JIilnR0wa6fBIKZ5KqIGy/TNY9jNcl0eHpfP/vF39eHP/qpWgdH1uzymZv0s7uUBKG5amlNGe7eZqZ6M9ViPjFZt8AFPB5qNRxqMxpqv55pdHmuJ198rt/+5m80X0wEtU9NyEorO35XW/q1iQiuaI6wq1JTs9u2kGK+yE0AQ112m3UdtlsmgGejvlr11CJO5tPZ5ZWFbyVq8FhRkAAAIABJREFUpJzeQcJHRVlSVYuzI2fLea4qor3rGxPC3ge8gZOkIlnmVYlnnXMkQ7bXaRqL8RqxJa453LdO8yDiOqmq06wrS2qaT0k/wrG8cS2TY9yphiJRLIGMXWk6mWkyGvlnc2AqIV7h/JxWlEAAp4HJMO8QUu4cwJ4F7uoO4Qa4xIJ1hHUTbKha815F4keQxCGOJZYajMR3C87PdhYHAYwwm+/BZwup7GSAok/bZ2meWf/cip9VRI47UYurAorzEmkDnk/FM899cyeq9/dHaMlrSjPtHR5pW6k4rvsHH32kDz/+kerNVojUhiN98dmnOn/2RNP+pca9S2k5V1YpW7D7X/wftwTwLcJ6OwK3I3A7At/XCNwSwN/XSN5+n9sRuB2B2xEoRuAf3S9ZfIwTE2fGro/HvjE4LEBeHEI1gEtnOfkyDWh9586p44ZQiF6fXdjRwCWESwYXuil9iuOJAVzUvTjGcLaMevOIYsap4P6juEhCPhgEgYS1Bafsy5UjgbjcA8Bvyna01o9O9P4f/ZGyozv66s//Sr/953+iKqJ4lL4Ab6jWlwuluDDcrRtxgZV6WWVczAXI6igyOqM2a5Md7issl92/CQFsEIyx4fJZotuTrs+lldwmUfJV9IT60rwx4YXrbe1ixW30/wCKgDrjsEpq4TZeEd9JPDGXVQB0+kIjfukVAWxl/LJwbAFWROQc409/l10CkGQ55DIuPZCgRHmprOFqadLSABDxarOlkmpdd0/uGHS066RU1v7JqWZcomqJOken+ukf/AM9euc9pY22rulImoz1/NkTXZ09VxsgLIf8nUuzkb749V8r79+YAD7udrSYDFRPyuo0a6pWIv55s136Ito8OHTE1DZfa94fiaA/BAMAiMPBSIenJybBIGR+99nnGvQmBkk6jZpO9ves2h+NJur356rVK2q0M6XNVBPco+6ti5ipVqtZkMD0Ki8cGbqiE20yNagS4xuKYdwbjDkXUOYABIEd1xCgq4oWxNutt5oC1m+3Gm5WGqxwbG00A6yFdMHJtViZnDQQFCbLuATjbuSrIIAZm3tHXR10eI1ldzABPPUHA/UGI01ma4NsJvq3JUcU0x9LX2J5tXR/dRuit1pSqpW6Wap6AbTTA93pEMdYVmk1U4rzbW9P9XbHruRZOVP78J5OH76pRndf10+f6qtf/5U+/cs/V0sbZYCJy1zLCeB4gMgonXcgll1RRKgDbIbh0AQLMbK4tSqNhla1qkbLXHMA9Kym7gHRzCjMt5pMhnZXQZgm+IynUTq7cn9h0R1XS9wHxZhZ0OAE7qr7lyezuSaL3F3cFYMntXAGAAhB+gPwJ3Udnj5Q9/hYVQQoy5n6/Wvl05Gq66UJ4PzySuOzl5peX9lNTU9YhrOt01DzaM/du7PVwv1arAuXFzd68exCpXJTpW3VblneP6IZCDMczQedjhMO6N+FAI7eteJZcFwiLzrcfbxeAAjWGeIJz677BmX3Dg708NEDE1OAutPRUBfPnznGmw7b2mqjg7SmlM9htTQJiUMNYJnY5xW9z3w2JixKERlMD1glFO6As47EZF13Dy2gaYAnAI3+54IABjRjcYYUYE1EiAPgwzzGSW9QngAFxxRHv+iOAHbUXKPudXwwHEY3mAEi5lb0yjLXIIDrWdXrIQAigBTEHcs+QAwEHsR/rZ4ZsIZ0xEm2JW6c15tUdTF6TQA/eu9dffDzn+mHf/ALDQd9ffLrX+t3v/q10nGu8jRXqegqjtjJml3wPNsAOjOIXDrb2q2IVF0uNR6PTeojWmolqRrV1JHlEKWUbS4nE20NeEO4u0RNtXriHtJ6k0jPSGvYgU0QGqw97AHEfQN2sT8w9nwqFgjYRRdOTkh9+kwf3X9gYQGO9VF/oNUMp/lSq/naju6EioOULuGaxiOyB7besyEmuntdR5L2ZzONDY6vtZhvtV5s1coACiGAq9pvNw3ObyAe3G+58mfhOobVxj+jCsuAswrnuWO0AQxXWm4W3m/t3Xb5Wjwbu1jXIGboqa+5N2+2WjoGGiI4CGAik0OUU61svScSEbydzh0TzHPlaGN63JdB+KTs4zwozDE7QJhe9kMZxK8lQQDPlxtH6lM5FzbpqHsgKpe9lOho9l87rOggThONRkR/4+AH1A6Q36C7nfQBnrPuQQAjKEpqWzUaFR3gMibqtBQJCLPl0qIrulkhgBFr4NDiOYbgZH+GWBuXNsox5FeYbzHmUMAR/Yh4BOdMdP3aCezY0EghQTTGXh6O6wBjIX15tjhfcK6IuM8gsREfbGuZ0v1T3fngZ/qjf/8/1Mnbb2telS7GI79uHIIAqZBgJ8enOjo+sYiIDyJfAJ6/1Ne/+Wv9mz/7E336q1/qxVefKV3maqc1tVsNNdpNZRlxsXEGNElFlCwCCCIySbsYz+ymrKd1TSZzzWZLd7yXksy9sTkEQb2pg9N7qrYyTTXT8+EzrcZjpZNcnZlUX4fTzZ25LET7de2fHqrdbmgznWh8dilB6OUbx5sn7jos2XmO25/nOlItynbjhVs5SGvIXhymfAY4W03DkA6C2581b0cI2elbFHUWEZXe/30WwGlZVnOvqb3jrtp79P/2NB72tZzO1OI8yR5rwyPOrhCb5eiKTNDQkwHwvlKNuVGssey7JsVsZSyIRx9nghDGQUlPNdxOYcotnlue3fg7safvIJWiM5d1gzMy338doqUVQkhJ/fVKl9RIkA7CsZcaC8iKIsKfGhQTN4VbkZSD4Wyui9FYz0cTV6l4feNz9Tx4HRsbpHD8e95SRi8jP4c6k+k0utR3YhI7gENkEkR1gPu77Fy7WWmYKAjgaeEAJq6eeFbo1UZNutNt6u2TAx3RybuYKF0ttB5PtJ4tVd5Eqs5iunbCADHh7QYJG+4m8DoEAbwTyATxFmOL2MPrnnvso3O94Oq91r9K/Smie7lL2A0LCZnUPOYWkLCvcG6AfiuIOPb03ViFux/yF4LU5kTHT5cggElseEUAb3y2H+fs4whqd+5fyN+6SWCfDXAwI4CNXhmvqbmFgBDAa5VNACOc4jzB2WFrEYxFgkUAsGPvOWM46YOe1JIJ4Fan7vUAko+UFJzFPrBzX+E9mdgvakXWEUtcLb8mdS1wMYG620t38c8Rf8/Z2h2kxH5zLidRBgLL5G84m9n3gtyOhAzO3rwvJ5CQzkLVD6IU1r0k1Xgy1XS6cAw0+1LM97gQfzeNwQ5txqE498cOs5tXxdn51f+EKI01y/sjopyC0H0VBe2OU9b6SKXyfa8QCzu+1tHKsY47vrYQFSBeivj/iILedfuGyzfu1zuS1suGO4LjXBaLwS7WPvp5IzUgHJ0mgi0SKdICYhOM9eZVkkkIO/gseX3MjbjzFkS7ENfEuQvBH/20iP0gghkLp+bwnFlYyPcI8QvPDPN2iUAUwrxS097BoVasY9VUx3cf6Bf/zr+nx+++r8begUUPfrS8EJXcy0ssOntSd7+jZgfB0US9qwstSatazF0Lsx4NNbu+1stvvtazr7/Qy2dPXC3Ews9cXpWIkmf1qCjfIHkLERdxYhDDabMZ47Pd+i6wzeeqIP4mLn8yEnQm51zuoteDoYbTucnqrN1WhTNuGpHpyLshgJP1Rq1yTZPLK60nU5XXK+9FPuNXto6BZnsZTRHRgT8QrV4zwUsU9LbAJHieV6WtpqSiIQiup9rvtFzrMOiPNJ+vde/+se9585zz2MrCeghguonn06nd2aRQsIe7p5mzZUYaD1FqiGDivOgKkx0RWzi3LSAGT+HMbNEgr7tsUtoidp4FDASMk+P+177T+LnmmWQ+1BKnquDQ5/tAALM+75IfjJ8UyRzuAEbkCAFcnDEtwGSd8ZxKvHbxLNlNTLWG1zPuskUCAvUUzab2D49Ub7d1eu++fvTjn+jo5NR30GcvXurp8+d68vWXunj5TPPBtfcUzj+tFBd7Vf/5//ntLV9xi7DejsDtCNyOwPc0ArcL6vc0kLff5nYEbkfgdgR2I/Dfv1Gz1NdRa1z2XDAbQCv4RYJLi8tJUtN0QcBrRMZxQTw9PbHLUCs64y4c3wRovQeQvt1oNh5r2BuqdzNVlqBOpruqpNl4rXoWlz+i65x2zOUaBwZAiGPwgkgjBtoET6E6365wo9V1+OFH+sF/9p/q83/6v+mLf/lLXX35VAeNtlYbwOKVCa3mZqkMJwcCckxtjbIq9ZqV8AD3a5yeqO8BqGpc7ujPXAcBTKQUF/BaxM2WyxA3RJUCzEGEUe4qLeiKdPRfdKihNnbsqS+08OVFfBsRiGniiw7OP0djd5pFHDTxxUv/8w5EiA5gSO+lL1hcYnaxYO5kgsx0b3BEZBq8SOtWR9Pz1Z/NNaTPcrkO9+SaTsSamvWWCZZGs63O3r5q9YbOr6+UtDp684OP9dYPf6b907smrPq9a335+aeaDHsGz1ppoiYgMh1L19eaXF1pMxmrslwo2ay0mo0cb9ztZKpViYYbajKbGvT++Cc/Mbk67A00HYxM/rqfUFK301WriPV89vSZrs77ju7msVjPtjo5rLsTl3v9+dWNOgdtLDsaQwhuCrA/X2kyWeru3UN3qgFkXF5c+jkGFMVdgCtpBzbu1Pg795QvhRBVdvGWNV2XNV5Jk9VGk83KQOhwszEB3MtxABOnGQ5YLp2vwJKdY4VobyIlcZjjZMRtmlb08M6hOs2GAZjBaOhnZziZqD8cazrPrTKm1wrixK/HVrOlapu1svJWzcpW7Wr0deJVJObZgOpWofAGsVxOTXS4G7e7r7ySKjm8rwfvf6w3fvhzle4/1OLJN/ri//4T/ek//V9UyadqlreeK44yXiLwgAQPl4LBx2KNAGvf/TzrMZijWaJqI9M6SfzMQSTUWnXtHx+o1Wk6h7pHVC+O/HJVjVpdCT7m+VqzydSkIvMhSzO1mi01G41Xrm7XjiepFeBziEHwJ5xf5prCpkdsObFqtaSp9t6JklY7Oja10mw5VwrRi7MD8u3spcZnLzS/vlCjtHH/aJWo5HpVtTbdu/L8Mfi6Lunyoqdnzy81zyuq0J+NGxTSEiAaYEYbNWpV5ZOJ1kVcG+QLIApR2o4b9/oWXVaArURX08lHn3R/udHdx2/o8Vtv6uHDBwaK6IZ032Wvr7Nvvtbzr55peN7Tg3ZVHZwCVVypAGiAjEQs55rnC38WuJYbOKZvxqrRzFj0cQGisEaxdrg31O7MndujII8KtwdRc3zIEMD8PXeNAf4ClNqtXUQ+AzgWYDxkBgsigCpAMd9/MB4VvXGxX4ADmQsvSXDMFgUl9JsSQ0nxLEAwzx4O4LUqOEayzAIACH86DIn0pFMbUcbleKSXgxvVWi3V9/d0983H+vHv/Z7X8JfPX+jlV99KvbHKZPYtVo4TZp8DqKyWAvzZRYdCWEMAj5mLA8jWvh0qzSRVq5YoA6yEMGJvhNzr9QPUprc7amtVTkvKmonae3vK6o1X48wcXxTucIjwOe5hx4SXlBSxmuyviB8AShFFgGTyz6eHh5qORupdXmnY69tB5fno/mVA0l2NAMQma3wQAnxvXJsWa7EPdZqOtJuMF15T99uNGAvH/Db8+kisYF9ElFKnO5ulZElfYvRObvKN5pO1ukS507Veg7hcOe6TDxZh1GJCrGNxfthFYAJcJ1VlOCgQmQDSej6Ee4x9wY5/R6ziugQRXKqZJkUHa9FfS2Qqttste3pEX4egp4i3NL+Fmw5yGlBvo9kC51cYaAH/6aTk57j7GoHVIlzUnEeIcZ5OcgtWIAnM+xVx0Abf6UE0oBkkcLNFGWq48NqN1ATwqlpyEgJiC+IX8wVO05LqFYDLmt/7mD5VUim2G01Il01KrrZwggeAq3C3khpBmsTSZy+cMghSwv0Sse4MoAlwx8giciOmfh1pJpBIxYRjfu3mZTltKNs71vFbP9BbP/qJKt2uhuucHhDt3TlV5+Ag1tNNRa3DEzX39imFJy9eL7/9Sr/+i3+p/+tf/DO9+PozLfrXqm9X2k8qOmg1DTBz7kFA4jQHhE+QM4iC3Ms40ng4MrlGJzJDDEHPeoi4JG23tdhSq8DeWnUyCR/ObD3T+eClKotc3aV0sKwqZSBZo3n0soqS067uvHFPe3stTa4uNXhxpuXNWOXxSqWl1GymWm9K6o8WFiUZhF6tLVZ0NK9FPeEqZqECjPY6BVFhscHGkb1FrWvh6AtCZ5etGt2ovKqyShVSK3LV6lW19psmwlbLqVaLmUUkxGFvLTRz6KWTW3D/mgA2CcPmuna9BhUm3n8J5lkBwsea6djvZZD8nGcQCeBKBdhnD985gHdn/V0H+47D2fFVu9oV+MEaLsgooVVerWpU2upmvdLFaqMx+4H3sui2dz81Apkma10hkHBveWphzdV4qjPXp8Q6y/kWgijim2ONsGOQOV+NfYPn1CKLHFf4rBApBRnlSP0dF8c4m+AK8jUCs79DALOOFQRw2kRoMFW1tNZRO9OHb97XB/dP1douNT17pu2or7LPWXyvcKTOJmvNJ0RAc64KAphnIsQCspCN/uopohtceJC3OURPnPWcRkDsaRHpy5vlf/vpsEk4UmqgAx2PjajJwjCEqOtXMdKOVS3cpT6LQbD5b29ULSMA4uxJfzwVBhU/PyMIUGJcI8jGHcA4JC2qrdZULchfUoR4RRC/CIXY68MEGtUQduURl0yUbkZHKCKwqIvgDuF4VUd5V8Oht0tY2LwmgNudplqtup/FJfeR4VBbp0sVsck7EURBCkPUWLhmJ3LhnrUA4LWYaheTbFEM9yATwLS2rJzWhCgUoQdkMN3Mnk924iL8KfseBsnIWYt1is8EAhiHIjHxVze94vwb94YQIBSizldx/CHs44xusSJNGPFRvfoVK1R8mT/mczPJuxMUFVHoFvUUbviiDshO2SKCwuIFBBIWAYRr0l3ZRfw7Tvld1y//fScO2Tl9/fzsyOaCAH4d4xyEsH+ZGC56fr/jBPbzEDfcv/Nr56jmtXn92Tma3fjCZ0xn9+t1FfEdgpqMcw5jnaQmRXnteT535PJ2w3slUYa5ttQ6n2vDRWNNL3tZrVabqBQLcyeLpT7++S/0kz/4Q733wx9pSZKNZwZx8SVNplMTwFmrrka7IYQg8/lU437PIsqMPZMEmKsr/c2f/7mefP6ZBpcX2q4gGxc+t1dThKVVjeYz1yGV05aGs9xpWZWs7oj8Zqerw+NjPXzwQO+//baefPm5nn7xmYZX5yaBV/OZx6LdaqlWb5oAvuqPnA5FrUo55TWmFvuUEctvpIOsoVVvQIxRVI4Qrb+Y+y6VNnDwV33mX3CAQSi2JKmAOP7UZ0QLAbinpAhLmM+50kpJh3ttzSdj3VyP0THq/R889rl+MJzq7LLnsUXkR2IQd0FwnKrXN4jgENIzpgh8+XuuzbAQMqKYrQ1gH0WMgmjPd2pc5D6ARUQ/UfAkBTUbThviTrHMF64f4zXyCfrvEB2OgJtOYgQm+dIEsIUUhZgJF7ufZc+hXQ1A/FwLXguxAncJ8BPXeDBnLfKLP8+THQlIUtZo+N7c7nbV6nT14PFj/fz3/p76o5GePnuhL778Sl989ZUmo6EWs5Eqm6XeefxA3XpNm/lU/esr/dd/1b/lK24h1tsRuB2B2xH4nkbgdkH9ngby9tvcjsDtCNyOwG4E/of71S0xQlZG+qZYONeKP+CozyJiEvITcNR1VZK43AOgccWdjMeO/zzY29fp4YEjS4nsu7640c3VMJTqvpgZMy26g6UFRGtxSYYArmW45ACHtwYTzfHUIgaMmKJVvtXpnYe69/4PdPTRx/rn/9M/0ZPPvtR6mquLozTnArVRh++1Xrh3FbHuNiEmraQqBDDdXLu+Pyvwa47/XNCPQ8dfuWIXwRbFqPtIAZ4AJFArQ8oFCQzJyOUUQgWVOaRFtc4llDhmFN44qqMIEWBof69hsBG1NjelVgN3JN9zaQDebgJHgOH2qRSuHi4rBcAL4FZ0iS63OHgjnncOCAipkWSOyQKcJlYWAGSJW2kdzh7icxkMLkatbtcOUUChfn+gzv6hHn/wkcr7x2rsHzi2d3B9psHVmVaLibJqWScHR5oMRhpc9TS+GaihiiqQXtOJNB26+7edVdVpZWo0cULnJoEAAz/46CNfyCH7AAUA/BgLAIFHDx+qTyTxxbkGl1fazpfKAEkAsMZ0x1a0v99Uo103UFVrJI6qvOgPVUoaJv8A+0fDsY5PjtRqNu2Aev7seQFEhOo33AUApajMg7TAQU1ENCQxYCwO06lKut6WNQCs32w1IeJO0mSzjf+9omcuop6JCAOQsRre8YQ4RMIhilsWIgHQiXlExCRjw//m0jyhY9SgOUQbd+8A54jhwrlJTJYBMzusqiZpS4uZyou5GqWS9rKtGqRM04dI7BdkKBfwFYrx6IUrpYkWuGiPHur4jff18IMf6vTjH6k8n+ibX/9r/ek/+yfKxzdqVKVmGhdkIK8FvZ8zosi2r3obt/lSG7q0PRtslLJbv5TUVGlk2qapBgAl9Dvud3R051h7B10/SxcXL7VczJRWamplbdWrbZU2Vfe+Dfo9DfpEC0s4SHEUOU4ScYPdJOHyIA4MpwuUCxGrfr4dh45rmC+EB21Vs5Yq7ZbKnZa7iHGWp9Wy+77E17Cn8qSv0hRCbar1dqFVaWVbqkF4hB4bIri36vWnurweaziPbigAqzaR4QX5WwO+t/gB9xCEOVAEAGl8AXgEAYzDr+S56JjCLRHiVS2Sun709/5A737wgfb2u+rRSZaHGr6y3ujF11/p7Jtv1T87V329VKtC2mlNnXrquHW7L+nYW+caTnGOyukHyZLYe1DTEKfsQL7oHI8eQgdHOyYwurxe9b1XIKTobWXpYrIGgce6zGsHLNk5oUh1cLMWpDnsRJHmwLeeL4C3im47TvBhhPY8IJKO2FCTanZMElGOMj/ixQFuIL4AZFrtbriV7GigV7umEVFsi7kmrAetliOhk3ZLdx4+NBgOWZOPJ5pe3mg1nmrp2oE8Ei5wWJYg2BBnJHb91NLEz1afZ3FAP/3YjsBmlUjiimqQLER4QroulpqPRxZKBWgfJDAdwoB5KbHyRfw6LgNAe1zuEHNsgPzOuoHYiWhN9l7W/Ga9odPDY4tkri6uNLgeqNUgnplYeiKfIVchfYMkJFZwPqU/O4gGvg9xgoC9OBpwlkGGJvWa2ntti3HYF/LZWp1OJ+KJNyWLgabTWfSw4fiuAEZHHz3CJHejQqISVbvAKcgaSlReWVm3qkYz83qwnOaaDKfaLqKn09XfRY0EBB/xf3MAO9yASeqxs9OtAArHY5IAeG8YXbauEmANZV1AXMb3w4UZrynW73C9BsJuotePPIeGcEXyz+wNJl7cjepTSOHEgpw0XBxnGoRndiJHNOju1w4st1OeCGiTH9LJnWMt87mjEulMdnJJIm3rOIQqypeQsZB39LLTbViyK+0GMnS71ZRqhIq0rBG3i+gCgiAiNN2jyFusrE28QFRAjNho7QqKEOv5POVYddzIifc5Xp9JYFzAdr4hRgqXIeeDar2lxv6JOnfualGraLjKVT/Y09H9+zq6c0d7+wdq1HDBHKvd3ffAfvbrv9bf/uqX+uRvfqWLF09UXs7UrGy0n1bVQMyQE1W5VL0O4BxrDs54O71zhDh0uq80p+tzCUAbsZ6IeIj5Dwc9+/smHOLbjbJW0wQPKQKzxVTV+VJ7y7IOV1XVTdattSyttKhsVD1u6tG7b+jwqKvh+Zl6z55rdTNRdUpiQlSSsBaNWacR4hUuIAQBkObQhyaAmUesYzjOqImo8e8AnBnziPC1+6hw//J5mTux+zzOzlFLUNd4NhX50/V2olYnw59rYgOnV4LtiT0iX0eSBsIPk8AQcsSn8priz6beY7YmztCGcB7nfMgvV4YUHYgW9RCDyvgWserfMfr+3UuPSdNwB1pcSbpHqayUyGwqNEoVzSEGShtdrnNd4KplTfDagKAg8bkHkh93qANxihh4xgtCDRdwHyJh53wsiE+LTXHzujc+SHeIX/ZWyG1eD+8rJ5rfketRIcAZ26/Y/GrhsPT7CHpts61YYIGACwJ0zvpcVBrgkoREOWil+uDRHX344FSd7Uqzs+fajnoR678pa1tOPLdnE7oyl67SaNZfE8B4MnHgWggHcZ+vo9/aMce7rl/IzvUrIQkJSrxEhCesJY67JQmocO27kqRI9kF0FV+7KtR4n/EOY99m7Y9OYKJeKyaGclxvrHUlRItbTREmQfzyc0lycD+uL1N2HbL+8nuQpyH0wn38KsYcIaR7cSOpgjWI9cPnMj4TzstFzzp3Dz4fE8ImYxAibS0cJgK63a5HVDZrwGgcLlOvXbGGRRVFrGXsyaRNsB/GLXOXtR4E8KvnuYjZhljiXGWie7WJegHieOklRoT3KvUkYop5HXUI4DKfA/OIORMRtibiKzWNxpNIIea1Fc7a2GAKx3/xIny1s/MxEiz4+u6vwlz76l9579klXSUh8N15qJ36YPKbWGxcsiFW5VnzvZB1pshyZ39CLMEY8d84W0SShS+lca4r3ONOHdk5dn0WK1y+hQP5/4uE7Pa617/H2mZi2BxxvEdTbsV4WNThryIE2079cMm72qhwB+8EDO6yrkK2N9Rstvx3IVwX+USLxYSsdZXWC5XWuUqr3PcavmqFMMPEXbmkcb5Smz7gH/9UP/z9v6ejhw+1rSTeTzwUxPk2iEanmzs6dHGnI8IhFKRKRPrVlZ799nf6m1/+hS6ePFE+Hln0s9ouldYTNbstpa2GbkYjk87lekuDaRDAkLlb3kerrQcPH+nDDz7QDz/8gT75q1/ps7/9tfpnL+wEHtxcW1DoCqjDI98BSI1qHRyqnKXKlWuaT9Rq1lWZ5/5qkTQ0mam6WKqC8AhREgIzus2XC1XTOB/4sWRFOPHPAAAgAElEQVR+z1cW6bEWUbXAWQXyt9rkbFtVPp+6b7nDPW21tBBwu6nq/Q/e4PSj3mCslxc3XkOZ167XYE1EfIBbnjUgQldQv6tcZx1JQ6xJrQN3CJ/bgwCG4EUk4khuzizo1eyiZj3aqN5pW9jJ1j+YjDzTed2p+6kjMYgDG3+G0xsEMFVB3Nv93G2j/spriZ/JOADuRHTsG7j+A9OK1dPx9TuBS9FFY/G+8a+I7IfI57PkbIr49ODoWG+8+Za+fvJUz1+81Muzc51fXoZTn4SQWkXvPH7oe/i4d2Vn8H/3u+ktX3ELsd6OwO0I3I7A9zQCtwvq9zSQt9/mdgRuR+B2BHYj8D/eqWw5KAMCRO8uRMtrZaQvlEXvFgAw5BYmQwBTx40STQWWBfjXbOjk+Ej3T0+VbjbqnV/o+vxSw8EsEhjDKlt0GUFwhioeksQ4MU6ArOruSl4TrjB+pwvSrrVyVetlSUfHd9U9PNE2SfUXv/yVCUwuzoBX7dVGXZXUAjjeLgzCgORtSDXFSJYVbl9+7jIO/pCq1TqOjWXEIUM0gBbXUpOmo8k84s429P8C7qzCCUwcZS1Vu9spVPRLJahz6eOy27TkS03/8lrT8Uj1lEs8sW2QgRF/CtJABBa9j/kiurNwqgIsRq9YqGoZK8c4uicVADN3dBIUy5S4asYVh1A5Mag4nyyicxOiie9D/12SaA35DaDeaCitZ9Hds1qrc3Ck48dvaFpvYIfSerXQ5PqlVpOBatu12vVMJwfHujy70fX5taaDqfbrbV/YSlwuJ0MdEfdWLTkyFHEABNJ1f6Cbfl/vvfeuL4kzXOQ8T+6yKlnJfnJ0pG+/+NrPyzafmdzksg+BRUcf4Eajmahz0LT7F8kAHXM346lqjY7ae0e+/PV6PROIAOHEP+MmDuE/botwjBhIMZhSdHgVEVaMGbz8bCMNt9KZShoAGBMpSLwcvzuisUTrZSjNC7zHLiGINV9iI96WOeLEPb4KQgXit9Vuap7PNZ7M3c2b1LGmlw3Gtbp7Bl4hgOkhcg/pcChIxiOcFFVpfnOjWa+nFAKiW1EDV8NyoxYX3HxbELaQbOHOBRDNAWC6p8oO72r/3iM9+vhj7e91dPXiG/35n/yvGg8u7NCnW7OKOx4BxDzXfDJTti27i5MIT0QKSwAKYhAt5igu/BB5AOxZpv5sqnWlpO7RgU7v3dHh0YEd/s9fPNVkPjHw027tq53uq13fU3lb0mgw1NMn32o0HBoYbjebnh8RQxe9TzhkIMzohAW0RPRAJzgEMAAkNM6Gjt4VHcFNpbifT09Uqmdq7XUtQLl69kTl4UApgoYcQmGgxfhGs9lAs+VUNFUBluYbnLplzaZbTWZEqC81WABghHuESG4tAaZKSkHoUOFDjDs2NCrM+BU9fsD+QaqvHW1WDpIDN1ct0/7Dx/rxL/6+7j9+bNLk4uJcq1UenX8l6ZvPPtPF0yeaXF+pki/cad5ESFCvqVbeqtOpq91pKEkrOru40WI+M2nQguDEXUanNYQtpFqxbuNW4oveS6v6iw5Jx5cW/etrx9LGV6n2el9gDHBsAtoCNLrTGYAfsB2HphGgAGqdMBh1lUVcIIY+wO9qgLBFV52TF9YrC3ACQwXcis7zer2hVqdjcYudAJBvpVK4wWEGk9Ru7xlALB3Ze90gGIvo1sVgaLHKbIDzcO7XWivRO0xUIl17iVL6EJOImnP083zm+NUMVxp4F72yjCFRd0TOz3ClROSio1IdoxnAlilvqgu8TuOawuXCmoxzOuJ8HdXo2L/UDuB8SQTiVlkt1Z3DE02HY128vND5y/OoL4gtzARNxG1DBOBASxydjVPLIJgNXsV+bOdTRCNn9aq63czgIX2r8/lG9UZT0xmESlXd/T13Hk7Yg1YL712vqwmiDxcixIGUcGO4N6tSUgdgranVaRjkXc+XmgyIxsYhXriU7c6NXjjWTKKZESGVaySK0OvmlkE/H+MJQGI8q456JmXRNREltZqpCXmcRaxDAOSsP7sYy9eEHGDhxuAoY1FNKppMlyYndu5N7z0IjADjAbdNPsRr4BwRAqHXgP+OIMBBEh3A4UR84603XHNxdXGpTb51hO82lUrNsuNYcTdzXoAArm0rPm/QddvDGVyVFrWS5vSP2n4aSSe4fKlFMGZJ9GYVIiWx4xJigLkMuQRAG1HsIWaCPDAB7DEJ0szpISZmis5pWw8rKlVwBjXUPjyUGpk2aVWd42M7bonpbjU7SiqpGmnDhMxkttCXn3yiJ998qeurM6eB1CsbNcpbNcobpaulNvOJoy/Z+zmzOYY3J3425unGDv5U03yt4ZTqA+ImSXtB2GeNXCEwiSoO5lGr2/I84j1NhmOl+VZ7q7IO1lUleXi9llppjsW3m+jh2490dNjV6PJCvWfn2g5nyqgwRyBFPUaZWgf6UMOp68h8ou4Nrodoi3U3eikj2hfhkGMpWZYgiUy1FwRwEYMaIHL0tfqcCDhdSdwtDu9fbyVqtCDwORNsve5WeeZcgYCza+VOyHUlBEjUD+AAhpTmPAEBjLgIsZq70YtIcEdgF5UhBt8Lrsd7D+tRHs90wdgU//A6ZebVkbyoKaDvPN0gnIRgqWhGCkxprYtVrovNWpNKEKqsrTynaZJ4beM8aocgrAvkD+TrbG4iDiIyGjeiOsJj542mIIDZh+gHpf/TIoeIkmY8EaP4HrBaBgHAeZ05wXneKUHM3+I8RywrAtHivIv7lyoK9gpEBKy/nGGatbIeHbX00f1THZLe0r9WeTrSZp5bDEOsq1MdZivlcxIJSKoIAQz3oMT3CtI/WJfL3jvZAyF1+Sx5ViAOuSMQ1VtwDxahIriJ9IIQDe4IYMeUen0MwRXPPoRJ7J27Go4Yu52I0UkJhZBqNJlYYLFwKk3JZ9gpJDgkbnEG5PzBOclrL+kCRKnifsVFyt8rfrb3f1eqFDHQrq7ZRIpNIYoxKe/o1RDb7P78ziPqz4i+5Rp7T2ISmD2fZ5j9M1QSQfhasJJzB4m1MpzsIc6iI/g14xvjYeLfv8e+EWfcOJ+HEGttMRlpOpwRuddCunKWsJC5VjFpw/pvCUTRhQv5y3sn3YGvIKhR/DI6OxIpfrfDtkhC3hHAFq3xoL+acMG7BuP6eg90ZDyH0RrjFuSVr6iOdi56civE54cI6NV64znNWS5ejzuCuaMyTyy8K2Kb18vCARxkvJ+tncPXry3I3J2q4JW7eXdI4z/4/6NXvHgHBfcc39NpR4V4ZOcsfpWE4EJs3OmMM5HPiUW+FoSZ+Cden723onq9qXZnz3Hym+3KBPB8NjIBvFnOtFlMVVrmaiZVNTjTraXZODepzBkFESXIwuGDh3rvxz/RD37yE6WtjklMhqTZ7arebauUVjSeTVSqhrvUvfSQ/qOxzr76Wp/+5b/W8y+/0Oj6Wqv5PO5rVOggirpzrNZ+R73xWDejqUYkyeBkbnaUtTqqZg1tShUdn5zo7bfe0rtvvaHf/Jtf6dvPf6d82Nd8NFDv6lL9m56m07nvIuALpWrq6OrmflfT1VznvXPdu3vi6ovFTV/b4US1ea4ayVWM53ajTqtpAvvy+krL1TyEek4biOoNizJxsbpCaGMsp9ZKlTVS5bOJNvnc6UXsaZF+Vtbjxw+8Fw9GUw3GJNNwV+YSE2K71Wzm+GcIYM5jDmBBnNCsWbAV7u085m8hIgW7SLN6pAIg8iCFiPWNNdL3560JYL4PQt7rwUDNLFELMVHRC70jgMGUOGMTMT9j7djNJ1LZijto8L9B8noN9X4W0eysqyHUCJHl7tfurzAHeZ6dQJJlevDokd55/331IOwhoNNMSVbX1998q6vrG4vYEVdiduC8Bibz4O6J64Smg56+/fJz/aNPBrd8xS3EejsCtyNwOwLf0wjcLqjf00DefpvbEbgdgdsR2I3APz4pbwFlTQAD8mZVd8xAunI4hpykr82xx8Q57WKNca5iaOIbkfBWk2OWTk6Odf/OqTSd6frlmXqX11oucNgEu7CLrFzmO7VouA8ida5sYJwvDvD0UrkrJgEcqqlSTRx+WS4ndtb0B2ONJkQ1hWNnO1vosFRVG2KCzjky88rxvlaYCFNcwEQ64WSL6C7IQJxtxJwCHMwB/2CscBzV7L3QgH4wJPmmvap2qBENxuvZPzjU/TffMIDL602bDTX3OsoamZXExLV+/pu/0Ze/+617PYkNrac1NTOcoBBWRCjlWsxzTSZrJYBNoH67y80ObCji0HBe1BuZcABzuVlq425UQAtQb8YHNXA+XQagQpSf3cw1k2F84ZaDjPI9D6dVvaF6p6Pa3p4WnbYjj2eTofL+ld293STRYautdtbUzUVfg+uh8slS3XpTGRF+q6XK+VT3T/ZFmx3kMa4wOomvbvo6P7/Uu++8oUajbjCaXmGIeS5RAIgokp98+Vzz0UhNOm5xuOA8LVfUbiS6uV5otV2p1c30+O17Gs0mGhN/tZXqnX0d3blvF1/v+tpqZCKxJ+Opzl9eRFwUUCpOowKMBKQFnOfzj0henjUIRTn2ebCGAJZGKI8hfQGGir5B3IUl0LzC+WNAD0AGsBhFMKR2lW5NOgUBOlDDhx0OYQNdx1f9ni6uhxqOEDcEwYZrELUxryVJMjUazXANzujCrOh0v6N2tazhxUv1X56pnG919yBRA0wPRx9PzHSjynLrTiKSwHhkuOcbgE87WlUzfpBOHjzQozcfabWa6dPf/ErDwZWfOTrbcEIStTtbLN3X1q6lBpoIEJ5vAGaWquBqA4ylT3EF2UIkWKp1PdXNdOxn6/DoUPfu39Px4YGdd0/Pn6uXT1SC6G4dqJPs6+7RPXUbHTvgf/vJJ3r69TdWygNg0CUOyAm+Ua/Xv+OcQMkRXZoGFkplg8Oz+VLzOQSd2TUle/tq3j1VitP98MDAFxFvNXpdVwu1Niu1yitN+pcaDa81mg0DRLVrbavpfKPZjOeEz7+k0YZ+vuiSAkSB9DUwBULszi8i6qJLMp/T7QqoAOFb0pRINUAIi0qqhUNpq3KjrZ/9/T/UgzffEnGM/WHfManMcYtD1it32V6/fKH1bCI8bBuiCrcrNVPU52Wdnh7q3r0THR4fmGTv9260muVqVFJt5kut5+EctUvXfV4QEDyvpXCi8dwWfegGDK3Ql1aQv1Y0hBHH4Bld8EnV7nAEE6zlAOO8Z4jJiKINjCaqMSM6cecyA38hZpcvwEEAVhNVgHGQ7xBVFiFVo5ebGETWu2bTwPAiX7qbD/AZt3xabyptESu81JS+OLrx2m2Pc3RO0u+51vC6pwEA3HBiQDKpJAYoo1eOHsDEgOQuchTyz1GFfA/cgTgwSFkgcn4ydSevBR8A/AWxaeeZ3RmsI3z+bCHhGCfSHCeVCUaLmXA7Qv4iuAiiCMIVF1C9ShSg7Cq9oQOOHsYloKk8H4jNrgNKVSt2ipMmgWOCz86kGoRxUamwXEakNuPe7VRMsqxWJc3mEfVJ5ziCoaPjA8/30XTivriIKy0qIGg6oPutEH456nRG1LeUZLKQod2pG1SH0KI7jrUbop2eZfcAOvqyHM4SdwqGa2s4mrn/l1+YW4kk3Lnd+PkIFmz4K5XUaRfOLdbixSL6bE2wRtWCCaaiI3c8WdmBRjQ1Ds/RhDjkIJZNoBeCBOPwRKgWbjTHZiPIceJvWJcthitIXz5r/vKul/Otd96yYODi7FzLGSKGrR3AlVbFwHO4XemNLZOgrPl8qTEkOXh9VtImq2jl1IHi7GNHJc9m/Ez7HYnbrafeK+lOZG+DXCO1AmETzzOxpZBx7HPupCw6t1kXSZEgJhIA1T2Y7NdOmkh1eHqq9tGBQegWez8iH0QcdnqvLPaBeEWIANAbUbA1n19Eb+piauK3ttmIdr0SIP58Yif/dLnVmHAQ1gh61rttpa2u3VMXVz0DzogjIKLsouest42uznV5a8HPwcmBBV2A1ZfPSUAoq7OpqLMuqTSniZHxgZRca51Ix3ePtEfHYb+v4cVQ1XmuJjUmNgdVvW+zX4xmxDmwRljGFH3cdogTZRq9uhbNOKmEJA9c2eH6NH/zHRI4iKBw/5oANhEbwjs+PwQSzS5xlzsCOIQ9ZdZPu6zowIYMT8I1Tof0EiFEEMCQxURAM3lMGBZ9zrtOaDuPC6e5O2WLHlDmDVHQO+7n9Y2nUOR4YQ4yzeS13cYkiJSVOMqgplmlrN52rYvlQuebtaYQwE4VSCw4QMRD3DPrIEItCGDWIvrEEWlYoMU4FD3U3iesDCpqZvxacT7GWs08hwSGJNtxZ+stDumlY0LzZbhjTf7imnccb4glEc65ogXS0+7Xgugv5pYjtek232x0WK/o7eM9HWc1nwWSfKEt+ySvyyIPCGCqVYIAplYDAYwFAbxOR3IjisGNC7EVcTBEQGecXRnTdUQMU3HDc1HDvG+nfghR+FVUwkcaBD+XdddxzDvn2s76W8RFF2uc44FxzLtipKIhSRe4XTljVMuuJyGthi/+GdqEcwgbgzta7bKtWvzEHsu/58zmcyKCJmLuOQvN2WvZmSNZws5L6yBCBGMet4jcxaX/qh4IEnuVm6yHBK43U9UhnhBG+RvEWmyuEKESIhEL1SLKfPcaaxVqCOJn7hzfIVCL2Fa/Tp6P3WetkgWBcZaPPmI3cJACk2UW0jBe7JHcP9yDawf9xmsod6jpbO5IaxPc7C1FB/yOBPZHV6RthAAy4qzDahh0aeGDLbpoI53hFXFs9ypTL0iqHQFsdzJnEQRAfDEnis+bz9prjCO2w23ptcov5v9l702aJMvOM73X53mIOcfKLKAKKBAASTTRJHtQmwZq1TT9Bm2kfyKt2vQDtJKM3WqTjCZtNSy6RUpNUmSzSaBIoMasrBwiIyPCw+frs8ue9zs3sqDWjrWMNIuKqMwIj+vnnvudc753CvJS7gCy3RBhkAPUOdh7G1weCu3bj7RH8/L5jtTyTZDMbzfVO4O/yVY3yI0BA7NnC1F0zFNuLATOZpX7XlODMwSTHQLdkjMD+5Six7zTP3D8D/cDUHO5mHod2a7mBi0h29U5jgPSrXd2aGD9QqmNhfLNLJPqdZ08eqyf/O7v6OjeIxNAV9uSju8/UPfkkMOYBuMbFUqJfOHNz0xXL17o8599rI///M+1wUZ7sXD2ODUH5e/Zowd6+PSxzw/Zeq2Xb97qs2cv1Dk4Uqd/pFanp1qtoeFkatV6v9vVUb+rrz7/VKOrtyaHXl2cazYe+Tw6Hi9MSGMdavUO9OPf/C0dnJ0q2y51fv1GH374Xa2nMw1evdb1i1cqrzaqcR5Mdee9Rw8NTr86f6XLywuv7WEjzzpV9t6GWsSYmxRY3KnarKjZqIWV9nLp+oUKOCf193sHuhlNHFdBzBV7tELK2AUAXs7mPodwlq2X4zyEq1K5XVO1RazBJmU0U/tjjeKZJY6KvQT7PO4TZ0pI9Zyj+SjZcW2r0Wymy5uRjrotHZAZzixKDiasA61223sWXA5wqXEtcC63zfNv17eoQwH25q4yzEtbPCdCi+dyyvHmmcrJEKx/kIshmhLF88H3v6eXr19ptYkM8dF4rIs3b5UtqA1Fn0exuGbXsNhudHjQ02G3pf16qdcvnuu/+dNXd3jFXYv1bgTuRuBuBL6lEbgrqN/SQN69zN0I3I3A3QjkI/AHB9FrMauavTp5ahyUyY5J6tRcDVEtlKzygsXrPN9k9cdnGqW1ZkO9fk/HNBPHEwN66yxzg2pH1q/d28JHaLEIxQKNcpSi2D8j97HZMuq/1AzhgA1D2Da7yfLK/TAzx6NZySnAKqnNTlXybzggbMJKtFJD+YsCBZuwnepkAXUbmi0X7kNZebZaaV8KdZIVShyG7VltSMeHnv2+pH2BZglqh6LB4Wa760Pmh//oH6nZamk9mdiadO+cqZozc8vzmb74+Gf64hcf6/Li3DZMNIlQbwEQL7O5D/XOI0Q5lZrYNCMAvXP7LXOXAZmweMI2GJZ9ygzEZsnGcPaMDCXCAstTKyZ4HyXtycqiyYRVHcAFgDoAhDMoSwaFF5Wilt2mBrOJpqORCvO5juotndRb6pZqhGwpG061mmTar7bqtlq2nMLWcLde6N7pkcrFndYrmMQrtdotH3yvr6715NFDdciLpjk8RwlKw4Gm2VKjm6HWGbmXZA2huik485dsOZQ782xpdRpz4/j02AoZDo+AaYf3zwwQ2fY0W2k6nGgy5Ppnmk0zg+C7HU1IsoIDxKNRhj3gHJXSZqvZhuywnZUTfIAhkvm7wFLPzTM6lWXtnbP2LheSOQcg0kDBS47gbqPyXmpWpcN+yxnP5LTN5hOrVurdtnpnZ3r59q2+enmtt1cb1Zt25VO1XlG/303N1WDO0wwqMPnWa5W3W3VQcM8mmg1Gmt0sdHZQ1XGrph6KnOlUpdXGcx/cjsalpzDqJRrfHO5VtBIVNjZNF5oRqxXWrws3pbghqCBzNRZgcK1W0WSVadMsq/3eme4/eKDCbKnZq7caPHupwnxldj/za9WpakAjZUdOaEsPz+6pB3hLHuwm07BV0LLOc1xVZVFWt9LWaf9E90/P9PqrF/riF5/o4uUrg5Ooamw1DWhJ06dKxnVVFYBmsm47HbXIWm11NRiNNKdZud5pma3DYpn7Vq/q/e9/XwdHR8qyhf72r/5ax42mOqgPyJ6uVrSYTTSZDjWajTVdzF0PyBa7GkwCDBCZlCXNiw2tqQHUsJTNSL5XDXUkChky+RLASo2zhaXVZsmCkQYrNQbAEJvLUsXkkf/k937PyvXBYOCGDu+VTOxWo2HyzS8+/rmmo6FBA5QLy+nCDbJmo2iw6uiwrwf3z/Tek0darhYaDK51M7hRpVzTeDDUYhTzAsLJKls61wu7yjrN9t1e1e1WjX04FdgOsSgN5zstsRtvSNWW41gNxGEiUGsGqMhzZevdhO7mdr95JKatpovBkI+SH0pSWxwmZZRVCtE3DPAEMIMxx4K6XLSVM+gl1mwGPJw3jIIMMBt7warzoVEbjrPM2dPYQNf7vXheUe5CgMmWmgxHGt7chH0xzR9nNG6shAV8sLIyqXqtEqa5v92pjmJqvdV8NDaYHr7nW6seyBvl7Y/GUwMPNKFQSJDFW6+j1opjS8xfVF9Flbj3NIB5LgH6yU7td9Xp9GwpevHqjbDVBvhFET8cDAyQ8Hc8okdHBzo6OHBz+IsvPje5pNNpq9ft6s3FuRbZ0mPJM9dshA0fjdqTe4c6PDxUuVjRbDzTsy9fajlfupFmINsZlGSvBQjn9c+qo7BYBgAJUgugeiRusu5DmEDlxR/nJfqe0sym8ZiyhW1PSXkpGjhA9YtFLaBsEmKG3XEs5QEMxDDfgiQoS+sAupADuAY7OkBCMLQRmaLeyLyzq4y5FcQff8k9AliOHn7kJcfbjD92NUl5k8kWl9ps4IB888lcRydHXn9Ho7FanY5fZ7lcaDoZa4pqkBy7blO//tOf6NnLV3r55sI1BBXteLrVdAlgKdXaZdXadVWbDauh3Zj0r45GP2MZammsVxtqt9smUKE4Ho9GWrlWlNTttnUPILfd0XA4NCC9WCxuFTPOzsNefYvqu6nTe6d6/PixHj95bISd+02W4Gw+02Qy1WyKCiucHiDmQKgiDzByIJNlsFVgAfaxnjv+wI3WnYE6mqLZBiALtVBRVezQm02VKnWv5ZMJv2Pped2oN61WInea62CdRFFP4/jee2cmiPHcTd5eq7xGib9XdbM3oGAnA8Azq1IBw8uuk1uU/tudQQMAJzsfVHCQQe2IOpnWbdiW8lQ5AgIlkPexAdyGFX2qe3bzALiFMIODAA4K8fO2IU9WvpEFGgo6ACF+vNIqq3lQs5o5ZFVbFbdbYZpeNBMtsoVdO3iGrMYMNMlJz4A7ztOEsAbgRbM6nHeYL84zTJmqVhom+Ik9Ms9Y7H/iI1RPoZQKeSlgWoDodslh78CzLkDeuhYqarjZ6O1yoauUV73B/tPZqTXVcbHhOpzFiyMO7zhUuq4l1Ems+NfRsOdeMb8dWwkHgnzOes112ISGQkGttJcLVSyKs40BYABJ1pJstfeerNSijrI/DxCAR9x1hTOLFeWAmUmxWSxovVyEiq5e03s8w6uFyijWcfKghhIDYNv2lQHSbLbWbLL0PTjsVNSsFkwm2uLSQ0a4jyuhaoYQYH5rIkAZEGSUUejlwFoyqg7FZag+8+/zmsnYJGCR5375DYIsyxXvj1pVrRZMWMrVnYxstthoiZ04Ns+o6ooFTfZ7jSA/7fdasP4a/w3nD+5vrVhWrVz1fhOABteMFfUgt3hekVW/CGth9grUKJN4UMjiKhCqZZ9BGHPIW2lNQLkNGYl7UcINCAv0Zt17wX69rqUtllHe7VxrqC/kjjJXAau8Vnh9J7czGGhWZaModH48+3BcWrCXX9lm1oNjd5+ckIFCGYJTwUB8p43dcNN7j/WGPNGla5sBbvOAcaQK5XP+HJtYsVrfOl0xfjlhgpoV+5cgNVjZnlgL8TmyqW9zCaxcToS4fM8UR+9bEC+P/+HZRuGbW1THM5vAVyyMUcabwBwuEHn99Wsl+5l87fNPJiJVVO/4fV5n/f25ljdqQ5Bg4iNn7+FIgRsKgHi+T7NaGuX1jucz6ie2zDwwJtBBZkJVSZZ7qaIOpBHq2GIV9Zna32yo1e2o1Wnb1WC7XSubT02SLlBP+H0Al46eWRk4JjfYdYurS/bfrubVqvNaf/ibP9W99z7QvtZX8/BYrZO+Co2SbqY3Put0mzUdNutaXFzpr//Nv9Enf/VXevv8hVaLTNlq4XN1tdPU8XsPde+9xwaBewcHqjVburoe6m9+8anJcc16yzUQQtbrF6+1zDLXA7J2l9lMML5Kxb2uyRQWxKCCbm4yn8kgPjWabXV7h1Yps+fONkt99NH3rbq9fHOuF19+6RwEFvcAACAASURBVOgd11grdlf68Y9+qLPTExOoP/30U71580Zzss29FsSeKMYeQiNnQGpFrFucISEw0sxATd1w7SaepKBlhsMZvYWKiSEmXZgEEmPO+gn5kBYNBGXIoXv6F62G6yOk4A35xM6jSK4FtmMmsqWkDQzEWk0ZdY2b56/ZI6zdhxnPM/VbDR01ajrg2ohCYJEQDkfdcIeZTDSeTCIXO9+s5c5eQauJmK5ESMF5ydEiSQVMzZiOJ56XnK1wHuN9O46rUDBh/8HjRzp7eN/78VdvzjWajjWdZ94bQYahQNiFrVg2gXNXKYn18PjsRCdHB773z778Qv/sf//8Dq/4xrb67su7EbgbgbsR+LuMwF1B/buM3t3P3o3A3QjcjcD/zwj89904lyaSshvVed4TQC0HEpqrNNk4CG7I9CIXhkN4yhniBawcRhHQqHuDDWqwo4EAuLrZmfnrzK/U+EBdR58EUIEDEOpIVLg+2KHuSQxvmkiRN4bqkk192PPR+DUwTR+CD1uZyk17N6TAzYj1bBRVaaB4Jbd15+yaarthm+b5gpzcpZVnvC5NBlv4uWkP4z3Y8YC/Avwt0HTCtrDsvK0tNqv1up78+MdW8AFsTrEIRSVdLlu52dpuNXj1UoM3r7WaT2yfSDOdQx0HtAUAMIcQXi/ZODsbj5zHEtlIgA2Md1LwAQDXySZOdkc0BmFG0ygu054sWblAM3c+R0FdVLNTN1gKoALLf4NNHQghmYCAzKWC1hxCS3stmmVNFpkWc/KHNjqstnRQbthStpCttZkutMuWbkp2Wk03V2zFuM7MhK1D195vDCq2Wg3NZ1MNrwf6zuMntoBDvbXdrOMwuVzawjSbYekZ9rAczI6PDt3YRvXEYXQym2s0mZrV3+50rfjEJrJQKeng7NhzBrXsfDrXdDTVfMr1r53pCyCz2dIswjaWhgWWziiTQiFBvi95jADCNBZRe2JThf7G9zgBwJAPzPx3g+mdpS4NZ1S/RYO/W7PVW/WS+p2mOuR3Frh/WeR9djtaV8p6dXmj87dTDUc7NdpSt9dUt981eYIzNO9ltVypRjY1VrU0eWiQwsimeT6Za5NtdNSr66BeVg+m9Aq7y21klSbLWA7nVt0AZnGN3PdC0Q0bZ54yJ9zsjgYaz3FkNgUJgwzhLXLETl3NJ2c6/uF31e51NXl1oYtffKGbz75WE9tpGo9YsnUqzrekqQZYfe/gSC2r9qV5ea/JaVPbfksF7HwHSxXmWx22+nr66IlmN2N98YtP9fqrr920Ry1Cw5auoPVAVjaGApVmJY2T9sGB6q2OptnSTUGahW4o7lCgrTTdrHX64IE6vb4bjm9fneu0e6AGY7rZWvlKY5jndgzpIZtptsw0yea2Lq9US9oVy1rsyxptKlrto0nIfShhI0c2lna2Ca7RFEYpk0gBth2zMKhgYBKL4gylGz1AEy/q6vf7+tH3v29ngMlkbFAHBSVKzRoZfYWC3pyfu/mFhWJYZ25tEd9u193k4fmDOPDo0QNnS2NRNp5MrSgbXt9ocjXQdjJTv9W2BR/1nLuOohVSAQqD5mZvm1TmSKlW0JznFGIOvdcyaqggEzQaNHPRuieVXALxQkGZ1JrUKeZcAkioYbaxNEC3N9jIWpJapDEveT3nmIe6C6B8iz1nueB7jRqQpijZqNVCWfVyVatsbSUANRqbueF8riluFYwdTSNqW6mibrvrRi+gmG32kZkaAIw8PhYhaj1jvSZjTICc/I6KMwsBO7GtBEDGKt+AozP5UOpjtbe3hSvrBDWbRjbAS+QsA65i9896FpmQNPqpIxAD1juUsOTz1nV4dGi765vrG18TzTcU+CiXyDRnTAEZAXUPbGle1Ce//KXnBUQZ5sHbt9dW4dnWeLc3OYDGHkQEbAx7vb6tr7PJTC+/eql1tkxNa5rERROdePZRyhQrQQjww2sFMO4G2OGWXIsgWziioKxwC6G559xLmvhxjcfHx25Q3twMnf0etvvvGuw0yFNP3J/DXjIa5ybtcD0Gl7hHodZlLGmM52Bvjm65Rtx2tVMHPjkDujFqFgLC1VDg5R+5kUOgyO9iJ6nzPL85OQe3j5txpqOTA5N1UIWQc8e+hPo5GQ01y3aei+wvPvr1X9Ob64HOrwfKNlsNxpmGM9RqBTW7FR0c913ziWEIMGKpHY1vAMU1isel59V6UzDRjHvXajY0Hg01Ho+8ZyAHstNu6fDwwEpZxng4GoVNIfsvVOO1mn9HHSv1dkenZ6c6PD50LuB4MtJoNNRoOFQ2mwXYY5vOnfdtrEGAMyjvjWm6nqXMZj4n62YDCSajhQ0r9Zcdja0uUQ5C3jNYV4i8QIh7qPh3Ub/4w5oR6t+dlli9b6XDez1n97LXWI0mVs2iDio6Vxl75KLXCZSYzE8ra6lxy8huzfNabe9sa/TYswJWWZdHndqGpT3KQcCvPRbWkA+5pm8AwPVyUa1q1ddSxG4zWUQHoJIw36Ssc8yJLYwDAG4dNvz8OdIA25z1WrTOvVZTO53BTrOacYtc8URnCAA4PQMAZpAYsT81sYu6iYIxKdjTMpmQnQTwOmPV3Lp3lrRpovu6XXOxVQ4LWytbsRSv1LXcFzVab3S5XOoaABiAEKU/4FSlYnJMzWMIyrwN8geOO2wBbQMcc4Us3YgwCQAYAIWrs4K1UkmRAtjjF2x1bqtO51jiQgSIHM+DSZKAvNxQspvZm+eqrxz8TbnskNzCFjT2N9Rs5kevXtP79++pD5kM+1LIY4ORTOYC1dXO2eomUc6X2hGvUWeesceLs0XD4BxgDyr0BPKmc43JUekMEZnjgDPxvq3QY8L4sgIE9v8mRwLXItfBIIMaR05vwzHZzGkAHcYl2RVjiw3ATu1mrwHYMlNB4/1ONwDAxBM4Szxs79mf1PYF1QGBIVDZaaMSBL5ynA8M8qF+I/LD5B3OIgEMWS1OfUjWygEAb7XaboJMYPAf1fbWgCA5qv3Djvrtlrq1mpqFoqY3Q9c8RxIsoFsG4Ajgi1sGsRXUnRVxI8WKld3kqWeQUdgSeiBCtWyCU07a9WAme2lvSLZeJ1kjW826a4nHbo/imPNevDd+f5C3UKESBROxGYwB+5JcHZvzJm7tj/P06WThbIpabnfimpDUy7bxzj+iWERKRrrWBMy6JrEHSxbvJjqlZyZqTIDO78DfoOS4jiU7+ltCXu7AYsJBAn0T+PvNmnWrBk7kkHcAcGSt2oHDxEbW34odSzgbQJKZLheasH/mXrK3SUQyEw2KJc81TodNnJzIyt0XVbalztpEBNYllLbY/PK+Wfc4L7pG8qzxnrdBOCePljXSVv6he/YizvhAMoFsQJTFd7//Qz39/m/o7OmvqX50rEqvpW2Na51qeHOpZqWoo0ZDq7eX+vmf/Km+/PhjDc7faDKdq1gvq3HYUefese69/1THjx6of3pikuDB4bHXg9evL/Ti+SsTrHHW2SzWev7FMzsXAYTut2tVq/QOmEuQncZePyG7QUTD2YlDJHMM+ki13owzeLmoTrfjMUfFzdkYUDoIbkGwefrkPT18+MAkmc8+/VSvXr7SaDRKWdoRc8R8ty0/hHziVojRSBnyuNlAKIYkzNaeSBGbrHtyxZmW/YzJXK4B3IfU+zEAjMX+1uvkjhiXZsP7Mu4RALBz3T25bbTtsxPnaVxiZptYO3Acef+jjzReZnp18UYv35z7zFXaFXRQrepBp6l2uexzGQQO6gHzbzab+ZzG/c9zqG3b7hxyyGc5+Mvn+NogsIlrkEao19SDRN5yTyuAc5NVqxU9/e77ah/07MhzeXOl6XymbBlkOudwQ2KyKr+kequp+mFP9aMDx4dRWzarpc7Pz/Vf/+Ff3uEVd93WuxG4G4G7EfiWRuCuoH5LA3n3MncjcDcCdyOQj8B/10lOaqknDyBLTpLzntz127k5TuOVQx1ZWhyKDU6mRgCnAGy+OAAmwys1ASxgV3OAprkGAGxwNhRkJoxy4MAarUzmDqF9kUeF5fNts842ndHwDau+UEOEn2RYsRn4zUEvH8CD4QwAXGugdC1GPiN2gQAO9Yo6Rwe2vIRVjiILhQGHNGepWXUYilo+aI5zWEMBjNUcjU6yprBdyzYbHZ6dOc8GK1IspG0vaNvAoho0FmaRj4eytbTH6nNDYplZtYA+keGE6hi1Ty2y8WC3CjVZZvWixXAoWVIWKhJPGoZuYqAW5oBdBRSq2E56OELZuNRqU1T/sGVJKKqaWxAYdQWHIljtsK9xsi1KqwrABIrercobqbEvq6myGj68g06GlR7NsHazoToK4uJeqzWAb13NVk3lSkHLxdzZX4vZVJOboX704UeaAQQMh9HkABSbZwZ/Gd1mnYNrySz9J+89sfUTTSeaO+PJTMPh2CrPaq1h4B4Qk0Fp9rHaXGkynWoynmo+W0ZDAPXLvmjgFyUSDWUAYCt/yUjD5jfl+i5RItvimUNrWElZKRvH2WjS5Q1FqzdoZiZlH8og1JI7bLL26jQqamOTiWLVkc8rN0abrYYa7Y4GEyyvphpOlpov9qrUpZOzI53dOzNQyWHzZjjSzWDg5wQrWpTAzKXlfO6MzYVVoFK/U9dBo6JeUeosMjUB9DjY2qichmVYgoWKNuwWaRwD8tJE5j3ZLstqFSwywxbXlo00n7AT3C7VfnSqo4+e6vBH33Wj/M1nz3T+8WfKXr7Vwb7sRjzzaNGuaLwEyNiqXa7ouNVVzQqdvbLyXvMHPYKLVWo0tXg71WIwU7fW1nfee98NgC9/+Zm+/uKZlVs09pljAlhP6gCMEa1MxOq31Va91VapWkdE5ZymRqvt5j6HfdjlALl8Dwpxnise3IN2TyWAIJ4pPgMOzueaTCeaL+YazycazfgYGyDfogbalTXIUI4zPu66q7RdGwQmkxcAuG4lMLbKoQq3OgxViTP5dpqu15qhjGPuYA/fbKiNIqbVMIDBHKEGDa6wzF+7CUOzw8qlEk3Miucd4C/Eim63pY2zX7cmTZydnRiQpFmOKqZQqdq+dXw5UHZ1o+Nu1zaxtCQBlDezuYqrleqbvVrMEWyLAdnqkZe+qUY26RrQYYFaq6hOG1Vn2KY6u8/klPSs2d4ycuGpfdbEJAtDK5vcaI1mUoDC0caziooGznKZmDcB/DKfUAHTGAs757AJrRTKaqAknM61WgAzFV2PR7NMY5SPjFGraQAYG7qDo+NkCRdN6zE2/AaiA2SfT2eRZczCR4OMWloMABhAeLVYapFlVlbSMAq7x53Hg9wzr3d2rAB8X7nxDTAXzaa9nQ4g+wDuhYIgAHIa99lib9v5erOo3kHH8xclJJmXttwtFPS9Dz8wUQBA+PWrVybWdNptz4cXz5+r1+24BgMEnZ9f23Ie0BlV4AGgE+QYrqWO6qTpOoKiEnX4htzLZHWL6swggj0zbX5h9Rb3ygDqLjKj/VySk7gMJS/kKhqxNM8BgCnLnU5Dp2dHevTooZvVg+uB3l5eKpuR/04T+50KKT/Y5X8XAibmTmTDBqAS7AL60WQlhjVmrpjN1b9hK3uLxiVgJYmS4nlEjb8IJXqQFPgcSuZbADh9jWKOMWEMUFxiOT+arJy3Xa5CSsrs0GFimvZuTqKUZ82gIXh070yz1dpZ9dTEwWSpBVuDalUHJzSUD9VutwxI8LPL+SxUL6y9qB5R0mL3vNyp1ep4PUTZQ8M3y+Zef6gDKCghCfDczcmMxymDe4qKrFqzSpmPZqtty1deB7eVy8Fb3dwMNLq50WQ8CWKJ1xo0sUGGWALCJJWcrVcTGQqFJU1gf05ElyBK4SARKkKIG1i5l6p4IwRQQ31jvtke3FmwOfQStcCW+ewlrC4rqNauWH3NCK9p0JsElZ5RQCxsRPlgr+X9H+sweaJbE8xumwZ2HqCBnQBB9qEG5QraQw6zRf/eVtwQGtgLGQBOYA4/16yUTaLZLVfOut5jZepc6QAhUBAaGPKkDat9wMpyAwVwQ53DnsWAxF0AANdSrniZ72WvsQOE3sY+NREhcqCIdYo/Bq8LsQYGmMryCHjsLvit8pgbxb/y7FKjAC4gw/lb0vPFxXiP6fm/064YgCO1GKJnqVzTYlcwAHy1XOlaO2XlotbYPft8UFatiGV0QSXsqhMpBvBn5015Ut8SgZBs+3kPPLdJpJiAz+K77GJIVLg9QD4ji5u6yr0n03WeGQS0BTvXkZxMbP3JPARABwRODf9QhIbalrG1jbekVqWsJ2dn+vDxI6tR1+OJzr96ocUUgg+OCLGeclHsDbarnWqsi2w7ALRwHyEPl+sgDoNalM8lW6DGOOfWBibgpYiEAIBzeWgqOTn4G2UvzdlERDURIBScaTthkJx9Ww5Yzqm5Ju4UnH+8Lpas+h1udxrudppwtkn+/V57t3vVIF7si6oB9OMyg7oTAJgzhfe/EH93QUzBxhWAnzOQPwLItA2+vw61Nypt9mcmEzDmrLE1bFVbOj490UG3owbXDZnz+tprqvNDIUM0m65hqDvrNZxKVppNZv7APp/7yr2HAGqbfQPAZUfMxDW8sx5mfTH7184EZNECmJdUYz+eu0dwHWFJEQC9Sb6QHyFeoViHoBJnQccMJGtbvz9+W2IPef3gddIzTF1z1m1SApvIFJUt1c58HxQEJK7RCtzkohBkgHi2vb55r5DmiV8zWS478iFYBuYsJVvbX1nG8iziWzvoHAROMR0+0wRoeJv1m9cyk+PiXrvG2GVgY+vbOm4OtZptuKerdwDwCm8FjwsROU5nNVmC+kaNbqMELpQCBE5nEpNi2001WgCJRDpsraQFeHTWsYneWPGHTT+gqElpOVhNkcdRAMv5VRCiDs8eGAD+td/6D3T0+IkK7boWxbWmy4kuLl4KHyQck7LX53r284/1+osvNL66ciTB8aMzPfzwqQ4e3Vfn/qmJhKVG3Sr5Bw8fq9Xu+Xz587/+WMOrgV3NiOx49tnnunh1rsnwxqBtgzULp639xmSD2SyzMwa8FtZy4lOm47mWi7Uq1br3BJzLIaOzjrMvODk5stI3Y2+wxMlqo16vq3v3znR6eqoXX79w9AT7Ae/Bc5cezgo4lpAzjgK4nGJfOJtQv0wmDiIV6wqZ5sR3mPqyS7nlbqFAVoLUE6AygDL1w5m5RopLJvpBdOQ8tF2vbI1vygNnadfnkqBUzjd7XY6XMGz09KMP9Z/+/u8r2671V3/zc/3Zv/0LE9e2y4261Yoe9tom6eBUxGtyBuJs5D7Jau2xjX4JJQDL6iBaUf8MBBv8jWig+P9w4qCG5pnZvC/clQCXfSaib1Us6P7D+3ZEG8+JFoNwTp9hrfV2kyJN2ENENnfroK/evVO17p1qNJ+ZBIMwIpvP9V/9i//rDq+4a7HejcDdCNyNwLc0AncF9VsayLuXuRuBuxG4G4F8BFAA5+5Z7kGE62ZYIQJW0NDkAIAFWK7Ugk1PwwDrJxo/ZN12Wz4ek3O3yFY6aNdslYaCin4QmXIc6AClOLtaiAVoUkd1BjgJ8LjTcrMzaxx2MMpfNx45GKZGPOB0HLp3BrfcRER1Z7UjzerQTrhxtN3b2ofXn6+XVsHSpuB3YcfrzEkziUthN2mWbjC/oz2YfLHjrO4L5tNsnhlMoNmEVTPqZUBUq2PIB2Os8LaGub5MWX2MEbZBa1QFSyRvbuL7oEUTACvhZlu1RlOVSi3y6nZ7M4in4/Ftw5v7AjCHysJqzSQ3gD1frzbCvg67yclU0xn2aAW1+63I9uJ9wIAvByCOitbaHhoiyd4sz1JkLGn677H1xL4ba21s2cwIj8YtGXBk/TpHcbe2+qPRrKpaKytbTNXrd3wgXkym+sc/+ft68/VLXbx6HQSDgqywAGBBMQtLn8MVB7L3nzxVrVb3eAPKYxmJAjjLVh7XGSpPW9NhxV3RbLGwSng6ywz2unmLmncnzdaRQwgAvEEFnmyesXpmCprNbBDc6HowhVFNANi4+ZIs3qxUjDnhHMAKTVLUjChrmW1kO5d1dNBRswb5YaUtB3cD/0X1Wm21mm0NrlFoLZXR4IfVvt3r9P59PXj8UK1uV/PVSpeDa71+80bjKVnJBdVhyrdaznKcjOeaz4I90evWdNbv6KxeV/HiQo3VRk3AyFLJH6g6OehD2MgzyuzsljxQc5CDz264AgJzaHaetNEWrbRR+8GJOu8/VP3JmYbTsd588VzDZ69Vnq51TN4uc2u/1bJZ1mJHvldB3Upd3WrTtuw0cCf7jRanbRVOeio1W8quZ5rfTNVtdPS973yoXqujz37xiT7/5DOVUNEBEho026rVqPqAjbLEQj5fGwgVhBFsCQuq1LGT66rSaqjSqPvt2lIZK7p6wwBIv39gpbzBjVmmWqmirZXjU42HQx/gR7ORbqZjs9IhjNASnq2LGmZFKzb9uJF5vV2rDGiC5av2aqI0sb0igGYQSGwrCAC83WqyWmu62Zh8UKhXVG2QR1fWdjHX8UFf3Vbb4za4vnZziLpBbjpqAp4NCDg0wWiAdDotdTvtUA1CPKiWdXjQD0t17NEBQGp1NzCzm7Gmb690jGK61XITZ5XNlY3G2s0zVdc7HWDV7ExRape0rxW1rRacm06NpMa2G3V12rVby10rUTZbLRYrrdfRVGTdsFUkdsVJWsm84rqclZcAYJrYbmZCVkC5BzCRLSNPkaYnjb1Uk4L5kmwJk6oYcJDmMA20yJUlz3ZlQg7AUbVRMfhURHF0eKRCjaxD5spew/E41h03m2sa34xsi4earVWuGRQFBKaZC+hALrDtadcrNTvtaECiAkPxi5IFJVyr7ed2MJz6Wk7ODuzsgJKDhaWwXYdC0QA28xrXhq0zI7ebpPih0VVBbY6NcCguAXp/+7d/2wpvLPA+//wzXV9fGfTDfQHV5unJsa2BUb5/+ukzbTZYA8daFXU5cs5Z83D2AOi29R8qM+yiV0ApAUtErl+oOJ3cWyTLOJrWu5X8XDawRIaYA6BEc7dVD9tVGrTrrRjeSmWvw6O2Hj9+aNtpQEQszl+/fm0wwdmJqamelnKvrzl+6ww5r40BMPD9zH3bUSeiAXXXao5kl8m676a41ZKBmN2KelO+KG/SyptbW9akJLLQKaE29t0NUIk1xmpLAPV9QdP5RtUazUJpnpEzjLI0NUape4AJZGpC3GDPUyxZ/TsCmF2Tx1dTt99R7/DQ8zwswveuJ5A5NlhQYoPszUgQ0SAyGXzxPmivGeSfQqyzrK+8f5r1ABeQWGp1YjgO1D86MrCCcjkcRXaaQprYrK1s+fr1C5PL8izhei3yqgGsrMybL7VcsDdJJL0QUHttNNibfzb4ltwOUuY8/wZJB/CXrGH2KewLeU0aymS8kwmK0t6qKVuWh1czzynuLOQGY8dvAA81IkQNq5d2qmwhphWtJkRJ6/RjAyKAmOFggaW4QdMEkkSWL3NYYWGewA2cPthzQhwBAGZfBQCcvz+/FXL/ajUd4CYAEEm8RgZ5IrkmJJKK4zpSQeL5WjAJqgXVelX1DnveF7EnLuIgsVqpuFw7NqBJDjJWqklJiYI6xxBZj33NqYmNW44BqCR25AYFGJRshcOF2UASc2PnKBTIOgEEBw8nQLPbfFUA4EIQM9j3sQ8rYBW/3etmtdHleq0byIgoRBlEgH2eO9wSIF8SicCaV4h6webOlsYJGF0sAkhkLtlu3gqzAGaZm6H4LZpQhDMJNdWkTz8fqOXWVrVni3WQQys8VzhGxH48sn8DALbiyxEuSSWdqylZV3AT0l6nvZ7+wU9+U9977z21KxWdf/WVXnz1TG8vXms8HUeWsXOKY75UcTBlbQPfAoPmfVBP2YJQg5IKODJS84zVnGQSNtHsnVlf36k/3yl/86iAOLUE0Ge3mZwAw33BgCi3p2dSY3+7KzjnOW45jkAlLQtFDbdb3Wy2GuJwYycP9snhAgMAzPMDCMyJjj0fLx52puR0hutNWMAGEcl5v1ZwB1hqADq3WgacSznNAQDHdVI3Afb6hwe2nQcAxnVlfHGh4eWVSSxWZhcKXiM6rU6AMXvZxQfy2mq+iDxywGhUwRDOyDdn/lLTyZ8mxzhFOIQlclg/QxxMeGS+hQgHDqtsA6TE7pa5Zhts7yOZQ0Fs41Y5bgJgGOUxY4EaNZEQrcA3wTOIyCZa5hEV6ZzAvMzXVa+tLE+eAPkDHeCyn92cKJBysgP4jTrl5zGda/2KaaH005FIdrkC2E/2r6xvsRIGLzrFI1i9nepDsoB2Xch/Lgd/AdeTzTz7Shy+AH+p6eyrAeLXhbDUn62WPmNDYmF95MzOmFhxDsFujxK4rBbuKgZ7U/xDtWILaNYeZx17rgVAtyKKYMmaEWs7r2lgOBENy8RpKLml4P7C+6o09ODJ9/Sb/+A/1q/99Kcqd5sar+e6Hl3q4u0rFbcr1XdbXXz2ha6+eq7p27daoS5dZPrRT3+iH//u31f/4T1lhb2uZzPdzKbOqf/wex/p9Oy+M71//td/o/lkrk69pfcePtZXn32hL375qb78/HOdv3rlfTCKUEi/9EU4t6FgxdmJAWV+EVXDOa5crRusnK6XXpeZVzh6fPDBdz0OnP9vbq79vLAOdbsdPy/ExkDcwmGFs8I2TMTCqQ0yvVkIQdtyhAemCeT4Mm+JhvIGxUYKatUrfkbYY1l1zqhCtMDpglpnO+mwvLeuHVKFAeCaoxFYe1E+29wmCQnYL+1LZVtAQyS6uJk5P/4Hv/nr+s//y/9CjW5H/+qP/0/94f/yP+vt5bVK+51alZIOsYFut7EE8Z4I8UDIfLfem+CCQs+Ae81ZA1X1O/IP+5BwuWJM/dmW8cGyYQ7n+dzscaoopb3ehKMCxLiI/kKkzvO+tt0950KIKfTAHGFTLKl/eqrWyYn2rZaevzm3XT5rJ+Shf/Y//tEdXnHXYr0bgbsRuBuBb2kE7grqtzSQdy9z+wjEWQAAIABJREFUNwJ3I3A3AvkI/PPDBAAn6zEfrvJsvKQ8MIvaSqB0KACsbFTd1DcAWSo47xX13Xy+0ny6tKKThgnALAq3Dcgc2bzJ/so2cFi+1QtuTjhPCFXtMhRRjRa2hZEfStOYvBZY46FQSYfg5NdshdI70UFqHAEo71Vr1qNhxGHC9rH8LixiNwaai2z+OazsyL3hczokO+cyNRTceE6dRBp7gDM0FLF6ohm+3xoE5/CAgtOMUpRWtiUCyI0GLs0/mrzYK3KgqdewRoxDCsMI+EumJQdOXhfwZDadaDIeRfOIRmkRe95QGSXX1bBms2U0JrRFN3oDXKQlg5KzHI0TDjm8drXinDlydDmw+9DD4Z/xovmO8jkpN8lZxpprj/ViIgNwEOWgCCjVQO1ar6rewMpvEc2N4laL5Vz3HtxzIwaw6UdPPtDlq3MN3r41I5/7iCqc5kqjSjO/mPC+go4Pe9EUDE2hlUiooQDbsZKETc293RaKytbcy7UWMPfJl0y5vQua5Tn4G2dd7coJGLbCiOxpGhxpstseMpQNG6HECTtTDrU0+5wJSsPMjdWi1Q18FG3FHV1BbHnPzo7VrJW0zmZaTSZWfqNQagE4VRpaL6KpD5h9Mx7bVrTVbevo9Eht50HxnpaaYg2+32kwGpoZbta99prMaBQs3aB69PhYv/GDD/SDe/f0xR//sYqjkRqbnRn3WC9zLwFtsMT0ffR8wLLVUdH+GnyBVoEbmX6P0dmPXLqSio2qNtzbTlWrbt3PEaDifpypvS/psFzz7wAwX9fDGo7XaZdqYf9sO7+lRqgFumVtug1nQC3GmQqbok4OT/S9Dz7UYe9Qn/ziE336i1+a+Z2HzKJeRtFYImeZGoQaGHsy21eGNTvPLyqWUq2mQq1iANhKolI5lG+1upUL/cPDpEQLhUGjUlM2nmp0PdBocB1506iAs6kzucg+Hi1XGi12mu9q2uzKkSdKTiBseZTKECGoh1ivJTCT8XCJYo4CRGNpuiNjeh820GneMebV4k7Hh311252wJzSoii363PUOkghNc3oYNERqNewMycduuNlJwyWsYJvRuHGOZUWNdtfNptnNSINX52qUyfDLc1M3tjItoEpYrNRYoRyPzLASoGEZizeywpkKO1vdUcN53rkvVpI78xPVZyiAqdOVatHAKnUrmsVhOx5ATEhjuIfO0rN7wcbNowpNJpr/qb6E2j4XtKX35Oc0gDme/2VybHCMJtbuK2tzVKujGmz4OVpxjbWaWkeH2kMUWWYGcg1MAdT52dhoM19Y0dcuVcNeHVkucxoFGM0g7E9XSxUg+uR1kkzxJfEENXUPe2q2O7dkqP5BV8PhQJv1Uvv1SuObgZXhgMCoYrAVDYCBpjz5rxFvwPpU77ZsRU4zmwzd97/z1MA9zxAZv69enZuGhKUlQ3t6fKKzs1NbAP/FX/xbNwyZL91OR1k2i+xWFMd2zwh760a5qka1pilN9mxhy8Ber6dOr6tqvaapQe+w4ANsQv0zHU3CeWAHgEfxiIxUE4do8taxwWsapCETl2cUBerZ6ZGV1mRrDgY3ti52U20d1p1JGH4LfcS+hHljc9VooPMeUtapMaNbolrkv0IU89zPA4QtQolW3682w0OpHMyenCYG0Hqbbpu8OePfub4KazQ1R3stUSAmy1PWV8c0JKUWimtqFAAWz9/NJDO5ilEnoxrooNNv2/YZcBtSDA1X3mHdtothD7zGEnW38XrIJXq8UvS0x0rkS5fVbjfU7XU915mD1Par64HnIZmF7W7ftc7EKIgM2ULj8dT3FfLRlKz25AvsbG6IdXZZgZwXIHpODLwVlyYQ2DmYOSDsK0qWj9ZPQpRhzhk5NVDAODrKggxCxhQLxUpV7Tp2A7GvcT3YbdUgf/Heqe49fqA3V5e6vrnWcDjSbJSput8LWlhTRbVUUhMVo0lpYY1v8EeMdSR2+DrTLqKKGop1jj0oSmyGkrldKvr+AADzcwZ/KXNMcU+DWPPJS23XG7ZN3xDzsbTc2/fJexXv44IUQ6mrFiuao6BmBteKaveqdm3oNGpqsI6hdJsBam/UIdce0AMgDScIyBGez7GdQpXrBgiATAIB/b/fBIJCNx9vOLcaTgPgJjlzcB32xKa1eYEHwQpr2dgZxPspFqJxP1lvdL3e6nK305B5DEjAPAGEpd5TT1g37DoCmQcsETefUEUbyjS+lWyD2X8ksMukDucpsLbHPphrZE4DyoUdPBW9KABknBtQ+aEahCQQlsMBaDtuATcPq3/jfUHEuI3twAIV9wJsUdm7brd6eu++Pnj8SN99/FiPTk8MYL969bX+5M/+bw1uBnamoU7znlAANypF1SEnOJd5lyzAAb0jA9gq4GSdehuFmRzl+XdbrUJYjYc4zkFWoMbnGKyU0sp4ci5J2dIRlYMqMyz6WW9ZV3mvuC5Q39nnY0i92BcMAPuD/UYFADjOJs68BjjBAhalN/OKgGGIapBCIdQZAA5w3tm+WLN/EwA2sI5iNvKWbUe8xw0CNgTni5L3xZVqWc1207a8xBt4v7Jaafj6jRXArBGMBK4lJ8fHajWaBsqxh5+OxlrOFp73EKV4pnjPOUBru3bmrbO/qc887JSRAAghU1BLAXyL/og5GHM9SJ2hCIx9pW1vYb4lNXnET/Pcc79Lt0plACEqjNWxVv0jNo5YCNZzRxyZDBAOKLxK7pwQRIUAgNkVorrPL+h2PaOWUG+MLCenIc5jJmamuXPLmErk1FvgOJa022iDYK+m6peMMdIzlVvoUrf8con+lNeFW8trW+cGgGaXLJMwg3wACNzApYnaVZQmi7mGuOhASvQ+c++eAfsNjyy2/IDApYr3ouwpAEKZu20cKlCBk8PNvgxQl3ig6cwkN+9D0rME6ZHrY/9GnfA991wNksJqK9U7x3r8wQ/1e7//n+no8T3NNnN9/vUXms3HKu832s/n+vhP/lTzqyttZ3PtOI8XpX/wH/4T/c5/9E908OiBruZTffXmXK8u36rd7ekHP/yx+ofHGg2nev7V18qmC7XqLbsXvXl5rhfPnuv5l8/0+uVLu00EGXPp/Xq70/KeDKXr5eWV3VkY0KvLgcFLCHdzyAV2R6AvULUjFPMS9S/uM4CQqIDtLIZFsvcFKxO4wk4apTuOJLG3ZS1ab1darFHOBpDLfWhUqNsRl8XhhGeuhtOLp1wiRsWk8EdOrjcInFzI+Jr1tNmomqgL8QfnDZOhk8ONl6ZS2Yr96WqrXami6XKtRq+n3/jp39PBybE+/+pL/bu/+ndWcC/mkIikbrOk44OOlclWgPO+10RGFdSokiXejOze5Jrm6IT0wdyk58IehHnleAAvB6Fox26e9QNnJ+8rE7/f9vom2CZygd3vorcV9W/jvThjm9f43vGx9rWaruaZXl5c+L5A2Oz3uvpv/7e/usMr7lqsdyNwNwJ3I/AtjcBdQf2WBvLuZe5G4G4E7kYgH4H/4Ri3vrCashVUnO98OA41TRwsUWrZ+tMOx0W12ykL0s1TwMt65A1i05WtbTsbwBlN54K2y2CVxrE4+n4AmbVGqH/JXbPDME0Xcq5QS2DL6WZv0YxhFFccNCILM9ntJalErvaJPOM4/NIkYLOPGsXcbQ6yNE7IjrK9Y2QOAyYESJvsSzk8pLzMUB5FDk80bFIuUlJJc9iiMcVhDYUHALBbauBEdBGLDTP13euyNVk0DPgLMjtRs4X9Jg3zuq0m3Vkwm7SuFQ3b+cxNYbJ2bGsGUNBuxOHcTcqSx9321DvZ/pn353BnbLtpBK22VuqUa2VVG41Que7I3Qu7Xy4YhU1bJZWtFImDVajCOAzF4ch2apWKP2yLV5Sa9ar6/bZtn1ebhdbbpbb7td57+p4bMKOLK/VKDa3GE63n2FdiTVV2cwcggJHnNjHXnNvs5lcoVFDZ2trP7Pk41Bnc5ntV0mi50QxGNTmBHNhoijnTN5S/EKO37tKh0AaqDYWvG4VWYaXxtg1j5MXR5tmWsFqMQy/sadQSzkxyPl5ZlXpVpVqFTq8Wu5WtIzu9lh48vGcl8Ho21WoyVnETdo9l3s++rFKxpe2uZLXy27dXGozIay0ZBO72+wFiJjt0rpmcpJvJyPOWBsEMxSoAVbGoJ+8/1N//8Q/1o0cP9bf/x/+qwvVAdcA6sqaK5VBH0Wik0WIrv10091Jzm8+2P+WRsYUm6lWFcpjxAehuNZwNnVULWrYqVkujmKysd2oVKpENzdijFAEMx87OFoMFWwyiHKdJMdssNa4XtG5U3ESeTTJVK3WdHp3q6ZP3nRf61bPn+uzTz5wDBjGAR6FWpXHJcxyKBVtMJsIEwC8UkwLdfpqYkDsAGatVg05YCtJYwlKdOY8qzsA+7yvZamNPPrq81nQwdJ7mEvB9MVe2WWmQTXQ5mWkwX2tVaGi9o0lApxn1707VAvZ2hQCAaWa6GR529CDUbiDwbKdsaSoDbc8545WAqH67ol675WulqYgKhuYY4O9sOrVNGc8cAAnNL8gWZL7SULXuJ1l7AxQD4mDx2ur2CP90FvbNxaWuX71WlTqQQCcUxV3s/GhUzhdavh0EAOzu4d5zeV8tOofXqpr1LlRMrAEAtjTCqV2QLWxBSuOo6PpXRclhNXkosAIIoB4GckcWp21AATtQO9qKLoAdlOQob61BSGqVvBFtq0dby+2VMddSfULVtlwFGAnxoNmEaIFFYdGA+7xQUP/+PVv5zVBZ8uQznigdVxs/l2Sab6aZLe4X45nWWQBV5N21DnoqNGoaLeaa45jAerfeaj8j0iAcAagHKJ3IskONy725vrrQdDyy2nq7ypJMMrrAkURK7S87q7nV7qrV7qjdaVsx8ur1K03G47ABp+nVboW992qpr79+mbLwGOOiet22Hj68r9OTE3388c91Mxh67I+O+prTPDUpoGCXBFvKV6rqNlvqtdsaDYZWv3M/Dw4OdOD30HLTECKEG/Q1YDNpNLjR8HqobJqZKBBRi6wP5NTvndfe67cN2qAsnc5Yt7ChbpigwB/XiA0NS7JtmTc5CBIKb2MgSelKlnIOjORgUJ41zfd4iTd3J2w8v5kl7AZ8rmbKsZUEUubPXcAwoSyyuigsPlIxvO2bew5QL5x96UxTiAs7g9i871DyRrPURBrUkZWyxrOFSW3UbebberdRrYkNNzOdvUTYn9Mkj+hRHFI2tmd3xICVYIxxIiKhuHSDF+eJmHO4ZLSZO52ugZzLqxvvHyCREScxnoZzBusFNTNbYJUJeSIa+exbGOfI+Ex2rjhlJAJQhRxoSFNYoaa83ySMvLXNthLQwEkiU6H6MfElgcDsudLzHPbIsc6QJd2qERCQnFvYj6yX6hx09ejJYz394Dv6/Ktn+vrl114ns+lKNfKlITcVygaA6zS1sVlO3sY5kAnwbgA48E2DB1iXU5tZj2z94QY1pDAs+vdaJpIYYIYBYOfY5paspdtccEhrqOZZT008NNEl5puJSQbVIbjVlS2x/V9rKRwZijro1XXca+oAlwosLqczabm0vTQDA7hk0oDnY+whLYzep2zRhO5YFX8LCMV+2lbDAQFbtWhAzCyp2FdZAWyHG6Z4UucawcoTTZNq3g8V2Y1FjVZrXW+2usRiPweAqfvIxrzyxjrP0+24+JR5zr7edd/EjZ1K5D/bLQcgD+V87Nbtm2JSWhAuGEPsglmb7S7QaFidCQDy5s2baOAD7PI8bdnvvgOADQKbFBZ7XogHEB/5Hr4XgkATRwjs+clWLxbVb7b08ORUP/nhr+nxg3vabFb621/+XF8/f67h4MZAA3bdnDkgszKHUARD4sHwu8JeI4192ECneZXARu+rkuHKu6zNdwB9CNNyJ4DchSD2XuGAANgbRBnWTZ9prMwlLzkk7stV7Gk3xJ3sC5rvCxptdxrtdiLsYAGJi59NGZ4oMtmnAMZZlQwFBdAXwpQ/4xREndt8Yw1OZARbBAeYEpannCnCRcnuHjiVNCCD1r0/RgHc7radbcp5gZiHyfVAk5sbE5p4P+xbjo8O1cDxhzWB8+Msc0wB+0oyVjknWFnvvOc4K9n9iAHAbcRZnmHBHiBwgDact0IFnLcPkzrb3xe1gTpLPTWQnBSDcVZjfpdN5GDO2uEiEUziReNcbCWrc9NzADjWMl4rn+PpuJqsaL05xIYgEZRys534ORNKbgkBQeoAiP4ViwxffCI4+VnOv4/bHIB3rr6PBS0pkW/VvoksZZDsV1ITUm0Iskl64SR3L9nxK1TQlIiKajjKQEwtFUyQI3IFgqgdICDjVYklqlghj3MCtRf1b91Ex1A/c2at1ev+XvYmkDAZA4hPRN5gqWvic8KzAT2tirb7EkAoa1v8O//JIPSpqvbBPf3eP/2n+uDHP1CxUdYvv/xE63WmIk5Fo5H+/F/9a63HYxWo45zvS0X9vX/4O/qtf/wPdfLksUarpZ6/faPXV1c6Oj3Vdz74nklV4+lcl2+vdXM11H4j3Tu+Z7X6fDzTbDTVAIeWKtUQx42hBoMrtdtNu/Ywd599+aUjmiCnDm/GGo4nmqToEkdgbWPOoh42VYDxxiWiUbeC2O83OZzY2YFzHY4/pdh7W0mdZ4TvNlpulqEQXuFEs+W46r4M5z0XTO/dk1tK+pz3aLzn974/9uYG9NmzmOS7V6tGFjrzlZ/f+uv8WfNqUoRIVLTrlsoVTbKlzz2NTkeNdktTrJYnQ++ZB9c4PGD5DAG8abc0SNdEiOHSxO8lm70DAIwLB1EMzB9nvr9zILE7CcSRPHObuYILVK1m8hvPMPsy+k21VtP/P09kFOYd8wrChZ/BRDyk9uCmwvPJvm+Wze02RWzU9WSq6+HUhLweedb1uv7gT57d4RXvdtN3X92NwN0I3I3A32kE7grq32n47n74bgTuRuBuBP79EfiXp/Qoo2HjQ7atPFEDxgYYq0eDwqnpSh+fjXCrFU0gq2doIDqvKzWTYLVmAHtYudLsQy0Vh2Q3RKLvZHCv2ghbZv6SZg0Whbb/JJvMIEAo3GASAypjvweA6gZ0arj8inwob5IlsMDH7KTYJJ8XlQeH1gMygGczf7hByiWQwWsGbSksKlMjgSasGwUwxsnWSYAMV8DXqJ6xYW00ym4W5Ne93gA0o4BBXRy2yWabe9xSdlsCgFeoW8tYAUZTjEYPSj8ubLvGBguFUOQIoXKrNqvapfxCVLGoejhM09+8Gowiv87KFA7uW80WKEz42ZLVkDTdaN4YB2XsNzsVF2sdFCoqLKNJj3oFW1IO+ByYYPpz/W6k1Wtu+qFwI0Po5LCn9Qrl2EzLzcJ2Sk+/+8Rt97cvzrV8O1cTtaKtpnZWbnF4g9nPLa/XUX2h9gaQ5+9p4GIFGg1lIChAHb5GgY2g3HZ3652mm53m2MRZaRXqXucIWkBcUBEQsVLy4c35bKkBClAQTdMEaDjTeqtNYatdDYJAAMBY+wIUAQCjXvIcqVetNt1VaLqttC3t1T7o6P7DewbEtyh4p1NbBJO1us3Wwvm7WOlrsy1rNJnpzZu3zmzkXpPP2On33LwnH5bDKUD1+eWFBpORrappTqPkA8jGju3+wwf6wXff1wfHBzr/f/5U1dFQjfVaVQCZbSil6gB7flBpuNCww7ItxonuJb0lWxAmZVQJu7AECNtquV6LXOh6SbtOXUXyrRgHAXyWnSXHIR1wh+vzGENGwK4RwkEa2+V+q2l5pxVq/yJ2qgsrBLFlPj29p9OzM7PjX7x8qSGq58XKCvtWuxbWfUmojbUyDeJoau9to4v9OW+EjOsM6z8rzKvOcWVcaQqXqjX1jlGCkh/cVLPVdPNjMhhqNhhqNZ2p2+4ahJgsZrazu55PdDGe6O1koVURADgyFcl7RkkDIAEAzEeNe4gikGZtyre08onrBGwsFLTC9ny/1wyA17bJRR31oimdOx04f5C5iwXecmlGua2itxstyNVuNdQDKGw3Ta5ILTwTS7AGpoF+eHxqtv356wur7idXAzdODADvN2o26zrsdNWCYDNbaPDsa5MGUgvVlvZ4XgKCoNxEMeeMdcbRNSwy4q3at10ptnAoaSoGLA3yYkFOE964Hs9VgNX8rNVLfj8Lq5pRVNXdWAo7TZQ/tgK0SgSgLfRpJi5QPxhL1gKa4USSp/wzGkaoKaueD0WDOuQh9s7OVO93tScCALWS1RHYDG5M7CjgFU8e7myl+XCs5ZQ1ZmfL55NHD1VH0YsafAWoB+RZUmWHbfZek9HYGbetdlNHWHm327bLG6NcHFxrMZ1aOYbqw5mhgCQVSCioE8oqVuo6ufdA9x881PHRkRUqv/ibv9Xl2wvX4NFoom6naRtomksvXrw2wJowFGdCn54e6f69U715c67hcOK1tdtta7elCoZqjOcNUIXXOOx1dNQ/0JhM9tHIdQGLeZQqNZODAAexT0dp2nKDlu+9fntlgDlvEHLPUU7N5pA1ULpEBMFyudJsttB0ulazGQ12k3kABxl3gxqhzWQu8PfsBSIPEUvHneazuPZcxGSuRwKzUgm/3cy4YW+BeKwheQM+76Mn3NHWoawR+VNjyIW6mAA3KydzqVE6cbKvsfIyqcZYm8NJISxncxUfzwZW6OyjIKugUuN3AVY1WjWtNitfo4HW3c5EDohCudU966iVvwpVocHF2Lqo2YTYUFWj3jBQEeCztWiun73+kUqVmq6HY42nmTJAlNVGg/FUM+47RKB600ASZDcAJJwvANRYS0NRGKCGgV5LT5OaEwvwpMJmb8F7TiLSHFu4Vc45koHanISoOWDO+BncYA+Xk4yom9jF23mAelGMfOteVw/ee6gn33mqz778Qs+/fq7Ly2utlhBupEahJLSCDRSMG9SMO9fcyB5E1bM3yQcVauTQJgA45QSzQdotkkMDtaRMTdY7AJilELwFEDiph9gnsO5Ui1ifA9InEp/v0TuyQRDIGJayKuWmlrb+X2qyXpgEdNAq6uygoXsHXbUALbJMheXCDXWTK9ljYXnt5Tip428VwHl3HqJaAMSOaPE1BFkA4Df2NAkAZq2ilnJPnW8KOJZuWw7w3CJAkbHNJN3hsqKChiiAN1tdUUcBgNmfVQquo7woqlmARGo3eyRb3EMOsSA6Pz9sTVww2IsKnNzctDYA3C1xb2EOeg9U0vHpWcyTYsl7gnanq9ForM8+/0zDm2EQPrCiTvbg+eVbSG53a1xCyipWIdcEAMyZgvUTMIq1ds9eJVtqt1ipvC/qBx9+V9//4H2dHLE3W+rVyxeaTcZ26lnN55qPp9osFgEUbWJPgy10vZTOM95KpXuQV6VgmJjMYSAl4kpTPmwCXHKcLVdkp5/lflYAkSAlpJgXq24NmG/97OcuGayNkCFX2EFvZQB4zL5Ge01t243KPZ2BIEFYtR1RFQDAtgM3ATf2J4B3QHwbCCl5zc3PWen64joAA5OFMXUNdTW2t+2Wlb84JwThpWFAmJcCyFmMJ1rMZs559ZNSKnrdJJqA++IDDKBPtjRoiNU6hAvOjjyDhppY9wGBk4KcM07ETvgpulUCWxdtUkLYX3+T8GO7cIgtPiaxbhii9xpJjd9TE3EYKLLXhNASBI00ZIk4mQ6hSYZu86NUK3wteQZpUt5G3eQ5Q5EexJ44ribVsMlEQeLw4H9DyZ9nBfszSvKkZI71MeYeM8TgXvrISRWhbI56kp/Xc1LV7RE6Z4ImElasg5ADcFMAASzZoSD2e/wbcQcVL1AQqql1WEGzJ6OG8e/sR2sAkoWiVihtUXJCPuBcCmpngm81CFzJRp3zNAAca6RtoG0BnSBs9tPrdVLBxv4TJTn1kPWDPQQOJBkOFsW6fuO3f1s/+Z2f6vjhqZ6ff63lcm6r4vnNjf7ij/5Ym9lMJc5nidz13V/7SN/79R/r5L1HWpaLuhgNdT0e6+T+A509eKBmp2cy9XQy1+tXF5oOp+q3D7xQtKotNWsNLeZz79dx9FhkU33yyS8M+Du2pdvRL3/5S82ms8jeVkEvXp/rYjDQDCA676F4b0TuNeA2Z+6KDg8OUtbx0nti5klOpvM+tloxIYzxDkeK5Mdckh0UcBbhOeIcyF7ettrucUSsRv4nHZlNeDHYy54dIiJnHGKmXEOo/Rs1qikCyesXdT6cgQxcM0d5pspVK4HZC+HShSvGLFum5052ECO+5mow1nACQCv1+2X1u4wn7lI7bbLM19DELpyM8EVER7EWx94kogDob9jFI8e2U6g6Z0DGBdeI2WphIuhKO/VPj01YGJJBTMxNq+HfyTpvEq+JHTFG7IH5HeyZbsYjVeqQTOV4mHm20+FhR91Ow0rtf/mz6zu84t2UuvvqbgTuRuBuBP5OI3BXUP9Ow3f3w3cjcDcCdyPw74/AvzjV3paetrMKANgWt7Zg5MAVmX0+GKQGIQeXKlRSd2QTmzi9NIcVQAwOSRyswgaqpNUCWy5akRbkxgGgXLYN857uyK3N4jJZvMbGm0uiWVpDWbMv2DrWmUupeZIEwMFkNkM98qGsFgNw4foBrDvNsEJcbdRod/TT3/6JPvvic706v7CNKYdjwEaUVgaAUb0m9S9XG3amoQAGeOHa+BpmbjZfePxQrvK9HjvA2I10M1yEokZkqxXMduWQxOGN5hfgrVVUHMpK2DoXtFpvlCVrTn6G34c6b79dOdeR/L/VduUDDed2QEMOVwDIu0JJb68Hfr08BwfQ1AAwmcgAwI1mKJpgGwPk0FyiyTJb6F6trd18pYzMZQysm1WDZtsiB1KUziW16nV1GnUrCNeziTPgDrsd5+Cu1gttdmtVGhXdf++BQeuLr8+1utrqiCZ2uWBwwA3mpDwH8AXUtg0TCt711nbgvBfe2wz7Z+e8Sdlqo2yxVcaBUgVNCyVNtwEAwzSOeZAAAawIkzU3Dejc4sn9C5Ma8sZpNPDMqceKs7hVsYnVdp5RSg4ahB/rAAAgAElEQVQfeVZhj81hu1ireFw2lYKWxa1WpZ3qnaZO7596vgp142KhKgdsVJbTheaztZa7pmZLaTzOdH09vH2muJp6s2aAGtUZAO8UFehyoeV+4yYeIDDPSqWBMrGrOkrQWkV9bdUdX+tws1FPsjWzAWAs12Diu5nEfCYfdq1xhhIyVFKo7QEv9jRNlnuVyIXKbdoZb8apXVGpV1Ox13LmMg1YmjRYyQKgAdTRqIFNjUp/TUbzLBj/5IXSAN4U9pps11oUdloXUTmFZSMAUrPd1v0HDzyHb0ZDjaYTZctMVdSu3ZabZuvNymq4armiXq/vpgU2bMPBmCfLADBKFnKeaSDzDAI3mCXvnPKy2gc9VTstNbsdK2VRjGKBS7MRq2pUKPP5zDnH0+Vc49VCF8OxzodTZapqs0fJxNzZRYNEWECjptnbwriETTqKNO5hUoZxXTQlUKVbmY5CkrxHq+poagBa0gyiSY+lM7mt28jHpTl6dBh568ulxuOhs397vY7VyjS9KjTn9mSvZ67Xh8dH6h+d6GIw0pdfPtPwEnVvQU/fe8/1DetBW2nzu0BPZ5kmLy9V3W7D3rJIZnjbFvPrwtbqK+4j8x4baNrsVqkklW8OslkJ6WYrzg1FKxStvrayEJJQ2FWHPTREDxr/mZt8FEpqCI115ymyrGC9ZoXi1gBvDgDvUes0y3Y0wP6dnhava1Dy1tYOog62liVNUL32euqdnap/emJgfzSfKVut/LxjAV0vVtQp19TYlzW4uNINivDJVEUab/fO1DzsKSvuraQid/Dg6FR/77d+V9lgpE8+/lv95V/8hW3L+yi5yfGdjFShYbxcaDXHLlaiJNTrNMlDmeas8gJOAm3df/JU7733VP1OR2+eP9ff/uyvdTO4dhG7HizVaZV10Ef13dTFxZUbgbdZaxA2rPyOyACs5RfZ2tnCrXbYVFL3UauyHjVqFR0dtHRydORmJfny5BVHIzhAs1IlMjVr9ZpzZjudjhXpo5uJPxhrmn2slVgQj8czqx1xbUjmFqFQLEitJhad38iztH17EMWsnvRaGeQvGnqhatkb8DMOmZ/8kuLqXcP6nfrP35eyUQMYiR/KVeSsv7ZOzS3vb5VP0RRPEarRdk9rB1+z3uS/Lwc9c+WYM2aTuoz5jHUnbhbWdqcMzMUSF4miur16NP4NSOyd6Y0SiTrCZxSGdkxhXNlHECOM+0QZi1Sp0wVEobEbykjsnGl0c4/6/UO1On2v/ePpQpeDoabZ0k4qU9ZwbKuL3KemiWBz/g6yw45MPPZXMcglSFI8M9hvGtwJZQ21vl6vmMBh1V3ak93el5SqZxGuVfrYPuPIEPan7HPsEFAqWd0F0IOLBmBhDWJLUnSxBi1XmZ1kIOcRiXB+8UbD0UjZPNN6RX0oqrIrqIraH+AXZwI+O3M9CHrMq81+Y3eXXNrEfKV2mYuC+nkZ79tkknKQSdgvAUmxxtoZ49b6NABeAzusMQDIJqeE8s/kqUBO/X3AfcR+sDJsiyVNV5luFlODcd2SdNau6OFRUweVsuq4wEAMWC29xzOAnUguOWATGcD53iTcWOLfEgBsV4aw+AyiZgKR2P9hS54magDAqMViTudWnQaUrF5MjtBkm5NdXShouNlosNnpGkAR8lmFWICiNuyvee/YvJLpXCpaUWt7Ze+RgxDEW+KZ5jnnT66QRo2FoqrebBjQnM7mbqQzjgC+fH+11tCH3/u+Hjx4qPF4rL/+2c/07Nkzr42si7s9Xi8BRoUjSKyn7PUdXVFBKUy+LfndQVKCdIRNOHOhXatbXTq6Hnv/fdCs6N5hRw8enDrq4PT4SEf9vhbTmV5+9ZWuzt9oNppov5Za1aKtVIt+bsNGlY/EN0jg3K8qfR2rk2pZrhTOAb7A2sKCPa9dzubN7e+DtZgcCNjHx82yHSn75e1eRJ7geDNjr08MjAqaA1Cwb0xz2ZETgDkpN5vzlI9wefa7CQhBojAA7CSGHGpMVt657bPJDlHjA+dhHweJCAeSltXAgMA4SJgczJ6HGJ/xJEBx7xfiDNnvtFVLZxADcqjVZ5lmN0NtyKnHbh3SKI4yKRom7F5DJR9nwAAAcwBqlzKA2YtwLqP2hOAd0lg4UVitD7kTi2VU6q5XuFgRe8MCTW2JBcFDldcEiLf5OSMfIe8LQ83NWhCgK/MSu+oYK6vTqQ6oDz01k+Vukrd6Dqd1K6cIBGgb2dJ+7m2Xn9uG50r+qAGsJ87jTqCybaoTeendXIqf92vdnqHfrZfJodyT1Up93rMJMcnRIbkixLmVZ4vaGZbczDPqJ+/X5N1aOPEAiLLPA7xlE8I+zc4GxXK4XgHgOd+Xesq6V/F74O84T9gOm6u14nPns0dkiWOgsIi9MtmsRB1xdlyzVhWsNP3N3/mpvvfDj7TYLjQaD7XMUOqO9OnPfmZQGvIhzjaQRHqnJzp6+EDt40PnYd9kmcaLTIenZ+oeHqrdP3DvgN9x+eZa2XSp44NTVUo1nR6eOs6G6JbZZGIiDLEsXz37XIPBpef/0dGBPvn0E41GIxMlnz59X59+8aU+/fJLnV8PHAFlIpyVv+yX6RNEDreJlSaeB8mW+5pnUzs7nf24geeIzeDZ4nyI+n65WNrNYE00xxonsSBJUAudYZ0Y9K4yKd+cfkMdUodt0IOcWbN6m3MApOJtWEd76nDwDgto7/btfIS/NPuAss/xc+p7ypTgufOjYDIl54mo5NPlTsPFTrWGdNBrq99qqV4iTmmu4nbr39+oVGIu4cKRrEpiZxXAL+pexz3Z4jmeQ9Ygxgoyu0nb1ZLWxI9125osMo1mU58Hu622Y4Gwxt9TA1AZE/WBUxDOTADA66WGOHtBguUclTKyD/t915nrwUB/+MXiDq+4a7bejcDdCNyNwLc0AncF9VsayLuXuRuBuxG4G4F8BP75mfZu2LM5N7s4mloAjz6uOq8mAGA3jnJiqfNq4gDLxt92ZWsUsWRUVpVlywB7UezB1M1WPniYDY+KIAHA1Wbdm2lbEm9gh2ah/k2/jwYVG2vD0VZvBGM3LCCTOiXf8HOm+P8AwFb80JxqNgy4TjNyxBr6rZ/+WF99/VwXb9/aRskZqChRsLjj4GXm/TZllqUGsxucqSUMkzllJ86mcyv2GAMfxGypHPlV5CFzGvFo7vdqNLCADDXEcsPBoh6WexzKaIzWGj68TMZTH5BoEnCYrAGOrhcGgLE5nS3nBtwAtmrN5i0AjOXS+eXAjP5QAJPLKqucaRyhpoYRy3vGZsvW1agk12vtZkudNTq2X6Mht6Q1RtYwgMB+Z8tIFEvdRl19sgdpoGQLlXcbtatVs56xft4WtiqRU3jQcdNxcjVWdbFXh7HBpm6+TkBn0Y1nN0g4wFmBULRtVLaJPN9Ctaqb6dJNrtVemi93WpL5iWiPA1mx4M+2+DYQkLJsmdM0CXy7Yl5HTltumZg36GJux1wNIkShvFextlOxlCz+HGsM65nXZo5Eh57m8aYkrVEB71Yq1srqH/UN1Lg9AuOdMVosnRe6yHZ6PVhoON1pNuP/12pAore4Jxq39J2sK8Fuaofad2fwFLupXXmvQq2kaofc0b7qnbYP4pVspqPFRCdF6bhUUb9UU7dYVr9UVa9cVdMEDGxZJxrPJpqRHWUAuKhaHburooGwfbZRcS3V0mma3kvGMJHT3Sxp36gYgAYEpomLipbxYOBRl3LIRrlJhupyNreFHw1/5psP+KuFFvw7U7NWUYYazVbsFfWPD53bRI6zc0UtZaCZtNFkPvE84t416mXbRhf2RdtI31zeqFxi7oWCg3kaakNqGkSOUKy5+VZC/Yu6GkClEblzSdUN65sG8WQ60Xg60XKzspLs/Hqkr98ONUPpzO/Bag1mvPPNsR+lYbkJAJimzTfmiRvftkCDnBDg7xJ1JQoWZ41jI4kdejTOc8tbmpDUElwFDg76nsfUl9lsolayGTaIVJQVwdTH5SJzVjiNinqro3G21MWbazdPT7ptffD+d9yY5Z7THH319XNNr0faTReqZiv1sTuuVW0h1z3oqliveAwGg2uruQs5ecf5j0npYhu+yPrNrZ5pilADq7WKyS68L2Y0v9PG6+Fra0Df6g2UQKCGPCu3NtORrbdZAwZiufsurwuJS6lW1ALCx5rXidpsPM6gRwDBNNKwUp8CtFdr6hwf6/TxA9uEAwDnlsio+bj3zXLNQPDV6wvdXA20mENk2auOheXhoTonh3rw/lN1ySvsH6h/+kCX5xd6/eKFBpeXenB6ola5rKvXr/Rnf/SvrSqu8Wzud1pNpV6noG4ngA/AfxTaC7qm5bq6R6fqHxzZJvPy9Uu9eX3u+xkZcBuDrWTJ0cSeTMj13Zo8Y8AokLcA7ttVN1H5mcWCTPKy1wvUODwTM5gn+52VG61G3fOdNYBmOCByiI5oVAMyAQQnFU+95mc7my81w/raJDHA/gC8QtWLxWyKdIXwBNhQ5aMSwCKKbepDDnLkqlrnd+Z5a9Eod/bcN7Zo0eCPHcGtYPEW/gkLaNZ9/zEoEq9jsBJAmV5+sjDOs8/zF7tteCe1ce40EABnZAbnimNjbhbNxbOaq4MZc2fSJUCCelOrBgCAGr4LgFuveh3nA9XLcj7Vap4587JWIgdY0XAtF9Ug4oEIjAqldWFA3oDCFnVxioxwk3uvTu9QtWbHIO80W+n87bXGEI7ImV9uNF3QjA2yHevsagWhgtZ9gPJxv8MpIyzWGX5uQAr883jGfIjM5rgPECwiLzYcNALSz/ccSTFtEU2g6M4fBdijUU8NLZft0EDGI7JUbh+EEJ5b8qT5yBaZr5HLWS+xsAybVX+28jftBa1GTZCJ0XziNSI33SA9tZo6lUg2m1WyWHYkCGtGKIfCfjlFJKScdoPaCdy1lTH7NMhprFPeF78DYWLusW6XlW3L2pbKJpxMVjO/dr9Z1mmnppNOXT1sPvc7VQGqUNsbAA4VcJ7/GwAhSs0YZ2eub/HLSRbhaUzz/Q3XForTuCdYQBvcAmBxPAsAcMxnC3S5bx7LcHjgvTo7vVTSXAXd7LYa7La62e41KRW0Yu4BANNUp2ZvdnbCAPwl19g22yjxvAdL61lSLN7OtRTLAljYB1Rpt/17IRxiVx7ExL0VsJBivv/9j1y7Pv30U/3pn/6Zsmxu0lzRFrqpMtgGNAcD0wHFAHA6V2C/Xqt5jwKxkvkEgREgeL/aWiHXLBfVaVSd0cy1Hx8e6uz42PtuEzMY0e1OFy9faXh5pXU2MxBi8kHukJRU+98Egs0pTJeUuxTYXdTTNNDLHACO3O84V/nvE7GA/wVQsfoyV3ImtTN7GvbC2RZnkZ2muD3sC5qxh4ZUkRMH8+fAUQvYoYebR25d79/BXOfoYspW5GkH9SDA2sgkjuuI7VQo9yG82JK+UXcMAkRGSD/UKlxAeKYNwnCmmM/VBdjBpr5AXMBcvVbLubAeS0i3KPzIK78ZYUHiyAWeeQggjpZItvL53s6W89SDciX9W2TGQ6qg/rJukqHMH4NT5IpaRR8W70FKC3KfFdYrYn8gRqAEDqeKeDZSrvg3AOBYJVLiL2PKPcyfP8/LiAww6clEkr1dkJqMWQJqfV22tiZLOQDjfJ30770F/2Oex78lolNiQuMQBUm1ZNLHNyISTMBLjgC5Ejl3z4qL/xXCVH7uDiJUyjq2U1BYb7uWQ/So4FoTjkycY22ra6eoINRwlrMTD+eEZsv1nnuyWkCKy1xD2cOXUQADWiY1KjfBNtB+SOgphGo1f6b8ta2yY7231Tf7xgQAx3ofkSAQSh9/54mefvi+owXm2cz7KqI5nn36qbPcWU94KUiinaNDdY6PVIDUvd9phLpzvVK93dbh2ZmO7t3TwfGJXTYguFeKdb3/5APNxgu1Gx0d9g5Ncjh/9UrLbG4b48J+o+HwWvP5xGTx1+evNBgMvOb+4Acf6fzirT5//rWev3qdohvYyQYADPEOst9oPNJisVG9UbXjWID3hTjDkzlvV55QFOfEIfbxvV5P/X7fLjVTMtSzhcfZQ+u9UeQnh0tP2gsAiNvhoKgGY8r6w/6BPgyxCzgolSOyCfIpibuOtcr3pFbgx5yHiAMhjEqNs4wdSJbk/S5NRMQpC7LNZrVwrSZz/nK2cD3rtus66jbVbTa1xSmDHs1uZ5JRZANzKIjimRNYHAvjhO10Xkj7Xi+tuJdQ16olLUvSZLNSrd9RrdPS0emJfv03fkP9dk9vX77Wz/78L7UmAx5S42oT0WOA70QM7SHWLVzfvAemFtD/aEK1Lmg4HOp/es4J9+7P3QjcjcDdCNyNwLcxAncF9dsYxbvXuBuBuxG4G4FvjMAf3NOeRjM2fDSPItvMCYXR1vt/2XuTXtvS+7zv2X3fnO72t1p2RRYlUqRkynYCWbIGTkYJHAQJ4AyiQQYB8lXSzDKIDSeygQQJbMCIJMdWjNiSaJoSJZVoFsViNbepe+/pd7/X2m3we/7vOlVphjU8RRyc4q179tl7rXe9zdMWcVMckog/Q+1NpGPqAwY4BqzkYLacR1Ryu1WxizXI4YpJlhsCGPKkFopqnCL1FKXj6D4iepbLOJQGT8DZwgC4dbHEcoUwPQ6IiQBmw2/gLm38IZIAsvjOQZRePDsCyhXNcT/upNdef6jJdKLZfGZwAiLGsXUAcBwkiH92xFhEJFsJXcRjARwBpNTqdiMu5guDSIAz3U7PwA2HBrpq4pAZHwlQodEIJTqHIQ7URDOiVMWpsy1V1B8cGPwi9i76jzaO0SZmGRIPALndrrm3hs9GnHWn39MsW7nHC2fZs1fXLu6p1KuOvnUfJpFJ/D4TtWWtspXW+UpNoqubTcf4bhaZDuptjwGcoqsyhGPNkYiOXFuv1apUNCBGtNVSLVurwWtyaE8Op31pq215p10F4qUaLqPlWl07d1CqE+EWynHcRcQzAxrMV2tHTu+IENVe8/XOsYzEDV5M1o4tJtI5oyoRFTSCAZW0NPCA6yPipxybmQQMjGkDByidAYSSi71wCxlAdP7VPhTpdr4D7APc41KI2G5IPVDiwl1jRwPkb1m+RmsiX7O1o9C6w5aGg47vVxWFM6p2yEGcoNuKPnp2rssRBE2Qy60aDnnGdwgG+C0eG460pkMy+gg3RKl3myq3q6q0aqp2mnayYp6vLmfqzMc6knSYiN/DWlN32z2dtLvqNpvKpkTVnuv86lwZxDLvjWc3dS3t6Fpb5Crne9UBJ1cS5kw+GyQ3X/Ql8oV9oUIse7tp4MGuDGIIs8yHc1TTEMCAzXS88cWgp4PJQgeA03o1EcBIziuqNZuOkGa8DY4O1ex3tFxnuri61OXo2kAHZ/9mo6LD4aHl3jiAp9cLR68ZnE8uCfd5uvuJPk4cy0Qo70zu1ptNPwN84VBtt1r+Tocp7t/JdGriIRytdDCP9OGzMwPipXrDP0eUJAp53AMl1PjrVTjREBlYQR+APcOLocPYtQOYPsJSSZnddJFwgCMnxmVEFfK++azMQRDAvX4/Kf+jq5T3y9+jo2+3XdsRTF/YdrPSxdmZx04Z1/x6o9k0d2zbg8MDPXr40OKEVrftiNqf/vgvdPXqXFqsdFiu6aTTVYe+UycKVC08WK4yTcaT6IQGcMFpgYI+zYvM7dzbIFuSu4XEB8BgrnGKijaF5Dh9ovZxEaLIzw1umfyBSNnQ6B0uPp4zd62aVIxYVRtxbLMKV2tE2OOG4LU/iz105Cn8FRHzlYoyuhFVVqvf19H9u+oMB1psVpoulsrsPkzx/LuS1f8Xp2daTCGl6JPLfZ+IDL/38KG++Uvf1tHduyrRzV6uajQaG1Tj+b1zeKjNfKaf/9uf6Pd/5/fUrZbVrUktkhPmW3VbJXWJxGy1HUUMATzPNlqypja7arU7JsYWk7FdJHbLlBBjQfxE+zkgJ0KI6KstiLjEMBCJW491mbG+WgEKQhwTyx3OUXp5cesD3MUcGOssIq9mM4h9J1/w+8wb46SObkL+PNxRAOOf4c/sCSCjGRIAr7xfCBzWQEhrg7UwmaWSnX7uJrRlG0IhQG/Gu9eJtMDyGhBJlg4UDiicj36+w90RoPxnlt2CqAtHYADvvI/o7I3n0JV3kXr62T/JZVy8lDVTibziva7oyI00TI9Di86Sg5jP5chQg7DxDAcATX1D1eKMDvM00aitukk+4uPLe0DFpR0mxOVXS1u1qlK7QbpG1Cs06hWVKlyTpdakfRjslZ0qjIZlttF0nqvV6aoOAVypa75Y6dnLK41muUg1J44TwRSiIvQxRCX6eYLw86WLsePIZpOPEEDxVbAIQaYzH8UliyjnIFVIY2DMpvbTm/0XDiWIFO4Dsa2OCk8COERWNZxfJDSUy1rOk9AN4jHPPObCVWO41lH+zO3bVcSympRhfDqSPrkug7mJZJiin9X7gYi65HO6sxxhHx2ACGySWJBfdtMhWBDAvh7EtIfD0jSYX6PmOTtiM9MoTPO3ryNjQSVlu4pmm5pW7iFfKd9Sd1DVyWFHJ/2WhvWqGqtMzc1GjS0iMaK/vXsN6s21KikGnOe6lOL2IffyVbj0mWcTmW4ej+uNGsZ793h2eK5x03kO8Zyw8v03qR66nBvBDE5e96KXK8rKZc1KJV3vIYB3ut7vNCfmFSLPpGrZe0HEM+5vL5fUqlbsBGavSk2GU4SSQACiovidnl+Iou+0defeXT1+7bF6/YHngZcvT73+4lLnDQ4GB/rWt76tw4NDnZ6e6Xd/5/ecjECELi55BIcWXVhMFfMDZwGPXye/VLwnYyRx1iDBhh5NqE9cfyQT8bXJc5MeCDD4HLjy6UgfDgY+FxwNBrpzcGAy4vlHH+vl02d2ETYhQBjjrLnJCXwTj5+m5cThmlhFD1aQvK7kYH+XUgacWMKzlO4V5Az/bnEL/ek40RAdOH03iLf4rFULI+38xakNWc//ZxxCWJB8k+Y89rI893wmUkp472GhTULaIjvYpEoIYC1HTLHGPHcmjSx0DXEQeyz+HJKXZBxcv/y7yeNEDLP/Ctc8c99eJ8dHFppB7l1enPu69ppNtSFqEcfN5spGYy2vrlWB+LVAIYQNjKli3jIhbXI8SD/25Xa8pvSmIAYhK4M0LsaJJS5prWEtwm3tFApPI/F8x9GACqQggItOc8+HSY7EWpKYs9TVGwRwZA0EGWcRktfUUAcw7poI93hWkpCIt8LvzdZrCyAtDuTKQ97yvk1QRmqOnc+F9CGVt/pxRmyEoJDrkKoDCjGTxY8362haU4sVMIlkggCM/+bV1futEMS6EqpGxYHVqf6MnFH5u7hts9XGAheeOQSinM0ghPnhOmJhqjH6ff/sYjrV9dWV1haE0yVbjWhvk/jhSkVA6AQdb0jS70xd2ewj7QRO0R18d/JMcgXzOnZSm5jeer97eOdIDx4/8L6Dnu/xaKSPPvhI+806hDDe90iD4yN12cdVypquV5qt11pCbmuvOw8f6PFbb+nh66/r9PzKYveD4R29+/Vf1Mc/f6rteq9uqys64j/58ENNR9cmgA8GPY1HlxpdX3h+X2ZzXV1fKVvleufr7zil4OzyWj//6BMLYCwSSGlV7U7HYoXZbO7EjyJZh/MW+xrPCSkOHoFLuN/jWjB3HQ4P1Ot0dPbylbuJwRPcc0sft7vEV3bDF5EFPDesr4xRHPlt9vCIGtjXcVZJBDD7Ss7HxoHYDJoA3iRRYvRwM+793HufTppMK6W7xAEeHKNLDQbOWvZCZWm63eoiX+l6unPtxfGgpWPSnljzSOxh78rsDSaVYqy9f037vc8TwB7zpJuxdjKP7qnj2mlZ2ilnL9Ss6evf/bYefOlt3X38UG8+fKTJ5Ujv/fGf6o9+/19qPV+qsgnRt1MyUh8H1C4R0ogwwQpYA/Zb9tQx91Br8w9uHcC3GOvtFbi9ArdX4Au7ArcE8Bd2KW9f6PYK3F6B2ysQV+B/fFjaG8zjEMxGl14VDsDuP4mIr8L1m68gb+lxTK7KLZGSdXVbdR/sZxNinjbhfkkOmiISixgdH8gBXeocDMKBCIBAD0sBQkI8ujsT8Jaz3tZ8k4kuO7v4Sop0AL2C/GVz78Nx6rMydAGaS58QBz+cCu2Ocpx0y6V/L+pkq2ZRlyawkI29QWkASMDDpGQvyGbOnYBJHDIBDjrtrslfx3KWKjo6OvaBgcPWdDzSnj+33D+Mbg1HLcZBjcMREcfEGxOhSVfO8ck9tTodTSdTjUfXjlDGnIVLMFssHZlEjDMxjaj/662WugcHGnNIhOTKt3r6YqpyY69Gu25iDQI859DCQQw3Ju65Ra51vlazBmHfMoBKdG+7Uo/+JQB/3mcNBS+RcHE47FSqOmg0/VVbrtQllolDpWNrt8BGWmsjWu9w5nIfuGedTUmlFeBERfVmLQCNdK8AWsfEVnKYq1U14R5BAAO8VEu6nOH+DWcOrmBHkhnYk51OHDS5n4ytUIsXcZqQSdEPWGJ8bNZBmLp3spgBPiNTABI4mELoOKKNn7V7eK/dJh06AYy4/447i75BrvtoFi6izqCk4+OOWq266riFUWeXIcoYaxV9/OSlxmPiq2TXFxHJOKEY0zhn3ffKQTVbGby364DO0HpJg7tHKrebJmUX25XVy8RNNxlfVxfqrDfqbPfqbEs6qrf1eHighwdHGvT7Wk8mujh7qZenL7XiHu02BsTpbcOlK9TOy5UqdOqut9osUWtLJdKsIdyTS2rH4bnOuGBQVoIIrjcMOjB+LCLB3b5YKqe3sUE3dsNEMaIDQEWTNLiaGS8+qBOJu3MXeK3T1v3XH6l3dKDJYqqnL57r8noUgGKaiyBJdoyPBbGCew27XYNIW8AQwFI6/4jXw9Haafv94dC7OD+PSGruCyRTrWbxRHfQV6vb0Wgy0XwxN4DRbjZNnr749Eo/+/iVFjZr1t1nR8Q9wLGFBd0mfmMAACAASURBVOu1n3GcUO7JtXoewDMiU4ldxf1Lvx5gLLHEc3oPU7R+v1XTNo+YfUA2dzCmnjVIAxyjBlZrXMemQVeAmsVy5ujefq+jXrdrBPDq4iLIu2pNo3nm+abbaOlkMNSw39Ph3WMdnhyqP+jr5z97X+OzC1XytY4qCDo6BhBxCszpRcetvV4ZpO3VWwbILZQA4PPcGFHQvha8P7OJOM4Qq+Dwo9N156hXZjoinzerXOt17t5fO08hOXHrsS4YDEyxkEnYY9EJgGyK+DWRxJyPy4UegaJXMk/r1I0rFagN4LsifMVrINl6Q+1+32DPnnuQZwbcnJ6A02ORqVFvanR97ddv0ee2zHR1hfhgp5OTE/3Sd76j4eGRieeis43uXOK46Yo8+/SZPvjJX+rP/+Qv9PhuSwedmuoIROaEcgYZxljsDQ/sXh5NFjq7mtDo7SjEZq3ha0E8tzugV7nvN++P8csY4BkA9DPpSPxqE5dvxc8y7gqTYyYfSiZrefaI8IX4yLOY62rVmNMA8grSsk4qR1p3wa9rRJymmOOIcw6isODaIC9sAtxEBLXdyICHgH6p39eEGc4R5r5KRZPJ1KCwwfYEervP1m6UiNgMnA2gv2aQL7oKg1Q1OF+A48VkkGIogyJP0X9FdOoN6B1xxu7jDjzfXwX2/fk9TkSTRmcx/+Qr5qsgEFkDTV5boEDfL6KecJNSYcD6w31i73B8NNDdO0ca9Domfhs1ovJzrRZzZfOx3fY1WKPtStt8abEQ/aREH7YAc91RsFWpRm9v5vXbPXW9oUH36/Fcp2dEEdK1STR/UzMI4BdTjWZrz9msk3TqsQbT42gC2M42RCohxjIvm9xtKAJ4vgFOmW+LuGGLLiyEq3h9wr3HesZeAhKSPZ73UcKhutF8sfCYZTyQ/mBxIffHRa3sAULkwVqd4/p1CgL9umuLElgjcGp5aYAgKFW1h9v0tjQ6m4u4ecRruG/cFznPtCLOf7OKSN4UHRpu7RDxGSQG6E77UxM96X4WJEtBujBm2DuaUGC9qNejQzOyXaN7M3121j0IDNxLi11Zs31dc8Q/u7U3QAeHfT28f6Sjbkut3Ub78UjVbKn6Zq2m1w5noEQfdaoAcBynCTsIEfawCM1WJvN55oOEr8eayziEaPX+h3sbz6Mdkya39nY2QuKwty5IHq5rmRh5zwwVrSDlSUkoye5fCOCxdppXysrZc3Ev6XR0pGskXtjRCCGIgx3Sx07g6PLkC7K4IIAhHDKSZBoN3bl7oq987at6+OiR93DPP/1Up6fnTjkgbYb3/93v/rLefOMtz3f/2//6j/TyxXNXobQapBqwJ4v7UcRLm9pn/UCkh1Az1cswLlmPLdys10OQiqMMgtyEQoixOqxlJI3UubYVZfOFDno9PSBB4vBQV2dnunp1qmw6tVvfLnQIYAsPPkuXYRwXohLPmwhLOEu40iXmWvaUFthCslh8GN3HnmOdeBJiCyJyEXBCAPs5xM1f7NFVVl4qe38y2e403uxce7DA/QuRxF4kEYUWEaWuWAhVznvBhCYXuzvdmZ8RCbDGJEEB++K03rK+cBFx6HfaLe+h7MJMwo0g05wZEH3oEPEpMpz5sdNu6+7dOx67y8VcL54/V6fRcH3CYafje7CeTLW4vNbi8spdxY0isvrGWxt794iaDRLYj2Pa1JsY5hzJHpD3kJROrOP8Qye9XdYmOkPgFInqITaLXveQQLvSIM0Zrjgx8Z7Exn6BWBP52zyjzGXsLe3k9poDkR7xyVwH9jhNxhlzXlpneFeMTQRpJJsUc3acc6Kf2c7G0KHeRNzGmTmIW553x7GzT/3/IYCD3E0u+YL3L45AiQT9/xDASSQWMdoVE/iFW71aiS561/Gsoo+eBKRSo2oh8grREJ+109bRyYn3T9wHzrWnL19aZEf6RYj+KuFIJZbbArWIcy4EvBYd+bpyP4jnpuKC+SH2+yFQiNQfk8aJHGbfzFzDee3Ra4/UG/R8Da5HY/3850/sXvVYiJ2tju7cUf/oyHv1cZZpsVlrsd1oslzo7qNH+vI77/jrxaszdlG6d/eRfunbv6If/uBHurwYqcwN2+z07JNPtJxM1Gs31Wk1dH15psvLM63yhZrtpqaziabzmV574zW98+67KlVq+slPP9Cfv/cX0ZHO881cbvXIZ45v5lEmgBqYARVSOQQuETgldRAQ1kn3qjlVgYqPQbfnnu+nn3yis9NXxiS8ZoAJsPauSPpapiD9SPfg2WH8NCtVtVnjGdeICpID2IkIVCuRXFVJ4csQwOxivTVKr+N6H06/pXC1I2rd7Xw2gpTerXInMJB2wtrHtZ5rr0mprNOrXLXqToekZRwcqMp9Zj4kaYnxXcTtJxLYIj/2BfQmM/dY9I/QkIQCXr/suQ6cYUJFVbOq49cf6T/9L35LX/7OL9nxffnJE/3gX/2hfvT9P9ZHP/6pz8LNUlXNSj3mYJ5nhDckWa1znzE567Spgkpx3Z4zSiX9vZ9c3fIVtwDr7RW4vQK3V+ALugK3E+oXdCFvX+b2CtxegdsrUFyB336jvrdzcl8ySYZbEEBpleVaTNdqNiLqsUAzQmkfB2k2/MS+0QsDkEJMFwQwLiWUv7hWiKOE7Oq0quq2cdu1fDBgA+0vuiDXuTuAURyzkedniP50jQydQPC4qbfVTl0f+oxI+vAG+cuBMxTxbNIhrCDPKiYIV4hOIed6LSs37dDpdA12QBrh1m3Vmj4kAHqsNquIuDPYAvAXqna7PESHFG7ESvRdEh3L9YLA3UmHh0eOy1zMZ5rPJ6qWAOSDlDQQaaYZACgU4sQ+46jgKLvaSv3hgdWyRKNNp/x89DZWy3vHSqE2tePKRNdeFcjY4wNdTaeaZLkm2VZno63q7ZKqTS4cJ7UAMQFgcKChwsa9AWhFBKvh2dQj1240w8HMYUrbOMinzi46+zrlqjqq+KtHJy7dqaWSetzXMgDlTKPlVBt+bb8d3c506CyJy0UbDxIGcbs1WJwbNN1rvtprsZGWOznGzuQw4EdFJoaJpwNY4FoBLPjQ7rhdCFbAggByuEPNRs0k1H5LbClAMn9GjG6eognDreZrUsPtm6Iiyzhya46zboKuEOttN2Y4DfkZwMV6k14jgJhw6Y4nxEKFQ3FwWNKdewOTLoC04TBtGaCeXI80ubxWq950f270PpZNFHNQ3+SrGxJhkWUBVBORRfxiWeqeHGrbqGqx32q2IU55o1a7ZYCSLtfSPFOZr0WuYbVhB/CD4VAPjo79nE7G1zo7P1W+W2u2mJngA5QiDrHDewJoJmp7NNXsOtdigosjnCt8d0z7Htez3H28x3FYq6YeT25YgM+hxq+a8AF8oRcO1+746lrz2dzEH5Fydhy5Q2yvDNITxXa7qfawr0qrrk1pZyKSCGgiCQHwALHtDuT+wB9CcrZ6BgDpunK/Ns9o6mz15PE5h0Sb0e4eSNT/JdXaTXdB1XAcb9YGRZhfhu2uquu9rs+u9fzFua4Xe39Woo1xveLSsziAjks6ugDGE8uE+3WZZVrmK7vwGGBcM9xT5WZLp6OpgSmcxK/dPTZ5mGeZiVV6Q3HUtjoNR8BxjYirJl5xtcJJVjMIDJEKSAsIi8uzAM86va6a7a6en5478pNx1a7WHUEL+XtwcqB2t21Rymo2V349VmWaqbraKJ/OdHV5qXyVR4+iO8dosyy7fw+ArWLxxsbOAQBBAKVOu2nSCvGEY+sN0EBIrJPLiMhUaNh99JBtN4nwiZ5fYjirdE87GaKkFQ6xXtNzT7hicLJF7zQgK5GQRV0BEY3WK6V43ui1rmnHGrOTpjkO3m7qR5eGAGNHh76XzJlEPBOJfjUZa4Ir2EkOke5Qr9Q0vhxpdj1WabPX26+/oX6nJ2Qd5VJN3V7PTja4wqfPqRN46Xi/2SzXa4/7evTwSN12Uy+efWJnC2taqdLQX/0bv2YXxJOPnulHf/ZjbfeQ5WUDVW0ES6RnQPzUubZtjcZTLQDvEFwwnxaRw/wdu5tiNWf+I+IXQCxpYSLiv165ESw5fnsNuQw5F4Ikk5uIPnBThyHf3bM1/hvEZRJXFa56AG0DvxmiIN5DEMlFhHkRXWrSx+QGqRdlP1uOZmadTTGBjjSFRMOxnWKGHQMJAZxAaz5P9M8GQO/dh+M4C5tdOOL8muYnUqyxSevC+RU/y9fnaoJvSGA7newqLBB13ndVCxYlQg8asc5bCMV6ieBkC4CM+KjmUnl3Wu6pWajqm+9+3ev2KltofH1pIcBuk0lED1ZxjA9cE7CcjbXJllpnKxPA9+8ceKwwpmqIZwYt1VqNSDHYSaPJTKdnlzo9n+pqRJIDPfexJi5Xe00zXL97O8vZB0EgmBDDNeQo4Oh7bdj5nnolC7cXsfLebFUcAMv6w2dn/nF/b6Pu59wpIk7WCOYFwgOQlN+DgG/GfGbRAokwLt70Axquneh75M8sPgDUtjAQeRQvFy4wriN7kkJ8tVltVW80PbYhwxljvI933/2G/v2/9bcMwj79+GN98P5P9fEHP9dssrBAhzmFZ8SiPvYyMSQjfYRrkFzrOGNzXNZcGwRGkubZSo1282asulfYezfeXuyD2W9E8kjZn2WxxolZ1qxc1/VurU15r3anqdfffKyH947V4Vmji/LsTLUsU2u/U4ex53LpANItAAL0hliErHe3aKy/S1vw4lm3ixqAO8Vw2/3maMzkkGYOxD3ldJOKyYHFIo89+S6EnElnoNoWgrmiNYLMWlWj/U4v81yX241mlZLW9boWXHuzXRHpW/QAN3AAkyZCIgSxr65HiPoXzgVBrIWTPMjCEKwwbkm4eO2N191lPZ3N9OzZc8c0sz/Olrm++e439bWvvuOknd/7nX+qJ598pMV8IkJFWGMYI3w+O84tyqB7tOaaCgRl7DHZJ3nPWHR/s+dOLk/7NdmXW3izc/fjsNuwsA6RBGsYUaikY7A33LIvI6WINT99zgpj1WxfuC9dD2G3b4KtIEU+12Fe7EeiFiaeibCcQnJFbDLnEserkw6EGDBD8LNLe9VQyrAfXuPGrlY13e50lW90ttxopr2ycklrx5byTIc7LdI24iwS7t/oMHayjd3aqdfSfclUesRzytpL/CwiDU+5FhFVkwM4hF6cj7I803w59/mv02sHObwnYjvzPImYifPH0eGh9yzsiXF0c/1wAB90O2qw10cAMJ5oNZqoRgLHvuT5imSViAMpgorD/etkYhPnaT7zfw+BhoU+RU13Uv1wLdz/GztDXxvWluiRJnGKGPqWxylnWEfXcpZYb7QkUSGlULh6Imqm/U/UJkeyhruwId+9Lm3D1c9+E+cvIkGeySSscgqBz3MkL+2VrUO4445y19tI5XqkOFj4yhperINmQD9HALtGw8cuf/AQLBVEdZDIESF8E/Z8kwLh9bfoF08uYAuy7OpPnylVByAAi3QWXjOi/9m/s85sqOVxlUvZKUFEvR8fn6jVannuv7q80ujyStl8HskyKY445v0UMe2Y50gyiFQD5pO40OAUsaakJIYiep3n2GQxHymEcE7EKVfU7nVcn8Jnny2Wuh4jawnynD/jXg+OjtQbHFikeTmZaLRcaMm+tdnQ4d07evzmm3r7K1/1mrtaM68P9M7Xvqn33ntfnz6nI3zhyHDmiTYCEklPP/lI52cvNJ+Otd2tde/+XYsjpouJn+G/85//lt58+8v6sz/9c/32b/9DnZ9feI1DhBnCpZr3s4ylqMFhfmt6LxU1VRDnW/WTy5rY56OjqBNZLzKNzs90+uKlxaJFV3IhMDVhuiERLZz+Tshg78kzXyqbBK7t5LFKbDwVKUSYl0k+4OxHQph7rAt8I8nwgpWPNIMC50hrEnMtxC9zZHxxhkf8u1dWqWherehqvhA1DeAS7XpFh52W0wG4nk7U8h7Gig2fl5lfTMjWa57v7dB3skckYLCvZh2ttZqaIcjqNPXgy2/qP/mv/kvf148++Jn+6e/8rj786QdaXE3UJHKLh3BF9DzPd1mlejWNbURdkZDG7yAFxeci1mHH05f1P/zpJ7d8xS3EensFbq/A7RX4gq7A7YT6BV3I25e5vQK3V+D2ChRX4O+9DgHMYTTizPrtjr/TZbMgQrQBgBaHSLoBHb2UDlqACRzG7CCgv5ZZmsMcTtN2I/qU7HSju7Pm2C8AaQ7FxD1z8GC7zsG3IIAN8JkAjng0SGZ+fdHx6N4kO8JQqwOhEnVIn+7W6mhiswB6IJWIgaYnj0gtAOKjkyODK3QBL5aZY185IAD/dNsDo6UcpiBA6KgErPIR3KJiwKsA5/gM4axISn4Ow3azEVs3NAHMz+84bOxxyyWmKhDxuJY+SEMn836D2ORQ36SXtFbzoQbCEiCq12n5GhCXCDFvQrZaNvmIA6g7GGq0mNtFSxTxeEnHKpG1QS47stJAThAKi8nUxJUJLPq1HAcX0ZdNYmBTfLa7Zx3FGK4dnKodVLH7klrbkqBC6D4FnOlzuC7tdLWYapTNpHZN3TsHqkF+rreavLwyYed4Vwg/x0xDAEPeA7DIoPWS7iauOrhxFQIYQq9kApj7CeiFG8fRX7udmiiTE7DCfbGPJUU5A6YCInKVGcOAD+DUMUy5HnKcdosi3hIOnlAYN3Ep5zvtc4grOqQDiAnioaxqs+brkq92BgI4BNOXy3+vN0q6e39gsYHJuhQ9aUB7u1GjtNdBu+3OM+I/cf1uloCKuR20HCjt1iFiEeCQ/teSTPrWB113ui32G2WMx0pJg4NDndy540NuNp5rcTlSfjlSp1TWYb3pCOjjXl8d3vMqdw8wn2eezbVYAtSvDJhASHdrDXURQuQbraa5lpPcbvEAWQPIoosZQn5VgdDkHiXbniMVA1TH+Qc4DxHAoRyQ9+DgQBevzjQZjR09XmdAQ6JDKFvAsbP7u4JbuNu2k4Bz+A5ipU589FLz+VLLReaIYfrDsPvjoqlXmyYAIRz4fQgXlnyVd2oPe+p2OgbRMzrlxplq652aBtCrEWfd76h5PJSa9YhVg4gHMFiulY3mur6Y6GKcGeSy6KNKbHo94ichgDcbNengcqQm0WAVQeBDAANs7Ko1rQFkAW2rVV1OMwMkg25L9w8GyiFiTQAzniA66gFYdbueq5gPcLhPZpOIZEz91s1G3aAWjvbZbOZxeHB45Bj5lxeX7rXDobWlp7tatlCkO+hos13rzvGhVvO5rp+/1Br3AtH4y0zZYuF5DtDY8dmlshoCyMelasu6QV2IGj4/ZHjhlrILDmIaxxfzxoa+2KKXcu+4NwhgxqEd70Yxd3YeN/aQmwGEEpHNuNoRdV2OuRsQGhKaz7NZriKyHxwwxe9GdC1DYh+pBXahlDTPtqo2WtGZBjjX7eiACMpu189QpdNyL/N0lXsOZY5hXYG82NKhejnW8npqQOikN1B5s3d8YWlX8rg2AVwrazyfaDwfa7miw146Ou7o8eO7Ojzs6+zVCy0XM83o791W9Ot/89e135VMAP/pn/1bbTzZBQFM3DbRwDhiAJX6g6775nBVAi5B5jKXmHxyLG10xjkKMLl+HR+OqMVdreHCMhjMHMp6mJxdDH+cvlxbr2UJUAU8bjQgjIKoYV60cRagi+hHgMM1/Y1bzWcru2jC8RZhwCZC7Z4ixSM5zOyyCgdSQf5aUFN0DSJSck1CRKOWAe3SSll0PdpJlcD3IPI+Q/cZI6zz/jsJ8I5440QAm0wMp5jfa3Lope1Mch4HWRCcUvRar0H7+Uy2t+DUCjs6zyh/D7KQLvRur2NBWbaca5Uv9ejhfcfhrpZzTUZXjnmGBKY3nDni9YcnOhr23McMUXnx6lSbPNMh4hfAU4PndfWOD9xljciN+e/V6aVenI50fplpOovEk2TrMzCdbwHfiZ1nXg3HK+IyRzEmwom9XsOiv0QMFO5uD8Mi/jnmdT7f0fGR5zS7OnEA2bEVtQqQSPx/O78hTfOl91YrEke4j3b+JoteIrsi6hMyK1y/Bvj5tdxT5pVErBbOVogohA0GWRHRVBA6UABR0pe/9LZ+/Td+3a4iCFj6F3/w/e/r8vzSc40NoDiaU6qCx3NyMRbdnVvUZokPYf6tNeisJ5UFty0iw3A32zBtN2Ua6clhzPuHSGY+cxcrEe/EKDP3teoW3bz95Tf14O6x1//5+bnGz55rN52oudlqQIy+ieRwVEUU58aEJPMd86PdiPTHJzLRe/DUAcwcHSLOiK2N6x2pCBbKJMKM59Lx3IgrkxCCm1bZlhIBXFZeq2pRq+hqv9OLLLcLeGECuOakE/ZrFl6ahIluTkhf4p/t/mXu4DtERXLuhZs+yDn/HPM0STubjQVikEPMpYwL3Hnsn7lFq2ytL3/pK3rrrbc16A/1wx/8UM+ePTGZQooBq0Uk9+BsZ6+G66ysKk5ERFe7rUVdkFE7zgXsa9OzkPgDP+cRExrJC9vVSr0OCR+IzPbaITwoIq5Z+3HRuuphJ6ZYk70mVCNegO+81s22yHMRJFTBw8U8bH9pEt5GhHdyA7u+pJoqLyJQGlESaSoMUaeEON2INa7iPUVerWq8IT51rfNs6wjoJSI9RDU8m3Sq8nkQlrjuhDW5WJeD4IhI9uS69PijIib6V9k7tNu4/mspwhpRbsUkLmcG9hPRV59rRsJBtlKrHfHQfHbuc1G5wZ7Ggtok1txSnyFc5CXXyzRw+CG6pFbnaqSS92L0jxKFDqNXuKaDofxsvg+Ra0Fuemorkh4Sehhd3uHEdtd80L9pjQsXPcIDEk2azZbPkfNl5j0J7l/EqsvVZwSwo9iLKt7U1+2zlAnY6Kb3mE+1CvxGk0VMJI6rL9IoIr2CdRHO3YLlVFfAX4mqH4RtFc9HnJ/sRLZmIM1LFovsTNilIJlUt5DGS6pMCJfnZ732jqpO01/0xyZBVqpEKupy2EJEkhXXKX3twuXMecwEMMIh1kzmThJfGL0k1xCnPhyY/Ge8LOdLi5DXWeZ6HPZwN320JsVDUOZ0Bd8mxmyxRvC8hlDLj1ThYk9zHFeywjrrKSei9JkTiEjGOcs1XuS5E2CinzbitxFYIb7mLI14ZLyYWxiYo3Bjj9vv6eDkRHfvP1C51lCr01O3f6h+/0g/ef8DTUYzi+Hm46m6zbb6YAulvZ4/+UTT8bU266Xn9+6g67PM9WTkOpX/4G//R/ra17+h01fn+rt/9+/r+fPnXtsQkLpaxxuV6Fzme4F7QADjGOe9swf8yle/pnv376nT7fhaLmYzTa+uNTo/19XFuc8ohQgIjCXKBiCA1xZ0Bq5D8kBUJUHSkpZUZUyxXxCEcC2E7LytRAC7zQMSt8g0u9HkhRuW28ez5hQZpw9E+gjrhAlg7heifOqdSOYpV3S9WGgNAQzOUCtp6PNyzL30WUBOF257zj6IIzknMd+AKThxAZGsP3PVFQqcHUhLm21y5dWSOneO9Mu/8WvGJ54/e6Yf/cmfaDmeq7otqVtpBPm7jvWX55hxHOKGIIAz3Ore60L6hgg6KsRK+gc/fnrLV9xCrLdX4PYK3F6BL+gK3E6oX9CFvH2Z2ytwewVur0BxBf77x9UwiQBm7HFytq1MBuTOFrm76ACJvZHnhFN0AnE4cQbkTqV1xJ9aoZlcP61ey5twVP/uJ0L1bzA2HLQ3MXyAS4BzyRkLOIc7yZG7HGYrofzl9e0g8UEjorsgKOwYI4pqvfHhuXC8oJ7GAYyyl4MeUawPHj1ypCrkzMefPNHw4ECdbl/VelvHd15TqUxULGAjgMsyyAoig9a51qsgLgAsovcyACLcVJDGgLqACfSJ4iI2aQpIs19H9+U2Iqsc0Wk3cMAPoVUPgJZX4CDKJyQKivNEt9NSr9s2ILWc4QRb+vrUTcQ4z0z1dkeTLNN4kWsCeYfqlm6a5HoABOYXodrvtFpazubO7vQBOl3nQmHtPs8oQrQC3X2T7t+KaNtWqaLmruye2LYJi73djzhd8+1KF/OprvNMlV5VgwcnavS6JhFPn7zUjnzE1LOF26bou4IjgAuK3sLkXCJ+OoF2eIQKEJtDGMBMdF5t1fW4BYQuq94McsLKZD5CtRxOpERiJ2FyjJ+91G5Jw37L1xgyPFsutVttVF5LNToHkwgBItoxehCcRE036hFTuSKqdadum8MfTohQk/cP2qq3wvW23kNyE99a0bDf1oPjoY5waQKW4OwYTTS+uNQU4na2VAvirSBjUo8RJCJRZGrVlWlvchNXcLXV0OD4RMf3H6jZHZhguj491+jlqZ3ZvXJVAyJnGw33USGeAGAv1wCC13Zs0HtLjynPFy7gw97AhP52sVI+mXPa1X61ExHuuIlM2BcuYIBcxki6sMR5MabtisMFS8wXHdW9rjvA6FcFIKEnix5S43kWcEDe7LQjTpRo1E7T8dK8Nm+6O+yZ/Ix+3txkg8O9d/Qv8ToAjTzrZVXbDS1wOGutvF7W47ff0N2TY1U3e336lx9q/uRMzXyrAYAQrrpaRZVhV+2Hd9Q66EdE/Him7Hqq2jTXfpYrm+S6Gs/9O7jPkACAhHZ1JidUqw5EkiLqAGCWeYAEgCpExVYr7gCerbeON6e39/igY6I+my5MikP4A840cI13u2p2OprMZla089kAVwF3ADr4eRw1/X7P78V94dqr2+2p3etrulxGH/l2r8X1yO4yOoDrrbquR5d6643XtFksdP7JMy1enGk3W9iNUXQUAjQiLqlVamrwzKPAb9TivtA/DPiPM5LnIcXnQ/gS87xd5SZ/A+QMUBzQh7kHct1d0dzvzd6uHtzpkJ8maiB3SBIgQrZethCAuQhC1BUAAMDZxmAxZKk76z1OcKAAPu60cjQ74NbejmoAGvdDQs7XahZN0AVcbtYNBm3qFe1xdLebqnc78Xxvdnr55LnGry6UX89UXfE81bWZZ1rOFp6ju32udcfOAkjgbZkUFude4AAAIABJREFUio229KFVdzrmWT8amBS/Oj/T5fm11tlOf/VXf8Vj99Pnp/rLv/xQ63WMYdIAmH8gsnA8AkYPh13PYctlbtKm0WQmZkreeU1lvo4e2ohZtQ4JYr4B4Zo67BOpzZwFCQ4xW79xcASI3W7xTOFox3mWoqU/15taOML57k5Ju2B2ur6KhAUb2EzchduQ5xOXFfPjTdxmitp0VYNFWSmKGbDXrtNEAPMfYqsRap1E9gaYnsDxJMixexjXfxJ5GTg3Y5tSS1IXo4mxpL+6Ae2THCv2E/EjBaacTKuONvUaDaFGQgnjjzHbqPs9444dDvu6/+CeSZ7x9ZXOz165GoP5sMT8v5iZ3G3Wyu58Z8y+/cYDvfb6Ix3fu2MBx9Ofvq/R6Ss1a3WTrrjvcanXei2ttNMiW2kymev8YqzL60yTGZGhIXgDEed7RIWy5kAEI6baKU9d8lxS1k0LdOj4c4duXDvWTHdbGvxnmiNmsm4xDYDy/fv3EnFk2VqK+UfgkQhg9mIQE5LGy7myPBJU3NPreTqcWpCk/AITwBBp9VqM28IdFExYqnGI/l4ntOB4J8bRwsPow8WZyZp0MBzqy1/+kgYDREZD78fe+/F7urg4V55niVwOVj/SKRD54V6NMcuebbPieSEqveH4Yca2ySXPIdvUi8xeLp4nBopjSSGxEGO4fxcnljVuWpZkEo4u3WqvpeGdQ73hdejQIPbs7FxXT55qdT1SbbXWgK7FwmHnDvTkAEaIA8DvZI0ggpjbEMV4iPOUQf4mF2sQJp8R7oh0cG67mxhCOZE6PEcIMx3kg8OpIIBV0bJa0bRa1uVuo5erta6po2COrFZvxhO/OWLho06jQRw1giru6X5vMriJYAjCgs+QwHGbUN3XSBwzSUG4qBDNtdRsNKNTssQ+au97Cxnx8P4j3btzz+TRk4+f6NXLF07WMbdoAjiIIhNIVNbQB8pzV6koh7ze4ADe3RDACIPYS96kRqRraLcu93KN6LXq/SD71k22870h3rpdIxKUfsyyBRR8Xj63713qeIFkLUjg4lmxRqNIaUjPoHspgwYO0r7oljaBWLb7NiJFQ+yAwNAJDCy2zEckHUH+lkpalMu6NgG80cVqrxlOcVdO8CPh/Pb5qzh7cNOTE5iZmkoMxHBFPYabOyHw8tx7HM4xnVbThC8CEK43991CvJRGwjqE6AP3NnsfBKp07/KdfbAJ4E7bRL+jbN1pX7F4zOc7zokQxVSYMF7ylRYXV9rMFyqTEGJiMwjgwrp5I9ZJMfYmg+OIEbHIhes6iXqiSiKuIfssLy+Fe98dtEEAsy9k38p8RioI5yjv4yDMEHqwBqUkAb8HyFeLUKPLlrkmcc/hfi+cyX5PiexNXdyfJ6qLtS2Z028czPz+ap0e3iCa/h/R0sykRcJCckeyl3fKRUrliCN5/N5ChFUkeoUIuXgu45k2ycj8xj6evVkSeG0RRfusy3weM5DnAgS5JoCp3SjHHEiaDvvEggQmxYaqGM637P3oK4egY11wPHCIgnztimh93ovX7RAreG/BnJMin90HzZ/fCF8iRQFHKoS17ws/w9xE3AHvja5lhMe8B5/P4fq2jrWni7yLyI+I+M3aIvI1ohvmY4RPrBGtjiqNhu7ef6TBwYny9VbPPz1Vq9nT8cGxRa4IIBGHUOvAvi+bT7XduODI4pRFttBsuVDvcKivfu3revjwkcfdP/kn/7u7zhGh0hFsgXuK60YYXvx/xAiM9cVy6e8kLP21v/7X9ejxY4+ZFy9e6OLsVKOrS81G1xagOSKcPTyu/EQAx/q2Sh3VISpk38vziKiHChwIep49Mj+a5dgjxtk6HMAWCEAAe/8UJH3o8sIBHLhR2NU/u38QwCR3QQBjPqAKSO6YX0AA2wEc6QSNSskR8ZyL/fyvSYAKMVpBAlM3wZxiYRjJRAlb4d+ZS0kIs1O3XtdklVtAXWo31Ltz4nPDfLnQ1cWlP2+jVFNtW1IZTIvzBqkMRGBBACN2gajerS0GseHApDzYVigKeZ7+l5+9vOUrbiHW2ytwewVur8AXdAVuJ9Qv6ELevsztFbi9ArdXoLgC/90DJMTRl4bKmghoDpAA0RA1dP9wAOQvOUAPxWfUqYWaE3cWIIJ7HINQ5L/ieuBUgDI/wD96YDYmNh2rxRswoVYJMhj3id2hgMZx6uH169WSD3xEVDvyyfFVcUgFpOQ7MaEApAGIpkgsXE049bpdk1EQjo9ff0Odbk/TxVx//t57unfvvnrDI5Wbfb3x9e+q0uxrjcMrXypfQozF1zqf28nD1zpDnYpTE/hmb1eu+6Ygww1q0P8Z/YyFEhXCxJ1Fm1XErqFQTn1ghrFQdHMSBQRPUZZ2qKZ4VcAX4lXzbGEHJM6rWiOIbZVt49IsyzRarDVf7VRuxCHcscmAwgAbOBYAXBoN9+RB3ttJzS11DFxEhzkKMxHnAN6BvgcB7C5bVVQHJNmXhHTAUX/VimqNhibZXKeTha7yXJWe1Lt36E5XgLnJxVhbSA1Hh209BnBTGezg1sav8eENoDpOmYALjI8gDAwBpPxODv417TTgPmzoX96r3mqE45ZutnpZlUZVWb50HyFxuKmm1OgNTt9+RzrsdzQgvpoD9WSqfL7SLqcDKcAcR1gZXEf1XI0e2HbrhgCErIkeQu5Rxf2mjAQO+Ys8s4MVUgpC+Oj4QO989U0dDroGEZH6zy6udfrsU108f6XFaKlWUkb7+XLfXqjUHWMIiUjPIiFitYqqzaZaRH/du6v+g0darNa6vLjQ+bNPtZ0vDPLT2Yx6ms8IKYHbz+M03VsA89lk4uh2DslHg6GB29VsqXw0U3Nd1h4yeJ67E9W9rCmWjsMwBjk/ywC5dZ6IiFOzix1VNur5TtvCiOl4YtW/UbrUZ+d47eTeI7a3BCBIzy2gM1NThV7lribzqebZIvVSRoQ6/9HxsqWayUqi2iq9pq7Wcy2qOzVPhvru935Fj+7dN8H5kz/6oa5/+rEqk0zdImKWe3o0UOe1e+rdPTZ5Mbq40vjFmarXS1XnG+2zrebzVZpYYi7k3gA6W1yw26mNcx+Aab12lGVG3yJzngngsvaNmpb7ks6nmYHZo+OB7h72lV9eK5suo784db412x3PW3R1XVxfR9wYDh5H3jMv0A0ccaiHh4c6PBh6PMb7iSh8YuIOhgce54vRyGKW/rBn8v/V6Qt95e23VNlu7ACePntpsJWeL7ulAcuS2KHZaAUA5O72mirNqlYb4l0ZBZC7YG5rEzLahmOIdAE6xSF/+fLcSFx5reE4eMYaww9ciFhJ90Sutu7jLZMcUS1bSJIT48fz1ulqNh4b/GH+aeFIhownsjhfRZwraQcIG7Szs3ee46JYU7FqEop5jjWIqaWLI37YV63b0WU206ZRVf/+HX35W7+gg3t3VWs27Kj+/r/8Q336wSfKL8dqrKWeC7EhJqLAm9foHw7VGw4N7LUQLlT2ms3GGo0uVC5tNex1dP/kWJ8+faKXz061nG707tff9oRHbxwkcJYBekZfGXUETIR2z25L6nebduAyrvgzIpntOEQAw7wLCG8Xy8YgtBM3AM7qRR9trMc1orvppDbxs1erHSQOMY7ch+EgHLdbYqoRxzSJgI7+REBn1tAS3XTEqzvyE0C1ojHOF0Q7a8Qw64iQtisCR5Yc2W53W3JYOmYyGXciujOYV4vD+P1eq0h3CILLy08ie4M4jhTQIr6xcGV63UxgqfsWU/xniKzS77eT8uZX3rh9gwgoYjKTqYj3zm1u422hIp2454iadhMAPae1umMtDw+HevPN1/ybri7O9Onzpyb9j4Z9rwuQSpenY3H1ep2KDnoNvfX6a3r4lS/p4K23zA49++G/0fnPfuY9EikdPCDLzUZXEKruh1xruSS5RCaDzKVC/FqoxRpZcTrDDvcgvaA8944sDbcK75t5mf0JQGqNNIy0ttsNlKzQEM849PhcJLbg2Du5c+RneMdcZ2d/pB74O/sIHJCu3thrkhPHuPENcpwtcxYAv38+iAOECNw/nLasP46EtiiLwQFxHDHygP+IBQHuOwcDi28Ws6Xmo6l6zYbWS+L3cfnEmOr2O2r32147JvNZ9NyzTKTyZ4SNOFNLdmrGmODlGRSHBwca9gd68eKlFnO6FsuucZiRIMKLsJcl+SBY4yCSEqnGnmaPkM6dwVGRMKWSABKfDu5hT3ce3LULDqJwORpr+vJUm/FM5XztCg32A6RiICw0mO50na0B+HoSVtjVZMFVIWYIZ3C44SJ9o3DNsSYxlorOeLuh6FxsNR1BipCQZx+bXnlTUnUNoVjTolLRqLLX2Xat0/VGI0dzEjdcMZG6Ys6NAmXPDfTUU2XgblneLykn5bLakNo803RwIsyCOLQDl8SfiC8NHxpkdGwgup2ajg+O/Dno6GXu6HV66tBPX65qMVvo6upSi8XU8fTMGGFYj/QCxpdFAsyJ7JUggNcbLXjPdH0m1ywEsEk8zyPh1MS9BRW23eYmNXitdQ4BHAb7RoWUlPjq1KsmJIiAbrGnJvaaOWxPZOjG34uIZcY056norYx7ZfKX35m6mh1zDgFsYi1UMSuES9xXBLKICxDEIChAQMJ8iPAVMgKScr/X5XqncwQ5W2lBxUpZWjsCmK7oup9D1uDCZV7ITrl2OOQQd+Lw497ZlUd8eZ6Hw79SVrvVdI0EZ4jCFQpRivgHUWzcx5X32hl1OBxn6IRuVEymOgK61VJvMNCSCG1cv/Wq+r2uI/EhA3dZpupmpx7vF1Eve6PRRNvFWhW65uFY/OFj7+DE/bT3RLTCGaogT31GjOALP6++10lwhIu6ECWZxkQU4PWW+xCCKItTSDRYrZ3AwB8y1+LCdx9vId5NjlqeP+LOffZDNJLITAseUnKF3xsfNdpLgkQu1qMIzbhJIgghVUTrm4xN303++72mOTWl8/gyMMfzDCSiuyB5mcuCFP9snk/sd3pvqde4IF/9vJL4UjeJ78hfnI8Z4mNI4Kh6QVjnIHafQ4MEZg9vkgzhxXrtvSvJQR73KbIeEtKiA5N/xY2Jj1+Isfz+/ExzZuROhHPU56LPEcBx3I8Ko5vo/BJrdYjJ2B3V3GVMhPLWdSLs5Dk/bSsVk7yIfLzGMNfQm1tv+F5DDiJCHZM+lGcWn3JurTdbevDa6xocnmg0natcaehr73xD33jnXZ2/fKVPP3mi8fmFdvzMdKLlnK+p00Fc54BostnQyb27urgemfDlGf3oo4895zGrk6IR+/0QxXT7ff85rl9c6WAbnFWYAI+Oj/Wbv/mbunv/vruF33//fZ2fn2oyutZyNtF8NvGcynU3PlEQwDjOHWWMjj8SGVwNQOR7DUFILUSh7DvZU+J0RUjluosYEzy6EMZO2kgiOpPAqQ83xAppTKZwkXAABwFctXuY3l765ataVasaLRZOf6BjnocEFzApaJ1m05uywrAQwpqoKHGMt/dpVLgERsTncUpOBeFKzULaKc5p9hftuq7nKws3W+268Y1Os+M0u/U8c10VgsyovqnEPiuJQBA20DUMLhECxFCaFAKL//nnZ7d8xS3EensFbq/A7RX4gq7A7YT6BV3I25e5vQK3V+D2ChRX4L9+VNkbOMGNhauzXvXBjIMkpwFILde4oV5t1n2o907bSve93YJ8QR6XIPhwZO2l4/t3DFTgMsTBxIEVcJfDQHSxhUPVjiL3+QWoyd/x+wE0sTsMh1kCvd1FGF/uQGs0broF5zjuMHwkdSp9bRAoxDo13f1DN+s9/77L0Ugf/Pznuv/woZrdoZalhu595Tsqt4d4CrCVgWirvCMmmT8B2Mnd37fJFxpdngdosdtqdH3p+GcOd7jw+Jwo3fkcM3p8AGf57ACdm9yOIKIhm/WK3XPuFTTADxJXcUQVhyZAd0CTMDKhZA4YHDAVkprXJd6Nky7A/NV0oelyg2FT5SZARZC/gAzuCUIdToxzvWoSBmLGXVEApPzqqJaLDqbkFDEwn2LSrPoHKEpxSiblkxPEwEKppNFyrovFRlPGTVdqHfZUrlcN4kL+groZvMDVw58lQj/iSeMQFXGBhulv+vaKCKkAe8IVwfWolXZql3Fh4OCp2Y1HrBbEL4DNZr/RaHptwAnXD6Q7F9e9epL6zYr6RHgS3ws4sMgCVHYiebwPPhfuXxS/HAAr3LdmXQeHQxHBCzIHMA4ISnx2na6g/V6jydgE8MHxoZq9turthpq9pu49uqM6DhM+e77WajzV2dPnOn/6QkuchgBdAI64TE3u4G4jGg4nUtnOX2LWIIN5X3v6GPs9Dd58ndxWR8Venp5qMRrbOQQ42a7V1QOIRtFvx8JG7SaAXtPgHteHMQxIAPnA/VmOplpeT9Tb1bTDBTslfjlciFY6J9Ie53b0iiXAzUOyokqj7qi16FskhrBuB7E78njvRn2TGwJRgMExesCDBN5X6IGOHkrHAKPahpxoNeRnnR7DfUWtdieJIOogBVq1ShrtMtWOenrzm+/or/zq91TZbPXyZx/q/e//seoXM1VGC1WWaztShWhg2FH5zlDCPbzMNLueKL+aqDHJVZ1tnKdKFGz4CSIONJyXMZ9xv9t0xgFc05t4dW1QKeHrBpyIGl6VKnpxOXOE9vCgrZNhSxsiLxfRaUvMn3ulWm2ToTgNLscj33vcB7iCuR4e/9Wyrq6v3RN89+4dnZycmAw0yUf0Mu7EejMIj/Va6+VStSapARudnb3Uw3t3NeD+52tlry509fyFdquVhv2+51UimCuMm27PJCsIKnHCjRbx9ESHZ36meFhibiPuGVAnnk2eC/rQAIdYE9b0M++JYQ8xCZUAjLN4pJnLcBfXHHE63621q1dV7/d09PiR3vqFb+rykyfazOcmYCenl8onU0e2ZfNFxInXiLwnQryOLVmjyVKjq7nXMp5vniSTRawpuFEQfbSaOp9NtGlW1Tk51Mmbr+nRl97S4b27nmd+9K9/4OcyuxxrR2z3LHdHJOvXqrzTvdce6s0vfUkPX39NZxdnviebzUqnpy9MAOKMG3bbunM41NOPPtTLZy+1nK30+MFdP0fzWabpeKHpnOcq3HyrnHkqAN9wY4ONQ7QFuWGQM8VXupsPMDH1n+Oii/WTOGjFcw0YzbwKWO9KBGLG1yaAWT7CurvXwaBlEM/Cr9XayRsRlVxWg/qGTsfAJa5+IMp2r2fn3uh6qlW+1nKeaT6jyzqtH8mACzkWbpAA4AsXb+FsCbFPEn8lcJu1H8GBBTiOdYYqisARE8AJ9I/HMcWAFsRyQQikeOggluMz2gUa/F1yqXy2DyxcY9GDGO+Vua3RDMIFt3OlFqIyxynvdhoMh+r3emq3GnbB8CyQ0kHXOqKIO0eHGnTb/vdXzy+9rxj2arp/p6+Tw0PduXdHh3fu+L389L339Pzjp55nWk2eB2mx2etqsVUOEZoIiiC8mWujnB2373pHbzbLK2t+xRGchG04/hZinnnK6SLJOQMYjxgtEU4mIXyfGxbqECuPoAWXM6IP0itCxBGOXz/biQx2BD69e+5yJwJ56+hdZgGEHbhv2LMgmrB7rOhrZU4krh9hg1NikkIAQpm50IQGY3Wno5M7+o1/7zctUHrvz36if/NHP9TDw572RAU7+pzPvvO4hCDlawUZh3gQlo41f7NXzSk1JZUh10JGaEcf93c46GvY7zk6ejFHUMba0tR8sUyiNJxiES/prYlFkM6hSN3GsmjBZJPfQ9l9vXSxbiALO0212i2L6/Y4pGdLVRClIbiAVCDRoxpx7BF3H3uU2n7nDkbHr/JRSEXBqZpSXSLGOjmBUzR17No+i93EXcffh9ButBrej01J9+CZYnFalVSnTqHWjA7G0k6vNrnO1luNEZzBHTLWdsTof+ay5CzA+Ggx/rkOW/rccb/tLTpDGIobLuazmG947xaruFeWTtiWzwgkYPD3Hty7b7I3WxATu/Snq9K6TsLHvqT5fKZltlAJVtVuv+RkT+kBEBMImJirAOnn67VrUUwAk/hRqYZLMQlGwu0dqR6wi5ttHn3LiKnoU0dAlCpSnHJUktrViCZtlqVOA7IbkR3N8BCnjGXGf3ItFgRwaGfTmEmduzcbqRQ/zPOY7usqT0IV7nciEE2gpQhgxxLjeKuUdbVe6zTf6my11xhHY72kFcSx9+eMqboJNwQQJn7djxq5QxZ+WsBLLDz7+5L3n4gruZ+Mbzt1mzEX+F4WRI6JwnDCc1+ozrEYNvXMOo67Fg5k/ox9RZ/kjYJgrEVnNCQO473G/sExxntHP68nM80ur7We5SqtEGWmhKnPEcBewdKRwcERqR7W+86UoBvC4kQOh87W81DxD1t9T2thIA1NEkQ7RDrrBXZzyE2cwNQtcGazszfGs2tSSBcoV4P89TxZrChJwJTWFKhMz09OFWK/G3HHFt2mderGtcp+3S7XeKchcmBcQsLG88179T3xz7MEpTHkdfCztdX3pHALW+yQki18XThTRy8w6z3794IA5t+ZR/elrZZ01eeIvIhYxvXIiA8XLXt3RJg8Wzx3VLrgVHXNU1EXkMhb5nGEfzHHh3DNZDdj1DUyYdnms1ogxFncYvBaMP+uiAjXNWQi78W1CX6emCchdCOVgZjhOv+9VLEgkPflGqFm3QIJkmJIyUAgxR6+3e6oXm/6viC65LNczaeaUpeTagdw4za6fdVbHZVqdX3lnXf1q7/2N/TtX/meVrO5/vU//32994Mf6PTZM3V5bnidfKmL8zOt9htfJxJoXn/7bT15+kyfvnih6WTmvRqiMhYXziEet0n43Op0LQLjzyCoIYKni4XXo+OjE/31f/ff8X7kenStv/zgA02nVO1kTh9bzKeRxoHoJCV+2JlOR/p65XvOfgbhBpeecyfiDAQN0YNL5D3nbOY4cILAI9gfIkxnz28XP45gC1yY32KjUnRg++6kuTpqvRhDnOGDAHZVBwLIai2qoRD0L3jvWxEsdTjs6WDQ0Yo97YqKlFj3ufcmtnmoIYARXeMmT+Pa6QMkTJB8Bnm+yv0ct/pdXU1nqtSr3uuwR2Gvyv53T+KAk1Ji3IRwKQn1MSikL3alhRAxsIv4+ocfXt7yFbcQ6+0VuL0Ct1fgC7oCtxPqF3Qhb1/m9grcXoHbK3BDAL/V2kMIsvHFzetuTMcXheLWRFgJkGynTr/jmF0Oae6AhFTjYIDbg0MwnVFESJZLjjfCMYEinM189A7FSTYU7KFiD6VtgKx28RQOoEQA18vAP4Eec1AF2IMA5oDWgPyqVOzutDp3hcsFoDPiqwD6Uc52+n01mi0Njw41nc/16atXOru4MAFc7w40V1O9N97VrjW0g8Y9X7g2TS5KDTsy1ioR5UwkdLawQhYi7fLi3P3A11eXOjs/s/vv0aNHPsiNRmOTiYCfRKOus7l266Vq5Z2aNeLPIAsBR9cmgCNiksNQxBkT+cR/Q3XNgdhdjcGFc/zSnuhbSOJaXS/Px1aru84OZxBAtfvuQvnN4ZJ/A2i0u7oEWUPUU1lb0OPkuKauuAAcUk51AOYJpKiW47CFg4H7BSgKQYX7CLBtAWBPdORBW41+x/eZPiNcx4XDIVxenxEZBjEBEJKDJdCOVEyVeqkKxMbkV+qWq1b2atfpJ6ur022rN+jbvYQbEEB4MhvrnCjIFV2AxMjSq4dzuGyAsgd4CVAZFi9tcbAZWKFDGlAkjVOA3FW4f7gOAFj37h5GdLSBYGeQGQxrNRsGygC2GYv3H9xXp99Vrd1UpVNX7aBrEGDF4Xy+lJYrjV6c6ur5Sy0vJ9rOwgXRwnVRbxjsgACyY4b3w+cg3yxFruEuXbfqaj++r2qvo9Vuo9HVleaTiUlm9/HxWjXcHbRdh+oeJ3i7Qaxf3a8f8ZYliyYAtfL5UqvJQi14gslCi/FC89nS2ogiysvPMsBZIoCdDlAr2Q1J3BYOAACgoqeN3lCTiNhpHEcY8oKiItKWDQjgKm4LiB4O21tlCCcACzsttQc9TeYLTRe5AWmIqS3d3ZWy1s2qNv2qNGzqztuv6Zu//B29/fab+vSDD/Xj7/9QT/7kPT2udNXC4TXPdNAf2Jm7ala1bFW10Fbz5VKreabSYq3OcqcapdQ4gUhNdNxdAGfRN820FN18kG/8Cw79s/PLiP0jsnO3V4Z6vtfRtlbVi4uxFhuIJVzZVdWJS14FcFJDuAFgTFRes+k47AkgD2Rut6v+cGgQiL/DGDy/uPB47HQ6GgwG/hoOh2q0mnYCcGEhPBoG2rgPK80WE52fv9Jhr6u7w6GOmm3tr6c6f/Zc+9XKjuJGs2mRQZn+5m7P/dSQw3b2aqMsjxQEE42kNwC4FE5Ax5ASabnVOt+YBIXQIfrZ1LCdgRGh7dhrgJUy8dhl7YhdxJnBczQcqHt0oLtfektvfe97Gv3sA+2mMxMMVy/PdPHpC40uLpXNibrGeUvveU29YV+tQU9nZ5d6+smn2s1XdgsS57Ze5AZL3eFer5tgn4HwtxtqHQ7UvXui40f31Ts88Nr0s/ff9zPA3GARxGjq+YP/XcyudefBfb315S/ptdff0JNnT6Pzu1zS9eWFQS0EPp0GHclVPfvkY52/OtMqC5I9OomDUxsRAY7bgTVytbOQ5GDQ972A7MX9yxfrwDXiAjqCPxfByryDw6HX7aYYP5wcu4i0B/gjVrjdVY2OawiR2ZSgbJUr0U0JkDfotbwm2clnLpOI3XDq0efY7iPmqWm5XtkZQ49ytzvQ9dXEsZ8AmOPrieZThAGfkWKeKxxBHS6rcGukEIAUPWkqoiBwIesgLVjDWJb4meTouCGNw9Ts12T+wJ1buIRN0BUO4M9FYBb5z17bEgmcDMZe8PzzyVns35MIZH5PES/NvMSegvWZNY0+QNz36A/Gl+daZ8yPeTiWdhv12k2nLjBJji8XatT2GvRq6ndMCLenAAAgAElEQVQbMf+2iXFn3tjp+bMzXV5OwoFDvTgkIkkSTD+4UiIZ2cQjxJurIkpVk9SsvcwzdPyaEIYEwtlkMjYcaw7ntmuHOo29RTGsD4XTjIjWTrvjBIBet6NWs2UgGMCYseCBCqlqN49vTBI/rWP/siVqd6v5duO1FwIVAJkI+d2aPU6IvooOaN8xHFgmjwvWJmyZvD9cygDP1F08fu11/We/9Xc8L/3B//VH+r1//Ds6GbQtBgG4NdZcLbubb77Z2hW55s/ot66Ha8wdo7wnqLkFSSxBqNqNh+iKXkfWQgBkHG6QYdQYQNYmcjmHbCaRvnAWpuQUnhc70ZKZzWZqEltc1yAt+D1OJUGEEcX3pRXdirhmo9fQpJr7uhF+4SaMaPwG+0/vx0PAQA1LOJwiYiZChFNfZmrNThoI32vSA0ywO2q5ahEAjtIsW6vTrWs52yqfEr1bUqnR1qxW0YW2erFa6mwNobjXyskUAfsjVEkVyuGCh/xkb8MztGEPlatClC/EjF3BIQKyYyyl87C/wJl8eDR0vzTVKqSQLOZz3Tu5q0a17nlyfDXWOlvHfFCGNKp5HsxWmfINTi8+VwiKnFVjd1okAyEuYNzP1mtdzZbaJgJ4U66aAOI5sQu4IIC93SQdAfI/IgpMCqRYAb5bKMlaX5aTWvjebZTUbVQc7c5ZgWcKst6u+CQOYHxwr6PCpnAC8zjiAv5cxEERU8+eIS+ezbTfd/VyIoAR0XJeQoSGiClb6sVio1f5ThP4/EbZ423NvghhLyQJCR4mSXZRkWICOLqL7VCG3Kb/NpHcjTLuSQieFPFt8pdxFrK9YrxC5EEWjUgZQURYJgkm7SnTM8Z5wY7/GuvzwJUg3H+fIyH3EBJTT4PYhGuAcBCx4SLT5PxS+RQCmGjxuP4R+ZvcvemoEOfHz9IhPN2l8WahQ3J8mwNPR4sbIZDjv+M1UxVqJO9YSOKIo0T+kngT5GYMC5y4ETWMM9mR+qzL/H+PxRDWFGkUftSpminttSjvfUZDqIxQhvNJUVLP+3LHMv/d7HSczxDbRD0EdUKxxnJPEL/iIGU+wBVadCEXZ/wi4rlYR4uc3hBj/b8jqjk7I9igb535IuK+qLaA4Pc5kvQnhMfMBwh6kniTPRWi4yXvETe946WLeojY33D/IpI3CG/2lBZtQDpzHfidvh+xhyRphs/NNeH5598LJZivUzmityHffQ39kHFyIB1iG8IGu+0RukIA7+O5adS1hPyFqGa9XG28h+802x6/3Hbmj2yz1tVirgXi1UpZg27HMdD8DGevVq+v7/yV7+mv/dqv61vf/a4H4P/xj/+R/vCf/XM9+eAD77MPB30T1OfgAxDJ242qrZYev/WWLi6vdEYn/HjsM3WQpqxJuJhJbYkUjCB91xZ8N1pti8s5q7CO4lr+6jvvWGA0n88tDHVNy5Z9Y67lYn5TgWAgPaHpCHGWeRZjfbdXzus7yYlUh7qvtwX9rIckkkH0prQ4nuggchF64eiNbmZ/pXqEGwI4kbVRQZAc9hDAzN2eZ2Jj405m2/bBQbbKlivNEF7upUG/rV6v5TWC+23CHyHGeu1ocUhgxgx7VvfMs+dxbAJJWQ3VWm3fS1zBGA84I80WC4tPwWqcUAfBjlDe62rgDJGLE3qO6N5GTBd4GP3brOdONLlxz1f0P304uuUrbiHW2ytwewVur8AXdAVuJ9Qv6ELevsztFbi9ArdXoLgC/+3XBnvcWdt8pRrgo7tVUbpDDkbH0w7QSXv1DnrhYqhV7PrAGVZBsY07Kd9YtW21KBvnRs1A4JouqVT2506ipD4uCGC7GCETU1SWu5kSCOwIHsd3Rg8QZFIOMZeUyvV6xGbiLOEAx6HYfWM3sZWNGxL48PjYRPDL8zN9/OSJYwrvPbiv1vBIq2Zf5btf0rrZ1w6CE6KUSGFIUpymew6TmXZ5ALwAu8QyA/BMZxMfmF+dnuqTTz7R6fmZvv6Nb2gwPHBkXb4gSnul9XKhxfRa2Wyk0mZp9yqAO24BVPMQwEXEJIeSZrtpAth9QFl2E+sJSGgIpsQRjILk6LZ58vxSC6LYqriB9gbrHVnGwQQXinvvAmiEP8ThBciIc9WxowZeS8LoDFpSJHNF3Hbq9PG1DccxJ7nlaqMFgNwm7ssGQIvI1l5Hw5MjEywQDtPpVNPx+Kbvr3A5FJFfhYOFA7zV36lHy31QqeMpaDcIzIgSc/xgraROt6l2r+muQoiwIP9xq2wdF3h2duaxSkdrvlwaoGtWqupy2KcHlrMi7qSMuLuIkQL8X3B4dvdgENUA0UV3M9j3o0dHGgzadkcBwHDgBoykHxqCCXFCr9fVwwf3VW/UVaGfuN1Q1q5pus41X8y1ni7UhDS8HGlG1+jVWJOXF9ovMrXK4dwF4S+Ic8QBpk1NklZMFEJ8ruoVlU8GqvTajsCdzaYmvR0/SC8TRDARk5CMBiMB2MtW4RPzyTPDoRjXJ05TnJQm8bKNyrOV8vHMsZvT8Uyr5c5uKoAAhCKO4ytq2cCKiN7m/QDW2nm+9XWEpMlBLQEN6kFiGBgrevD2EXXm/jHU9xAPxO2ZAM78nhhXKOdnq1zznI4xqdJsKQfQRs3eKKt8v6f7X3tDb//i1/W1b75rYOK9P/qBfvR//iudv/9zvXtwXz3w/+nSRNymLNGye62N7wsq//16p/qmpB7OKJAedC12g4dQxRG7DeLnE3CY+rVwaeKCPD29MgHA34U0yHG8Dnvk8up8PNY0i9bNZmWvHiAIjnTuT7NqpzmELz1k5UbDpEqt2VLv4ECDoyO7qnk8cNNcX19ZcEL3Hu/p6OhQb7z5pu7fv68Xr15adML83CqV7QBfLKe6uj7Xxfmpes267h8e6n5/qOp0qeuXLw3yHB8fqd5qGmDGAdGGYF+u/Hwwhy3nY7tbt8Q9Ax5bJBTqfv6/ow9T4kC2WDvpAALAaRJVyLBwdTK/4Bwt4b5vtdz9tW+1VMdRaRK3r3a/q/6jh7rzzW9q/tFHIv8WAnY+GunTJ081Oj+3k/zo6CDcBfWqDo8P1T080LOnT/T+n/1Yk5cj9ehrpRN1llFhHB1zzCEQtvQadtsmgAf37qjSbrn3jZqAly9fmsTq1BtOyMinC88jzC8fP3uiZretew8e6MGDhzq/vFSfDrlu164VqgIMboYCSC8/fe5+WEApAKvorMZV1dRoOlOWMe6ib61Vq+v+vXt68403DUIRrUxX93g01rOnTw3ymSxOJLD7B4l5h1gGnLarkiqFtUFcnOOHJ3dVb7cM+J1fnWs8ubYbHEAOLUOv3TBZ3WnU1W+33Vs7n87dPdzuNNQZ9DyHEe3I96M7dzQYHmo6pZYg13Q81ejqWqPrsVYZxFx0vrp7zvGvJGFE/3DhaAN09LqfQOTi2bJbJZl5kmbspjsxIgWDeePasDjljk0MzdBnOZJEpn8O7UwbnugBjghdj1l2NjcdkVBAqUMYR1Kt4nmL9wdZiauw3e15XZ3O5nr4+JEOcLRtNzp//lTT65HX81ajYsEFRKadrc4alnpdSPqqx6xdJY7gRlyy03IJ0BuxpiawbQHFxRdd1p8RwEH+Oh4St+82RCbxBZjN9yAqIDedAJLSGtzIaLJib6KFuZGKD+Yy3E+A3236x5tNr18QRgZZ2ddBtrmL8fNfEUNK7QFRn+wFxrgAWXcqVdUZ3/QY0judPqcJg8JB5+jJFATse0ISDdcNYLlichQX5v0HD/S3/+P/UK12Wz/6wZ/oX/zuP3MMr/cpdpjvVW3WvPYtTEJHTQFpMJVaVFvQ39rBeaayNrNliqwoaVtlJia6NfKg7UgiYjT1vYfILVzNrGcInEwspe5Pv1fci8w/rGEQqeDZfC5c3GJ9kYngLc7D5IQvb8J5yX6GOS2iVyJFg31Nqw6pyB6g4vmbfSh9umvXiMQ+hTdR9MjafeQ3VcwLQarw98PZF+M9nrmol3jw8Fjjq6WuT2faL7cqt7qa1yo622/0LFvofLPXNDkW+dD0lJfoYibJwXUw0beLkzci/TfaEgGwinNB7KMjIrQggHmmuF9d5s57d/To0UMnSSBaOz99pcPBgVp1YtO3ujy9sMCnvCur1WiZOOKfbLPSZDH1uSTScYIAZqxa4NNouMeds8VstdbZeKotjlj35la0tks+dQHTmRwRRxHKu1tbaGmhSKqqgBQgGp9Lzz8Q8q1EBHcakMAI7Moxdm7I3+T4Te5hpyoV6QOpPdWOx5vY7pDDcVkRSGZZxN76uqb5qogCtiCQW00sf6et0+VSny5WepHtNIa4akIAI4Ispy7Nkp9l9vrWtZSDBDZJbYcyPdP7qHbZ7dUgnrm89/mEn4Hgddy5N3sxD9h5DflWjb8zmYz9PomJJkUghL9ZOtdwz0uOfO/0ehoeDn2OdErFYmExCYLaHvMOgrBlpt0yVwkRAATwJLNIDgKYdcEEcOrvLuL9P18r4Hra5NQPkzWVIZ+rDUh7OP7aTVytl4K0LngtIdIe7d8+osMRitzMBWmdKIIleN6TCMTnEztdOacUztZ07oVo1E7z/U5TRHOkd9SjlzUEqilhYbczQcr5m3kw1pCo1oAADaIq1hZSAxAT4XBkuM4WWayzN3VJfPa0zrJnSPH13l/zmskZbMNyEd0Lae1nNhh39uEITxDrhOsY53fNk5krEXhdSD+IU8R8O+pPQqjtpTNFN5sYt/gY124omTk3RZxwpJ5ErHhaxtNcFh3xQR4jynDZekoJgwBG4GASmDHK/S5DziHe2FjsW9+zHhNhvTahz7OxrlU1894coSbJPexV2QO11CCtCBcqndbrlcZ57s9JOtK9k0O7hBFbk3bR6Pb0jW/9or717V/SV776VV+3f/F7v6s//oM/0OnTp+q3Wrp7dKRWo2l37mg+13g+91p9dO++BdSIydxXj3uatByEJ0SKN1v+vexvWBicAkWiT6WqyWyufM2KRwBSVcd3TlRvWurprmjOx5C/s+lYK6Lc0/XzOOW858j2tWYLUsrC3Wpy1A5gnvm6GjXEW3GtCwLYYicqQPa76PBlDkhfsWWJe2vyFPwhifpvMIREANPTDPlbSd+ZwxFe77asW7igib6n8mKpPN/5XI1oFiyEMzXiuSXX8vrazmbGTQglQjjjc3y6XiQClZpN74mMPaR/wI1iP8jzG13snjYY/6EiDIFySqFxEk3qzOaBJ57fEf0InwAF/MxX9fc/nNzyFbcQ6+0VuL0Ct1fgC7oCtxPqF3Qhb1/m9grcXoHbK1Bcgf/m64cmgHF44Y4oQ0QCBpTKanGgs3Nso11pp1a35UM8m/nVKjdY165U1as2VAPYpaAOxSjOB/4/m+RqHIRD3RrRU46bIsbW0TqkDEWfijfXJgfCBQSg5lg9RxXiZIHoCUCT91CnqtJlP6HC9sHUnaCp988x02WDDg8ePTIB/OL0VB89/cQk5t3793R4/5Hadx9rPXykVb3jCGjAO0e5AZ4RT7ecaX59pdnoyj3Ax0Q79nuOSnRsYrej88sLffDRR3ry7Lne/YVfMCmAwj+fBnmSzSeaXJ3p+uxTLceX2uUL1dMBCACEA4QV8YDGqL+JZ4XgS11u3C8APfsUOPxW6LTh84UD+KMnZwbGcL24BxiG17010VcaMaLhBGnWS+5Wxp3XbdXtwOCQB9m+zQG79tqtk7o9yeQh5ny/+OL1VNL1fOl+tQBbS2pCwg4Gjt3uDoZWi0NGmqiajByPGh1nAC+ArBGZFL1O4TY3MJB6o33oT7FRkfYZUYdWzLt3uKLBUd8ghbXmiRBBwQ1JAwA1GY09NjjMMs5xZwGq0CfUwbXJ2KMjOMujX8zO9L1o8gXUdqcm52/iQBNxDv7w9pcf6fhkaPIX0rndbaneIOpuq6vLCxNFx8R8Hh9pldEFXNK+09SiVdMCZ+t67SjIAXFji5U2o6lWo6me/fQDzS/+7/bOZMmNIz/jH5YCCmuzG71wGVLSKGY0shX0hG/2yR4f/A6+2a/jo1/BbzFHhx0Ohx0x49FIoilKItVs9oJGY68CUAAcvy+zqNFdx6YC0REUGyhkVeY/8/9td6oXNOIcOuQMUxptkARCZjJNy4pzYiuollBNdlNtErIfCy1XWbArNUBJll3uTGNA5SYPAApCwCHUHqgDITMwmRq1kLna74acY+w7p5lW07lmdxMDPOQUC2UsKlYO/PEAbcy+HkBDZyXF+Yxi22rH3RYnZc9dOmRlPna4//yHPVnMxjOwE1Rwvhfk0WFXGK9NqJSxc7Sap24weFqslKcVHXzyRH/5t3+lX/z6M/UGA43Pz/Xiv/5Hr/77d5p/+1Y/Tx+olW21Gc/9nGGTOt8XmqFxcIhVVbVdVclGaq33VkZBQ9mTV2nwIjQBmuTaueEUGgc0IQDcppOFAWAAboYm2xQG1lG01jttzddrLddrg7aVzVpt7CIBgMkRJCfYKn4GFjvjlgrW4X5fhycntkKl0QlID+sfBjsq4OHt0CQLBu3ps6d6+vSpLq8vtdusVUWNtdvryemxsuVMt7fXGt/d6KDT0qDT0WHSVGUy12o8dRP2GCvptKFlAcC+VQOwEvX7aqXNYuG1C3ALQAgXCNasYA1ZM4BDMz86+ClbrN2gpFEMSNntdC0czPNVUJPvpN7RkQ6fPFbj5FS7tKXuYKCTR49sY71ivahWrX4e3d66QQppgSbg7fWVVsul2s2mQQQjytqp2++p0u/p2xcv9Pm//6cuv7mwmp46gprMS2j0baPxhW180mmpNzjUL59/ptk61/nVO33z/WvdTWZe4wFWUYewPj08PTOx48svv7CbBOs096XXf6AnT5/q5OyhAfRvXrzQ1dtzLacTqw9vry+1nM1Cw91Wh4mazVTtdk+zxVL5Mrc1f5Nx3O50enysjz/+2POTtXs+m2k4HOri/K2tnU3QoKEVAdX9vqpup+kxgnQRsU1f38HRQD/78KNgy77ONRzd6PztG00XuesLWFq7UVGvVddhr6Wzo0Nn182nC63yjdJOYheDWto0EMYvkHvcOzhUrdZQsS5MfJjcjTW5m2iV5VbwFWRBQsoymFYPERBuToemsRVbVlUEFVFpy1n27kulbqkQckxEVMQ4Pzj+w9KWPvbrgprEDbwf9nlhmQpAQABUIlCG0jg29bz/iIAByAt1OIMEg2Vjv+v1FiW0AeBF5uw9HB+0zjW/vtLV+ZW2m1ydFCIT6iaa9gEEbzelXi81IWK5XHq+AOwusXgOwh6DlawnRDyQYwrovHDzOY4NNbOWqFqD3AVpDvvnvVXAgJNLXEYYz6heclQAr5hb6aY818MtJAs7rdnFokvmeDN1XcT2kBpcKgadu2hFW1D9Ggh2k/V9CqZVadg2LjZrjfLMa78VtCiAq4mfZz7X9uQAK7aL3ttes3RKsOUnNxK1kxW7ZBVX3YDmWk5Pj9XrdDQbT3R9cRlySXFJcNOcLET7URown5IVH+uMSTrUfxSQ7A+5/3kR4hXqVc03Kz18dOZ7NB/PtMlWBvuoSAZmrAJe2T6SvRWqH8cfWKEWbJoBptoJ9zhRG2JJsdd6iodvAICnvDfgT1R1A9qH2I3YaKbxTV0xGEHON8kEFbUbNXUArtkPUpqwU83zaGOOAioAJz8EdURHiqhGoqbsKyEuhWvJmJNYYTdqOjpu69M/+1Sjm7HevLrQ8HyuWrurWb2qq91Gbxa5bvd7LVDAs3V3fcYCFFV4LYBHrOsoX4ndqHM9PO8b1wrU2XWcRlA0QwCxIrPi+Ax+drstnZ4M9MGzpz5j0MgfXl+rgw0re6KtdPPuSsvZ0ueALvmM+5BHvtpudDubqIB0F4ENY/IGgNkXJs5xZ58KKeFqMnHsAkSs1b6iNUr5Ss12tdzpHRsNv0+IFWFfbENRs02CuwWA9NZy0AgAV7GC5p5XDNKngH0oYx0ZE+Y8dvPG9SOh5UcAsImYAVg12cD7oLCXQC2fZcH1h7NTuWYFBR1OCugxyTFNtG+lul7lepsVuljtNGbuN6PdNd9xjdI/WOUyj6JzvC20fU8YMwiBeyndoQAGCN6pUdmpkzaD9TOAEkMUnQ2otQA4th9GAVjHhSk3aAQBCgB4vphrPpvbHQJCJKrsBjEk7ZYVwJAiGRxcKlg/AJE4b7JHreImQkzNutBsOFIOALzaWmFtANhLf4iL8Ty0Ij7aPEe3iEAIYr6Gn+9zcN+DOj8GgwKoHN8L0JdzqW30A5GE9QTVr9faKNo2CSlKKrnHvGwdGx2KArgflqYyioA1b77dagLYC2mAPFzGl2strZIB11BeAwInwS6ZeuLccs6K0Z3DasUYp5GmbdcDajoAomOH4joQlMoRqHUkS9hfGySOj7mfbM4ogRX1vnYyssCRdpKKoL8tqyH24E7Ey4HPEOoaSji3NpsGNSEB4EDANbqOWJwbwMTyY8r11B/p8x3jFc55pZI0HGMgYKz9u2wcy8ginxtZneLcYOJZRJqEZzvZEXcgO6sQy8IeHreZZbWiGYQaPgfHpnVhx6VOgyiMmoHGbJ1bzbxgP8Wa1Uo1eHBoABgXgRV1THv1BwMdn53qaHDkvfGrL7/U7eU7JdtAAuulLc/z6XRmQuec/S8OUUkjED5xHCPyhAgPxz2wh6MONAMRwTcHUjNOVBst81zzxdJEZZOBazU9ODoMbmfdjucgyunJ+M5ZwDxXwZo50IWoazzrxNVMZ1N/fojg4j7v/ExyhrYCGMCdeo8ogLlpxwDcK4Jy90/BX4PxtuWOluR2jQiuboH8XyY7sfbQi8C9IwLBzOcdZKj4u97DBcXtbA6pYeu6UW/U9He/+Y0ODvr6+uVLvf722xBfxNoJ4M/6X1pds99g/9NItEsbJs1YkM76uVqboMb3w6EN5blV9ESKWDkcnalK8gQ1wFb8IdIkOAwEtzmIAhYumCxf079+cw8A33dY70fgfgTuR+CnGoF7APinGsn797kfgfsRuB+BOAL//MnBngN4dbu3QoJuJAdvDi5tLJ1s0RdMbyoNmMHkxcDcpkmw16DT1Gm/rXalru18qQL2NnaAHNToYZLDFhWjHDo4DJg1HG2gya3LNsFut7SINqOfM2UJAFuRute2EvLIvJGPStZguxUONzQgauQw0UQB8IwHCBQBRycnbuBOFwvd3I3cvII1e/KzZzp88pGW6aE2NewdgwW0bRJhPNP8m091d3Oju+GN5rZqqujw8FBnDx/pybOnVrrOlpmuRiNd3Q51+uiJjo9P1G51VGSAMFsV2UKz0ZXevXml0eUbLcdDVba5s3BQadpWDStsM7ErqiWJrTtLFioHbqsKUflge4jy2ezt0Ip98+7ObGIsCnOarWXGMk0TK7axKQpNGxRK2Cdj3dRtN60UpHmGWgfvxGKNiiw0653Ji9qoGqwlOfTyynZ7DWdbW00if0nI0ewdqNc/UAe70Tr2gktNJxNNJ2Nb6+33gUHu3qxtomJWUMyGoqlrJjzPW2R903gKGVdBHRwaTomzxfheHMDIpqIJXCpBaJqgbEXVtAU0BYTjeW61bSFFAx7Anaw4H3zN7I0ZmzzpHOZqkA5Q8KECD8ApOW+0rfIs159/9omePHustN3U7XSkwcmRHgwe+FD4xz/8r3brjQ67XQ36fW0Wmdnz5LLNmzUrDgHWUFscNFtqAJLkGyseXv7uc91d3qi6xr5MwpKbhmvarJsdXtqR0ohqddvOJ0N5XWmlyhUATSyTyRwGBDagvdmo02gEe3ea8YtMu3zt+YV6oNXtaJ/UDIAWdSkB7Oh1bYm5y9YqIDBwL8dTLe6m0nxtZWybdjCAdFR3AXTynKBGW60BeoJKxBwNFBQo0cH3yVbDBjx2mgz87g0Bu/ETmntBLmMrVCyzsZSj+0eOYb+verejatrWrp4oK3YarZaa1gqdPP9If/33f6MPfvGRrXLf/t9LDb/+TrPv3ir//kr9bKfKeKHVaKYiL2wxva7utarvbblMVjGm89XNXo3VVsk+KK0rvY5yMi5h6G82bpA4Hy0CwFz1KltrOplrOJwqwXJyLy1W5PfWlXQ7qqGspbFge9udlYMpTWxUlTRNsKXDdpcGA9cRAeC019PB8bEOByfOBmYdSztdLbOlm0rkPtMgOT8/NyjdP+gpW2VW7NZ3O/XqDR31OtpsYNMvrH0yeE8Taplpzz3NVgaA+wd9kwGWxdrNKdahhI4a1oK83xoyAQqpXVBLA4C4SQwgFdSnWCHTREI9GlQeAfQjr9g2hYzTDGhEGjx8qMe//ESD57+2etSWbmnqjDOvVygJ05Bt7caMGzSFFRM0Q1EfnR0fa80akGduALV7Xb159Upf/f4PWs1R4gIqBaWIAVJIHc5EZ5gTN9Aa7VQnjx/ZXn20mOry9sbPA6pzAF13zmtV5y1jtfzV539UtsxMKnr87AMNTs8M0h8MjtXq9fTyiy908f33Ws4mzhkfvrvQEoWogZGKGhVyI5tqN1oh7yzLPZ6YFy6y3A3DXq8TbBYZv6LQhgZozASmGWqHhNKGvdiFexD92LGRZc1DAQyAfnT60HOTTHZU+sPba90MR1ZYwP1o1cmzrKmX1tXFnjtfW8lLDSAHt038Q7ulHQ0vwCpqVB1VRsdAGCoTHC+yxdI5gcWq0GYFcBKa9c4ztl0eOYaR7IXjxJ8AwMFtIpAFSvDEym5bn1KVQ5SBbdBDfLRrInuSHzetQwc7WF5GC8pgfhpsBv35TkQMymIL+fm7KAmDxOJ8WEhA5B13dfr4TMenDz0GwQGjZoIWTcf1bKLp5YUuX781KQFso5ngoELDNAAn3I+GXQ8gz7F+JP68ZY6lepCPub4DMhQQ56j3NBfJOnd33nOBMeezWVvtqrApYt7iziCFgYpIknPjHhIN4I1fATQB3CK6o5MmBlHb1CBABitXg0qL+dKgXvAyWSvYxdLgpj5bPRj3LcxH9h7L3UP7F1cAAASSSURBVFaL3c6uB+DFBpMBC6kPqIANrFR8fWVOJHu591ak0XIX204Uu606yn2ySFmHwXdD7AaqVtbdtJX63gE2uP0agU5cI3CR4LkBMGMvWNqosvHk+/X6HSVporvFVL/69Fde40bXQ42HI62WNJQBmKmhZNnnytkjNWsmMvHsuCUflb/YNJMJe9jt6KTXVQ+yw3jqOjFebXS9KnS3kXLqHopaY+mGRaz04pn2DrvCPWQfggpYSuuMQ1UdfgIIATJtCgMboTyWUBjvFf6UIFYYjtAwt/36fqdlFtTAzbSmw6Ounv/Fc82nS73++kLfffXOCuBJVboo1nqdbTSu7JXzTALuklG+B6h0Iu97AhfgWCUh6zXkQHrm4CizXrv2kI/LPDDrpoJdacugJjaj/V5Hjx6eem3LFwsT8SDOtZKmSVF3w5HmdzOzQ9J6wzavEElRGN4t595T2YUiqi4hJlhJ2KhbBQxZMd9tNc4ygzjzzU7zYq98h7K+JEcYrjUwwN6uk6DmrRvEsMvCZhOeHSsPA0hsO/E64DwqzYoJAKh/AeirPHvUrXiP4vLzHvAKMznkpEMECvml1NOY3MwcgZiWcYXwwIIlgJWXUSXp2Ilaze4veaWi0bbQuxUAcKFbLOMT7KHr2nEYMAGl8j7Sx3O2Fl4GcMtnmOd9zzNGbbIm3usD9RWXG7435zoTQIDNAYBNZgq51dQrHHi63Y7JcbaoXSwMMmGxakCJeJRW0zbk/IFYDEkTQJO/QfHarifep7KvpFbOb8dazRYqsvBvApgezgOs+0HpGuZ+aXUc3KRCPqe5XiaaRrQ2kpAdReBXOFv6AbCbDd/zB7AXEBhiI2toIDYGVwWTHwCarGSN4KadC1hfoyU5z40Bo7iXLXPSIVYATkUFYXm++cF2KYwr954YibQZ7LdDzm3YC7C3hSjAn7RJnnbLRIbZYuXcdFx33p9pomuGjQZYtzgXsA+PcQyle4b/d4w4CTnO5docFNdwuMvrsINFdBOw5rIGETlR2wrvIwOLuNMA8DNvqCV2xEC5HC16+SwDdGU2cZiJnithfsRcYGo0wDek1dJCvbTdj8r6kkRcSrErkJwBA1m3OM9mkGdD7WHOAHtSq7YA16wVW/odTdccrpG9Ne5VEN6oLtRi7i3EJADgSiPx74bzTMWOTJxFcUDI5zO1qlWdPnigbqOpXrttAHY8mWqEU8piYWcCFnkcVYKyV957Q5SgtmPv7Lz16PZVnvtM+trvNZpM/fxDbj89O9OzDz80+ZF7ythfvH1rIvJ6uQzxMuyhouV8yFIOAPBkyvuEPZTzrQFaIVebmBDIW9RLW3fz+wZ+2U9HADiuIe8z68tMZp4HW2UEYJnFxmQsrM/NtIYoGkBgq4DJId9D0IKAH/oc3g/WaybbsdfhHnT7Lf3DP/2jyaT/9tvf6uWLFz7f0xeAGEp0REkKMImg2VBy0FP9sK85ZyITEwMpv1lN/LtE0VBBw94q7htNnAsuTgH4DYQRf5WoDob0vrMTS8idRxwBqfNf/uOLe7zivsN6PwL3I3A/Aj/RCPw/MB29pjjpQ1s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92696"/>
            <a:ext cx="6551712" cy="314618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80420"/>
            <a:ext cx="4139952" cy="310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7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387" y="3717032"/>
            <a:ext cx="1611528" cy="119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Производство хрома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717" y="764704"/>
            <a:ext cx="3842735" cy="26642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074094" y="3582308"/>
            <a:ext cx="2650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Рост производства хрома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48" y="4067780"/>
            <a:ext cx="4843604" cy="21384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10918" y="6084004"/>
            <a:ext cx="3376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хрома в 2002 году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4139788"/>
            <a:ext cx="1480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~1 %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764704"/>
            <a:ext cx="52691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хрома идет на производство сталей и сплавов: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Нержавейка содержит более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11% Cr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Инструментальная сталь содержит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Суперсплавы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содержат до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25 % Cr</a:t>
            </a:r>
          </a:p>
        </p:txBody>
      </p:sp>
      <p:pic>
        <p:nvPicPr>
          <p:cNvPr id="3074" name="Picture 2" descr="Картинки по запросу superalloy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3673284" cy="132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7504" y="3356992"/>
            <a:ext cx="3888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Хромирование используется для защиты поверхностей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4653136"/>
            <a:ext cx="21004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Краски и пигменты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60" y="5027973"/>
            <a:ext cx="3413035" cy="146273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47406" y="6498331"/>
            <a:ext cx="3881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Хромово-желтые школьные автобусы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95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23942"/>
            <a:ext cx="4464496" cy="46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Стратиформные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587727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Слой </a:t>
            </a:r>
            <a:r>
              <a:rPr lang="ru-RU" dirty="0" err="1" smtClean="0"/>
              <a:t>хромититов</a:t>
            </a:r>
            <a:r>
              <a:rPr lang="ru-RU" dirty="0" smtClean="0"/>
              <a:t> </a:t>
            </a:r>
            <a:r>
              <a:rPr lang="en-US" dirty="0" smtClean="0"/>
              <a:t>Lower </a:t>
            </a:r>
            <a:r>
              <a:rPr lang="en-US" dirty="0"/>
              <a:t>Group 6 (LG6</a:t>
            </a:r>
            <a:r>
              <a:rPr lang="en-US" dirty="0" smtClean="0"/>
              <a:t>)</a:t>
            </a:r>
            <a:r>
              <a:rPr lang="ru-RU" dirty="0" smtClean="0"/>
              <a:t>, </a:t>
            </a:r>
            <a:r>
              <a:rPr lang="ru-RU" dirty="0" err="1" smtClean="0"/>
              <a:t>Бушвельд</a:t>
            </a:r>
            <a:r>
              <a:rPr lang="ru-RU" dirty="0" smtClean="0"/>
              <a:t>, ЮАР</a:t>
            </a:r>
            <a:r>
              <a:rPr lang="en-US" dirty="0" smtClean="0"/>
              <a:t>.  USGS  Report, 2010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683985"/>
            <a:ext cx="30734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Stratiform</a:t>
            </a:r>
            <a:r>
              <a:rPr lang="en-US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- </a:t>
            </a: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слои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76056" y="688730"/>
            <a:ext cx="34473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Podiform - </a:t>
            </a: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стручки</a:t>
            </a:r>
            <a:endParaRPr lang="ru-RU" sz="32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223942"/>
            <a:ext cx="4248472" cy="321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Картинки по запросу pods pe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884" y="4471162"/>
            <a:ext cx="3214468" cy="213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29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84801" y="764704"/>
            <a:ext cx="9429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порода, содержащая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&gt;20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.%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(Arai&amp;Miura,2016)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Стратиформные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27" y="3203684"/>
            <a:ext cx="4605969" cy="329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359" y="3346880"/>
            <a:ext cx="1905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021" y="3541435"/>
            <a:ext cx="25717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399703" y="3239241"/>
            <a:ext cx="1780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Стратиформные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402843" y="347337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Подиформные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348859" y="6444044"/>
            <a:ext cx="3278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(Савельева, Белокрыс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2012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212976"/>
            <a:ext cx="4539046" cy="2778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084168" y="3842703"/>
            <a:ext cx="236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Подходят для сплавов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892" y="2348880"/>
            <a:ext cx="9126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Подиформные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встречаются не только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стручкоподобных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телах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но могут образовывать полосы, шлиры, линзы, дайки и другие тела неправильной формы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38782" y="5982379"/>
            <a:ext cx="51965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Крупнейшие месторождения мира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стратиформные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подиформные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296" y="1484784"/>
            <a:ext cx="9126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Стратиформные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образуют протяженные слои в древних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стратиформных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интрузиях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Бушвельд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Великая Дайка Зимбабве,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Монча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39773" y="5373216"/>
            <a:ext cx="2987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Плохо подходят для сплавов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9443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06" y="908720"/>
            <a:ext cx="8915400" cy="354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endParaRPr lang="ru-RU" sz="32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028" y="3733800"/>
            <a:ext cx="656373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" y="4343401"/>
            <a:ext cx="2887771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24199" y="6488668"/>
            <a:ext cx="3794629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Gonsales-Jimenes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et al.,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Lithos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, 2013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3786" y="947701"/>
            <a:ext cx="3494098" cy="369332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r>
              <a:rPr lang="en-US" b="1" i="1" dirty="0" err="1"/>
              <a:t>Serrania</a:t>
            </a:r>
            <a:r>
              <a:rPr lang="en-US" b="1" i="1" dirty="0"/>
              <a:t> de Ronda, southern Spain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71455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03805"/>
            <a:ext cx="9036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González-Jiménez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J.M.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Chromitites in ophiolites: how, where, when, why? Part II. The crystallization of chromitites //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Lithos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2014.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189.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pp.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140–158.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0204"/>
            <a:ext cx="6336704" cy="5377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5949280"/>
            <a:ext cx="46145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Каналы под зонами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спрейдинга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1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ikin palace SP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199"/>
            <a:ext cx="9144000" cy="605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www.fmm.ru/pictures/sil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360" y="0"/>
            <a:ext cx="4193640" cy="1866171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</p:pic>
      <p:sp>
        <p:nvSpPr>
          <p:cNvPr id="9" name="Прямоугольник 8"/>
          <p:cNvSpPr/>
          <p:nvPr/>
        </p:nvSpPr>
        <p:spPr>
          <a:xfrm>
            <a:off x="-39055" y="0"/>
            <a:ext cx="4989415" cy="2031325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Самородок серебра Петра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длина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21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см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 королевских серебряных рудников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Консберг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(Норвегия).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одарен Петру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либо королем Дании в 1697-98 г, либо в 1718 году королем Швеции Карлом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XII.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Этот самородок является одним из старейших образцов в коллекции Российской академии наук.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564" y="6428605"/>
            <a:ext cx="7578436" cy="369332"/>
          </a:xfrm>
          <a:prstGeom prst="rect">
            <a:avLst/>
          </a:prstGeom>
          <a:solidFill>
            <a:schemeClr val="accent1">
              <a:alpha val="78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err="1" smtClean="0"/>
              <a:t>Кикины</a:t>
            </a:r>
            <a:r>
              <a:rPr lang="ru-RU" b="1" dirty="0" smtClean="0"/>
              <a:t> палаты, в которых размещалась коллекция в Санкт-Петербурге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0614" y="2050375"/>
            <a:ext cx="495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Минеральный кабинет был организован в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1716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распоряжению Петра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16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649"/>
            <a:ext cx="8892480" cy="357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586" y="3356992"/>
            <a:ext cx="887241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482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85800"/>
            <a:ext cx="4663870" cy="5236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Включения в хромите содержат водные фазы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42950"/>
            <a:ext cx="4624809" cy="5179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64" y="6034062"/>
            <a:ext cx="912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Rollinson</a:t>
            </a:r>
            <a:r>
              <a:rPr lang="en-US" dirty="0"/>
              <a:t> H., </a:t>
            </a:r>
            <a:r>
              <a:rPr lang="en-US" dirty="0" err="1"/>
              <a:t>Adetunji</a:t>
            </a:r>
            <a:r>
              <a:rPr lang="en-US" dirty="0"/>
              <a:t> J. Mantle podiform chromitites do not form beneath mid-ocean ridges: A case study from the Moho transition zone of the Oman ophiolite // </a:t>
            </a:r>
            <a:r>
              <a:rPr lang="en-US" dirty="0" err="1"/>
              <a:t>Lithos</a:t>
            </a:r>
            <a:r>
              <a:rPr lang="en-US" dirty="0"/>
              <a:t>. 2013. </a:t>
            </a:r>
            <a:r>
              <a:rPr lang="en-US" dirty="0" smtClean="0"/>
              <a:t>V. </a:t>
            </a:r>
            <a:r>
              <a:rPr lang="en-US" dirty="0"/>
              <a:t>177. </a:t>
            </a:r>
            <a:r>
              <a:rPr lang="en-US" dirty="0" smtClean="0"/>
              <a:t>pp. </a:t>
            </a:r>
            <a:r>
              <a:rPr lang="en-US" dirty="0"/>
              <a:t>314–327.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36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Основные факты и идеи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64" y="1052736"/>
            <a:ext cx="89465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Предполагается, что обилие воды и окисленные условия указывают на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надсубдукционную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обстановку.</a:t>
            </a:r>
          </a:p>
          <a:p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формирование оманских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хромититов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предостроводужной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обстановке при самых начальных стадиях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субдукции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64" y="6034062"/>
            <a:ext cx="9126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Rollinson</a:t>
            </a:r>
            <a:r>
              <a:rPr lang="en-US" dirty="0"/>
              <a:t> H., </a:t>
            </a:r>
            <a:r>
              <a:rPr lang="en-US" dirty="0" err="1"/>
              <a:t>Adetunji</a:t>
            </a:r>
            <a:r>
              <a:rPr lang="en-US" dirty="0"/>
              <a:t> J. Mantle podiform chromitites do not form beneath mid-ocean ridges: A case study from the Moho transition zone of the Oman ophiolite // </a:t>
            </a:r>
            <a:r>
              <a:rPr lang="en-US" dirty="0" err="1"/>
              <a:t>Lithos</a:t>
            </a:r>
            <a:r>
              <a:rPr lang="en-US" dirty="0"/>
              <a:t>. 2013. </a:t>
            </a:r>
            <a:r>
              <a:rPr lang="en-US" dirty="0" smtClean="0"/>
              <a:t>V. </a:t>
            </a:r>
            <a:r>
              <a:rPr lang="en-US" dirty="0"/>
              <a:t>177. </a:t>
            </a:r>
            <a:r>
              <a:rPr lang="en-US" dirty="0" smtClean="0"/>
              <a:t>pp. </a:t>
            </a:r>
            <a:r>
              <a:rPr lang="en-US" dirty="0"/>
              <a:t>314–327.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514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202620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Borisova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A.Y.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view on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petrogenesis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Oman ophiolite chromitites from microanalyses of chromite-hosted inclusions // J. Petrol.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2012. Т. 53. № 12. С. 2411–2440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расплавные включения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836712"/>
            <a:ext cx="7128792" cy="52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061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908719"/>
            <a:ext cx="8496945" cy="443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богаты водой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6202620"/>
            <a:ext cx="907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Borisova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A.Y.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et al.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new view on the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petrogenesis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Oman ophiolite chromitites from microanalyses of chromite-hosted inclusions // J. Petrol.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2012. Т. 53. № 12. С. 2411–2440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4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96952"/>
            <a:ext cx="4588379" cy="343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2" y="-171400"/>
            <a:ext cx="6703396" cy="2929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733" y="2758406"/>
            <a:ext cx="4008267" cy="409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1740" y="6484694"/>
            <a:ext cx="2379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Алмазы в </a:t>
            </a:r>
            <a:r>
              <a:rPr lang="ru-RU" b="1" dirty="0" err="1" smtClean="0"/>
              <a:t>хромититах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6465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1" y="24923"/>
            <a:ext cx="7781925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9512" y="6239099"/>
            <a:ext cx="89092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Yang, J.S., Robinson, P., </a:t>
            </a:r>
            <a:r>
              <a:rPr lang="en-US" b="1" dirty="0" err="1"/>
              <a:t>Dilek</a:t>
            </a:r>
            <a:r>
              <a:rPr lang="en-US" b="1" dirty="0"/>
              <a:t>, I., 2014. Diamonds in ophiolite. Element </a:t>
            </a:r>
            <a:r>
              <a:rPr lang="en-US" b="1" dirty="0" smtClean="0"/>
              <a:t>10, </a:t>
            </a:r>
            <a:r>
              <a:rPr lang="ru-RU" b="1" dirty="0" smtClean="0"/>
              <a:t>127–130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96081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8771"/>
            <a:ext cx="7164883" cy="248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6296" cy="284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66" y="2348880"/>
            <a:ext cx="7061150" cy="257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24328" y="148478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2013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44" y="3501008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40352" y="58052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2016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7" name="Picture 7" descr="http://k-inet.w3.kanazawa-u.ac.jp/21COE/en/21members/images/photo1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8676" y="2231921"/>
            <a:ext cx="2088232" cy="25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759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4570003" cy="4659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621166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Arai, S., &amp; Miura, M. (2016). Formation and modification of chromitites in the mantle. </a:t>
            </a:r>
            <a:r>
              <a:rPr lang="en-US" i="1" dirty="0" err="1"/>
              <a:t>Lithos</a:t>
            </a:r>
            <a:r>
              <a:rPr lang="en-US" dirty="0"/>
              <a:t>, </a:t>
            </a:r>
            <a:r>
              <a:rPr lang="en-US" i="1" dirty="0"/>
              <a:t>264</a:t>
            </a:r>
            <a:r>
              <a:rPr lang="en-US" dirty="0"/>
              <a:t>, 277-295.</a:t>
            </a:r>
            <a:endParaRPr lang="ru-RU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малоглубинные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</a:t>
            </a:r>
            <a:r>
              <a:rPr lang="en-US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UHP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047184"/>
            <a:ext cx="22098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228725"/>
            <a:ext cx="58197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760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9" y="836712"/>
            <a:ext cx="8517902" cy="435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6211668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Arai, S., &amp; Miura, M. (2016). Formation and modification of chromitites in the mantle. </a:t>
            </a:r>
            <a:r>
              <a:rPr lang="en-US" i="1" dirty="0" err="1"/>
              <a:t>Lithos</a:t>
            </a:r>
            <a:r>
              <a:rPr lang="en-US" dirty="0"/>
              <a:t>, </a:t>
            </a:r>
            <a:r>
              <a:rPr lang="en-US" i="1" dirty="0"/>
              <a:t>264</a:t>
            </a:r>
            <a:r>
              <a:rPr lang="en-US" dirty="0"/>
              <a:t>, 277-295.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5374650"/>
            <a:ext cx="8252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Arai </a:t>
            </a:r>
            <a:r>
              <a:rPr lang="ru-RU" b="1" dirty="0" smtClean="0"/>
              <a:t>и</a:t>
            </a:r>
            <a:r>
              <a:rPr lang="en-US" b="1" dirty="0" smtClean="0"/>
              <a:t> Miura </a:t>
            </a:r>
            <a:r>
              <a:rPr lang="ru-RU" b="1" dirty="0" smtClean="0"/>
              <a:t>предлагают </a:t>
            </a:r>
            <a:r>
              <a:rPr lang="ru-RU" b="1" dirty="0" err="1" smtClean="0"/>
              <a:t>рециклинг</a:t>
            </a:r>
            <a:r>
              <a:rPr lang="ru-RU" b="1" dirty="0" smtClean="0"/>
              <a:t> </a:t>
            </a:r>
            <a:r>
              <a:rPr lang="ru-RU" b="1" dirty="0" err="1" smtClean="0"/>
              <a:t>малоглубинных</a:t>
            </a:r>
            <a:r>
              <a:rPr lang="ru-RU" b="1" dirty="0" smtClean="0"/>
              <a:t> </a:t>
            </a:r>
            <a:r>
              <a:rPr lang="ru-RU" b="1" dirty="0" err="1" smtClean="0"/>
              <a:t>хромититовых</a:t>
            </a:r>
            <a:r>
              <a:rPr lang="ru-RU" b="1" dirty="0" smtClean="0"/>
              <a:t> тел в мантии</a:t>
            </a:r>
            <a:endParaRPr lang="ru-RU" b="1" dirty="0"/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–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малоглубинные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 </a:t>
            </a:r>
            <a:r>
              <a:rPr lang="en-US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UHP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815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https://encrypted-tbn0.gstatic.com/images?q=tbn:ANd9GcTECE_G-u9adSAlHNUpz6bIHBEIMfAQB9FV-ZT87OSdBBbty8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196" y="1295400"/>
            <a:ext cx="3102791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imyanauki.ru/files/2678/ph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20" y="1143000"/>
            <a:ext cx="4811951" cy="57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Магнит М.В.Ломоносов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884" y="9524"/>
            <a:ext cx="1515641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2360" y="38100"/>
            <a:ext cx="73988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М.В.Ломоносов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в 1741-1746 году работал в Минералогическом Кабинете и в 1749 году защитил диссертацию на тему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«О рождении и природе селитры»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714750"/>
            <a:ext cx="3362325" cy="282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32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811587"/>
            <a:ext cx="6012349" cy="399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928" y="-10761"/>
            <a:ext cx="7103376" cy="2822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8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80"/>
            <a:ext cx="7969250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21" y="3068300"/>
            <a:ext cx="6947707" cy="36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74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Рисунок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36711"/>
            <a:ext cx="7667107" cy="6021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Полевые работы на Полярном Урале в 2016 г.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6016" y="3847355"/>
            <a:ext cx="28083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тонны проб и образцов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рудопроявлений на Полярном Урале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46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38510"/>
            <a:ext cx="10671048" cy="711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73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737843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952" y="1118414"/>
            <a:ext cx="2743200" cy="224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18414"/>
            <a:ext cx="2743200" cy="224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Рисунок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57" y="3356992"/>
            <a:ext cx="2743200" cy="223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Диаграмма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952" y="3477051"/>
            <a:ext cx="2743200" cy="208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Рисунок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94" y="3477051"/>
            <a:ext cx="2743200" cy="2116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Составы </a:t>
            </a:r>
            <a:r>
              <a:rPr lang="ru-RU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хромшпинелидов</a:t>
            </a: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 </a:t>
            </a:r>
            <a:r>
              <a:rPr lang="ru-RU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хромититах</a:t>
            </a: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Полярного Урала</a:t>
            </a:r>
            <a:endParaRPr lang="ru-RU" sz="32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2312" y="5799152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(слева направо): Рай-Из Западный, Рай-Из Юго-Западный, Рай-Из Центральный. Нижний ряд (слева направо):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Левопайерское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Хойлинское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Юньягинское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рудопроявления</a:t>
            </a:r>
          </a:p>
        </p:txBody>
      </p:sp>
    </p:spTree>
    <p:extLst>
      <p:ext uri="{BB962C8B-B14F-4D97-AF65-F5344CB8AC3E}">
        <p14:creationId xmlns:p14="http://schemas.microsoft.com/office/powerpoint/2010/main" val="402725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Сравнение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хромшпинелида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хромититах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Полярного Урала и базальтах </a:t>
            </a:r>
            <a:r>
              <a:rPr lang="en-US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MORB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92" y="980728"/>
            <a:ext cx="8864616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0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36712"/>
            <a:ext cx="8012187" cy="5893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Подиформные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хромититы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Центрального Рай-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Иза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1913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48" y="685800"/>
            <a:ext cx="8155480" cy="6205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Алмазы Центрального Рай-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Иза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459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54894"/>
            <a:ext cx="4813300" cy="487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8" y="1650243"/>
            <a:ext cx="3883878" cy="336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5229200"/>
            <a:ext cx="19207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ru-RU" dirty="0" smtClean="0"/>
              <a:t>Алмазы</a:t>
            </a:r>
            <a:r>
              <a:rPr lang="en-US" dirty="0" smtClean="0"/>
              <a:t> in sit</a:t>
            </a:r>
            <a:r>
              <a:rPr lang="en-US" dirty="0"/>
              <a:t>u</a:t>
            </a: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smtClean="0"/>
              <a:t>Cr-</a:t>
            </a:r>
            <a:r>
              <a:rPr lang="en-US" dirty="0" err="1" smtClean="0"/>
              <a:t>Mn</a:t>
            </a:r>
            <a:r>
              <a:rPr lang="en-US" dirty="0" smtClean="0"/>
              <a:t> </a:t>
            </a:r>
            <a:r>
              <a:rPr lang="ru-RU" dirty="0" smtClean="0"/>
              <a:t>сплавы</a:t>
            </a:r>
            <a:endParaRPr lang="en-US" dirty="0" smtClean="0"/>
          </a:p>
          <a:p>
            <a:pPr marL="342900" indent="-342900">
              <a:buAutoNum type="arabicParenR"/>
            </a:pPr>
            <a:r>
              <a:rPr lang="en-US" dirty="0" err="1" smtClean="0"/>
              <a:t>Zr</a:t>
            </a:r>
            <a:r>
              <a:rPr lang="en-US" dirty="0" smtClean="0"/>
              <a:t>-Si </a:t>
            </a:r>
            <a:r>
              <a:rPr lang="ru-RU" dirty="0" smtClean="0"/>
              <a:t>сплавы</a:t>
            </a:r>
            <a:endParaRPr lang="ru-RU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Алмазы Центрального Рай-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Иза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48" y="685800"/>
            <a:ext cx="9016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Yang, J., </a:t>
            </a:r>
            <a:r>
              <a:rPr lang="en-US" dirty="0" err="1"/>
              <a:t>Meng</a:t>
            </a:r>
            <a:r>
              <a:rPr lang="en-US" dirty="0"/>
              <a:t>, F., Xu, X., Robinson, P. T., </a:t>
            </a:r>
            <a:r>
              <a:rPr lang="en-US" dirty="0" err="1"/>
              <a:t>Dilek</a:t>
            </a:r>
            <a:r>
              <a:rPr lang="en-US" dirty="0"/>
              <a:t>, Y., </a:t>
            </a:r>
            <a:r>
              <a:rPr lang="en-US" dirty="0" err="1"/>
              <a:t>Makeyev</a:t>
            </a:r>
            <a:r>
              <a:rPr lang="en-US" dirty="0"/>
              <a:t>, A. B., ... &amp; Cliff, J. (2015). Diamonds, native elements and metal alloys from chromitites of the Ray-</a:t>
            </a:r>
            <a:r>
              <a:rPr lang="en-US" dirty="0" err="1"/>
              <a:t>Iz</a:t>
            </a:r>
            <a:r>
              <a:rPr lang="en-US" dirty="0"/>
              <a:t> ophiolite of the Polar Urals. </a:t>
            </a:r>
            <a:r>
              <a:rPr lang="en-US" i="1" dirty="0" err="1"/>
              <a:t>Gondwana</a:t>
            </a:r>
            <a:r>
              <a:rPr lang="en-US" i="1" dirty="0"/>
              <a:t> Research</a:t>
            </a:r>
            <a:r>
              <a:rPr lang="en-US" dirty="0"/>
              <a:t>, </a:t>
            </a:r>
            <a:r>
              <a:rPr lang="en-US" i="1" dirty="0"/>
              <a:t>27</a:t>
            </a:r>
            <a:r>
              <a:rPr lang="en-US" dirty="0"/>
              <a:t>(2), 459-485.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82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22648"/>
            <a:ext cx="71437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Алмазы Центрального Рай-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Иза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02" y="4272835"/>
            <a:ext cx="3968693" cy="2311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3789040"/>
            <a:ext cx="3643228" cy="2795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9748" y="685800"/>
            <a:ext cx="9016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Yang, J., </a:t>
            </a:r>
            <a:r>
              <a:rPr lang="en-US" dirty="0" err="1"/>
              <a:t>Meng</a:t>
            </a:r>
            <a:r>
              <a:rPr lang="en-US" dirty="0"/>
              <a:t>, F., Xu, X., Robinson, P. T., </a:t>
            </a:r>
            <a:r>
              <a:rPr lang="en-US" dirty="0" err="1"/>
              <a:t>Dilek</a:t>
            </a:r>
            <a:r>
              <a:rPr lang="en-US" dirty="0"/>
              <a:t>, Y., </a:t>
            </a:r>
            <a:r>
              <a:rPr lang="en-US" dirty="0" err="1"/>
              <a:t>Makeyev</a:t>
            </a:r>
            <a:r>
              <a:rPr lang="en-US" dirty="0"/>
              <a:t>, A. B., ... &amp; Cliff, J. (2015). Diamonds, native elements and metal alloys from chromitites of the Ray-</a:t>
            </a:r>
            <a:r>
              <a:rPr lang="en-US" dirty="0" err="1"/>
              <a:t>Iz</a:t>
            </a:r>
            <a:r>
              <a:rPr lang="en-US" dirty="0"/>
              <a:t> ophiolite of the Polar Urals. </a:t>
            </a:r>
            <a:r>
              <a:rPr lang="en-US" i="1" dirty="0" err="1"/>
              <a:t>Gondwana</a:t>
            </a:r>
            <a:r>
              <a:rPr lang="en-US" i="1" dirty="0"/>
              <a:t> Research</a:t>
            </a:r>
            <a:r>
              <a:rPr lang="en-US" dirty="0"/>
              <a:t>, </a:t>
            </a:r>
            <a:r>
              <a:rPr lang="en-US" i="1" dirty="0"/>
              <a:t>27</a:t>
            </a:r>
            <a:r>
              <a:rPr lang="en-US" dirty="0"/>
              <a:t>(2), 459-485.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625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s://i.ytimg.com/vi/LHKvpYk9BlI/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60714"/>
            <a:ext cx="8089458" cy="539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eter Simon Pallas. Stipple engraving by A. Tardieu after hi Wellcome V00044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978" y="990600"/>
            <a:ext cx="2381250" cy="319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20005" y="381000"/>
            <a:ext cx="90763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Петер Симон</a:t>
            </a:r>
            <a:r>
              <a:rPr lang="de-DE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Паллас</a:t>
            </a:r>
            <a:r>
              <a:rPr lang="de-DE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latin typeface="Times New Roman" pitchFamily="18" charset="0"/>
                <a:cs typeface="Times New Roman" pitchFamily="18" charset="0"/>
              </a:rPr>
              <a:t>(1741—1811)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директор Музея, создал передовой</a:t>
            </a:r>
            <a:r>
              <a:rPr lang="de-DE" sz="24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научно-исследовательский центр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XVIII-XIX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веков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http://finesell.ru/images/articles/kamni-iz-kosmosa/pallasite-meteori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714" y="1360714"/>
            <a:ext cx="2603058" cy="1918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7200" y="54102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FFFF00"/>
                </a:solidFill>
              </a:rPr>
              <a:t> Глыба весом </a:t>
            </a:r>
            <a:r>
              <a:rPr lang="ru-RU" dirty="0" smtClean="0">
                <a:solidFill>
                  <a:srgbClr val="FFFF00"/>
                </a:solidFill>
              </a:rPr>
              <a:t>687 килограмм </a:t>
            </a:r>
            <a:r>
              <a:rPr lang="ru-RU" dirty="0">
                <a:solidFill>
                  <a:srgbClr val="FFFF00"/>
                </a:solidFill>
              </a:rPr>
              <a:t>(42 пуда) была найдена в 1749 году в 200 км к юго-западу от города </a:t>
            </a:r>
            <a:r>
              <a:rPr lang="ru-RU" dirty="0" smtClean="0">
                <a:solidFill>
                  <a:srgbClr val="FFFF00"/>
                </a:solidFill>
              </a:rPr>
              <a:t>Красноярск.</a:t>
            </a:r>
            <a:endParaRPr lang="ru-RU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144"/>
            <a:ext cx="72771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27252" y="5733256"/>
            <a:ext cx="9016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Yang, J., </a:t>
            </a:r>
            <a:r>
              <a:rPr lang="en-US" dirty="0" err="1"/>
              <a:t>Meng</a:t>
            </a:r>
            <a:r>
              <a:rPr lang="en-US" dirty="0"/>
              <a:t>, F., Xu, X., Robinson, P. T., </a:t>
            </a:r>
            <a:r>
              <a:rPr lang="en-US" dirty="0" err="1"/>
              <a:t>Dilek</a:t>
            </a:r>
            <a:r>
              <a:rPr lang="en-US" dirty="0"/>
              <a:t>, Y., </a:t>
            </a:r>
            <a:r>
              <a:rPr lang="en-US" dirty="0" err="1"/>
              <a:t>Makeyev</a:t>
            </a:r>
            <a:r>
              <a:rPr lang="en-US" dirty="0"/>
              <a:t>, A. B., ... &amp; Cliff, J. (2015). Diamonds, native elements and metal alloys from chromitites of the Ray-</a:t>
            </a:r>
            <a:r>
              <a:rPr lang="en-US" dirty="0" err="1"/>
              <a:t>Iz</a:t>
            </a:r>
            <a:r>
              <a:rPr lang="en-US" dirty="0"/>
              <a:t> ophiolite of the Polar Urals. </a:t>
            </a:r>
            <a:r>
              <a:rPr lang="en-US" i="1" dirty="0" err="1"/>
              <a:t>Gondwana</a:t>
            </a:r>
            <a:r>
              <a:rPr lang="en-US" i="1" dirty="0"/>
              <a:t> Research</a:t>
            </a:r>
            <a:r>
              <a:rPr lang="en-US" dirty="0"/>
              <a:t>, </a:t>
            </a:r>
            <a:r>
              <a:rPr lang="en-US" i="1" dirty="0"/>
              <a:t>27</a:t>
            </a:r>
            <a:r>
              <a:rPr lang="en-US" dirty="0"/>
              <a:t>(2), 459-485.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169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6402"/>
            <a:ext cx="29083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  <p:pic>
        <p:nvPicPr>
          <p:cNvPr id="307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24" y="4076402"/>
            <a:ext cx="2895600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  <p:pic>
        <p:nvPicPr>
          <p:cNvPr id="30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060" y="4047223"/>
            <a:ext cx="2908300" cy="25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6515887"/>
            <a:ext cx="1093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Циркон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62600" y="6525344"/>
            <a:ext cx="1175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Диопсид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04990" y="6485274"/>
            <a:ext cx="10404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Апатит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321440" y="6516052"/>
            <a:ext cx="1814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Проба </a:t>
            </a:r>
            <a:r>
              <a:rPr lang="en-US" dirty="0" err="1"/>
              <a:t>PUr</a:t>
            </a:r>
            <a:r>
              <a:rPr lang="ru-RU" dirty="0"/>
              <a:t>-16-12</a:t>
            </a:r>
          </a:p>
        </p:txBody>
      </p:sp>
      <p:pic>
        <p:nvPicPr>
          <p:cNvPr id="3076" name="Рисунок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4" y="908720"/>
            <a:ext cx="3570287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3" descr="C:\Users\Люба\Desktop\Фракции\PUr-16-12\PUr-16-12-V\PUr-16-12-V\PUr-16-12-V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100" y="1031751"/>
            <a:ext cx="51689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88172" y="3677891"/>
            <a:ext cx="2914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фракция </a:t>
            </a:r>
            <a:r>
              <a:rPr lang="en-US" dirty="0"/>
              <a:t>V</a:t>
            </a:r>
            <a:r>
              <a:rPr lang="ru-RU" dirty="0"/>
              <a:t> пробы </a:t>
            </a:r>
            <a:r>
              <a:rPr lang="en-US" dirty="0" err="1"/>
              <a:t>PUr</a:t>
            </a:r>
            <a:r>
              <a:rPr lang="ru-RU" dirty="0"/>
              <a:t>-16-12</a:t>
            </a: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Минералогический анализ хромовых руд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881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067944" y="3068960"/>
            <a:ext cx="341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Легкая фракция </a:t>
            </a:r>
            <a:r>
              <a:rPr lang="ru-RU" dirty="0"/>
              <a:t>пробы </a:t>
            </a:r>
            <a:r>
              <a:rPr lang="en-US" dirty="0" err="1"/>
              <a:t>PUr</a:t>
            </a:r>
            <a:r>
              <a:rPr lang="ru-RU" dirty="0" smtClean="0"/>
              <a:t>-16-10</a:t>
            </a:r>
            <a:endParaRPr lang="ru-RU" dirty="0"/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Минералогический анализ хромовых руд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098" name="Рисунок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8541"/>
            <a:ext cx="3856037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980728"/>
            <a:ext cx="4737020" cy="186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3614043"/>
            <a:ext cx="415925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2" descr="C:\Users\Люба\Desktop\Фракции\PUr-16-10\PUr-16-10-VI\PUr-16-10-VI\PUr-16-10-V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562" y="3614043"/>
            <a:ext cx="4809348" cy="2107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4251806" y="5949280"/>
            <a:ext cx="29883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Фракция </a:t>
            </a:r>
            <a:r>
              <a:rPr lang="en-US" dirty="0" smtClean="0"/>
              <a:t>VI </a:t>
            </a:r>
            <a:r>
              <a:rPr lang="ru-RU" dirty="0" smtClean="0"/>
              <a:t>пробы </a:t>
            </a:r>
            <a:r>
              <a:rPr lang="en-US" dirty="0" err="1"/>
              <a:t>PUr</a:t>
            </a:r>
            <a:r>
              <a:rPr lang="ru-RU" dirty="0" smtClean="0"/>
              <a:t>-16-10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90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3968" y="836712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Акцессорные: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Апатит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Циркон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Диопсид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самородная медь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Хизлевудит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Миллерит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Халькопирит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Антимонит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Пентландит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Пирит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Рутил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Муассонит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(?)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Минералогический анализ хромовых руд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90342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Породообразующие: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Хромшпинелид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Хромсодержаший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хлорит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Оливин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Амфибол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Антигорит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Рисунок 24" descr="D:\_Хромитовый проект\900px\Pur-16-12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26261"/>
            <a:ext cx="2448272" cy="1757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68" y="836712"/>
            <a:ext cx="2535237" cy="200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168" y="2996952"/>
            <a:ext cx="2539899" cy="1810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summa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962515"/>
            <a:ext cx="1583585" cy="1248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5" descr="C:\Users\Люба\Desktop\Фракции\PUr-16-12\PUr-16-12-VI\PUr-16-12-V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48" y="5013176"/>
            <a:ext cx="2801952" cy="1197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3" descr="PUr-16-27-4_Ol10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31" y="3655718"/>
            <a:ext cx="2592288" cy="19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69038"/>
            <a:ext cx="21304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251" y="4820763"/>
            <a:ext cx="1941363" cy="1101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Рисунок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36" y="5643364"/>
            <a:ext cx="2082800" cy="108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2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1" descr="C:\Users\Люба\Desktop\All thin sections part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860" y="800708"/>
            <a:ext cx="3762116" cy="60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" descr="C:\Users\Люба\Desktop\All thin sections part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860873"/>
            <a:ext cx="3600400" cy="5952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Текстурные разновидности </a:t>
            </a:r>
            <a:r>
              <a:rPr lang="ru-RU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хромититов</a:t>
            </a: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Рай-</a:t>
            </a:r>
            <a:r>
              <a:rPr lang="ru-RU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Иза</a:t>
            </a:r>
            <a:endParaRPr lang="ru-RU" sz="32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5667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Ur-16-22-1-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496" y="1052738"/>
            <a:ext cx="2926080" cy="2400584"/>
          </a:xfrm>
          <a:prstGeom prst="rect">
            <a:avLst/>
          </a:prstGeom>
        </p:spPr>
      </p:pic>
      <p:pic>
        <p:nvPicPr>
          <p:cNvPr id="5" name="Рисунок 4" descr="PUr-16-22-2-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1052737"/>
            <a:ext cx="2926080" cy="2400585"/>
          </a:xfrm>
          <a:prstGeom prst="rect">
            <a:avLst/>
          </a:prstGeom>
        </p:spPr>
      </p:pic>
      <p:pic>
        <p:nvPicPr>
          <p:cNvPr id="6" name="Рисунок 5" descr="PUr-16-27-1-15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84168" y="1052736"/>
            <a:ext cx="2880320" cy="2400585"/>
          </a:xfrm>
          <a:prstGeom prst="rect">
            <a:avLst/>
          </a:prstGeom>
        </p:spPr>
      </p:pic>
      <p:pic>
        <p:nvPicPr>
          <p:cNvPr id="3074" name="Picture 2" descr="PUr-16-10-2-22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6" y="3547529"/>
            <a:ext cx="2889119" cy="217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PUr-16-10-2-36x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72" y="3547528"/>
            <a:ext cx="2901740" cy="21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PUr-16-10-4-26x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806" y="3547529"/>
            <a:ext cx="2900682" cy="2182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0" y="0"/>
            <a:ext cx="9144000" cy="90872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Включения в </a:t>
            </a:r>
            <a:r>
              <a:rPr lang="ru-RU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хромшпинелидах</a:t>
            </a: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в </a:t>
            </a:r>
            <a:r>
              <a:rPr lang="ru-RU" sz="32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хромититах</a:t>
            </a:r>
            <a:r>
              <a:rPr lang="ru-RU" sz="32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Полярного Урала</a:t>
            </a:r>
            <a:endParaRPr lang="ru-RU" sz="32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556" y="5877272"/>
            <a:ext cx="86489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минералов во включениях: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Хлорит, оливин, амфибол,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аспидолит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сульфиды, минералы ЭПГ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6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Рисунок 14" descr="F:\Шлифы\Image_107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84533"/>
            <a:ext cx="3600400" cy="268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16" descr="D:\_Хромитовый проект\900px\Pur-16-1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1" y="884533"/>
            <a:ext cx="3792881" cy="2688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Рисунок 4" descr="D:\Work\Objects\Russia\Ural\_Polar Ural\Voikar\Левая Пайера и тд Графика\PUr-16-22\PUr-16-22-5-1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3600400" cy="2692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Рисунок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817" y="3645024"/>
            <a:ext cx="3587575" cy="267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7504" y="-171400"/>
            <a:ext cx="91450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наших образцах алмаз, </a:t>
            </a:r>
            <a:r>
              <a:rPr lang="ru-RU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муассонит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сплавы отсутствуют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6057" y="6381328"/>
            <a:ext cx="6351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шлифов и шашек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3000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микрозондовых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анализов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90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836712"/>
            <a:ext cx="7056784" cy="495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Алмазы </a:t>
            </a:r>
            <a:r>
              <a:rPr lang="en-US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Yang et al.,2015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имеют очень легкий углерод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7209" y="5968875"/>
            <a:ext cx="90167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Yang, J., </a:t>
            </a:r>
            <a:r>
              <a:rPr lang="en-US" dirty="0" err="1"/>
              <a:t>Meng</a:t>
            </a:r>
            <a:r>
              <a:rPr lang="en-US" dirty="0"/>
              <a:t>, F., Xu, X., Robinson, P. T., </a:t>
            </a:r>
            <a:r>
              <a:rPr lang="en-US" dirty="0" err="1"/>
              <a:t>Dilek</a:t>
            </a:r>
            <a:r>
              <a:rPr lang="en-US" dirty="0"/>
              <a:t>, Y., </a:t>
            </a:r>
            <a:r>
              <a:rPr lang="en-US" dirty="0" err="1"/>
              <a:t>Makeyev</a:t>
            </a:r>
            <a:r>
              <a:rPr lang="en-US" dirty="0"/>
              <a:t>, A. B., ... &amp; Cliff, J. (2015). Diamonds, native elements and metal alloys from chromitites of the Ray-</a:t>
            </a:r>
            <a:r>
              <a:rPr lang="en-US" dirty="0" err="1"/>
              <a:t>Iz</a:t>
            </a:r>
            <a:r>
              <a:rPr lang="en-US" dirty="0"/>
              <a:t> ophiolite of the Polar Urals. </a:t>
            </a:r>
            <a:r>
              <a:rPr lang="en-US" i="1" dirty="0" err="1"/>
              <a:t>Gondwana</a:t>
            </a:r>
            <a:r>
              <a:rPr lang="en-US" i="1" dirty="0"/>
              <a:t> Research</a:t>
            </a:r>
            <a:r>
              <a:rPr lang="en-US" dirty="0"/>
              <a:t>, </a:t>
            </a:r>
            <a:r>
              <a:rPr lang="en-US" i="1" dirty="0"/>
              <a:t>27</a:t>
            </a:r>
            <a:r>
              <a:rPr lang="en-US" dirty="0"/>
              <a:t>(2), 459-485.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77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986513"/>
            <a:ext cx="273045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Рисунок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311" y="3702983"/>
            <a:ext cx="273081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8535" y="980728"/>
            <a:ext cx="295796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70" y="3667897"/>
            <a:ext cx="294688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764704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Поля устойчивости граната в дунитах и перидотитах Полярного Урала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496" y="4670165"/>
            <a:ext cx="27470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CMASFCr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(+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ru-RU" sz="24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959223"/>
            <a:ext cx="16385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CMASFCr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Стартовые данные для модели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5" y="980728"/>
            <a:ext cx="90364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Подиформные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формируются в водных условиях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Хромшпинелид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подиформных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хромититах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имеет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Cr/Fe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выше, чем любые другие магматические объекты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Нет уверенности относительно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UHP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минералов, но оценки давления достигают 10-28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кбар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низкой температуре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 800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713" y="3068960"/>
            <a:ext cx="8404705" cy="382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91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geo.web.ru/druza/a-Vern_1941_010262_Fer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52" y="981163"/>
            <a:ext cx="7767347" cy="576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0005" y="150167"/>
            <a:ext cx="89377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кадемик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В.И.Вернадский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был директором музея в 1912-1919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гг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академик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А.Е.Ферсман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директор музея с 1919 по 1945 гг.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9651" y="6324600"/>
            <a:ext cx="26627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М.С.Наппельбаум</a:t>
            </a:r>
            <a:r>
              <a:rPr 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1940</a:t>
            </a:r>
            <a:endParaRPr 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34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avel Plechov\Google Диск\Dasha Ivanova\Финальный Отчет 2017\Модель\Модель крупный пла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300" y="-74613"/>
            <a:ext cx="9882188" cy="70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5061" y="5486400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Где могут быть высокое давление и низкая температура?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7800" y="168998"/>
            <a:ext cx="187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субдукции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925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16_19_section_gradients (1)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5843726" cy="51740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879221" y="823613"/>
            <a:ext cx="301325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/>
              <a:t>Граница</a:t>
            </a:r>
            <a:r>
              <a:rPr lang="en-US" sz="1600" dirty="0"/>
              <a:t> </a:t>
            </a:r>
            <a:r>
              <a:rPr lang="ru-RU" sz="1600" dirty="0"/>
              <a:t>графит-алмаз</a:t>
            </a:r>
            <a:r>
              <a:rPr lang="en-US" sz="1600" dirty="0"/>
              <a:t> </a:t>
            </a:r>
            <a:r>
              <a:rPr lang="ru-RU" sz="1600" dirty="0"/>
              <a:t>[</a:t>
            </a:r>
            <a:r>
              <a:rPr lang="en-US" sz="1600" dirty="0"/>
              <a:t>H</a:t>
            </a:r>
            <a:r>
              <a:rPr lang="ru-RU" sz="1600" dirty="0"/>
              <a:t>.</a:t>
            </a:r>
            <a:r>
              <a:rPr lang="en-US" sz="1600" dirty="0"/>
              <a:t>W</a:t>
            </a:r>
            <a:r>
              <a:rPr lang="ru-RU" sz="1600" dirty="0"/>
              <a:t>.</a:t>
            </a:r>
            <a:r>
              <a:rPr lang="en-US" sz="1600" dirty="0"/>
              <a:t>Day</a:t>
            </a:r>
            <a:r>
              <a:rPr lang="ru-RU" sz="1600" dirty="0"/>
              <a:t>; </a:t>
            </a:r>
            <a:r>
              <a:rPr lang="en-US" sz="1600" dirty="0"/>
              <a:t>Am</a:t>
            </a:r>
            <a:r>
              <a:rPr lang="ru-RU" sz="1600" dirty="0"/>
              <a:t>. </a:t>
            </a:r>
            <a:r>
              <a:rPr lang="en-US" sz="1600" dirty="0"/>
              <a:t>Min</a:t>
            </a:r>
            <a:r>
              <a:rPr lang="ru-RU" sz="1600" dirty="0"/>
              <a:t>., 2012]; геотермические градиенты </a:t>
            </a:r>
            <a:r>
              <a:rPr lang="ru-RU" sz="1600" dirty="0" err="1"/>
              <a:t>Идзу</a:t>
            </a:r>
            <a:r>
              <a:rPr lang="ru-RU" sz="1600" dirty="0"/>
              <a:t>-</a:t>
            </a:r>
            <a:r>
              <a:rPr lang="ru-RU" sz="1600" dirty="0" err="1"/>
              <a:t>Бонин</a:t>
            </a:r>
            <a:r>
              <a:rPr lang="ru-RU" sz="1600" dirty="0"/>
              <a:t>-Марианской и Каскадной </a:t>
            </a:r>
            <a:r>
              <a:rPr lang="ru-RU" sz="1600" dirty="0" err="1"/>
              <a:t>субдукционных</a:t>
            </a:r>
            <a:r>
              <a:rPr lang="ru-RU" sz="1600" dirty="0"/>
              <a:t> зон [</a:t>
            </a:r>
            <a:r>
              <a:rPr lang="en-US" sz="1600" dirty="0" err="1"/>
              <a:t>Behn</a:t>
            </a:r>
            <a:r>
              <a:rPr lang="en-US" sz="1600" dirty="0"/>
              <a:t> et al</a:t>
            </a:r>
            <a:r>
              <a:rPr lang="ru-RU" sz="1600" dirty="0"/>
              <a:t>.,</a:t>
            </a:r>
            <a:r>
              <a:rPr lang="en-US" sz="1600" dirty="0"/>
              <a:t> Nature Geoscience</a:t>
            </a:r>
            <a:r>
              <a:rPr lang="ru-RU" sz="1600" dirty="0"/>
              <a:t>, 2011]; геотермический градиент «горячей» континентальной </a:t>
            </a:r>
            <a:r>
              <a:rPr lang="ru-RU" sz="1600" dirty="0" err="1"/>
              <a:t>субдукции</a:t>
            </a:r>
            <a:r>
              <a:rPr lang="ru-RU" sz="1600" dirty="0"/>
              <a:t> [</a:t>
            </a:r>
            <a:r>
              <a:rPr lang="en-US" sz="1600" dirty="0"/>
              <a:t>Zheng </a:t>
            </a:r>
            <a:r>
              <a:rPr lang="ru-RU" sz="1600" dirty="0"/>
              <a:t>&amp;</a:t>
            </a:r>
            <a:r>
              <a:rPr lang="en-US" sz="1600" dirty="0"/>
              <a:t> Hermann</a:t>
            </a:r>
            <a:r>
              <a:rPr lang="ru-RU" sz="1600" dirty="0"/>
              <a:t>, </a:t>
            </a:r>
            <a:r>
              <a:rPr lang="en-US" sz="1600" dirty="0"/>
              <a:t>Earth</a:t>
            </a:r>
            <a:r>
              <a:rPr lang="ru-RU" sz="1600" dirty="0"/>
              <a:t>, </a:t>
            </a:r>
            <a:r>
              <a:rPr lang="en-US" sz="1600" dirty="0"/>
              <a:t>Planets and Space</a:t>
            </a:r>
            <a:r>
              <a:rPr lang="ru-RU" sz="1600" dirty="0"/>
              <a:t>, 2014]; геотермические</a:t>
            </a:r>
            <a:r>
              <a:rPr lang="en-US" sz="1600" dirty="0"/>
              <a:t> </a:t>
            </a:r>
            <a:r>
              <a:rPr lang="ru-RU" sz="1600" dirty="0"/>
              <a:t>градиенты</a:t>
            </a:r>
            <a:r>
              <a:rPr lang="en-US" sz="1600" dirty="0"/>
              <a:t> </a:t>
            </a:r>
            <a:r>
              <a:rPr lang="ru-RU" sz="1600" dirty="0" err="1" smtClean="0"/>
              <a:t>субдукционных</a:t>
            </a:r>
            <a:r>
              <a:rPr lang="en-US" sz="1600" dirty="0"/>
              <a:t> </a:t>
            </a:r>
            <a:r>
              <a:rPr lang="ru-RU" sz="1600" dirty="0"/>
              <a:t>зон</a:t>
            </a:r>
            <a:r>
              <a:rPr lang="en-US" sz="1600" dirty="0"/>
              <a:t> </a:t>
            </a:r>
            <a:r>
              <a:rPr lang="ru-RU" sz="1600" dirty="0"/>
              <a:t>Аляски</a:t>
            </a:r>
            <a:r>
              <a:rPr lang="en-US" sz="1600" dirty="0"/>
              <a:t> </a:t>
            </a:r>
            <a:r>
              <a:rPr lang="ru-RU" sz="1600" dirty="0"/>
              <a:t>и</a:t>
            </a:r>
            <a:r>
              <a:rPr lang="en-US" sz="1600" dirty="0"/>
              <a:t> </a:t>
            </a:r>
            <a:r>
              <a:rPr lang="ru-RU" sz="1600" dirty="0"/>
              <a:t>Центрального</a:t>
            </a:r>
            <a:r>
              <a:rPr lang="en-US" sz="1600" dirty="0"/>
              <a:t> </a:t>
            </a:r>
            <a:r>
              <a:rPr lang="ru-RU" sz="1600" dirty="0"/>
              <a:t>Хонсю</a:t>
            </a:r>
            <a:r>
              <a:rPr lang="en-US" sz="1600" dirty="0"/>
              <a:t> [Syracuse et al., Physics of the Earth and Planetary Interiors, 2010]. </a:t>
            </a:r>
            <a:r>
              <a:rPr lang="ru-RU" sz="1600" dirty="0"/>
              <a:t>Красная линия – граница поля стабильности хлорита; синяя линия – граница поля стабильности граната; разноцветные поля – </a:t>
            </a:r>
            <a:r>
              <a:rPr lang="ru-RU" sz="1600" dirty="0" err="1"/>
              <a:t>изоплеты</a:t>
            </a:r>
            <a:r>
              <a:rPr lang="ru-RU" sz="1600" dirty="0"/>
              <a:t> состава хромистой шпинели и модальные соотношения минералов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Результирующая схема моделирования фазовых равновесий для </a:t>
            </a:r>
            <a:r>
              <a:rPr lang="ru-RU" sz="2800" b="1" dirty="0" err="1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хромититов</a:t>
            </a:r>
            <a:r>
              <a:rPr lang="ru-RU" sz="2800" b="1" dirty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Полярного 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Урала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951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4251589" cy="5221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775251"/>
            <a:ext cx="37242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Предварительная модель формирования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подиформных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хромититов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32040" y="4661451"/>
            <a:ext cx="38884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Формируются крупные массивы перидотитов, в которых могут быть фрагменты океанической коры. При коллизии будут возникать формации, похожие 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офиолиты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2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Pavel Plechov\Google Диск\Dasha Ivanova\Финальный Отчет 2017\Модель\Модель крупный пла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6335326" cy="449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Что заставляет хром мигрировать и откладываться?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548837" y="2971800"/>
            <a:ext cx="2514600" cy="249195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9" y="5127087"/>
            <a:ext cx="4673820" cy="173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059" y="852556"/>
            <a:ext cx="3733801" cy="203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23" y="5406629"/>
            <a:ext cx="3908204" cy="14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86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Разрез </a:t>
            </a:r>
            <a:r>
              <a:rPr lang="ru-RU" sz="2800" b="1" dirty="0" err="1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Войкаро-Сыньинского</a:t>
            </a: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массива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48" y="980728"/>
            <a:ext cx="88201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537" y="5723964"/>
            <a:ext cx="85775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Зональный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унит-перидотитовый комплекс окружен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островодужными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вулканитами. Такая структура могла возникнуть при коллизии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островодужной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 с участием «холодных мантийных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плюмов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3608" y="1124744"/>
            <a:ext cx="25056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Савельева, Белокрыс, 2012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567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836712"/>
          </a:xfrm>
          <a:prstGeom prst="rect">
            <a:avLst/>
          </a:prstGeom>
          <a:solidFill>
            <a:srgbClr val="CCFFFF"/>
          </a:solidFill>
          <a:ln w="12700">
            <a:solidFill>
              <a:srgbClr val="333333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rgbClr val="0000B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Заключение</a:t>
            </a:r>
            <a:endParaRPr lang="ru-RU" sz="2800" b="1" dirty="0">
              <a:solidFill>
                <a:srgbClr val="0000B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772" y="1052736"/>
            <a:ext cx="867645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Хромититы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Полярного Урала формируются в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надсубдукционных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условиях. Их формирование требует значительного количества воды и низких температур (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&lt;800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С). Давление при образовании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варьирует от 10 до 28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кбар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После формирования рудные тела и вмещающие перидотиты могли подвергаться значительному метаморфизму.</a:t>
            </a:r>
          </a:p>
          <a:p>
            <a:pPr marL="457200" indent="-457200" algn="just">
              <a:buAutoNum type="arabicPeriod"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модель предполагает формирование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подиформных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хромититов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 зоне перидотитов, примыкающей к «базальтовому слою»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субдуцирующей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океанической плиты. Коллизия и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поднятие зон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перидотитов с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хромовым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оруденением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приводит к образованию альпинотипных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офиолитовых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поясов. Этот процесс может происходить за счет «холодных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плюмов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надсубдукционной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серпентинизированной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мантии с глубин 40-200 км.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Хром хорошо растворяется во флюиде при низкой температуре и выпадает в виде </a:t>
            </a:r>
            <a:r>
              <a:rPr lang="ru-RU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магнезиохромита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высокой.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20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23983"/>
            <a:ext cx="90678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Минералогический Музей РАН открыт для сотрудничества в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XXI </a:t>
            </a:r>
            <a:r>
              <a:rPr lang="ru-RU" sz="2800" b="1" smtClean="0">
                <a:latin typeface="Times New Roman" pitchFamily="18" charset="0"/>
                <a:cs typeface="Times New Roman" pitchFamily="18" charset="0"/>
              </a:rPr>
              <a:t>веке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Work\BUROCR\Burocr2016\FMM\Планы  и фото здания\_MG_550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70" y="978089"/>
            <a:ext cx="9164370" cy="61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73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9627"/>
            <a:ext cx="5005932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D:\Work\Data\EMS\2019-02-02\Area2\Cu Kα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36" y="529627"/>
            <a:ext cx="3874763" cy="290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Work\Data\EMS\2019-02-02\Area2\S Kα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6836" y="38100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088921" y="3429000"/>
            <a:ext cx="356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Распределение серы рядом с </a:t>
            </a:r>
            <a:r>
              <a:rPr lang="en-US" dirty="0" smtClean="0"/>
              <a:t>PGE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120608" y="176542"/>
            <a:ext cx="3594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Распределение меди рядом с </a:t>
            </a:r>
            <a:r>
              <a:rPr lang="en-US" dirty="0" smtClean="0"/>
              <a:t>PGE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3078" name="Picture 6" descr="ÐÐ°ÑÑÐ¸Ð½ÐºÐ¸ Ð¿Ð¾ Ð·Ð°Ð¿ÑÐ¾ÑÑ Ð¢Ð°Ð»Ð½Ð°Ñ ÐÐºÑÑÐ±ÑÑÑÐºÐ¸Ð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6" y="4343400"/>
            <a:ext cx="5047274" cy="4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52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0004" y="150167"/>
            <a:ext cx="86953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В.И.Вернадский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А.Е.Ферсман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создали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научно-исследовательский Музей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века – Музей-институт, который являлся научной базой КЕПС по изучению минерального сырья.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ebmineral.ru/upload/665a3e3774877ec285a5ee1ad31f6e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429000" cy="29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xn----8sbiecm6bhdx8i.xn--p1ai/sites/default/files/images/shkolnikam/platin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422862"/>
            <a:ext cx="4267200" cy="294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iki.web.ru/images/thumb/8/8b/Tyuyam1.jpg/250px-Tyuyam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3" y="4495800"/>
            <a:ext cx="286774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Драгоценности Урал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961" y="4495800"/>
            <a:ext cx="4008582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sevstone.ru/museum/gornye-porody/1106-boksit-30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112" y="4495801"/>
            <a:ext cx="2947979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72079" y="1453778"/>
            <a:ext cx="19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Platinum of Urals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800" y="1447800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Кольский полуостров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949" y="6260068"/>
            <a:ext cx="1930978" cy="369332"/>
          </a:xfrm>
          <a:prstGeom prst="rect">
            <a:avLst/>
          </a:prstGeom>
          <a:solidFill>
            <a:schemeClr val="bg2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 ores of Kirgizia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6260068"/>
            <a:ext cx="1984518" cy="369332"/>
          </a:xfrm>
          <a:prstGeom prst="rect">
            <a:avLst/>
          </a:prstGeom>
          <a:solidFill>
            <a:schemeClr val="bg2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Boxites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Tikhvin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7091" y="6236808"/>
            <a:ext cx="2882199" cy="369332"/>
          </a:xfrm>
          <a:prstGeom prst="rect">
            <a:avLst/>
          </a:prstGeom>
          <a:solidFill>
            <a:schemeClr val="bg2">
              <a:lumMod val="75000"/>
              <a:alpha val="5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Precious stones everywhere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73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880" y="76200"/>
            <a:ext cx="5981700" cy="461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8" y="3874911"/>
            <a:ext cx="7410450" cy="3134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0728"/>
            <a:ext cx="3841389" cy="294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16" y="76200"/>
            <a:ext cx="48737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Гинзбург А.И</a:t>
            </a:r>
            <a:r>
              <a:rPr lang="ru-RU" b="1" dirty="0" smtClean="0"/>
              <a:t>. (</a:t>
            </a:r>
            <a:r>
              <a:rPr lang="ru-RU" b="1" dirty="0"/>
              <a:t>1955</a:t>
            </a:r>
            <a:r>
              <a:rPr lang="ru-RU" b="1" dirty="0" smtClean="0"/>
              <a:t>) </a:t>
            </a:r>
            <a:r>
              <a:rPr lang="ru-RU" b="1" dirty="0"/>
              <a:t>Минералого-геохимическая характеристика литиевых пегматитов. - Тр. Мин. музея АН СССР, 7, </a:t>
            </a:r>
            <a:r>
              <a:rPr lang="ru-RU" b="1" dirty="0" smtClean="0"/>
              <a:t>12-55.</a:t>
            </a:r>
            <a:endParaRPr lang="ru-RU" b="1" dirty="0"/>
          </a:p>
        </p:txBody>
      </p:sp>
      <p:pic>
        <p:nvPicPr>
          <p:cNvPr id="6" name="Picture 6" descr="Картинки по запросу Гинзбург Натан Ильич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194" y="-10332"/>
            <a:ext cx="23050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enadkevich K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730" y="3214503"/>
            <a:ext cx="2166800" cy="314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7051729" y="5981342"/>
            <a:ext cx="1470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(1880—1963)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81800" y="6324600"/>
            <a:ext cx="2451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Константин </a:t>
            </a:r>
            <a:r>
              <a:rPr lang="ru-RU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Автономович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Ненадкевич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015569" y="12192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Анатолий </a:t>
            </a:r>
            <a:r>
              <a:rPr lang="ru-RU" b="1" dirty="0" smtClean="0">
                <a:solidFill>
                  <a:srgbClr val="FF0000"/>
                </a:solidFill>
              </a:rPr>
              <a:t>Ильич Гинзбург</a:t>
            </a:r>
            <a:r>
              <a:rPr lang="ru-RU" b="1" dirty="0">
                <a:solidFill>
                  <a:srgbClr val="FF0000"/>
                </a:solidFill>
              </a:rPr>
              <a:t> </a:t>
            </a:r>
            <a:endParaRPr lang="ru-RU" b="1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(</a:t>
            </a:r>
            <a:r>
              <a:rPr lang="ru-RU" b="1" dirty="0">
                <a:solidFill>
                  <a:srgbClr val="FF0000"/>
                </a:solidFill>
              </a:rPr>
              <a:t>1917—1984) </a:t>
            </a:r>
          </a:p>
        </p:txBody>
      </p:sp>
    </p:spTree>
    <p:extLst>
      <p:ext uri="{BB962C8B-B14F-4D97-AF65-F5344CB8AC3E}">
        <p14:creationId xmlns:p14="http://schemas.microsoft.com/office/powerpoint/2010/main" val="52178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61293" y="-799093"/>
            <a:ext cx="525981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54578" y="1571504"/>
            <a:ext cx="4710643" cy="6324600"/>
          </a:xfrm>
          <a:prstGeom prst="rect">
            <a:avLst/>
          </a:prstGeom>
        </p:spPr>
      </p:pic>
      <p:pic>
        <p:nvPicPr>
          <p:cNvPr id="6146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941453"/>
            <a:ext cx="1631197" cy="190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Картинки по запросу Боруц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://geo.web.ru/druza/a-Boruts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53000"/>
            <a:ext cx="1506823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9000" y="914400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1957 год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7941" y="1635660"/>
            <a:ext cx="1739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Енашимо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GinzburgA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5" y="-19705"/>
            <a:ext cx="23050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98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7160" y="96672"/>
            <a:ext cx="541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 коллекции Музея хранится 1303 образца минералов из месторождений Красноярского края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943600" y="0"/>
            <a:ext cx="2381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1</a:t>
            </a:r>
            <a:r>
              <a:rPr lang="en-US" b="1" dirty="0" smtClean="0"/>
              <a:t>71 </a:t>
            </a:r>
            <a:r>
              <a:rPr lang="ru-RU" dirty="0" smtClean="0"/>
              <a:t>из </a:t>
            </a:r>
            <a:r>
              <a:rPr lang="ru-RU" dirty="0"/>
              <a:t>них </a:t>
            </a:r>
            <a:r>
              <a:rPr lang="ru-RU" dirty="0" smtClean="0"/>
              <a:t>находятся </a:t>
            </a:r>
          </a:p>
          <a:p>
            <a:r>
              <a:rPr lang="ru-RU" dirty="0" smtClean="0"/>
              <a:t>в зале на экспозициях</a:t>
            </a:r>
            <a:endParaRPr lang="ru-RU" dirty="0"/>
          </a:p>
        </p:txBody>
      </p:sp>
      <p:pic>
        <p:nvPicPr>
          <p:cNvPr id="1028" name="Picture 4" descr="Ð¡Ð¿ÐµÑÑÐ¸Ð»Ð¸Ñ. Ð¢Ð°Ð»Ð½Ð°ÑÑÐºÐ¾Ðµ Ð¼-Ð½Ð¸Ðµ, ÐÑÐ°ÑÐ½Ð¾ÑÑÑÐºÐ¸Ð¹ ÐºÑÐ°Ð¹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22" y="791929"/>
            <a:ext cx="4437054" cy="294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eo.web.ru/druza/m-glend_8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1" y="3733800"/>
            <a:ext cx="2613710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geo.web.ru/druza/m-Cc_8_48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070" y="3762472"/>
            <a:ext cx="4576930" cy="306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geo.web.ru/druza/m-stilb_Kant_3_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43003"/>
            <a:ext cx="3961375" cy="299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4399" y="805934"/>
            <a:ext cx="120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Стильбит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22" y="805934"/>
            <a:ext cx="13548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Спериллит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31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8170</TotalTime>
  <Words>1865</Words>
  <Application>Microsoft Office PowerPoint</Application>
  <PresentationFormat>Экран (4:3)</PresentationFormat>
  <Paragraphs>216</Paragraphs>
  <Slides>57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58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Любая современная наука сводится к</vt:lpstr>
      <vt:lpstr>Модели генезиса подиформных хромититов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Pavel Plechov</dc:creator>
  <cp:lastModifiedBy>Pavel Plechov</cp:lastModifiedBy>
  <cp:revision>129</cp:revision>
  <dcterms:created xsi:type="dcterms:W3CDTF">2006-08-16T00:00:00Z</dcterms:created>
  <dcterms:modified xsi:type="dcterms:W3CDTF">2019-05-22T03:01:06Z</dcterms:modified>
</cp:coreProperties>
</file>