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46" r:id="rId4"/>
    <p:sldId id="347" r:id="rId5"/>
    <p:sldId id="324" r:id="rId6"/>
    <p:sldId id="316" r:id="rId7"/>
    <p:sldId id="315" r:id="rId8"/>
    <p:sldId id="319" r:id="rId9"/>
    <p:sldId id="277" r:id="rId10"/>
    <p:sldId id="313" r:id="rId11"/>
    <p:sldId id="320" r:id="rId12"/>
    <p:sldId id="349" r:id="rId13"/>
    <p:sldId id="348" r:id="rId14"/>
    <p:sldId id="356" r:id="rId15"/>
    <p:sldId id="345" r:id="rId16"/>
    <p:sldId id="35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1"/>
    <a:srgbClr val="FFFFB7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428" autoAdjust="0"/>
  </p:normalViewPr>
  <p:slideViewPr>
    <p:cSldViewPr>
      <p:cViewPr varScale="1">
        <p:scale>
          <a:sx n="75" d="100"/>
          <a:sy n="75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3C13-51E5-4E72-AD74-56912F08E7B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65E9-45AB-40AE-AE7B-84B9BA5B9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4F56-370C-490C-8012-36FB070F1D43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FCD1-BBF0-4A4F-A269-BC5AB032772E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F09-4564-450A-946E-82513F19AB7D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0615-8545-42C1-9CD2-94522C79F6A6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BD8-ADCE-435C-AC7A-18BEF441B670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E3CD-A6FC-4373-B330-2687AA53C373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31F-E24C-4772-8CFF-A8FB6525201B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342-1FB8-43C4-BB06-F33FA868AF0D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911F-587E-40CC-B5B8-DA37400AB4EC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A9DA-CF16-4D03-9B09-E505F5F26F72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7F9-39C1-4E06-8A17-8CAC6F6CC0F4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AEF-9E08-4372-BE24-B0F9F09B6004}" type="datetime1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0"/>
            <a:ext cx="2295525" cy="1365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69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РФ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«СИБИРСКИЙ ФЕДЕРАЛЬНЫЙ УНИВЕРСИТЕТ»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ВНЕДРЕНИЯ ДИНАМИЧЕСКИ СТАБИЛИЗИРУЮЩИХ КОМПОНОВОК ПРИ БУРЕНИИ ГЕОЛОГОРАЗВЕДОЧНЫХ СКВАЖИН СНАРЯДОМ СО СЪЕМНЫМ КЕРНОПРИЕМНИКОМ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131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д-р.техн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наук, профессор, зав. кафедрой ТТР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Нескоромных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наук, доцент кафедры ТТР П.Г. Петенёв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 – 2019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22048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СРАВНЕНИЯ ИНТЕНСИВНОСТИ ПРИРАЩЕНИЯ ЗЕНИТНОГО УГЛА СКВАЖИНЫ, ПРИ БУРЕНИИ КОРОНКОЙ СО СТАНДАРТНЫМ ТОРЦОМ И КОРОНКОЙ С ЭКСЦЕНТРИСИТЕТОМ ТОРЦА МАТРИЦЫ ПРИ БУРЕНИИ ГЕОЛОГОРАЗВЕДОЧНОЙ СКВАЖИНЫ МЕСТОРОЖДЕНИЯ «ПОПУТНИНСКОГО»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1740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967" y="2276872"/>
            <a:ext cx="818558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ВАРИАНТЫ  КОНСТРУКЦИЙ  КОРОНОК КИТ ЗАЩИЩЕННЫЕ ПАТЕНТАМИ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01008"/>
            <a:ext cx="204800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043091" cy="288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94847"/>
            <a:ext cx="2026581" cy="28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996952"/>
            <a:ext cx="20882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052736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124744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4644008" y="1196752"/>
            <a:ext cx="2088232" cy="18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16016" y="5589240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Торцевая часть опытной коронки КИТ: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 2, 6, 7, 8 – номера наплавок на корпусе коронки, получившие максимальный износ в процессе эксперимента;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направление вращения коронки при бурении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Схемы износа труб со смещенной массой (КСМ) и коронок с эксцентриситетом режущей части торца матрицы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(КИТ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1196752"/>
            <a:ext cx="446993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572000" y="1268760"/>
            <a:ext cx="4572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298782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4797152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Поперечное сечение шестигранной колонковой трубы КСМ: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1-корпус; 2-усиленные грани; 3-лыски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9878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8184" y="4437112"/>
            <a:ext cx="291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Схема поясняющая порядок удаления секторов матрицы восьмисекторной коронки: 1-удалаяемые секторы матрицы;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2-секторы матрицы; 3-промывочные  пазы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89471" cy="50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085184"/>
            <a:ext cx="3491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Поперечные сечения взаимно ориентированных  коронок КИТ и колонковых труб КСМ в составе компоновки: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1-удаленные секторы коронки; 2-стандартные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алмазосодержащие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секторы; 3-промывочные каналы; 4- корпус колонковой трубы КСМ; 5-лыски.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18864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ВАРИАНТЫ ИСПОЛНЕНИЯ СТАБИЛИЗИРУЮЩИХ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КОМПОНОВОК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РЕКОМЕНДОВАННЫХ ДЛЯ ПРИМЕНЕНИЯ НА МЕСТОРОЖДЕНИИ «ОЛИМПИАДИНСКОЕ»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0"/>
            <a:ext cx="2295525" cy="1365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69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РФ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«СИБИРСКИЙ ФЕДЕРАЛЬНЫЙ УНИВЕРСИТЕТ»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ВНЕДРЕНИЯ СТАБИЛИЗИРУЮЩИХ КОМПОНОВОК ПРИ БУРЕНИИ ГЕОЛОГОРАЗВЕДОЧНЫХ СКВАЖИН КОМПЛЕКСАМИ СО СЪЕМНЫМ КЕРНОПРИЕМНИКОМ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131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д-р.техн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наук, профессор, зав. кафедрой ТТР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Нескоромных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наук, доцент кафедры ТТР П.Г. Петенёв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 – 2019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8"/>
            <a:ext cx="2664296" cy="5200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48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Отклонители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непрерывного действия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2376264" cy="515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20688"/>
            <a:ext cx="2304256" cy="51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Отклонитель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«КЕДР»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отклонителя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ТЗ-3П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Отклонитель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ОГМ-59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Снаряд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Devi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drill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компании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Devico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0" y="1124744"/>
            <a:ext cx="3816424" cy="514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836712"/>
            <a:ext cx="2003285" cy="580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1340768"/>
            <a:ext cx="2843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Снаряд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Devi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drill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положение снаряда без реализации искривления;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положение деталей снаряда при реализации искривления;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бурильные трубы ССК; 2 – наружная труба колонкового набора; 3 – ведущий вал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отклонителя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4 – специальная коронка;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– керноприемная труба;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– эксцентричная отклоняющая втулка;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– выдвижной ползун;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– направление искривления ствола скважины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2564904"/>
            <a:ext cx="9144000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Целью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является решение проблемы искривления скважин при бурении комплексами ССК путем применения  труб со смещенным центром тяжести поперечного сечения (КСМ) и коронок с эксцентриситетом торца матрицы (КИТ)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645024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задачи исследований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современных технических средств по управлению траекторией скважин;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разработка методики определения оптимального размещения труб со смещенным центром тяжести поперечного сечения в интервале сжатого участка бурильной колонны;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обоснование принципиальных конструкций труб со смещенным центром тяжести поперечного сечения, исходя из конкретных технико-технологических параметров бурения;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производственные испытания бурильных труб со смещенным центром тяжести поперечного сечения в составе сжатой части буровой компоновки;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разработка эффективных конструкций коронок с эксцентриситетом торца матрицы;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обосновать параметры совместного применения в составе компоновки труб КСМ и коронок КИТ.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582112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Идея работы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заключается 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применении специальных труб со смещенным  центром тяжести поперечного сечения и установкой их в сжатой части бурильной колонны с оптимальным шагом для обеспечения движения колонны вокруг оси скважины, а так же алмазных коронок с эксцентриситетом торца матрицы для исключения  режима вращения с ориентированным перекосом их торца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ИДЕЯ,  ЦЕЛЬ  И  ЗАДАЧИ  ИССЛЕДОВАНИЯ</a:t>
            </a:r>
            <a:endParaRPr lang="ru-RU" sz="2400" u="sng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628800"/>
            <a:ext cx="9144000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717032"/>
            <a:ext cx="9144000" cy="2736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0" y="836712"/>
            <a:ext cx="914400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настоящий момент, самый востребованный вид бурения скважин при поисках и разведке МПИ в России и мире, особенно при бурении глубоких скважин в сложных горно-геологических условиях, является алмазное вращательное бурение с применением комплексов со съемным керноприемником (ССК)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Схемы центрирующих компоновок ССК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Способы снижения площади торца ПРИ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2195736" cy="23042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Размеры ССК зарубежных компаний с утонченной и стандартной матрицами коронки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sp>
        <p:nvSpPr>
          <p:cNvPr id="198659" name="Text Box 109"/>
          <p:cNvSpPr txBox="1">
            <a:spLocks noChangeArrowheads="1"/>
          </p:cNvSpPr>
          <p:nvPr/>
        </p:nvSpPr>
        <p:spPr bwMode="auto">
          <a:xfrm>
            <a:off x="4644008" y="4653136"/>
            <a:ext cx="3816424" cy="1928733"/>
          </a:xfrm>
          <a:prstGeom prst="rect">
            <a:avLst/>
          </a:prstGeom>
          <a:solidFill>
            <a:schemeClr val="bg2">
              <a:alpha val="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Формы торца импрегнированных коронок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Hobic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с уменьшенной площадью торца матрицы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urbo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urbo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Mod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(Торпедо).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365104"/>
            <a:ext cx="4103440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67744" y="981492"/>
            <a:ext cx="6876257" cy="340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141763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Схема для анализа условий работы в скважине бурильной колонны со стандартным сечением и с смещенным центром масс поперечного сечения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0" y="1484784"/>
            <a:ext cx="255577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41277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3624" y="1556792"/>
            <a:ext cx="3150376" cy="298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31840" y="465313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а – труба стандартного сечения; б – труба со смещенной массой;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прижатия;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частота вращения; </a:t>
            </a:r>
            <a:r>
              <a:rPr lang="en-US" dirty="0" smtClean="0">
                <a:latin typeface="Italic_IV25" pitchFamily="2" charset="0"/>
                <a:cs typeface="Italic_IV25" pitchFamily="2" charset="0"/>
              </a:rPr>
              <a:t>f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прогиб бурильных труб; </a:t>
            </a:r>
            <a:r>
              <a:rPr lang="en-US" dirty="0" smtClean="0">
                <a:latin typeface="Italic_IV25" pitchFamily="2" charset="0"/>
                <a:cs typeface="Italic_IV25" pitchFamily="2" charset="0"/>
              </a:rPr>
              <a:t>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длина полуволны бурильных труб;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сила трения;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сила трения критическая; е – эксцентриситет центра масс поперечного сечения КСМ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13407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1340768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67544" y="1124744"/>
            <a:ext cx="8136902" cy="551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11247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ОПЫТНЫЙ ОБРАЗЕЦ КОМПОНОВКИ КСМ ТИПОРАЗМЕРА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ИСПЫТАННЫЙ НА МЕСТОРОЖДЕНИИ «ПОПУТНИНСКОЕ»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23256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861048"/>
            <a:ext cx="1872208" cy="26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ПРОИЗВОДСТВЕННЫХ ИСПЫТАНИЙ КОМПОНОВОК КСМ И РЕЗУЛЬТАТЫ ИНКЛИНОМЕТРИИ ПО ЗЕНИТНОМУ УГЛУ НА ТИПОВЫХ СКВАЖИНАХ МЕСТОРОЖДЕНИЯ «ПОПУТНИНСКОЕ»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662476" y="1662599"/>
            <a:ext cx="7819048" cy="44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2656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Схема расположения КСМ в составе компоновки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коронка;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расширитель;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колонковая труба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центратор;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труба КСМ;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стандартные трубы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длина вовлекаемого участка;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длина трубы КСМ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940152" y="332656"/>
            <a:ext cx="2016224" cy="62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Учеба\Аспирантура\Документы\Док-ты\Логотип СФ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230" y="0"/>
            <a:ext cx="1285770" cy="7647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7956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ТОРЦА ОПЫТНОЙ КОРОНКИ С РАСПРЕДЕЛЕНИЕМ УСИЛИЙ РЕЗАНИЯ-СКАЛЫВАНИЯ ПОРОДЫ: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РАССТОЯНИЯ ОТ ЦЕНТРАЛЬНОЙ ОСИ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О-О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ЦЕНТРОВ ТЯЖЕСТИ ТОРЦА МАТРИЦЫ И ПОЛОВИНОК ТОРЦА МАТРИЦЫ;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УСИЛИЯ РЕЗАНИЯ-СКАЛЫВАНИЯ ПОРОДЫ: РЕЗУЛЬТИРУЮЩЕЕ И СООТВЕТСТВЕННО ДЛЯ ЧАСТЕЙ ТОРЦА МАТРИЦЫ ПО ОБЕ СТОРОНЫ ОТ ЦЕНТРАЛЬНОЙ ОСИ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О-О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988840"/>
            <a:ext cx="49685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623731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– малые промывочные пазы; 2 – большие промывочные пазы; 3, 4 – алмазосодержащие секторы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59049</TotalTime>
  <Words>815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Схемы центрирующих компоновок ССК</vt:lpstr>
      <vt:lpstr>Способы снижения площади торца ПРИ</vt:lpstr>
      <vt:lpstr>Схема для анализа условий работы в скважине бурильной колонны со стандартным сечением и с смещенным центром масс поперечного сечения</vt:lpstr>
      <vt:lpstr>ОПЫТНЫЙ ОБРАЗЕЦ КОМПОНОВКИ КСМ ТИПОРАЗМЕРА HQ, ИСПЫТАННЫЙ НА МЕСТОРОЖДЕНИИ «ПОПУТНИНСКОЕ» </vt:lpstr>
      <vt:lpstr>РЕЗУЛЬТАТЫ ПРОИЗВОДСТВЕННЫХ ИСПЫТАНИЙ КОМПОНОВОК КСМ И РЕЗУЛЬТАТЫ ИНКЛИНОМЕТРИИ ПО ЗЕНИТНОМУ УГЛУ НА ТИПОВЫХ СКВАЖИНАХ МЕСТОРОЖДЕНИЯ «ПОПУТНИНСКОЕ»</vt:lpstr>
      <vt:lpstr>Слайд 8</vt:lpstr>
      <vt:lpstr>Слайд 9</vt:lpstr>
      <vt:lpstr>СРАВНЕНИЯ ИНТЕНСИВНОСТИ ПРИРАЩЕНИЯ ЗЕНИТНОГО УГЛА СКВАЖИНЫ, ПРИ БУРЕНИИ КОРОНКОЙ СО СТАНДАРТНЫМ ТОРЦОМ И КОРОНКОЙ С ЭКСЦЕНТРИСИТЕТОМ ТОРЦА МАТРИЦЫ ПРИ БУРЕНИИ ГЕОЛОГОРАЗВЕДОЧНОЙ СКВАЖИНЫ МЕСТОРОЖДЕНИЯ «ПОПУТНИНСКОГО»</vt:lpstr>
      <vt:lpstr>Слайд 11</vt:lpstr>
      <vt:lpstr>Схемы износа труб со смещенной массой (КСМ) и коронок с эксцентриситетом режущей части торца матрицы (КИТ)</vt:lpstr>
      <vt:lpstr>Слайд 13</vt:lpstr>
      <vt:lpstr>Слайд 14</vt:lpstr>
      <vt:lpstr>Отклонители непрерывного действия</vt:lpstr>
      <vt:lpstr>Снаряд Devi-drill компании Devico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BigIv</dc:creator>
  <cp:lastModifiedBy>Петенев Павел Геннадьевич</cp:lastModifiedBy>
  <cp:revision>1128</cp:revision>
  <dcterms:created xsi:type="dcterms:W3CDTF">2014-08-21T09:33:51Z</dcterms:created>
  <dcterms:modified xsi:type="dcterms:W3CDTF">2019-05-22T16:01:44Z</dcterms:modified>
</cp:coreProperties>
</file>