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5"/>
  </p:notesMasterIdLst>
  <p:sldIdLst>
    <p:sldId id="257" r:id="rId2"/>
    <p:sldId id="270" r:id="rId3"/>
    <p:sldId id="271" r:id="rId4"/>
    <p:sldId id="285" r:id="rId5"/>
    <p:sldId id="286" r:id="rId6"/>
    <p:sldId id="273" r:id="rId7"/>
    <p:sldId id="274" r:id="rId8"/>
    <p:sldId id="283" r:id="rId9"/>
    <p:sldId id="284" r:id="rId10"/>
    <p:sldId id="275" r:id="rId11"/>
    <p:sldId id="277" r:id="rId12"/>
    <p:sldId id="279" r:id="rId13"/>
    <p:sldId id="282" r:id="rId14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442"/>
    <a:srgbClr val="63E769"/>
    <a:srgbClr val="B06E0E"/>
    <a:srgbClr val="F9B341"/>
    <a:srgbClr val="606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48" y="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15A48-954C-4771-BFD6-E64D2409365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3CB89E-E2D2-4707-9847-13F8A0D79BA4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Блочная геологическая модель</a:t>
          </a:r>
        </a:p>
      </dgm:t>
    </dgm:pt>
    <dgm:pt modelId="{984F2625-2D18-43AE-BB23-E9AABF73BFC5}" type="parTrans" cxnId="{7A8126C3-1664-4357-9E4B-3063FEA48699}">
      <dgm:prSet/>
      <dgm:spPr/>
      <dgm:t>
        <a:bodyPr/>
        <a:lstStyle/>
        <a:p>
          <a:endParaRPr lang="ru-RU"/>
        </a:p>
      </dgm:t>
    </dgm:pt>
    <dgm:pt modelId="{66EE8D11-0B13-4D98-9F67-6CB9E1A37264}" type="sibTrans" cxnId="{7A8126C3-1664-4357-9E4B-3063FEA48699}">
      <dgm:prSet/>
      <dgm:spPr>
        <a:solidFill>
          <a:schemeClr val="accent6"/>
        </a:solidFill>
        <a:ln w="12700">
          <a:solidFill>
            <a:schemeClr val="bg1"/>
          </a:solidFill>
          <a:headEnd type="oval" w="med" len="med"/>
          <a:tailEnd type="oval" w="med" len="med"/>
        </a:ln>
      </dgm:spPr>
      <dgm:t>
        <a:bodyPr/>
        <a:lstStyle/>
        <a:p>
          <a:endParaRPr lang="ru-RU"/>
        </a:p>
      </dgm:t>
    </dgm:pt>
    <dgm:pt modelId="{B21DB2BF-E876-4BF5-A78C-775C1E558EAD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Оборудованные рабочие места</a:t>
          </a:r>
        </a:p>
      </dgm:t>
    </dgm:pt>
    <dgm:pt modelId="{B5BAA4DF-4857-4D8C-AD6F-1344696EEFB6}" type="parTrans" cxnId="{8BCDC83E-21BB-4048-9FC5-3409D0A67529}">
      <dgm:prSet/>
      <dgm:spPr/>
      <dgm:t>
        <a:bodyPr/>
        <a:lstStyle/>
        <a:p>
          <a:endParaRPr lang="ru-RU"/>
        </a:p>
      </dgm:t>
    </dgm:pt>
    <dgm:pt modelId="{1E8B70FA-1AB5-4E08-B91D-79DFA792CE89}" type="sibTrans" cxnId="{8BCDC83E-21BB-4048-9FC5-3409D0A67529}">
      <dgm:prSet/>
      <dgm:spPr>
        <a:ln w="12700">
          <a:solidFill>
            <a:schemeClr val="bg1"/>
          </a:solidFill>
          <a:headEnd type="oval" w="med" len="med"/>
          <a:tailEnd type="oval" w="med" len="med"/>
        </a:ln>
      </dgm:spPr>
      <dgm:t>
        <a:bodyPr/>
        <a:lstStyle/>
        <a:p>
          <a:endParaRPr lang="ru-RU"/>
        </a:p>
      </dgm:t>
    </dgm:pt>
    <dgm:pt modelId="{526F751F-79B9-431F-B09E-C9A2B02CE8E1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Инфраструктура</a:t>
          </a:r>
        </a:p>
      </dgm:t>
    </dgm:pt>
    <dgm:pt modelId="{73D92971-020C-46A8-89A8-F7EDF9B2ECE8}" type="parTrans" cxnId="{6EBF8C52-CA24-4CD4-9639-8EFC21FDBD05}">
      <dgm:prSet/>
      <dgm:spPr/>
      <dgm:t>
        <a:bodyPr/>
        <a:lstStyle/>
        <a:p>
          <a:endParaRPr lang="ru-RU"/>
        </a:p>
      </dgm:t>
    </dgm:pt>
    <dgm:pt modelId="{27A03D81-0E75-49F3-A177-9624D8D449E7}" type="sibTrans" cxnId="{6EBF8C52-CA24-4CD4-9639-8EFC21FDBD05}">
      <dgm:prSet/>
      <dgm:spPr>
        <a:ln w="12700">
          <a:solidFill>
            <a:schemeClr val="bg1"/>
          </a:solidFill>
          <a:headEnd type="oval" w="med" len="med"/>
          <a:tailEnd type="oval" w="med" len="med"/>
        </a:ln>
      </dgm:spPr>
      <dgm:t>
        <a:bodyPr/>
        <a:lstStyle/>
        <a:p>
          <a:endParaRPr lang="ru-RU"/>
        </a:p>
      </dgm:t>
    </dgm:pt>
    <dgm:pt modelId="{A595A5D7-B474-4754-937A-38F444E5074F}">
      <dgm:prSet/>
      <dgm:spPr>
        <a:solidFill>
          <a:schemeClr val="bg1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Актуальная база данных в цифровом виде</a:t>
          </a:r>
        </a:p>
      </dgm:t>
    </dgm:pt>
    <dgm:pt modelId="{0EB3BAD0-6E08-4FC0-B326-598D369632EF}" type="parTrans" cxnId="{5B637923-7D74-4B98-BC65-3BC99D338A50}">
      <dgm:prSet/>
      <dgm:spPr/>
      <dgm:t>
        <a:bodyPr/>
        <a:lstStyle/>
        <a:p>
          <a:endParaRPr lang="ru-RU"/>
        </a:p>
      </dgm:t>
    </dgm:pt>
    <dgm:pt modelId="{873EDB0D-DFB5-4624-A019-E437864238D2}" type="sibTrans" cxnId="{5B637923-7D74-4B98-BC65-3BC99D338A50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 w="12700">
          <a:solidFill>
            <a:schemeClr val="bg1"/>
          </a:solidFill>
          <a:headEnd type="oval" w="med" len="med"/>
          <a:tailEnd type="oval" w="med" len="med"/>
        </a:ln>
      </dgm:spPr>
      <dgm:t>
        <a:bodyPr/>
        <a:lstStyle/>
        <a:p>
          <a:endParaRPr lang="ru-RU"/>
        </a:p>
      </dgm:t>
    </dgm:pt>
    <dgm:pt modelId="{7F4341B2-9421-4CBC-ABBC-996E2B545C68}" type="pres">
      <dgm:prSet presAssocID="{E3F15A48-954C-4771-BFD6-E64D24093650}" presName="cycle" presStyleCnt="0">
        <dgm:presLayoutVars>
          <dgm:dir/>
          <dgm:resizeHandles val="exact"/>
        </dgm:presLayoutVars>
      </dgm:prSet>
      <dgm:spPr/>
    </dgm:pt>
    <dgm:pt modelId="{AC9E8B3A-7E33-49C0-A31A-6B580F1926D0}" type="pres">
      <dgm:prSet presAssocID="{4C3CB89E-E2D2-4707-9847-13F8A0D79BA4}" presName="node" presStyleLbl="node1" presStyleIdx="0" presStyleCnt="4" custScaleX="134330" custRadScaleRad="123633" custRadScaleInc="121686">
        <dgm:presLayoutVars>
          <dgm:bulletEnabled val="1"/>
        </dgm:presLayoutVars>
      </dgm:prSet>
      <dgm:spPr/>
    </dgm:pt>
    <dgm:pt modelId="{FD3D2AD0-CEEF-4E50-846C-5D17EA7AC21E}" type="pres">
      <dgm:prSet presAssocID="{4C3CB89E-E2D2-4707-9847-13F8A0D79BA4}" presName="spNode" presStyleCnt="0"/>
      <dgm:spPr/>
    </dgm:pt>
    <dgm:pt modelId="{78DC06AE-A9B0-4806-99B3-47FB6096297A}" type="pres">
      <dgm:prSet presAssocID="{66EE8D11-0B13-4D98-9F67-6CB9E1A37264}" presName="sibTrans" presStyleLbl="sibTrans1D1" presStyleIdx="0" presStyleCnt="4"/>
      <dgm:spPr/>
    </dgm:pt>
    <dgm:pt modelId="{CD1AD688-FB3E-44FA-90F9-66E0022C5DB8}" type="pres">
      <dgm:prSet presAssocID="{B21DB2BF-E876-4BF5-A78C-775C1E558EAD}" presName="node" presStyleLbl="node1" presStyleIdx="1" presStyleCnt="4" custScaleX="134330" custRadScaleRad="101458" custRadScaleInc="99886">
        <dgm:presLayoutVars>
          <dgm:bulletEnabled val="1"/>
        </dgm:presLayoutVars>
      </dgm:prSet>
      <dgm:spPr/>
    </dgm:pt>
    <dgm:pt modelId="{142B85FE-666C-4EDE-85BC-2B8171A9BE66}" type="pres">
      <dgm:prSet presAssocID="{B21DB2BF-E876-4BF5-A78C-775C1E558EAD}" presName="spNode" presStyleCnt="0"/>
      <dgm:spPr/>
    </dgm:pt>
    <dgm:pt modelId="{71290E94-B4F7-4A63-9657-259D61C93C1E}" type="pres">
      <dgm:prSet presAssocID="{1E8B70FA-1AB5-4E08-B91D-79DFA792CE89}" presName="sibTrans" presStyleLbl="sibTrans1D1" presStyleIdx="1" presStyleCnt="4"/>
      <dgm:spPr/>
    </dgm:pt>
    <dgm:pt modelId="{272A2F50-A517-4CEC-83C5-78A27B306B68}" type="pres">
      <dgm:prSet presAssocID="{526F751F-79B9-431F-B09E-C9A2B02CE8E1}" presName="node" presStyleLbl="node1" presStyleIdx="2" presStyleCnt="4" custScaleX="134330" custRadScaleRad="104194" custRadScaleInc="141183">
        <dgm:presLayoutVars>
          <dgm:bulletEnabled val="1"/>
        </dgm:presLayoutVars>
      </dgm:prSet>
      <dgm:spPr/>
    </dgm:pt>
    <dgm:pt modelId="{CE90D83F-0DC9-452E-B690-861175F0AAEC}" type="pres">
      <dgm:prSet presAssocID="{526F751F-79B9-431F-B09E-C9A2B02CE8E1}" presName="spNode" presStyleCnt="0"/>
      <dgm:spPr/>
    </dgm:pt>
    <dgm:pt modelId="{E05110DB-9DA5-4AA7-A901-81F77B126939}" type="pres">
      <dgm:prSet presAssocID="{27A03D81-0E75-49F3-A177-9624D8D449E7}" presName="sibTrans" presStyleLbl="sibTrans1D1" presStyleIdx="2" presStyleCnt="4"/>
      <dgm:spPr/>
    </dgm:pt>
    <dgm:pt modelId="{F76777EC-FA7C-49F5-B1F2-D300C10D885B}" type="pres">
      <dgm:prSet presAssocID="{A595A5D7-B474-4754-937A-38F444E5074F}" presName="node" presStyleLbl="node1" presStyleIdx="3" presStyleCnt="4" custScaleX="134330" custRadScaleRad="122207" custRadScaleInc="130302">
        <dgm:presLayoutVars>
          <dgm:bulletEnabled val="1"/>
        </dgm:presLayoutVars>
      </dgm:prSet>
      <dgm:spPr/>
    </dgm:pt>
    <dgm:pt modelId="{276DCCDB-0DB9-457B-BDF3-671E5CE1B5F0}" type="pres">
      <dgm:prSet presAssocID="{A595A5D7-B474-4754-937A-38F444E5074F}" presName="spNode" presStyleCnt="0"/>
      <dgm:spPr/>
    </dgm:pt>
    <dgm:pt modelId="{7319F065-704C-434F-87C9-CB7586FD1814}" type="pres">
      <dgm:prSet presAssocID="{873EDB0D-DFB5-4624-A019-E437864238D2}" presName="sibTrans" presStyleLbl="sibTrans1D1" presStyleIdx="3" presStyleCnt="4"/>
      <dgm:spPr/>
    </dgm:pt>
  </dgm:ptLst>
  <dgm:cxnLst>
    <dgm:cxn modelId="{1729A813-9BEC-4A77-B232-CAB849AC0651}" type="presOf" srcId="{B21DB2BF-E876-4BF5-A78C-775C1E558EAD}" destId="{CD1AD688-FB3E-44FA-90F9-66E0022C5DB8}" srcOrd="0" destOrd="0" presId="urn:microsoft.com/office/officeart/2005/8/layout/cycle5"/>
    <dgm:cxn modelId="{144C0B16-AC54-4FB7-8B4F-B7DEF1462D41}" type="presOf" srcId="{E3F15A48-954C-4771-BFD6-E64D24093650}" destId="{7F4341B2-9421-4CBC-ABBC-996E2B545C68}" srcOrd="0" destOrd="0" presId="urn:microsoft.com/office/officeart/2005/8/layout/cycle5"/>
    <dgm:cxn modelId="{5B637923-7D74-4B98-BC65-3BC99D338A50}" srcId="{E3F15A48-954C-4771-BFD6-E64D24093650}" destId="{A595A5D7-B474-4754-937A-38F444E5074F}" srcOrd="3" destOrd="0" parTransId="{0EB3BAD0-6E08-4FC0-B326-598D369632EF}" sibTransId="{873EDB0D-DFB5-4624-A019-E437864238D2}"/>
    <dgm:cxn modelId="{8BCDC83E-21BB-4048-9FC5-3409D0A67529}" srcId="{E3F15A48-954C-4771-BFD6-E64D24093650}" destId="{B21DB2BF-E876-4BF5-A78C-775C1E558EAD}" srcOrd="1" destOrd="0" parTransId="{B5BAA4DF-4857-4D8C-AD6F-1344696EEFB6}" sibTransId="{1E8B70FA-1AB5-4E08-B91D-79DFA792CE89}"/>
    <dgm:cxn modelId="{85D8EA5C-2EB6-4A9A-8326-AA4A82A34D91}" type="presOf" srcId="{66EE8D11-0B13-4D98-9F67-6CB9E1A37264}" destId="{78DC06AE-A9B0-4806-99B3-47FB6096297A}" srcOrd="0" destOrd="0" presId="urn:microsoft.com/office/officeart/2005/8/layout/cycle5"/>
    <dgm:cxn modelId="{2909065E-155F-4343-A84F-EEE4481A0D23}" type="presOf" srcId="{526F751F-79B9-431F-B09E-C9A2B02CE8E1}" destId="{272A2F50-A517-4CEC-83C5-78A27B306B68}" srcOrd="0" destOrd="0" presId="urn:microsoft.com/office/officeart/2005/8/layout/cycle5"/>
    <dgm:cxn modelId="{EDD73D4A-8E5A-469B-A229-A0BC4076BA21}" type="presOf" srcId="{873EDB0D-DFB5-4624-A019-E437864238D2}" destId="{7319F065-704C-434F-87C9-CB7586FD1814}" srcOrd="0" destOrd="0" presId="urn:microsoft.com/office/officeart/2005/8/layout/cycle5"/>
    <dgm:cxn modelId="{6EBF8C52-CA24-4CD4-9639-8EFC21FDBD05}" srcId="{E3F15A48-954C-4771-BFD6-E64D24093650}" destId="{526F751F-79B9-431F-B09E-C9A2B02CE8E1}" srcOrd="2" destOrd="0" parTransId="{73D92971-020C-46A8-89A8-F7EDF9B2ECE8}" sibTransId="{27A03D81-0E75-49F3-A177-9624D8D449E7}"/>
    <dgm:cxn modelId="{B94A9472-0296-4270-8A66-AAE28F8C5E34}" type="presOf" srcId="{1E8B70FA-1AB5-4E08-B91D-79DFA792CE89}" destId="{71290E94-B4F7-4A63-9657-259D61C93C1E}" srcOrd="0" destOrd="0" presId="urn:microsoft.com/office/officeart/2005/8/layout/cycle5"/>
    <dgm:cxn modelId="{5D13D255-067A-4BFC-BE38-19BF504EEFF9}" type="presOf" srcId="{27A03D81-0E75-49F3-A177-9624D8D449E7}" destId="{E05110DB-9DA5-4AA7-A901-81F77B126939}" srcOrd="0" destOrd="0" presId="urn:microsoft.com/office/officeart/2005/8/layout/cycle5"/>
    <dgm:cxn modelId="{12FEDC97-CD79-4F41-8FA5-5BC7D2A54D32}" type="presOf" srcId="{4C3CB89E-E2D2-4707-9847-13F8A0D79BA4}" destId="{AC9E8B3A-7E33-49C0-A31A-6B580F1926D0}" srcOrd="0" destOrd="0" presId="urn:microsoft.com/office/officeart/2005/8/layout/cycle5"/>
    <dgm:cxn modelId="{7A8126C3-1664-4357-9E4B-3063FEA48699}" srcId="{E3F15A48-954C-4771-BFD6-E64D24093650}" destId="{4C3CB89E-E2D2-4707-9847-13F8A0D79BA4}" srcOrd="0" destOrd="0" parTransId="{984F2625-2D18-43AE-BB23-E9AABF73BFC5}" sibTransId="{66EE8D11-0B13-4D98-9F67-6CB9E1A37264}"/>
    <dgm:cxn modelId="{8E305BCF-FC5A-41F7-90F8-05C4920D2576}" type="presOf" srcId="{A595A5D7-B474-4754-937A-38F444E5074F}" destId="{F76777EC-FA7C-49F5-B1F2-D300C10D885B}" srcOrd="0" destOrd="0" presId="urn:microsoft.com/office/officeart/2005/8/layout/cycle5"/>
    <dgm:cxn modelId="{33D151B9-C32F-43DA-A398-37F6BFAE678E}" type="presParOf" srcId="{7F4341B2-9421-4CBC-ABBC-996E2B545C68}" destId="{AC9E8B3A-7E33-49C0-A31A-6B580F1926D0}" srcOrd="0" destOrd="0" presId="urn:microsoft.com/office/officeart/2005/8/layout/cycle5"/>
    <dgm:cxn modelId="{1B71B359-1511-4676-A759-62A8AA5CCBC7}" type="presParOf" srcId="{7F4341B2-9421-4CBC-ABBC-996E2B545C68}" destId="{FD3D2AD0-CEEF-4E50-846C-5D17EA7AC21E}" srcOrd="1" destOrd="0" presId="urn:microsoft.com/office/officeart/2005/8/layout/cycle5"/>
    <dgm:cxn modelId="{499E5019-E62B-454C-9C72-5C1A6A88AAD7}" type="presParOf" srcId="{7F4341B2-9421-4CBC-ABBC-996E2B545C68}" destId="{78DC06AE-A9B0-4806-99B3-47FB6096297A}" srcOrd="2" destOrd="0" presId="urn:microsoft.com/office/officeart/2005/8/layout/cycle5"/>
    <dgm:cxn modelId="{1FCBC470-8B1D-4E5C-8AA1-E149B0C553CB}" type="presParOf" srcId="{7F4341B2-9421-4CBC-ABBC-996E2B545C68}" destId="{CD1AD688-FB3E-44FA-90F9-66E0022C5DB8}" srcOrd="3" destOrd="0" presId="urn:microsoft.com/office/officeart/2005/8/layout/cycle5"/>
    <dgm:cxn modelId="{368B8422-3C09-4652-B6EC-5A53351BD83C}" type="presParOf" srcId="{7F4341B2-9421-4CBC-ABBC-996E2B545C68}" destId="{142B85FE-666C-4EDE-85BC-2B8171A9BE66}" srcOrd="4" destOrd="0" presId="urn:microsoft.com/office/officeart/2005/8/layout/cycle5"/>
    <dgm:cxn modelId="{A9BAD42B-171D-4D14-8344-D23C45D07589}" type="presParOf" srcId="{7F4341B2-9421-4CBC-ABBC-996E2B545C68}" destId="{71290E94-B4F7-4A63-9657-259D61C93C1E}" srcOrd="5" destOrd="0" presId="urn:microsoft.com/office/officeart/2005/8/layout/cycle5"/>
    <dgm:cxn modelId="{9C28CB5F-38BC-4E88-852D-3F69B91881F0}" type="presParOf" srcId="{7F4341B2-9421-4CBC-ABBC-996E2B545C68}" destId="{272A2F50-A517-4CEC-83C5-78A27B306B68}" srcOrd="6" destOrd="0" presId="urn:microsoft.com/office/officeart/2005/8/layout/cycle5"/>
    <dgm:cxn modelId="{7F68EF34-DF10-45E8-A6F1-52571380407D}" type="presParOf" srcId="{7F4341B2-9421-4CBC-ABBC-996E2B545C68}" destId="{CE90D83F-0DC9-452E-B690-861175F0AAEC}" srcOrd="7" destOrd="0" presId="urn:microsoft.com/office/officeart/2005/8/layout/cycle5"/>
    <dgm:cxn modelId="{F691D245-6E1D-4F48-B773-877ED13917C9}" type="presParOf" srcId="{7F4341B2-9421-4CBC-ABBC-996E2B545C68}" destId="{E05110DB-9DA5-4AA7-A901-81F77B126939}" srcOrd="8" destOrd="0" presId="urn:microsoft.com/office/officeart/2005/8/layout/cycle5"/>
    <dgm:cxn modelId="{CF7494B4-813C-46C9-8F4F-109AB57D0172}" type="presParOf" srcId="{7F4341B2-9421-4CBC-ABBC-996E2B545C68}" destId="{F76777EC-FA7C-49F5-B1F2-D300C10D885B}" srcOrd="9" destOrd="0" presId="urn:microsoft.com/office/officeart/2005/8/layout/cycle5"/>
    <dgm:cxn modelId="{054DE3FF-7CFA-4BA6-A86F-AC7821833644}" type="presParOf" srcId="{7F4341B2-9421-4CBC-ABBC-996E2B545C68}" destId="{276DCCDB-0DB9-457B-BDF3-671E5CE1B5F0}" srcOrd="10" destOrd="0" presId="urn:microsoft.com/office/officeart/2005/8/layout/cycle5"/>
    <dgm:cxn modelId="{B5F4702F-1EC4-42A5-B314-D3BCF3EE278E}" type="presParOf" srcId="{7F4341B2-9421-4CBC-ABBC-996E2B545C68}" destId="{7319F065-704C-434F-87C9-CB7586FD181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C3C6E-586F-4362-B957-0A3BE27BC697}" type="doc">
      <dgm:prSet loTypeId="urn:microsoft.com/office/officeart/2005/8/layout/hierarchy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09B0192-6A10-4425-BC61-7775B46C98B2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ru-RU" sz="4000" dirty="0"/>
            <a:t>Участники процесса внедрения</a:t>
          </a:r>
        </a:p>
      </dgm:t>
    </dgm:pt>
    <dgm:pt modelId="{63DA0004-F3F3-44F0-BE49-C7422743F1D5}" type="parTrans" cxnId="{2E6F9041-6281-4E83-9107-88A4AC057176}">
      <dgm:prSet/>
      <dgm:spPr/>
      <dgm:t>
        <a:bodyPr/>
        <a:lstStyle/>
        <a:p>
          <a:endParaRPr lang="ru-RU"/>
        </a:p>
      </dgm:t>
    </dgm:pt>
    <dgm:pt modelId="{3ACE4C44-863A-4A9E-B147-971A5A16C311}" type="sibTrans" cxnId="{2E6F9041-6281-4E83-9107-88A4AC057176}">
      <dgm:prSet/>
      <dgm:spPr/>
      <dgm:t>
        <a:bodyPr/>
        <a:lstStyle/>
        <a:p>
          <a:endParaRPr lang="ru-RU"/>
        </a:p>
      </dgm:t>
    </dgm:pt>
    <dgm:pt modelId="{AF05EFA3-D0E6-4BD0-95FD-47266C4650E8}">
      <dgm:prSet phldrT="[Текст]"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ru-RU" sz="3600" dirty="0"/>
            <a:t>Заказчик</a:t>
          </a:r>
        </a:p>
      </dgm:t>
    </dgm:pt>
    <dgm:pt modelId="{95E398C7-2E4D-4834-9239-40980AEB1204}" type="parTrans" cxnId="{E105FEAA-A0B5-43C2-A85F-EE9347AD8D73}">
      <dgm:prSet/>
      <dgm:spPr/>
      <dgm:t>
        <a:bodyPr/>
        <a:lstStyle/>
        <a:p>
          <a:endParaRPr lang="ru-RU"/>
        </a:p>
      </dgm:t>
    </dgm:pt>
    <dgm:pt modelId="{E2ADB8A9-86BD-4C06-BBC5-D18FE14F1D6A}" type="sibTrans" cxnId="{E105FEAA-A0B5-43C2-A85F-EE9347AD8D73}">
      <dgm:prSet/>
      <dgm:spPr/>
      <dgm:t>
        <a:bodyPr/>
        <a:lstStyle/>
        <a:p>
          <a:endParaRPr lang="ru-RU"/>
        </a:p>
      </dgm:t>
    </dgm:pt>
    <dgm:pt modelId="{C0CBC02D-7BEC-4687-953A-2C67D37025C6}">
      <dgm:prSet phldrT="[Текст]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dirty="0"/>
            <a:t>Менеджер проекта</a:t>
          </a:r>
        </a:p>
      </dgm:t>
    </dgm:pt>
    <dgm:pt modelId="{DDA1B0AF-DD93-44FB-866E-47690476A6B8}" type="parTrans" cxnId="{E38E5E43-C4DC-4FEC-B216-744D152FA616}">
      <dgm:prSet/>
      <dgm:spPr/>
      <dgm:t>
        <a:bodyPr/>
        <a:lstStyle/>
        <a:p>
          <a:endParaRPr lang="ru-RU"/>
        </a:p>
      </dgm:t>
    </dgm:pt>
    <dgm:pt modelId="{34513889-E15C-44CC-A00E-011DEDF3A894}" type="sibTrans" cxnId="{E38E5E43-C4DC-4FEC-B216-744D152FA616}">
      <dgm:prSet/>
      <dgm:spPr/>
      <dgm:t>
        <a:bodyPr/>
        <a:lstStyle/>
        <a:p>
          <a:endParaRPr lang="ru-RU"/>
        </a:p>
      </dgm:t>
    </dgm:pt>
    <dgm:pt modelId="{4A123A0C-F157-43CD-9713-F8581F7FF87B}">
      <dgm:prSet phldrT="[Текст]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dirty="0"/>
            <a:t>Группа внедрения</a:t>
          </a:r>
        </a:p>
      </dgm:t>
    </dgm:pt>
    <dgm:pt modelId="{5767C4FE-FA5D-49E6-831A-57FB92B2763A}" type="parTrans" cxnId="{A5071D41-735F-4A03-9B0C-750B278004C1}">
      <dgm:prSet/>
      <dgm:spPr/>
      <dgm:t>
        <a:bodyPr/>
        <a:lstStyle/>
        <a:p>
          <a:endParaRPr lang="ru-RU"/>
        </a:p>
      </dgm:t>
    </dgm:pt>
    <dgm:pt modelId="{4B41BB83-F270-4E8A-9A16-E18D7B46CAB9}" type="sibTrans" cxnId="{A5071D41-735F-4A03-9B0C-750B278004C1}">
      <dgm:prSet/>
      <dgm:spPr/>
      <dgm:t>
        <a:bodyPr/>
        <a:lstStyle/>
        <a:p>
          <a:endParaRPr lang="ru-RU"/>
        </a:p>
      </dgm:t>
    </dgm:pt>
    <dgm:pt modelId="{D3C394AF-623F-40EC-934F-5C39E37E10F9}">
      <dgm:prSet phldrT="[Текст]" custT="1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ru-RU" sz="3600" dirty="0"/>
            <a:t>Исполнитель</a:t>
          </a:r>
        </a:p>
      </dgm:t>
    </dgm:pt>
    <dgm:pt modelId="{47EB79FD-3F3A-439F-ACAA-2A7018146EAA}" type="parTrans" cxnId="{7FA25665-B6E7-44FB-BFE3-424A6E4CC117}">
      <dgm:prSet/>
      <dgm:spPr/>
      <dgm:t>
        <a:bodyPr/>
        <a:lstStyle/>
        <a:p>
          <a:endParaRPr lang="ru-RU"/>
        </a:p>
      </dgm:t>
    </dgm:pt>
    <dgm:pt modelId="{7BA4595B-D27E-426C-9E9E-00D2000040B9}" type="sibTrans" cxnId="{7FA25665-B6E7-44FB-BFE3-424A6E4CC117}">
      <dgm:prSet/>
      <dgm:spPr/>
      <dgm:t>
        <a:bodyPr/>
        <a:lstStyle/>
        <a:p>
          <a:endParaRPr lang="ru-RU"/>
        </a:p>
      </dgm:t>
    </dgm:pt>
    <dgm:pt modelId="{A3CD089B-2198-45C2-A63C-420D579C9A24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>
            <a:buFont typeface="+mj-lt"/>
            <a:buAutoNum type="arabicPeriod"/>
          </a:pPr>
          <a:r>
            <a:rPr lang="ru-RU" dirty="0"/>
            <a:t>Менеджер проекта</a:t>
          </a:r>
        </a:p>
      </dgm:t>
    </dgm:pt>
    <dgm:pt modelId="{6AAB0F2B-628C-4A1D-96B3-8AF90EA12BD8}" type="parTrans" cxnId="{8BC42E53-5739-472F-B8A1-DD011D3D9648}">
      <dgm:prSet/>
      <dgm:spPr/>
      <dgm:t>
        <a:bodyPr/>
        <a:lstStyle/>
        <a:p>
          <a:endParaRPr lang="ru-RU"/>
        </a:p>
      </dgm:t>
    </dgm:pt>
    <dgm:pt modelId="{EE0EC41D-C093-4D65-B1F6-30F34717F1A6}" type="sibTrans" cxnId="{8BC42E53-5739-472F-B8A1-DD011D3D9648}">
      <dgm:prSet/>
      <dgm:spPr/>
      <dgm:t>
        <a:bodyPr/>
        <a:lstStyle/>
        <a:p>
          <a:endParaRPr lang="ru-RU"/>
        </a:p>
      </dgm:t>
    </dgm:pt>
    <dgm:pt modelId="{7CEE6C56-14C0-4D02-A222-B72C183DF0DA}">
      <dgm:prSet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dirty="0"/>
            <a:t>Группа внедрения</a:t>
          </a:r>
        </a:p>
      </dgm:t>
    </dgm:pt>
    <dgm:pt modelId="{45249FE8-E543-406E-B54B-61F545F32A63}" type="parTrans" cxnId="{E3707D18-2ED2-4DEE-B835-F9BA5CC67FC4}">
      <dgm:prSet/>
      <dgm:spPr/>
      <dgm:t>
        <a:bodyPr/>
        <a:lstStyle/>
        <a:p>
          <a:endParaRPr lang="ru-RU"/>
        </a:p>
      </dgm:t>
    </dgm:pt>
    <dgm:pt modelId="{6A7E1CE1-6FD2-4C1D-967A-C5FB957DD80F}" type="sibTrans" cxnId="{E3707D18-2ED2-4DEE-B835-F9BA5CC67FC4}">
      <dgm:prSet/>
      <dgm:spPr/>
      <dgm:t>
        <a:bodyPr/>
        <a:lstStyle/>
        <a:p>
          <a:endParaRPr lang="ru-RU"/>
        </a:p>
      </dgm:t>
    </dgm:pt>
    <dgm:pt modelId="{4066D0F8-1226-4CD3-A7BE-B11DD3A194AD}">
      <dgm:prSet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dirty="0"/>
            <a:t>Пользователи</a:t>
          </a:r>
        </a:p>
      </dgm:t>
    </dgm:pt>
    <dgm:pt modelId="{D622D9EA-36F6-4C08-936B-85AD64CA098A}" type="parTrans" cxnId="{4E215015-32CA-442C-9D07-9BDB00832D94}">
      <dgm:prSet/>
      <dgm:spPr/>
      <dgm:t>
        <a:bodyPr/>
        <a:lstStyle/>
        <a:p>
          <a:endParaRPr lang="ru-RU"/>
        </a:p>
      </dgm:t>
    </dgm:pt>
    <dgm:pt modelId="{F863E695-A987-4AD0-99B5-E87DFB091D9D}" type="sibTrans" cxnId="{4E215015-32CA-442C-9D07-9BDB00832D94}">
      <dgm:prSet/>
      <dgm:spPr/>
      <dgm:t>
        <a:bodyPr/>
        <a:lstStyle/>
        <a:p>
          <a:endParaRPr lang="ru-RU"/>
        </a:p>
      </dgm:t>
    </dgm:pt>
    <dgm:pt modelId="{7ABE21B0-D4F2-485B-A28E-2A8630AA53EF}" type="pres">
      <dgm:prSet presAssocID="{0EEC3C6E-586F-4362-B957-0A3BE27BC69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65FFEC-C28D-4BE8-89BA-382B14CFCC55}" type="pres">
      <dgm:prSet presAssocID="{D09B0192-6A10-4425-BC61-7775B46C98B2}" presName="vertOne" presStyleCnt="0"/>
      <dgm:spPr/>
    </dgm:pt>
    <dgm:pt modelId="{F664B1B1-D43F-4F90-B86E-A5391EB3B353}" type="pres">
      <dgm:prSet presAssocID="{D09B0192-6A10-4425-BC61-7775B46C98B2}" presName="txOne" presStyleLbl="node0" presStyleIdx="0" presStyleCnt="1" custLinFactNeighborX="0" custLinFactNeighborY="32538">
        <dgm:presLayoutVars>
          <dgm:chPref val="3"/>
        </dgm:presLayoutVars>
      </dgm:prSet>
      <dgm:spPr/>
    </dgm:pt>
    <dgm:pt modelId="{52A7AED2-03AF-4DD0-9EA9-948FFD0D4123}" type="pres">
      <dgm:prSet presAssocID="{D09B0192-6A10-4425-BC61-7775B46C98B2}" presName="parTransOne" presStyleCnt="0"/>
      <dgm:spPr/>
    </dgm:pt>
    <dgm:pt modelId="{628FFC53-8CAA-4D4F-B411-FF929683CD4F}" type="pres">
      <dgm:prSet presAssocID="{D09B0192-6A10-4425-BC61-7775B46C98B2}" presName="horzOne" presStyleCnt="0"/>
      <dgm:spPr/>
    </dgm:pt>
    <dgm:pt modelId="{70708B7E-4E13-4169-8ACF-43BCFDDDD40C}" type="pres">
      <dgm:prSet presAssocID="{AF05EFA3-D0E6-4BD0-95FD-47266C4650E8}" presName="vertTwo" presStyleCnt="0"/>
      <dgm:spPr/>
    </dgm:pt>
    <dgm:pt modelId="{7EAFD282-5F89-4008-89A3-29E9D951E4BE}" type="pres">
      <dgm:prSet presAssocID="{AF05EFA3-D0E6-4BD0-95FD-47266C4650E8}" presName="txTwo" presStyleLbl="node2" presStyleIdx="0" presStyleCnt="2" custLinFactNeighborX="607" custLinFactNeighborY="-5474">
        <dgm:presLayoutVars>
          <dgm:chPref val="3"/>
        </dgm:presLayoutVars>
      </dgm:prSet>
      <dgm:spPr/>
    </dgm:pt>
    <dgm:pt modelId="{97EC65BE-1D92-4668-9595-D56376A9A799}" type="pres">
      <dgm:prSet presAssocID="{AF05EFA3-D0E6-4BD0-95FD-47266C4650E8}" presName="parTransTwo" presStyleCnt="0"/>
      <dgm:spPr/>
    </dgm:pt>
    <dgm:pt modelId="{D03F6EF1-8741-4253-AD0B-C58CA5C16D67}" type="pres">
      <dgm:prSet presAssocID="{AF05EFA3-D0E6-4BD0-95FD-47266C4650E8}" presName="horzTwo" presStyleCnt="0"/>
      <dgm:spPr/>
    </dgm:pt>
    <dgm:pt modelId="{BF0E4210-7630-4984-A78E-2E1BDDA074DB}" type="pres">
      <dgm:prSet presAssocID="{C0CBC02D-7BEC-4687-953A-2C67D37025C6}" presName="vertThree" presStyleCnt="0"/>
      <dgm:spPr/>
    </dgm:pt>
    <dgm:pt modelId="{CC69B156-4948-486C-B9EA-16FD9C35D9B5}" type="pres">
      <dgm:prSet presAssocID="{C0CBC02D-7BEC-4687-953A-2C67D37025C6}" presName="txThree" presStyleLbl="node3" presStyleIdx="0" presStyleCnt="5">
        <dgm:presLayoutVars>
          <dgm:chPref val="3"/>
        </dgm:presLayoutVars>
      </dgm:prSet>
      <dgm:spPr/>
    </dgm:pt>
    <dgm:pt modelId="{E220A210-96CD-4CCD-90CA-2E121548AA4C}" type="pres">
      <dgm:prSet presAssocID="{C0CBC02D-7BEC-4687-953A-2C67D37025C6}" presName="horzThree" presStyleCnt="0"/>
      <dgm:spPr/>
    </dgm:pt>
    <dgm:pt modelId="{C559EC62-1A7E-4FB5-B670-DD1B093BC7BF}" type="pres">
      <dgm:prSet presAssocID="{34513889-E15C-44CC-A00E-011DEDF3A894}" presName="sibSpaceThree" presStyleCnt="0"/>
      <dgm:spPr/>
    </dgm:pt>
    <dgm:pt modelId="{53B187E5-E9AF-4B01-ADD0-7F8CAA01FC09}" type="pres">
      <dgm:prSet presAssocID="{4A123A0C-F157-43CD-9713-F8581F7FF87B}" presName="vertThree" presStyleCnt="0"/>
      <dgm:spPr/>
    </dgm:pt>
    <dgm:pt modelId="{23E2BBDA-EAA9-4D35-AE59-136D55EE2FAB}" type="pres">
      <dgm:prSet presAssocID="{4A123A0C-F157-43CD-9713-F8581F7FF87B}" presName="txThree" presStyleLbl="node3" presStyleIdx="1" presStyleCnt="5">
        <dgm:presLayoutVars>
          <dgm:chPref val="3"/>
        </dgm:presLayoutVars>
      </dgm:prSet>
      <dgm:spPr/>
    </dgm:pt>
    <dgm:pt modelId="{4676408D-44DA-4817-8E82-D7DE3C2974EF}" type="pres">
      <dgm:prSet presAssocID="{4A123A0C-F157-43CD-9713-F8581F7FF87B}" presName="horzThree" presStyleCnt="0"/>
      <dgm:spPr/>
    </dgm:pt>
    <dgm:pt modelId="{B1894154-788F-4C75-8629-034217339650}" type="pres">
      <dgm:prSet presAssocID="{4B41BB83-F270-4E8A-9A16-E18D7B46CAB9}" presName="sibSpaceThree" presStyleCnt="0"/>
      <dgm:spPr/>
    </dgm:pt>
    <dgm:pt modelId="{52AF1BC9-D37C-43B6-B5C5-144D0C084D47}" type="pres">
      <dgm:prSet presAssocID="{4066D0F8-1226-4CD3-A7BE-B11DD3A194AD}" presName="vertThree" presStyleCnt="0"/>
      <dgm:spPr/>
    </dgm:pt>
    <dgm:pt modelId="{6CC3423B-7357-4AE7-8920-C6D3719408D2}" type="pres">
      <dgm:prSet presAssocID="{4066D0F8-1226-4CD3-A7BE-B11DD3A194AD}" presName="txThree" presStyleLbl="node3" presStyleIdx="2" presStyleCnt="5">
        <dgm:presLayoutVars>
          <dgm:chPref val="3"/>
        </dgm:presLayoutVars>
      </dgm:prSet>
      <dgm:spPr/>
    </dgm:pt>
    <dgm:pt modelId="{12422D64-B267-41F0-970B-2C1E882041DB}" type="pres">
      <dgm:prSet presAssocID="{4066D0F8-1226-4CD3-A7BE-B11DD3A194AD}" presName="horzThree" presStyleCnt="0"/>
      <dgm:spPr/>
    </dgm:pt>
    <dgm:pt modelId="{302593A3-6FFD-4528-AE69-2F20FDCE27A1}" type="pres">
      <dgm:prSet presAssocID="{E2ADB8A9-86BD-4C06-BBC5-D18FE14F1D6A}" presName="sibSpaceTwo" presStyleCnt="0"/>
      <dgm:spPr/>
    </dgm:pt>
    <dgm:pt modelId="{ABACBA7F-FF20-497D-885D-F67916117421}" type="pres">
      <dgm:prSet presAssocID="{D3C394AF-623F-40EC-934F-5C39E37E10F9}" presName="vertTwo" presStyleCnt="0"/>
      <dgm:spPr/>
    </dgm:pt>
    <dgm:pt modelId="{2026D771-C967-4536-925F-94AE2180CD9E}" type="pres">
      <dgm:prSet presAssocID="{D3C394AF-623F-40EC-934F-5C39E37E10F9}" presName="txTwo" presStyleLbl="node2" presStyleIdx="1" presStyleCnt="2">
        <dgm:presLayoutVars>
          <dgm:chPref val="3"/>
        </dgm:presLayoutVars>
      </dgm:prSet>
      <dgm:spPr/>
    </dgm:pt>
    <dgm:pt modelId="{B7F51FF6-1E82-409C-8CBA-0BB07C37D692}" type="pres">
      <dgm:prSet presAssocID="{D3C394AF-623F-40EC-934F-5C39E37E10F9}" presName="parTransTwo" presStyleCnt="0"/>
      <dgm:spPr/>
    </dgm:pt>
    <dgm:pt modelId="{6A21CD92-72CB-435B-914E-4AD7DDD6F09C}" type="pres">
      <dgm:prSet presAssocID="{D3C394AF-623F-40EC-934F-5C39E37E10F9}" presName="horzTwo" presStyleCnt="0"/>
      <dgm:spPr/>
    </dgm:pt>
    <dgm:pt modelId="{DA34A831-82D4-4804-92A8-D413581077C3}" type="pres">
      <dgm:prSet presAssocID="{A3CD089B-2198-45C2-A63C-420D579C9A24}" presName="vertThree" presStyleCnt="0"/>
      <dgm:spPr/>
    </dgm:pt>
    <dgm:pt modelId="{7A69A92D-8D91-42B8-ADB5-34431FCB60A4}" type="pres">
      <dgm:prSet presAssocID="{A3CD089B-2198-45C2-A63C-420D579C9A24}" presName="txThree" presStyleLbl="node3" presStyleIdx="3" presStyleCnt="5">
        <dgm:presLayoutVars>
          <dgm:chPref val="3"/>
        </dgm:presLayoutVars>
      </dgm:prSet>
      <dgm:spPr/>
    </dgm:pt>
    <dgm:pt modelId="{D91A6021-CEB2-4CF9-A250-D2682EB88FBA}" type="pres">
      <dgm:prSet presAssocID="{A3CD089B-2198-45C2-A63C-420D579C9A24}" presName="horzThree" presStyleCnt="0"/>
      <dgm:spPr/>
    </dgm:pt>
    <dgm:pt modelId="{62630F60-9F25-44B8-8B83-99B4FA71EF8F}" type="pres">
      <dgm:prSet presAssocID="{EE0EC41D-C093-4D65-B1F6-30F34717F1A6}" presName="sibSpaceThree" presStyleCnt="0"/>
      <dgm:spPr/>
    </dgm:pt>
    <dgm:pt modelId="{19D472FD-8B5B-4FE7-93C3-8EF576ED1FE9}" type="pres">
      <dgm:prSet presAssocID="{7CEE6C56-14C0-4D02-A222-B72C183DF0DA}" presName="vertThree" presStyleCnt="0"/>
      <dgm:spPr/>
    </dgm:pt>
    <dgm:pt modelId="{85EBB56C-CACC-4949-9C84-7E9F18EBF770}" type="pres">
      <dgm:prSet presAssocID="{7CEE6C56-14C0-4D02-A222-B72C183DF0DA}" presName="txThree" presStyleLbl="node3" presStyleIdx="4" presStyleCnt="5">
        <dgm:presLayoutVars>
          <dgm:chPref val="3"/>
        </dgm:presLayoutVars>
      </dgm:prSet>
      <dgm:spPr/>
    </dgm:pt>
    <dgm:pt modelId="{77B5EF3F-0BE5-4470-977A-AB3330ACA010}" type="pres">
      <dgm:prSet presAssocID="{7CEE6C56-14C0-4D02-A222-B72C183DF0DA}" presName="horzThree" presStyleCnt="0"/>
      <dgm:spPr/>
    </dgm:pt>
  </dgm:ptLst>
  <dgm:cxnLst>
    <dgm:cxn modelId="{523CD201-E1A4-49CE-B8BA-C45F0D8F87A2}" type="presOf" srcId="{4066D0F8-1226-4CD3-A7BE-B11DD3A194AD}" destId="{6CC3423B-7357-4AE7-8920-C6D3719408D2}" srcOrd="0" destOrd="0" presId="urn:microsoft.com/office/officeart/2005/8/layout/hierarchy4"/>
    <dgm:cxn modelId="{15E24707-B459-45EB-970A-FBF203EDDB5B}" type="presOf" srcId="{C0CBC02D-7BEC-4687-953A-2C67D37025C6}" destId="{CC69B156-4948-486C-B9EA-16FD9C35D9B5}" srcOrd="0" destOrd="0" presId="urn:microsoft.com/office/officeart/2005/8/layout/hierarchy4"/>
    <dgm:cxn modelId="{4E215015-32CA-442C-9D07-9BDB00832D94}" srcId="{AF05EFA3-D0E6-4BD0-95FD-47266C4650E8}" destId="{4066D0F8-1226-4CD3-A7BE-B11DD3A194AD}" srcOrd="2" destOrd="0" parTransId="{D622D9EA-36F6-4C08-936B-85AD64CA098A}" sibTransId="{F863E695-A987-4AD0-99B5-E87DFB091D9D}"/>
    <dgm:cxn modelId="{E3707D18-2ED2-4DEE-B835-F9BA5CC67FC4}" srcId="{D3C394AF-623F-40EC-934F-5C39E37E10F9}" destId="{7CEE6C56-14C0-4D02-A222-B72C183DF0DA}" srcOrd="1" destOrd="0" parTransId="{45249FE8-E543-406E-B54B-61F545F32A63}" sibTransId="{6A7E1CE1-6FD2-4C1D-967A-C5FB957DD80F}"/>
    <dgm:cxn modelId="{FDAD1C5D-65C7-421A-972B-95D5263EE20D}" type="presOf" srcId="{AF05EFA3-D0E6-4BD0-95FD-47266C4650E8}" destId="{7EAFD282-5F89-4008-89A3-29E9D951E4BE}" srcOrd="0" destOrd="0" presId="urn:microsoft.com/office/officeart/2005/8/layout/hierarchy4"/>
    <dgm:cxn modelId="{A5071D41-735F-4A03-9B0C-750B278004C1}" srcId="{AF05EFA3-D0E6-4BD0-95FD-47266C4650E8}" destId="{4A123A0C-F157-43CD-9713-F8581F7FF87B}" srcOrd="1" destOrd="0" parTransId="{5767C4FE-FA5D-49E6-831A-57FB92B2763A}" sibTransId="{4B41BB83-F270-4E8A-9A16-E18D7B46CAB9}"/>
    <dgm:cxn modelId="{2E6F9041-6281-4E83-9107-88A4AC057176}" srcId="{0EEC3C6E-586F-4362-B957-0A3BE27BC697}" destId="{D09B0192-6A10-4425-BC61-7775B46C98B2}" srcOrd="0" destOrd="0" parTransId="{63DA0004-F3F3-44F0-BE49-C7422743F1D5}" sibTransId="{3ACE4C44-863A-4A9E-B147-971A5A16C311}"/>
    <dgm:cxn modelId="{E38E5E43-C4DC-4FEC-B216-744D152FA616}" srcId="{AF05EFA3-D0E6-4BD0-95FD-47266C4650E8}" destId="{C0CBC02D-7BEC-4687-953A-2C67D37025C6}" srcOrd="0" destOrd="0" parTransId="{DDA1B0AF-DD93-44FB-866E-47690476A6B8}" sibTransId="{34513889-E15C-44CC-A00E-011DEDF3A894}"/>
    <dgm:cxn modelId="{412DF563-9B16-4602-B5A8-07BE5D89D378}" type="presOf" srcId="{4A123A0C-F157-43CD-9713-F8581F7FF87B}" destId="{23E2BBDA-EAA9-4D35-AE59-136D55EE2FAB}" srcOrd="0" destOrd="0" presId="urn:microsoft.com/office/officeart/2005/8/layout/hierarchy4"/>
    <dgm:cxn modelId="{7FA25665-B6E7-44FB-BFE3-424A6E4CC117}" srcId="{D09B0192-6A10-4425-BC61-7775B46C98B2}" destId="{D3C394AF-623F-40EC-934F-5C39E37E10F9}" srcOrd="1" destOrd="0" parTransId="{47EB79FD-3F3A-439F-ACAA-2A7018146EAA}" sibTransId="{7BA4595B-D27E-426C-9E9E-00D2000040B9}"/>
    <dgm:cxn modelId="{8BC42E53-5739-472F-B8A1-DD011D3D9648}" srcId="{D3C394AF-623F-40EC-934F-5C39E37E10F9}" destId="{A3CD089B-2198-45C2-A63C-420D579C9A24}" srcOrd="0" destOrd="0" parTransId="{6AAB0F2B-628C-4A1D-96B3-8AF90EA12BD8}" sibTransId="{EE0EC41D-C093-4D65-B1F6-30F34717F1A6}"/>
    <dgm:cxn modelId="{06566D9B-D447-4917-8FD7-B8848E6AFCDF}" type="presOf" srcId="{D09B0192-6A10-4425-BC61-7775B46C98B2}" destId="{F664B1B1-D43F-4F90-B86E-A5391EB3B353}" srcOrd="0" destOrd="0" presId="urn:microsoft.com/office/officeart/2005/8/layout/hierarchy4"/>
    <dgm:cxn modelId="{8876E6AA-3391-489A-BF5D-0AE2519DD1F5}" type="presOf" srcId="{7CEE6C56-14C0-4D02-A222-B72C183DF0DA}" destId="{85EBB56C-CACC-4949-9C84-7E9F18EBF770}" srcOrd="0" destOrd="0" presId="urn:microsoft.com/office/officeart/2005/8/layout/hierarchy4"/>
    <dgm:cxn modelId="{E105FEAA-A0B5-43C2-A85F-EE9347AD8D73}" srcId="{D09B0192-6A10-4425-BC61-7775B46C98B2}" destId="{AF05EFA3-D0E6-4BD0-95FD-47266C4650E8}" srcOrd="0" destOrd="0" parTransId="{95E398C7-2E4D-4834-9239-40980AEB1204}" sibTransId="{E2ADB8A9-86BD-4C06-BBC5-D18FE14F1D6A}"/>
    <dgm:cxn modelId="{404C3EB6-AA85-4D5C-95F3-8F161FC3219E}" type="presOf" srcId="{0EEC3C6E-586F-4362-B957-0A3BE27BC697}" destId="{7ABE21B0-D4F2-485B-A28E-2A8630AA53EF}" srcOrd="0" destOrd="0" presId="urn:microsoft.com/office/officeart/2005/8/layout/hierarchy4"/>
    <dgm:cxn modelId="{6F2E25D8-A406-463C-A0BE-5EAE77046AD4}" type="presOf" srcId="{A3CD089B-2198-45C2-A63C-420D579C9A24}" destId="{7A69A92D-8D91-42B8-ADB5-34431FCB60A4}" srcOrd="0" destOrd="0" presId="urn:microsoft.com/office/officeart/2005/8/layout/hierarchy4"/>
    <dgm:cxn modelId="{903169D9-DB18-42EC-9ACE-AEFAE1A154A3}" type="presOf" srcId="{D3C394AF-623F-40EC-934F-5C39E37E10F9}" destId="{2026D771-C967-4536-925F-94AE2180CD9E}" srcOrd="0" destOrd="0" presId="urn:microsoft.com/office/officeart/2005/8/layout/hierarchy4"/>
    <dgm:cxn modelId="{D143ECA8-8784-479B-9B09-82F724D3BD69}" type="presParOf" srcId="{7ABE21B0-D4F2-485B-A28E-2A8630AA53EF}" destId="{E865FFEC-C28D-4BE8-89BA-382B14CFCC55}" srcOrd="0" destOrd="0" presId="urn:microsoft.com/office/officeart/2005/8/layout/hierarchy4"/>
    <dgm:cxn modelId="{6671E86A-6AD4-4BD0-BB70-81109BF049DA}" type="presParOf" srcId="{E865FFEC-C28D-4BE8-89BA-382B14CFCC55}" destId="{F664B1B1-D43F-4F90-B86E-A5391EB3B353}" srcOrd="0" destOrd="0" presId="urn:microsoft.com/office/officeart/2005/8/layout/hierarchy4"/>
    <dgm:cxn modelId="{B82C6E24-285E-4773-90F8-8A263C9AD938}" type="presParOf" srcId="{E865FFEC-C28D-4BE8-89BA-382B14CFCC55}" destId="{52A7AED2-03AF-4DD0-9EA9-948FFD0D4123}" srcOrd="1" destOrd="0" presId="urn:microsoft.com/office/officeart/2005/8/layout/hierarchy4"/>
    <dgm:cxn modelId="{268DABC6-E355-42D5-966C-D27802071241}" type="presParOf" srcId="{E865FFEC-C28D-4BE8-89BA-382B14CFCC55}" destId="{628FFC53-8CAA-4D4F-B411-FF929683CD4F}" srcOrd="2" destOrd="0" presId="urn:microsoft.com/office/officeart/2005/8/layout/hierarchy4"/>
    <dgm:cxn modelId="{BF15C910-F941-44DC-A153-DE6E41D86481}" type="presParOf" srcId="{628FFC53-8CAA-4D4F-B411-FF929683CD4F}" destId="{70708B7E-4E13-4169-8ACF-43BCFDDDD40C}" srcOrd="0" destOrd="0" presId="urn:microsoft.com/office/officeart/2005/8/layout/hierarchy4"/>
    <dgm:cxn modelId="{89770585-4567-44AB-9005-E0EC61F99F8D}" type="presParOf" srcId="{70708B7E-4E13-4169-8ACF-43BCFDDDD40C}" destId="{7EAFD282-5F89-4008-89A3-29E9D951E4BE}" srcOrd="0" destOrd="0" presId="urn:microsoft.com/office/officeart/2005/8/layout/hierarchy4"/>
    <dgm:cxn modelId="{C52CB1CD-9336-4258-AC81-DD604646FF88}" type="presParOf" srcId="{70708B7E-4E13-4169-8ACF-43BCFDDDD40C}" destId="{97EC65BE-1D92-4668-9595-D56376A9A799}" srcOrd="1" destOrd="0" presId="urn:microsoft.com/office/officeart/2005/8/layout/hierarchy4"/>
    <dgm:cxn modelId="{27A2457F-72F7-455F-BB9B-E0A9BB74281C}" type="presParOf" srcId="{70708B7E-4E13-4169-8ACF-43BCFDDDD40C}" destId="{D03F6EF1-8741-4253-AD0B-C58CA5C16D67}" srcOrd="2" destOrd="0" presId="urn:microsoft.com/office/officeart/2005/8/layout/hierarchy4"/>
    <dgm:cxn modelId="{0970D5D9-BA36-4C74-BFAE-8FC906669297}" type="presParOf" srcId="{D03F6EF1-8741-4253-AD0B-C58CA5C16D67}" destId="{BF0E4210-7630-4984-A78E-2E1BDDA074DB}" srcOrd="0" destOrd="0" presId="urn:microsoft.com/office/officeart/2005/8/layout/hierarchy4"/>
    <dgm:cxn modelId="{B2907C79-87B4-46B8-90F9-78C31BEBB406}" type="presParOf" srcId="{BF0E4210-7630-4984-A78E-2E1BDDA074DB}" destId="{CC69B156-4948-486C-B9EA-16FD9C35D9B5}" srcOrd="0" destOrd="0" presId="urn:microsoft.com/office/officeart/2005/8/layout/hierarchy4"/>
    <dgm:cxn modelId="{B2B58FCE-795F-4D89-815F-7F7E357833ED}" type="presParOf" srcId="{BF0E4210-7630-4984-A78E-2E1BDDA074DB}" destId="{E220A210-96CD-4CCD-90CA-2E121548AA4C}" srcOrd="1" destOrd="0" presId="urn:microsoft.com/office/officeart/2005/8/layout/hierarchy4"/>
    <dgm:cxn modelId="{70C67C08-4921-49E2-A871-E09514981E6C}" type="presParOf" srcId="{D03F6EF1-8741-4253-AD0B-C58CA5C16D67}" destId="{C559EC62-1A7E-4FB5-B670-DD1B093BC7BF}" srcOrd="1" destOrd="0" presId="urn:microsoft.com/office/officeart/2005/8/layout/hierarchy4"/>
    <dgm:cxn modelId="{0F925EE0-A7C0-45C5-AB51-114D87DB4AA2}" type="presParOf" srcId="{D03F6EF1-8741-4253-AD0B-C58CA5C16D67}" destId="{53B187E5-E9AF-4B01-ADD0-7F8CAA01FC09}" srcOrd="2" destOrd="0" presId="urn:microsoft.com/office/officeart/2005/8/layout/hierarchy4"/>
    <dgm:cxn modelId="{1F62DD95-3A33-4518-909D-218C7EDB7D27}" type="presParOf" srcId="{53B187E5-E9AF-4B01-ADD0-7F8CAA01FC09}" destId="{23E2BBDA-EAA9-4D35-AE59-136D55EE2FAB}" srcOrd="0" destOrd="0" presId="urn:microsoft.com/office/officeart/2005/8/layout/hierarchy4"/>
    <dgm:cxn modelId="{E0E6A733-9F1A-4718-88A0-237280D7EC3B}" type="presParOf" srcId="{53B187E5-E9AF-4B01-ADD0-7F8CAA01FC09}" destId="{4676408D-44DA-4817-8E82-D7DE3C2974EF}" srcOrd="1" destOrd="0" presId="urn:microsoft.com/office/officeart/2005/8/layout/hierarchy4"/>
    <dgm:cxn modelId="{290B3B5C-2554-4B8A-B25C-E06956D9D26C}" type="presParOf" srcId="{D03F6EF1-8741-4253-AD0B-C58CA5C16D67}" destId="{B1894154-788F-4C75-8629-034217339650}" srcOrd="3" destOrd="0" presId="urn:microsoft.com/office/officeart/2005/8/layout/hierarchy4"/>
    <dgm:cxn modelId="{84B837B5-7465-4ED8-A8AF-69E6AE333B5C}" type="presParOf" srcId="{D03F6EF1-8741-4253-AD0B-C58CA5C16D67}" destId="{52AF1BC9-D37C-43B6-B5C5-144D0C084D47}" srcOrd="4" destOrd="0" presId="urn:microsoft.com/office/officeart/2005/8/layout/hierarchy4"/>
    <dgm:cxn modelId="{806F73D6-286F-475F-850E-F707F6844F00}" type="presParOf" srcId="{52AF1BC9-D37C-43B6-B5C5-144D0C084D47}" destId="{6CC3423B-7357-4AE7-8920-C6D3719408D2}" srcOrd="0" destOrd="0" presId="urn:microsoft.com/office/officeart/2005/8/layout/hierarchy4"/>
    <dgm:cxn modelId="{05F309D8-3A68-4247-89E0-B77C43846187}" type="presParOf" srcId="{52AF1BC9-D37C-43B6-B5C5-144D0C084D47}" destId="{12422D64-B267-41F0-970B-2C1E882041DB}" srcOrd="1" destOrd="0" presId="urn:microsoft.com/office/officeart/2005/8/layout/hierarchy4"/>
    <dgm:cxn modelId="{1B2BC171-55C0-48DA-95FD-07105E604D07}" type="presParOf" srcId="{628FFC53-8CAA-4D4F-B411-FF929683CD4F}" destId="{302593A3-6FFD-4528-AE69-2F20FDCE27A1}" srcOrd="1" destOrd="0" presId="urn:microsoft.com/office/officeart/2005/8/layout/hierarchy4"/>
    <dgm:cxn modelId="{BBC29C57-2D1F-4B4E-8B68-DF83E5547D39}" type="presParOf" srcId="{628FFC53-8CAA-4D4F-B411-FF929683CD4F}" destId="{ABACBA7F-FF20-497D-885D-F67916117421}" srcOrd="2" destOrd="0" presId="urn:microsoft.com/office/officeart/2005/8/layout/hierarchy4"/>
    <dgm:cxn modelId="{DF4CBD2A-1349-4A34-8D87-86ADEBC94140}" type="presParOf" srcId="{ABACBA7F-FF20-497D-885D-F67916117421}" destId="{2026D771-C967-4536-925F-94AE2180CD9E}" srcOrd="0" destOrd="0" presId="urn:microsoft.com/office/officeart/2005/8/layout/hierarchy4"/>
    <dgm:cxn modelId="{1324CCA0-48D5-4018-9807-C92D5A509F5A}" type="presParOf" srcId="{ABACBA7F-FF20-497D-885D-F67916117421}" destId="{B7F51FF6-1E82-409C-8CBA-0BB07C37D692}" srcOrd="1" destOrd="0" presId="urn:microsoft.com/office/officeart/2005/8/layout/hierarchy4"/>
    <dgm:cxn modelId="{1AB13369-9FFF-42BA-BF15-E93E773163AB}" type="presParOf" srcId="{ABACBA7F-FF20-497D-885D-F67916117421}" destId="{6A21CD92-72CB-435B-914E-4AD7DDD6F09C}" srcOrd="2" destOrd="0" presId="urn:microsoft.com/office/officeart/2005/8/layout/hierarchy4"/>
    <dgm:cxn modelId="{9469EABC-37C7-42AA-ACCD-6869F6C7435D}" type="presParOf" srcId="{6A21CD92-72CB-435B-914E-4AD7DDD6F09C}" destId="{DA34A831-82D4-4804-92A8-D413581077C3}" srcOrd="0" destOrd="0" presId="urn:microsoft.com/office/officeart/2005/8/layout/hierarchy4"/>
    <dgm:cxn modelId="{3183A518-8040-4BC2-83CA-B3CF0B2121E7}" type="presParOf" srcId="{DA34A831-82D4-4804-92A8-D413581077C3}" destId="{7A69A92D-8D91-42B8-ADB5-34431FCB60A4}" srcOrd="0" destOrd="0" presId="urn:microsoft.com/office/officeart/2005/8/layout/hierarchy4"/>
    <dgm:cxn modelId="{498FABD2-018E-48AA-B8E3-86C3DC868D47}" type="presParOf" srcId="{DA34A831-82D4-4804-92A8-D413581077C3}" destId="{D91A6021-CEB2-4CF9-A250-D2682EB88FBA}" srcOrd="1" destOrd="0" presId="urn:microsoft.com/office/officeart/2005/8/layout/hierarchy4"/>
    <dgm:cxn modelId="{C488E9D9-AF1A-4B4F-819B-E682361FAA79}" type="presParOf" srcId="{6A21CD92-72CB-435B-914E-4AD7DDD6F09C}" destId="{62630F60-9F25-44B8-8B83-99B4FA71EF8F}" srcOrd="1" destOrd="0" presId="urn:microsoft.com/office/officeart/2005/8/layout/hierarchy4"/>
    <dgm:cxn modelId="{8FC859EB-86AE-42D6-A6BD-55C6085C1A9F}" type="presParOf" srcId="{6A21CD92-72CB-435B-914E-4AD7DDD6F09C}" destId="{19D472FD-8B5B-4FE7-93C3-8EF576ED1FE9}" srcOrd="2" destOrd="0" presId="urn:microsoft.com/office/officeart/2005/8/layout/hierarchy4"/>
    <dgm:cxn modelId="{BFED3C67-AA9A-45EC-8FA4-DF17AEAF69D2}" type="presParOf" srcId="{19D472FD-8B5B-4FE7-93C3-8EF576ED1FE9}" destId="{85EBB56C-CACC-4949-9C84-7E9F18EBF770}" srcOrd="0" destOrd="0" presId="urn:microsoft.com/office/officeart/2005/8/layout/hierarchy4"/>
    <dgm:cxn modelId="{036B83EC-C90D-4C72-991C-4F54F72C2D95}" type="presParOf" srcId="{19D472FD-8B5B-4FE7-93C3-8EF576ED1FE9}" destId="{77B5EF3F-0BE5-4470-977A-AB3330ACA01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2B69D0-038A-4E6F-B4F4-9EDDD997C20B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D28F07A-CEAB-42DE-A4BF-FFA36718B095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ru-RU" sz="2000" dirty="0">
              <a:latin typeface="+mn-lt"/>
            </a:rPr>
            <a:t>Первичная база данных</a:t>
          </a:r>
          <a:endParaRPr lang="ru-RU" sz="2000" dirty="0"/>
        </a:p>
      </dgm:t>
    </dgm:pt>
    <dgm:pt modelId="{18AE065D-8E6E-45DC-AA61-9575B0D08D5F}" type="parTrans" cxnId="{688724F5-1750-4FD8-A30C-0781A2B4174B}">
      <dgm:prSet/>
      <dgm:spPr/>
      <dgm:t>
        <a:bodyPr/>
        <a:lstStyle/>
        <a:p>
          <a:endParaRPr lang="ru-RU"/>
        </a:p>
      </dgm:t>
    </dgm:pt>
    <dgm:pt modelId="{09225688-B237-407F-BE81-0E00F80F9F7E}" type="sibTrans" cxnId="{688724F5-1750-4FD8-A30C-0781A2B4174B}">
      <dgm:prSet/>
      <dgm:spPr>
        <a:ln w="28575"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9F813B04-1180-45F1-8437-4A1BF2E47D41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ru-RU" sz="2000" dirty="0">
              <a:latin typeface="+mn-lt"/>
            </a:rPr>
            <a:t>Каркасное и блочное моделирование</a:t>
          </a:r>
          <a:endParaRPr lang="ru-RU" sz="2000" dirty="0"/>
        </a:p>
      </dgm:t>
    </dgm:pt>
    <dgm:pt modelId="{D8754DC4-08E7-4326-90C2-95CEC5D68E5E}" type="parTrans" cxnId="{4190B436-6A97-42F8-833B-B69ECBA77B98}">
      <dgm:prSet/>
      <dgm:spPr/>
      <dgm:t>
        <a:bodyPr/>
        <a:lstStyle/>
        <a:p>
          <a:endParaRPr lang="ru-RU"/>
        </a:p>
      </dgm:t>
    </dgm:pt>
    <dgm:pt modelId="{DC332891-0580-4F27-8DB3-5308B0136BBE}" type="sibTrans" cxnId="{4190B436-6A97-42F8-833B-B69ECBA77B98}">
      <dgm:prSet/>
      <dgm:spPr>
        <a:ln w="28575"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85D0EE34-8EB2-4BD7-A288-5C34A915524A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ru-RU" sz="2000" dirty="0">
              <a:latin typeface="+mn-lt"/>
            </a:rPr>
            <a:t>Проектирование</a:t>
          </a:r>
          <a:endParaRPr lang="ru-RU" sz="2000" dirty="0"/>
        </a:p>
      </dgm:t>
    </dgm:pt>
    <dgm:pt modelId="{A069164E-1C99-4FA5-AD37-025D5EA41F44}" type="parTrans" cxnId="{CE48464C-0F97-4CDA-9385-548DECD80340}">
      <dgm:prSet/>
      <dgm:spPr/>
      <dgm:t>
        <a:bodyPr/>
        <a:lstStyle/>
        <a:p>
          <a:endParaRPr lang="ru-RU"/>
        </a:p>
      </dgm:t>
    </dgm:pt>
    <dgm:pt modelId="{C35CF35F-4EB0-4220-84D9-E1128FDAE603}" type="sibTrans" cxnId="{CE48464C-0F97-4CDA-9385-548DECD80340}">
      <dgm:prSet/>
      <dgm:spPr>
        <a:ln w="28575"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C422ABD6-C345-4A17-B123-9CDEF465E0CF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pPr>
            <a:buNone/>
          </a:pPr>
          <a:r>
            <a:rPr lang="ru-RU" sz="2000" dirty="0">
              <a:latin typeface="+mn-lt"/>
            </a:rPr>
            <a:t>Планирование и добыча</a:t>
          </a:r>
        </a:p>
      </dgm:t>
    </dgm:pt>
    <dgm:pt modelId="{2E63611B-5BA9-4FF5-8CBE-77E5C511E108}" type="parTrans" cxnId="{4DE33488-DDFE-4525-9C09-BEA408FF1718}">
      <dgm:prSet/>
      <dgm:spPr/>
      <dgm:t>
        <a:bodyPr/>
        <a:lstStyle/>
        <a:p>
          <a:endParaRPr lang="ru-RU"/>
        </a:p>
      </dgm:t>
    </dgm:pt>
    <dgm:pt modelId="{2A4F7FCB-A418-4091-90FF-0853B5915F50}" type="sibTrans" cxnId="{4DE33488-DDFE-4525-9C09-BEA408FF1718}">
      <dgm:prSet/>
      <dgm:spPr>
        <a:ln w="28575"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BC804486-86D3-4AF6-8A49-2086FA9C35E2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pPr>
            <a:buNone/>
          </a:pPr>
          <a:r>
            <a:rPr lang="ru-RU" sz="2000" dirty="0"/>
            <a:t>Переработка</a:t>
          </a:r>
        </a:p>
      </dgm:t>
    </dgm:pt>
    <dgm:pt modelId="{07207CF2-5F46-4CBD-B471-40DD49C37E95}" type="parTrans" cxnId="{8200874D-7ACE-4449-938C-74DCAD13636C}">
      <dgm:prSet/>
      <dgm:spPr/>
      <dgm:t>
        <a:bodyPr/>
        <a:lstStyle/>
        <a:p>
          <a:endParaRPr lang="ru-RU"/>
        </a:p>
      </dgm:t>
    </dgm:pt>
    <dgm:pt modelId="{21339DA7-7399-4BE8-9F1D-A992BA89C2EB}" type="sibTrans" cxnId="{8200874D-7ACE-4449-938C-74DCAD13636C}">
      <dgm:prSet/>
      <dgm:spPr>
        <a:ln w="28575"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232FA638-B5E8-4243-BFD3-C22D35D34E29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pPr>
            <a:buNone/>
          </a:pPr>
          <a:r>
            <a:rPr lang="ru-RU" sz="2000" b="1" dirty="0"/>
            <a:t>Инвестиции и финансы</a:t>
          </a:r>
          <a:endParaRPr lang="ru-RU" sz="2000" dirty="0"/>
        </a:p>
      </dgm:t>
    </dgm:pt>
    <dgm:pt modelId="{DDC5C429-FFDA-442E-ACB2-58276D9DA111}" type="parTrans" cxnId="{C1718D78-2626-4429-A0B1-FB1682200455}">
      <dgm:prSet/>
      <dgm:spPr/>
      <dgm:t>
        <a:bodyPr/>
        <a:lstStyle/>
        <a:p>
          <a:endParaRPr lang="ru-RU"/>
        </a:p>
      </dgm:t>
    </dgm:pt>
    <dgm:pt modelId="{0CFAB0A7-3E70-41AD-850E-15D6A8F2DE98}" type="sibTrans" cxnId="{C1718D78-2626-4429-A0B1-FB1682200455}">
      <dgm:prSet/>
      <dgm:spPr/>
      <dgm:t>
        <a:bodyPr/>
        <a:lstStyle/>
        <a:p>
          <a:endParaRPr lang="ru-RU"/>
        </a:p>
      </dgm:t>
    </dgm:pt>
    <dgm:pt modelId="{C526C7C1-525F-435A-8CA1-59E63F718138}" type="pres">
      <dgm:prSet presAssocID="{992B69D0-038A-4E6F-B4F4-9EDDD997C20B}" presName="Name0" presStyleCnt="0">
        <dgm:presLayoutVars>
          <dgm:dir/>
          <dgm:resizeHandles val="exact"/>
        </dgm:presLayoutVars>
      </dgm:prSet>
      <dgm:spPr/>
    </dgm:pt>
    <dgm:pt modelId="{7A21A4A8-BBC2-4699-8A50-292E57073C35}" type="pres">
      <dgm:prSet presAssocID="{FD28F07A-CEAB-42DE-A4BF-FFA36718B095}" presName="node" presStyleLbl="node1" presStyleIdx="0" presStyleCnt="6">
        <dgm:presLayoutVars>
          <dgm:bulletEnabled val="1"/>
        </dgm:presLayoutVars>
      </dgm:prSet>
      <dgm:spPr/>
    </dgm:pt>
    <dgm:pt modelId="{2A5F09DA-22AB-4696-B1DD-6F55167C492E}" type="pres">
      <dgm:prSet presAssocID="{09225688-B237-407F-BE81-0E00F80F9F7E}" presName="sibTrans" presStyleLbl="sibTrans1D1" presStyleIdx="0" presStyleCnt="5"/>
      <dgm:spPr/>
    </dgm:pt>
    <dgm:pt modelId="{01EF6186-6B6F-45E2-97E3-BB785A1FA2FD}" type="pres">
      <dgm:prSet presAssocID="{09225688-B237-407F-BE81-0E00F80F9F7E}" presName="connectorText" presStyleLbl="sibTrans1D1" presStyleIdx="0" presStyleCnt="5"/>
      <dgm:spPr/>
    </dgm:pt>
    <dgm:pt modelId="{C2D3D61D-ECBA-44BE-96B6-C8021878237D}" type="pres">
      <dgm:prSet presAssocID="{9F813B04-1180-45F1-8437-4A1BF2E47D41}" presName="node" presStyleLbl="node1" presStyleIdx="1" presStyleCnt="6">
        <dgm:presLayoutVars>
          <dgm:bulletEnabled val="1"/>
        </dgm:presLayoutVars>
      </dgm:prSet>
      <dgm:spPr/>
    </dgm:pt>
    <dgm:pt modelId="{1DE2AA97-794F-4014-B16B-06C725199848}" type="pres">
      <dgm:prSet presAssocID="{DC332891-0580-4F27-8DB3-5308B0136BBE}" presName="sibTrans" presStyleLbl="sibTrans1D1" presStyleIdx="1" presStyleCnt="5"/>
      <dgm:spPr/>
    </dgm:pt>
    <dgm:pt modelId="{0FE68368-EB1C-46F1-9D7B-C31A937B0BA3}" type="pres">
      <dgm:prSet presAssocID="{DC332891-0580-4F27-8DB3-5308B0136BBE}" presName="connectorText" presStyleLbl="sibTrans1D1" presStyleIdx="1" presStyleCnt="5"/>
      <dgm:spPr/>
    </dgm:pt>
    <dgm:pt modelId="{88545FED-6909-4E27-9904-F8694AFCFE1A}" type="pres">
      <dgm:prSet presAssocID="{85D0EE34-8EB2-4BD7-A288-5C34A915524A}" presName="node" presStyleLbl="node1" presStyleIdx="2" presStyleCnt="6">
        <dgm:presLayoutVars>
          <dgm:bulletEnabled val="1"/>
        </dgm:presLayoutVars>
      </dgm:prSet>
      <dgm:spPr/>
    </dgm:pt>
    <dgm:pt modelId="{AC44FCDA-20AE-4A1D-A450-7992BDDEE6AB}" type="pres">
      <dgm:prSet presAssocID="{C35CF35F-4EB0-4220-84D9-E1128FDAE603}" presName="sibTrans" presStyleLbl="sibTrans1D1" presStyleIdx="2" presStyleCnt="5"/>
      <dgm:spPr/>
    </dgm:pt>
    <dgm:pt modelId="{F6E449ED-AE3B-413D-AE72-2F126FFE677C}" type="pres">
      <dgm:prSet presAssocID="{C35CF35F-4EB0-4220-84D9-E1128FDAE603}" presName="connectorText" presStyleLbl="sibTrans1D1" presStyleIdx="2" presStyleCnt="5"/>
      <dgm:spPr/>
    </dgm:pt>
    <dgm:pt modelId="{A5976957-A27A-47CA-A7A7-E90DE8A892DB}" type="pres">
      <dgm:prSet presAssocID="{C422ABD6-C345-4A17-B123-9CDEF465E0CF}" presName="node" presStyleLbl="node1" presStyleIdx="3" presStyleCnt="6">
        <dgm:presLayoutVars>
          <dgm:bulletEnabled val="1"/>
        </dgm:presLayoutVars>
      </dgm:prSet>
      <dgm:spPr/>
    </dgm:pt>
    <dgm:pt modelId="{643CAE27-A1CF-4916-B5F2-83C3A99E87B2}" type="pres">
      <dgm:prSet presAssocID="{2A4F7FCB-A418-4091-90FF-0853B5915F50}" presName="sibTrans" presStyleLbl="sibTrans1D1" presStyleIdx="3" presStyleCnt="5"/>
      <dgm:spPr/>
    </dgm:pt>
    <dgm:pt modelId="{7D188E83-CBBB-447E-8DB2-3D35973CC4BD}" type="pres">
      <dgm:prSet presAssocID="{2A4F7FCB-A418-4091-90FF-0853B5915F50}" presName="connectorText" presStyleLbl="sibTrans1D1" presStyleIdx="3" presStyleCnt="5"/>
      <dgm:spPr/>
    </dgm:pt>
    <dgm:pt modelId="{60780913-7EF6-4B97-AA0D-70D40FB95335}" type="pres">
      <dgm:prSet presAssocID="{BC804486-86D3-4AF6-8A49-2086FA9C35E2}" presName="node" presStyleLbl="node1" presStyleIdx="4" presStyleCnt="6">
        <dgm:presLayoutVars>
          <dgm:bulletEnabled val="1"/>
        </dgm:presLayoutVars>
      </dgm:prSet>
      <dgm:spPr/>
    </dgm:pt>
    <dgm:pt modelId="{5FE1A5A0-A083-43C0-85D0-5AE9BE5F6049}" type="pres">
      <dgm:prSet presAssocID="{21339DA7-7399-4BE8-9F1D-A992BA89C2EB}" presName="sibTrans" presStyleLbl="sibTrans1D1" presStyleIdx="4" presStyleCnt="5"/>
      <dgm:spPr/>
    </dgm:pt>
    <dgm:pt modelId="{42DF5B5F-4998-47BD-B8E1-C03DF4236F91}" type="pres">
      <dgm:prSet presAssocID="{21339DA7-7399-4BE8-9F1D-A992BA89C2EB}" presName="connectorText" presStyleLbl="sibTrans1D1" presStyleIdx="4" presStyleCnt="5"/>
      <dgm:spPr/>
    </dgm:pt>
    <dgm:pt modelId="{FA80752F-859D-4671-B2EF-5B8A5716F037}" type="pres">
      <dgm:prSet presAssocID="{232FA638-B5E8-4243-BFD3-C22D35D34E29}" presName="node" presStyleLbl="node1" presStyleIdx="5" presStyleCnt="6">
        <dgm:presLayoutVars>
          <dgm:bulletEnabled val="1"/>
        </dgm:presLayoutVars>
      </dgm:prSet>
      <dgm:spPr/>
    </dgm:pt>
  </dgm:ptLst>
  <dgm:cxnLst>
    <dgm:cxn modelId="{57DB6807-3461-4C09-A804-716AA4BFED63}" type="presOf" srcId="{2A4F7FCB-A418-4091-90FF-0853B5915F50}" destId="{7D188E83-CBBB-447E-8DB2-3D35973CC4BD}" srcOrd="1" destOrd="0" presId="urn:microsoft.com/office/officeart/2005/8/layout/bProcess3"/>
    <dgm:cxn modelId="{CEC4520E-2306-4FF0-A851-96079ABAB275}" type="presOf" srcId="{C35CF35F-4EB0-4220-84D9-E1128FDAE603}" destId="{F6E449ED-AE3B-413D-AE72-2F126FFE677C}" srcOrd="1" destOrd="0" presId="urn:microsoft.com/office/officeart/2005/8/layout/bProcess3"/>
    <dgm:cxn modelId="{BBD75C14-44C5-4DD0-9315-F25BEB4A5F02}" type="presOf" srcId="{2A4F7FCB-A418-4091-90FF-0853B5915F50}" destId="{643CAE27-A1CF-4916-B5F2-83C3A99E87B2}" srcOrd="0" destOrd="0" presId="urn:microsoft.com/office/officeart/2005/8/layout/bProcess3"/>
    <dgm:cxn modelId="{FB9EF61F-76A4-437F-A8C6-D485CCB30465}" type="presOf" srcId="{9F813B04-1180-45F1-8437-4A1BF2E47D41}" destId="{C2D3D61D-ECBA-44BE-96B6-C8021878237D}" srcOrd="0" destOrd="0" presId="urn:microsoft.com/office/officeart/2005/8/layout/bProcess3"/>
    <dgm:cxn modelId="{77A9BD32-763C-4AF5-A0EB-BD1DF006DC8D}" type="presOf" srcId="{FD28F07A-CEAB-42DE-A4BF-FFA36718B095}" destId="{7A21A4A8-BBC2-4699-8A50-292E57073C35}" srcOrd="0" destOrd="0" presId="urn:microsoft.com/office/officeart/2005/8/layout/bProcess3"/>
    <dgm:cxn modelId="{4190B436-6A97-42F8-833B-B69ECBA77B98}" srcId="{992B69D0-038A-4E6F-B4F4-9EDDD997C20B}" destId="{9F813B04-1180-45F1-8437-4A1BF2E47D41}" srcOrd="1" destOrd="0" parTransId="{D8754DC4-08E7-4326-90C2-95CEC5D68E5E}" sibTransId="{DC332891-0580-4F27-8DB3-5308B0136BBE}"/>
    <dgm:cxn modelId="{C80ADC3B-74AB-40F6-98C6-6E640BD170C2}" type="presOf" srcId="{09225688-B237-407F-BE81-0E00F80F9F7E}" destId="{2A5F09DA-22AB-4696-B1DD-6F55167C492E}" srcOrd="0" destOrd="0" presId="urn:microsoft.com/office/officeart/2005/8/layout/bProcess3"/>
    <dgm:cxn modelId="{64F79A64-6417-466D-BF47-E1354AEBF835}" type="presOf" srcId="{DC332891-0580-4F27-8DB3-5308B0136BBE}" destId="{0FE68368-EB1C-46F1-9D7B-C31A937B0BA3}" srcOrd="1" destOrd="0" presId="urn:microsoft.com/office/officeart/2005/8/layout/bProcess3"/>
    <dgm:cxn modelId="{E64DB244-D18A-4CEF-A806-4E6867AF4E79}" type="presOf" srcId="{21339DA7-7399-4BE8-9F1D-A992BA89C2EB}" destId="{5FE1A5A0-A083-43C0-85D0-5AE9BE5F6049}" srcOrd="0" destOrd="0" presId="urn:microsoft.com/office/officeart/2005/8/layout/bProcess3"/>
    <dgm:cxn modelId="{CA7C8365-0B64-4A6A-8625-C48D2FF0DC6D}" type="presOf" srcId="{85D0EE34-8EB2-4BD7-A288-5C34A915524A}" destId="{88545FED-6909-4E27-9904-F8694AFCFE1A}" srcOrd="0" destOrd="0" presId="urn:microsoft.com/office/officeart/2005/8/layout/bProcess3"/>
    <dgm:cxn modelId="{C54A8668-F49F-48D6-965E-7B4C5B9F950C}" type="presOf" srcId="{21339DA7-7399-4BE8-9F1D-A992BA89C2EB}" destId="{42DF5B5F-4998-47BD-B8E1-C03DF4236F91}" srcOrd="1" destOrd="0" presId="urn:microsoft.com/office/officeart/2005/8/layout/bProcess3"/>
    <dgm:cxn modelId="{CB18106C-A4F0-4734-BCB2-16892ED23FF9}" type="presOf" srcId="{DC332891-0580-4F27-8DB3-5308B0136BBE}" destId="{1DE2AA97-794F-4014-B16B-06C725199848}" srcOrd="0" destOrd="0" presId="urn:microsoft.com/office/officeart/2005/8/layout/bProcess3"/>
    <dgm:cxn modelId="{CE48464C-0F97-4CDA-9385-548DECD80340}" srcId="{992B69D0-038A-4E6F-B4F4-9EDDD997C20B}" destId="{85D0EE34-8EB2-4BD7-A288-5C34A915524A}" srcOrd="2" destOrd="0" parTransId="{A069164E-1C99-4FA5-AD37-025D5EA41F44}" sibTransId="{C35CF35F-4EB0-4220-84D9-E1128FDAE603}"/>
    <dgm:cxn modelId="{8200874D-7ACE-4449-938C-74DCAD13636C}" srcId="{992B69D0-038A-4E6F-B4F4-9EDDD997C20B}" destId="{BC804486-86D3-4AF6-8A49-2086FA9C35E2}" srcOrd="4" destOrd="0" parTransId="{07207CF2-5F46-4CBD-B471-40DD49C37E95}" sibTransId="{21339DA7-7399-4BE8-9F1D-A992BA89C2EB}"/>
    <dgm:cxn modelId="{C1718D78-2626-4429-A0B1-FB1682200455}" srcId="{992B69D0-038A-4E6F-B4F4-9EDDD997C20B}" destId="{232FA638-B5E8-4243-BFD3-C22D35D34E29}" srcOrd="5" destOrd="0" parTransId="{DDC5C429-FFDA-442E-ACB2-58276D9DA111}" sibTransId="{0CFAB0A7-3E70-41AD-850E-15D6A8F2DE98}"/>
    <dgm:cxn modelId="{4DE33488-DDFE-4525-9C09-BEA408FF1718}" srcId="{992B69D0-038A-4E6F-B4F4-9EDDD997C20B}" destId="{C422ABD6-C345-4A17-B123-9CDEF465E0CF}" srcOrd="3" destOrd="0" parTransId="{2E63611B-5BA9-4FF5-8CBE-77E5C511E108}" sibTransId="{2A4F7FCB-A418-4091-90FF-0853B5915F50}"/>
    <dgm:cxn modelId="{F299908A-838A-42FB-A741-4B6BEA4C5907}" type="presOf" srcId="{BC804486-86D3-4AF6-8A49-2086FA9C35E2}" destId="{60780913-7EF6-4B97-AA0D-70D40FB95335}" srcOrd="0" destOrd="0" presId="urn:microsoft.com/office/officeart/2005/8/layout/bProcess3"/>
    <dgm:cxn modelId="{E5A1D692-7910-46B8-AC60-ECAA75ADBB55}" type="presOf" srcId="{C422ABD6-C345-4A17-B123-9CDEF465E0CF}" destId="{A5976957-A27A-47CA-A7A7-E90DE8A892DB}" srcOrd="0" destOrd="0" presId="urn:microsoft.com/office/officeart/2005/8/layout/bProcess3"/>
    <dgm:cxn modelId="{BE3581A4-11DF-4F8E-8BE9-8A62082A0665}" type="presOf" srcId="{09225688-B237-407F-BE81-0E00F80F9F7E}" destId="{01EF6186-6B6F-45E2-97E3-BB785A1FA2FD}" srcOrd="1" destOrd="0" presId="urn:microsoft.com/office/officeart/2005/8/layout/bProcess3"/>
    <dgm:cxn modelId="{C4BD46AF-5A69-4FC0-A318-3FA6A4FA0FA4}" type="presOf" srcId="{992B69D0-038A-4E6F-B4F4-9EDDD997C20B}" destId="{C526C7C1-525F-435A-8CA1-59E63F718138}" srcOrd="0" destOrd="0" presId="urn:microsoft.com/office/officeart/2005/8/layout/bProcess3"/>
    <dgm:cxn modelId="{688724F5-1750-4FD8-A30C-0781A2B4174B}" srcId="{992B69D0-038A-4E6F-B4F4-9EDDD997C20B}" destId="{FD28F07A-CEAB-42DE-A4BF-FFA36718B095}" srcOrd="0" destOrd="0" parTransId="{18AE065D-8E6E-45DC-AA61-9575B0D08D5F}" sibTransId="{09225688-B237-407F-BE81-0E00F80F9F7E}"/>
    <dgm:cxn modelId="{95DD3DF8-E0BB-4A98-826B-EED8E6D5A512}" type="presOf" srcId="{232FA638-B5E8-4243-BFD3-C22D35D34E29}" destId="{FA80752F-859D-4671-B2EF-5B8A5716F037}" srcOrd="0" destOrd="0" presId="urn:microsoft.com/office/officeart/2005/8/layout/bProcess3"/>
    <dgm:cxn modelId="{F9BB9CFF-F587-414D-96C5-4CE3FE1DCCFE}" type="presOf" srcId="{C35CF35F-4EB0-4220-84D9-E1128FDAE603}" destId="{AC44FCDA-20AE-4A1D-A450-7992BDDEE6AB}" srcOrd="0" destOrd="0" presId="urn:microsoft.com/office/officeart/2005/8/layout/bProcess3"/>
    <dgm:cxn modelId="{FDD28136-DAE4-4F95-A5E4-F3D65E00C942}" type="presParOf" srcId="{C526C7C1-525F-435A-8CA1-59E63F718138}" destId="{7A21A4A8-BBC2-4699-8A50-292E57073C35}" srcOrd="0" destOrd="0" presId="urn:microsoft.com/office/officeart/2005/8/layout/bProcess3"/>
    <dgm:cxn modelId="{67CA3AFA-1409-4E03-AC33-DDA1CF276F57}" type="presParOf" srcId="{C526C7C1-525F-435A-8CA1-59E63F718138}" destId="{2A5F09DA-22AB-4696-B1DD-6F55167C492E}" srcOrd="1" destOrd="0" presId="urn:microsoft.com/office/officeart/2005/8/layout/bProcess3"/>
    <dgm:cxn modelId="{3528ABD2-8E62-4E7D-955C-E1080E85A9DF}" type="presParOf" srcId="{2A5F09DA-22AB-4696-B1DD-6F55167C492E}" destId="{01EF6186-6B6F-45E2-97E3-BB785A1FA2FD}" srcOrd="0" destOrd="0" presId="urn:microsoft.com/office/officeart/2005/8/layout/bProcess3"/>
    <dgm:cxn modelId="{D0A4030C-E3A5-4A9E-8C6B-BA9314560CF5}" type="presParOf" srcId="{C526C7C1-525F-435A-8CA1-59E63F718138}" destId="{C2D3D61D-ECBA-44BE-96B6-C8021878237D}" srcOrd="2" destOrd="0" presId="urn:microsoft.com/office/officeart/2005/8/layout/bProcess3"/>
    <dgm:cxn modelId="{1A200BD6-A6BD-4581-8D23-6DD7236225F2}" type="presParOf" srcId="{C526C7C1-525F-435A-8CA1-59E63F718138}" destId="{1DE2AA97-794F-4014-B16B-06C725199848}" srcOrd="3" destOrd="0" presId="urn:microsoft.com/office/officeart/2005/8/layout/bProcess3"/>
    <dgm:cxn modelId="{6BBAACBE-57AA-424B-A94F-4B0192F57571}" type="presParOf" srcId="{1DE2AA97-794F-4014-B16B-06C725199848}" destId="{0FE68368-EB1C-46F1-9D7B-C31A937B0BA3}" srcOrd="0" destOrd="0" presId="urn:microsoft.com/office/officeart/2005/8/layout/bProcess3"/>
    <dgm:cxn modelId="{D0E40CBD-0C53-427D-8BAE-6E7DDBB0AE4B}" type="presParOf" srcId="{C526C7C1-525F-435A-8CA1-59E63F718138}" destId="{88545FED-6909-4E27-9904-F8694AFCFE1A}" srcOrd="4" destOrd="0" presId="urn:microsoft.com/office/officeart/2005/8/layout/bProcess3"/>
    <dgm:cxn modelId="{78B2DA58-38CF-4F15-AC44-7A77B71D5708}" type="presParOf" srcId="{C526C7C1-525F-435A-8CA1-59E63F718138}" destId="{AC44FCDA-20AE-4A1D-A450-7992BDDEE6AB}" srcOrd="5" destOrd="0" presId="urn:microsoft.com/office/officeart/2005/8/layout/bProcess3"/>
    <dgm:cxn modelId="{FAAA7D14-144D-4B49-9B85-84893582812C}" type="presParOf" srcId="{AC44FCDA-20AE-4A1D-A450-7992BDDEE6AB}" destId="{F6E449ED-AE3B-413D-AE72-2F126FFE677C}" srcOrd="0" destOrd="0" presId="urn:microsoft.com/office/officeart/2005/8/layout/bProcess3"/>
    <dgm:cxn modelId="{1A22605F-989D-450C-A9F9-C1A180630D64}" type="presParOf" srcId="{C526C7C1-525F-435A-8CA1-59E63F718138}" destId="{A5976957-A27A-47CA-A7A7-E90DE8A892DB}" srcOrd="6" destOrd="0" presId="urn:microsoft.com/office/officeart/2005/8/layout/bProcess3"/>
    <dgm:cxn modelId="{B20EC87F-7AB4-4708-9390-CA890EC5DB38}" type="presParOf" srcId="{C526C7C1-525F-435A-8CA1-59E63F718138}" destId="{643CAE27-A1CF-4916-B5F2-83C3A99E87B2}" srcOrd="7" destOrd="0" presId="urn:microsoft.com/office/officeart/2005/8/layout/bProcess3"/>
    <dgm:cxn modelId="{CF8B7A96-81C2-4460-B7A5-8CB7E57CBDCD}" type="presParOf" srcId="{643CAE27-A1CF-4916-B5F2-83C3A99E87B2}" destId="{7D188E83-CBBB-447E-8DB2-3D35973CC4BD}" srcOrd="0" destOrd="0" presId="urn:microsoft.com/office/officeart/2005/8/layout/bProcess3"/>
    <dgm:cxn modelId="{7B0F1FBF-BFF2-4DB0-9417-946B253F54A0}" type="presParOf" srcId="{C526C7C1-525F-435A-8CA1-59E63F718138}" destId="{60780913-7EF6-4B97-AA0D-70D40FB95335}" srcOrd="8" destOrd="0" presId="urn:microsoft.com/office/officeart/2005/8/layout/bProcess3"/>
    <dgm:cxn modelId="{9BC65535-BEF8-4F37-868F-C6D59E7B4AEE}" type="presParOf" srcId="{C526C7C1-525F-435A-8CA1-59E63F718138}" destId="{5FE1A5A0-A083-43C0-85D0-5AE9BE5F6049}" srcOrd="9" destOrd="0" presId="urn:microsoft.com/office/officeart/2005/8/layout/bProcess3"/>
    <dgm:cxn modelId="{5A6E248C-CE42-4984-9633-81E2360F81C1}" type="presParOf" srcId="{5FE1A5A0-A083-43C0-85D0-5AE9BE5F6049}" destId="{42DF5B5F-4998-47BD-B8E1-C03DF4236F91}" srcOrd="0" destOrd="0" presId="urn:microsoft.com/office/officeart/2005/8/layout/bProcess3"/>
    <dgm:cxn modelId="{16B519A8-A723-4CC4-9DC1-8C21EC29E151}" type="presParOf" srcId="{C526C7C1-525F-435A-8CA1-59E63F718138}" destId="{FA80752F-859D-4671-B2EF-5B8A5716F037}" srcOrd="10" destOrd="0" presId="urn:microsoft.com/office/officeart/2005/8/layout/bProcess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781AEF-E508-488F-9DD2-BED948F9B274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DFC6DA5-02C4-4DCE-858D-3337E22501A0}">
      <dgm:prSet phldrT="[Текст]"/>
      <dgm:spPr>
        <a:ln>
          <a:noFill/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Подготовка проекта</a:t>
          </a:r>
        </a:p>
      </dgm:t>
    </dgm:pt>
    <dgm:pt modelId="{02490D06-802A-4EEA-8528-39D8BFA770A9}" type="parTrans" cxnId="{48E43CFD-3E85-4117-9DF3-181DF4C629C8}">
      <dgm:prSet/>
      <dgm:spPr/>
      <dgm:t>
        <a:bodyPr/>
        <a:lstStyle/>
        <a:p>
          <a:endParaRPr lang="ru-RU"/>
        </a:p>
      </dgm:t>
    </dgm:pt>
    <dgm:pt modelId="{5B19701C-912D-40E6-86FE-CF80247B7A34}" type="sibTrans" cxnId="{48E43CFD-3E85-4117-9DF3-181DF4C629C8}">
      <dgm:prSet/>
      <dgm:spPr>
        <a:solidFill>
          <a:schemeClr val="accent4"/>
        </a:solidFill>
        <a:ln w="28575"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AA82D069-006D-4BEE-B3FF-0F87CDE66FC5}">
      <dgm:prSet phldrT="[Текст]"/>
      <dgm:spPr>
        <a:ln>
          <a:noFill/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Calibri" pitchFamily="34" charset="0"/>
            </a:rPr>
            <a:t>Проектирование процессов и реализация</a:t>
          </a:r>
          <a:endParaRPr lang="ru-RU" dirty="0">
            <a:solidFill>
              <a:schemeClr val="tx1"/>
            </a:solidFill>
          </a:endParaRPr>
        </a:p>
      </dgm:t>
    </dgm:pt>
    <dgm:pt modelId="{71B5C6DD-4270-48F2-8E1A-DDE13C90CF46}" type="parTrans" cxnId="{A37977E7-F028-45B5-AB56-3E7839276700}">
      <dgm:prSet/>
      <dgm:spPr/>
      <dgm:t>
        <a:bodyPr/>
        <a:lstStyle/>
        <a:p>
          <a:endParaRPr lang="ru-RU"/>
        </a:p>
      </dgm:t>
    </dgm:pt>
    <dgm:pt modelId="{949BE1CE-D993-41BA-AEC0-3BBB26F5C567}" type="sibTrans" cxnId="{A37977E7-F028-45B5-AB56-3E7839276700}">
      <dgm:prSet/>
      <dgm:spPr>
        <a:solidFill>
          <a:schemeClr val="accent4"/>
        </a:solidFill>
        <a:ln w="28575"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BE7C9E82-1AB0-4E52-A576-C02982347686}">
      <dgm:prSet/>
      <dgm:spPr>
        <a:ln>
          <a:noFill/>
        </a:ln>
      </dgm:spPr>
      <dgm:t>
        <a:bodyPr/>
        <a:lstStyle/>
        <a:p>
          <a:pPr algn="ctr"/>
          <a:r>
            <a:rPr lang="ru-RU" dirty="0">
              <a:solidFill>
                <a:schemeClr val="tx1"/>
              </a:solidFill>
              <a:latin typeface="Calibri" pitchFamily="34" charset="0"/>
            </a:rPr>
            <a:t>Обучение пользователей</a:t>
          </a:r>
          <a:endParaRPr lang="ru-RU" dirty="0">
            <a:solidFill>
              <a:schemeClr val="tx1"/>
            </a:solidFill>
          </a:endParaRPr>
        </a:p>
      </dgm:t>
    </dgm:pt>
    <dgm:pt modelId="{EAEA4FEA-1486-4D7A-AB7C-9FC48636AFBE}" type="parTrans" cxnId="{76A01674-8D0F-4052-9172-8A8C541197C7}">
      <dgm:prSet/>
      <dgm:spPr/>
      <dgm:t>
        <a:bodyPr/>
        <a:lstStyle/>
        <a:p>
          <a:endParaRPr lang="ru-RU"/>
        </a:p>
      </dgm:t>
    </dgm:pt>
    <dgm:pt modelId="{D070CDCC-E8F0-45CD-9FCC-1C7BE1C0F038}" type="sibTrans" cxnId="{76A01674-8D0F-4052-9172-8A8C541197C7}">
      <dgm:prSet/>
      <dgm:spPr>
        <a:solidFill>
          <a:schemeClr val="accent4"/>
        </a:solidFill>
        <a:ln w="28575"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D9D4F22B-61EA-4193-8BD9-1ACCB3A39962}">
      <dgm:prSet/>
      <dgm:spPr>
        <a:ln>
          <a:noFill/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Calibri" pitchFamily="34" charset="0"/>
            </a:rPr>
            <a:t>Методологическая проработка</a:t>
          </a:r>
          <a:r>
            <a:rPr lang="ru-RU" dirty="0">
              <a:solidFill>
                <a:schemeClr val="tx1"/>
              </a:solidFill>
            </a:rPr>
            <a:t> </a:t>
          </a:r>
        </a:p>
      </dgm:t>
    </dgm:pt>
    <dgm:pt modelId="{C00BFEA8-4118-433B-959F-6434B1F5846E}" type="parTrans" cxnId="{D33706AF-7EA7-4C5C-8745-39F09F7CE222}">
      <dgm:prSet/>
      <dgm:spPr/>
      <dgm:t>
        <a:bodyPr/>
        <a:lstStyle/>
        <a:p>
          <a:endParaRPr lang="ru-RU"/>
        </a:p>
      </dgm:t>
    </dgm:pt>
    <dgm:pt modelId="{CAA485CC-DB76-4E7B-A0F9-FCB0840CEFAC}" type="sibTrans" cxnId="{D33706AF-7EA7-4C5C-8745-39F09F7CE222}">
      <dgm:prSet/>
      <dgm:spPr>
        <a:solidFill>
          <a:schemeClr val="accent4"/>
        </a:solidFill>
        <a:ln w="28575"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49217549-B92D-45C5-8414-4E7CCACC20E9}">
      <dgm:prSet/>
      <dgm:spPr>
        <a:ln>
          <a:noFill/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Calibri" pitchFamily="34" charset="0"/>
            </a:rPr>
            <a:t>Миграция данных</a:t>
          </a:r>
          <a:endParaRPr lang="ru-RU" dirty="0">
            <a:solidFill>
              <a:schemeClr val="tx1"/>
            </a:solidFill>
          </a:endParaRPr>
        </a:p>
      </dgm:t>
    </dgm:pt>
    <dgm:pt modelId="{AE3EAD8A-ED2E-4056-A890-2A27EE14B651}" type="parTrans" cxnId="{5C8B955E-2D3D-4F1D-B5E5-69A15BF0DCE8}">
      <dgm:prSet/>
      <dgm:spPr/>
      <dgm:t>
        <a:bodyPr/>
        <a:lstStyle/>
        <a:p>
          <a:endParaRPr lang="ru-RU"/>
        </a:p>
      </dgm:t>
    </dgm:pt>
    <dgm:pt modelId="{80FB5680-6677-4FFA-802B-451E0E3F03F3}" type="sibTrans" cxnId="{5C8B955E-2D3D-4F1D-B5E5-69A15BF0DCE8}">
      <dgm:prSet/>
      <dgm:spPr>
        <a:solidFill>
          <a:schemeClr val="accent4"/>
        </a:solidFill>
        <a:ln w="28575"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1B162291-ABAF-434C-95F6-BA4C7BB9A47D}">
      <dgm:prSet/>
      <dgm:spPr>
        <a:ln>
          <a:noFill/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ОПЭ</a:t>
          </a:r>
        </a:p>
      </dgm:t>
    </dgm:pt>
    <dgm:pt modelId="{0FD95328-BF8F-4560-997F-BDF408610FAE}" type="parTrans" cxnId="{E7942621-32A6-4D4F-B80C-ACC15CB55CB9}">
      <dgm:prSet/>
      <dgm:spPr/>
      <dgm:t>
        <a:bodyPr/>
        <a:lstStyle/>
        <a:p>
          <a:endParaRPr lang="ru-RU"/>
        </a:p>
      </dgm:t>
    </dgm:pt>
    <dgm:pt modelId="{015E1FC6-ED02-41D3-98A4-2BEB9C1B04F2}" type="sibTrans" cxnId="{E7942621-32A6-4D4F-B80C-ACC15CB55CB9}">
      <dgm:prSet/>
      <dgm:spPr/>
      <dgm:t>
        <a:bodyPr/>
        <a:lstStyle/>
        <a:p>
          <a:endParaRPr lang="ru-RU"/>
        </a:p>
      </dgm:t>
    </dgm:pt>
    <dgm:pt modelId="{34339D71-F7DA-4E05-BFF6-7FDC9A12DB9A}">
      <dgm:prSet/>
      <dgm:spPr>
        <a:ln>
          <a:noFill/>
        </a:ln>
      </dgm:spPr>
      <dgm:t>
        <a:bodyPr/>
        <a:lstStyle/>
        <a:p>
          <a:r>
            <a:rPr lang="ru-RU">
              <a:solidFill>
                <a:schemeClr val="tx1"/>
              </a:solidFill>
              <a:latin typeface="Calibri" pitchFamily="34" charset="0"/>
            </a:rPr>
            <a:t>Тестирование</a:t>
          </a:r>
          <a:endParaRPr lang="ru-RU">
            <a:solidFill>
              <a:schemeClr val="tx1"/>
            </a:solidFill>
          </a:endParaRPr>
        </a:p>
      </dgm:t>
    </dgm:pt>
    <dgm:pt modelId="{FAF6A524-9D93-4DA7-BE87-74BB63EFFD45}" type="parTrans" cxnId="{3E1F2FB5-BAE3-4DCC-99CD-C77733654F84}">
      <dgm:prSet/>
      <dgm:spPr/>
      <dgm:t>
        <a:bodyPr/>
        <a:lstStyle/>
        <a:p>
          <a:endParaRPr lang="ru-RU"/>
        </a:p>
      </dgm:t>
    </dgm:pt>
    <dgm:pt modelId="{97F762F6-C091-4F8E-A7D2-61FCB30CE945}" type="sibTrans" cxnId="{3E1F2FB5-BAE3-4DCC-99CD-C77733654F84}">
      <dgm:prSet/>
      <dgm:spPr>
        <a:solidFill>
          <a:schemeClr val="accent4"/>
        </a:solidFill>
        <a:ln w="28575"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B647BD64-5A36-477E-B1D9-A58E897C959D}" type="pres">
      <dgm:prSet presAssocID="{C5781AEF-E508-488F-9DD2-BED948F9B274}" presName="Name0" presStyleCnt="0">
        <dgm:presLayoutVars>
          <dgm:dir/>
          <dgm:resizeHandles val="exact"/>
        </dgm:presLayoutVars>
      </dgm:prSet>
      <dgm:spPr/>
    </dgm:pt>
    <dgm:pt modelId="{D110E1C5-9517-4B3D-8356-2E5ED67F4540}" type="pres">
      <dgm:prSet presAssocID="{7DFC6DA5-02C4-4DCE-858D-3337E22501A0}" presName="node" presStyleLbl="node1" presStyleIdx="0" presStyleCnt="7" custScaleX="128275">
        <dgm:presLayoutVars>
          <dgm:bulletEnabled val="1"/>
        </dgm:presLayoutVars>
      </dgm:prSet>
      <dgm:spPr/>
    </dgm:pt>
    <dgm:pt modelId="{837FD8F6-C726-495F-966B-3455FEA102B1}" type="pres">
      <dgm:prSet presAssocID="{5B19701C-912D-40E6-86FE-CF80247B7A34}" presName="sibTrans" presStyleLbl="sibTrans1D1" presStyleIdx="0" presStyleCnt="6"/>
      <dgm:spPr/>
    </dgm:pt>
    <dgm:pt modelId="{68A8B146-16B4-4ECD-B6F3-61CE1DB33F36}" type="pres">
      <dgm:prSet presAssocID="{5B19701C-912D-40E6-86FE-CF80247B7A34}" presName="connectorText" presStyleLbl="sibTrans1D1" presStyleIdx="0" presStyleCnt="6"/>
      <dgm:spPr/>
    </dgm:pt>
    <dgm:pt modelId="{00A23634-7B2D-4CDF-AE54-C1D2743107DC}" type="pres">
      <dgm:prSet presAssocID="{D9D4F22B-61EA-4193-8BD9-1ACCB3A39962}" presName="node" presStyleLbl="node1" presStyleIdx="1" presStyleCnt="7" custScaleX="128275">
        <dgm:presLayoutVars>
          <dgm:bulletEnabled val="1"/>
        </dgm:presLayoutVars>
      </dgm:prSet>
      <dgm:spPr/>
    </dgm:pt>
    <dgm:pt modelId="{2316A88D-9AC3-4107-95D3-CF16CB7A29C4}" type="pres">
      <dgm:prSet presAssocID="{CAA485CC-DB76-4E7B-A0F9-FCB0840CEFAC}" presName="sibTrans" presStyleLbl="sibTrans1D1" presStyleIdx="1" presStyleCnt="6"/>
      <dgm:spPr/>
    </dgm:pt>
    <dgm:pt modelId="{0FB2DB54-F792-47DB-8D78-A80B9AC08F60}" type="pres">
      <dgm:prSet presAssocID="{CAA485CC-DB76-4E7B-A0F9-FCB0840CEFAC}" presName="connectorText" presStyleLbl="sibTrans1D1" presStyleIdx="1" presStyleCnt="6"/>
      <dgm:spPr/>
    </dgm:pt>
    <dgm:pt modelId="{36F481CC-61DC-4EAC-8687-EC2FD1C210D0}" type="pres">
      <dgm:prSet presAssocID="{AA82D069-006D-4BEE-B3FF-0F87CDE66FC5}" presName="node" presStyleLbl="node1" presStyleIdx="2" presStyleCnt="7" custScaleX="128275">
        <dgm:presLayoutVars>
          <dgm:bulletEnabled val="1"/>
        </dgm:presLayoutVars>
      </dgm:prSet>
      <dgm:spPr/>
    </dgm:pt>
    <dgm:pt modelId="{95069969-7E1F-4B59-9F75-DD1E14D726E2}" type="pres">
      <dgm:prSet presAssocID="{949BE1CE-D993-41BA-AEC0-3BBB26F5C567}" presName="sibTrans" presStyleLbl="sibTrans1D1" presStyleIdx="2" presStyleCnt="6"/>
      <dgm:spPr/>
    </dgm:pt>
    <dgm:pt modelId="{B2574B42-3C3D-4A48-A967-DCEF91BA7073}" type="pres">
      <dgm:prSet presAssocID="{949BE1CE-D993-41BA-AEC0-3BBB26F5C567}" presName="connectorText" presStyleLbl="sibTrans1D1" presStyleIdx="2" presStyleCnt="6"/>
      <dgm:spPr/>
    </dgm:pt>
    <dgm:pt modelId="{56F1EFF1-844A-45F8-85C9-42D313CC7BA4}" type="pres">
      <dgm:prSet presAssocID="{BE7C9E82-1AB0-4E52-A576-C02982347686}" presName="node" presStyleLbl="node1" presStyleIdx="3" presStyleCnt="7" custScaleX="128275">
        <dgm:presLayoutVars>
          <dgm:bulletEnabled val="1"/>
        </dgm:presLayoutVars>
      </dgm:prSet>
      <dgm:spPr/>
    </dgm:pt>
    <dgm:pt modelId="{BB5A213E-E14C-4361-82F2-BBBFFE9E6075}" type="pres">
      <dgm:prSet presAssocID="{D070CDCC-E8F0-45CD-9FCC-1C7BE1C0F038}" presName="sibTrans" presStyleLbl="sibTrans1D1" presStyleIdx="3" presStyleCnt="6"/>
      <dgm:spPr/>
    </dgm:pt>
    <dgm:pt modelId="{B68F8B9E-BD3B-40F6-A884-C30B2AD43282}" type="pres">
      <dgm:prSet presAssocID="{D070CDCC-E8F0-45CD-9FCC-1C7BE1C0F038}" presName="connectorText" presStyleLbl="sibTrans1D1" presStyleIdx="3" presStyleCnt="6"/>
      <dgm:spPr/>
    </dgm:pt>
    <dgm:pt modelId="{225F3A93-3582-406E-902D-0B441887DC56}" type="pres">
      <dgm:prSet presAssocID="{49217549-B92D-45C5-8414-4E7CCACC20E9}" presName="node" presStyleLbl="node1" presStyleIdx="4" presStyleCnt="7" custScaleX="128275">
        <dgm:presLayoutVars>
          <dgm:bulletEnabled val="1"/>
        </dgm:presLayoutVars>
      </dgm:prSet>
      <dgm:spPr/>
    </dgm:pt>
    <dgm:pt modelId="{8EAC4833-FFA1-4B5B-A81E-A2431BCBDD40}" type="pres">
      <dgm:prSet presAssocID="{80FB5680-6677-4FFA-802B-451E0E3F03F3}" presName="sibTrans" presStyleLbl="sibTrans1D1" presStyleIdx="4" presStyleCnt="6"/>
      <dgm:spPr/>
    </dgm:pt>
    <dgm:pt modelId="{B85A4BB2-04A0-4C22-BB96-09C476BCB265}" type="pres">
      <dgm:prSet presAssocID="{80FB5680-6677-4FFA-802B-451E0E3F03F3}" presName="connectorText" presStyleLbl="sibTrans1D1" presStyleIdx="4" presStyleCnt="6"/>
      <dgm:spPr/>
    </dgm:pt>
    <dgm:pt modelId="{75E6165F-67D9-46FF-A2C1-13358432B8C4}" type="pres">
      <dgm:prSet presAssocID="{34339D71-F7DA-4E05-BFF6-7FDC9A12DB9A}" presName="node" presStyleLbl="node1" presStyleIdx="5" presStyleCnt="7">
        <dgm:presLayoutVars>
          <dgm:bulletEnabled val="1"/>
        </dgm:presLayoutVars>
      </dgm:prSet>
      <dgm:spPr/>
    </dgm:pt>
    <dgm:pt modelId="{34A73310-850C-49FD-9CD1-A2792946B536}" type="pres">
      <dgm:prSet presAssocID="{97F762F6-C091-4F8E-A7D2-61FCB30CE945}" presName="sibTrans" presStyleLbl="sibTrans1D1" presStyleIdx="5" presStyleCnt="6"/>
      <dgm:spPr/>
    </dgm:pt>
    <dgm:pt modelId="{5872D6FC-AD94-41B6-8BF9-2088A99AB49D}" type="pres">
      <dgm:prSet presAssocID="{97F762F6-C091-4F8E-A7D2-61FCB30CE945}" presName="connectorText" presStyleLbl="sibTrans1D1" presStyleIdx="5" presStyleCnt="6"/>
      <dgm:spPr/>
    </dgm:pt>
    <dgm:pt modelId="{6ACB24A0-DDD2-4795-B071-AA45AFCDF1BE}" type="pres">
      <dgm:prSet presAssocID="{1B162291-ABAF-434C-95F6-BA4C7BB9A47D}" presName="node" presStyleLbl="node1" presStyleIdx="6" presStyleCnt="7" custScaleX="128275" custLinFactNeighborX="59891" custLinFactNeighborY="-9579">
        <dgm:presLayoutVars>
          <dgm:bulletEnabled val="1"/>
        </dgm:presLayoutVars>
      </dgm:prSet>
      <dgm:spPr/>
    </dgm:pt>
  </dgm:ptLst>
  <dgm:cxnLst>
    <dgm:cxn modelId="{943C1712-94EC-43F0-A2AC-484CC90E3A69}" type="presOf" srcId="{949BE1CE-D993-41BA-AEC0-3BBB26F5C567}" destId="{95069969-7E1F-4B59-9F75-DD1E14D726E2}" srcOrd="0" destOrd="0" presId="urn:microsoft.com/office/officeart/2005/8/layout/bProcess3"/>
    <dgm:cxn modelId="{E7942621-32A6-4D4F-B80C-ACC15CB55CB9}" srcId="{C5781AEF-E508-488F-9DD2-BED948F9B274}" destId="{1B162291-ABAF-434C-95F6-BA4C7BB9A47D}" srcOrd="6" destOrd="0" parTransId="{0FD95328-BF8F-4560-997F-BDF408610FAE}" sibTransId="{015E1FC6-ED02-41D3-98A4-2BEB9C1B04F2}"/>
    <dgm:cxn modelId="{0F169F3E-B134-4078-AE23-A52AC1694538}" type="presOf" srcId="{49217549-B92D-45C5-8414-4E7CCACC20E9}" destId="{225F3A93-3582-406E-902D-0B441887DC56}" srcOrd="0" destOrd="0" presId="urn:microsoft.com/office/officeart/2005/8/layout/bProcess3"/>
    <dgm:cxn modelId="{5C8B955E-2D3D-4F1D-B5E5-69A15BF0DCE8}" srcId="{C5781AEF-E508-488F-9DD2-BED948F9B274}" destId="{49217549-B92D-45C5-8414-4E7CCACC20E9}" srcOrd="4" destOrd="0" parTransId="{AE3EAD8A-ED2E-4056-A890-2A27EE14B651}" sibTransId="{80FB5680-6677-4FFA-802B-451E0E3F03F3}"/>
    <dgm:cxn modelId="{99689D6A-4193-4FEF-8289-D2AF688B9149}" type="presOf" srcId="{7DFC6DA5-02C4-4DCE-858D-3337E22501A0}" destId="{D110E1C5-9517-4B3D-8356-2E5ED67F4540}" srcOrd="0" destOrd="0" presId="urn:microsoft.com/office/officeart/2005/8/layout/bProcess3"/>
    <dgm:cxn modelId="{474A824F-F05B-41A5-BC9F-E0AB3D947292}" type="presOf" srcId="{80FB5680-6677-4FFA-802B-451E0E3F03F3}" destId="{B85A4BB2-04A0-4C22-BB96-09C476BCB265}" srcOrd="1" destOrd="0" presId="urn:microsoft.com/office/officeart/2005/8/layout/bProcess3"/>
    <dgm:cxn modelId="{B64E0B71-A94C-4DA6-8B3B-B58F2E190CE9}" type="presOf" srcId="{1B162291-ABAF-434C-95F6-BA4C7BB9A47D}" destId="{6ACB24A0-DDD2-4795-B071-AA45AFCDF1BE}" srcOrd="0" destOrd="0" presId="urn:microsoft.com/office/officeart/2005/8/layout/bProcess3"/>
    <dgm:cxn modelId="{76A01674-8D0F-4052-9172-8A8C541197C7}" srcId="{C5781AEF-E508-488F-9DD2-BED948F9B274}" destId="{BE7C9E82-1AB0-4E52-A576-C02982347686}" srcOrd="3" destOrd="0" parTransId="{EAEA4FEA-1486-4D7A-AB7C-9FC48636AFBE}" sibTransId="{D070CDCC-E8F0-45CD-9FCC-1C7BE1C0F038}"/>
    <dgm:cxn modelId="{2336C875-610D-4D1E-95C1-F70734127804}" type="presOf" srcId="{80FB5680-6677-4FFA-802B-451E0E3F03F3}" destId="{8EAC4833-FFA1-4B5B-A81E-A2431BCBDD40}" srcOrd="0" destOrd="0" presId="urn:microsoft.com/office/officeart/2005/8/layout/bProcess3"/>
    <dgm:cxn modelId="{A5C75258-B8F2-47D8-B9BB-6BAA3AA94652}" type="presOf" srcId="{D9D4F22B-61EA-4193-8BD9-1ACCB3A39962}" destId="{00A23634-7B2D-4CDF-AE54-C1D2743107DC}" srcOrd="0" destOrd="0" presId="urn:microsoft.com/office/officeart/2005/8/layout/bProcess3"/>
    <dgm:cxn modelId="{7005F659-231C-4667-B851-E12E07E41375}" type="presOf" srcId="{BE7C9E82-1AB0-4E52-A576-C02982347686}" destId="{56F1EFF1-844A-45F8-85C9-42D313CC7BA4}" srcOrd="0" destOrd="0" presId="urn:microsoft.com/office/officeart/2005/8/layout/bProcess3"/>
    <dgm:cxn modelId="{70069C95-508D-4CE0-9EA3-4BA389469D01}" type="presOf" srcId="{CAA485CC-DB76-4E7B-A0F9-FCB0840CEFAC}" destId="{0FB2DB54-F792-47DB-8D78-A80B9AC08F60}" srcOrd="1" destOrd="0" presId="urn:microsoft.com/office/officeart/2005/8/layout/bProcess3"/>
    <dgm:cxn modelId="{DDCEB8A0-1607-41C3-9633-D87D3B6CB498}" type="presOf" srcId="{97F762F6-C091-4F8E-A7D2-61FCB30CE945}" destId="{5872D6FC-AD94-41B6-8BF9-2088A99AB49D}" srcOrd="1" destOrd="0" presId="urn:microsoft.com/office/officeart/2005/8/layout/bProcess3"/>
    <dgm:cxn modelId="{1C6ECAA3-CBD2-4220-93C1-82DDB6D78047}" type="presOf" srcId="{AA82D069-006D-4BEE-B3FF-0F87CDE66FC5}" destId="{36F481CC-61DC-4EAC-8687-EC2FD1C210D0}" srcOrd="0" destOrd="0" presId="urn:microsoft.com/office/officeart/2005/8/layout/bProcess3"/>
    <dgm:cxn modelId="{593B0BA4-410C-43D6-A525-50613BF7EB54}" type="presOf" srcId="{5B19701C-912D-40E6-86FE-CF80247B7A34}" destId="{837FD8F6-C726-495F-966B-3455FEA102B1}" srcOrd="0" destOrd="0" presId="urn:microsoft.com/office/officeart/2005/8/layout/bProcess3"/>
    <dgm:cxn modelId="{59B015A6-53F5-4925-8A5A-B36B7F0E9DD8}" type="presOf" srcId="{34339D71-F7DA-4E05-BFF6-7FDC9A12DB9A}" destId="{75E6165F-67D9-46FF-A2C1-13358432B8C4}" srcOrd="0" destOrd="0" presId="urn:microsoft.com/office/officeart/2005/8/layout/bProcess3"/>
    <dgm:cxn modelId="{B49088AA-828E-4ED9-A1BF-707741AD27CF}" type="presOf" srcId="{D070CDCC-E8F0-45CD-9FCC-1C7BE1C0F038}" destId="{B68F8B9E-BD3B-40F6-A884-C30B2AD43282}" srcOrd="1" destOrd="0" presId="urn:microsoft.com/office/officeart/2005/8/layout/bProcess3"/>
    <dgm:cxn modelId="{B49446AB-57B1-47C9-B2B9-8E14DBDFD05D}" type="presOf" srcId="{97F762F6-C091-4F8E-A7D2-61FCB30CE945}" destId="{34A73310-850C-49FD-9CD1-A2792946B536}" srcOrd="0" destOrd="0" presId="urn:microsoft.com/office/officeart/2005/8/layout/bProcess3"/>
    <dgm:cxn modelId="{52FF51AC-A141-45DB-960D-C7AD2B1B6794}" type="presOf" srcId="{D070CDCC-E8F0-45CD-9FCC-1C7BE1C0F038}" destId="{BB5A213E-E14C-4361-82F2-BBBFFE9E6075}" srcOrd="0" destOrd="0" presId="urn:microsoft.com/office/officeart/2005/8/layout/bProcess3"/>
    <dgm:cxn modelId="{D33706AF-7EA7-4C5C-8745-39F09F7CE222}" srcId="{C5781AEF-E508-488F-9DD2-BED948F9B274}" destId="{D9D4F22B-61EA-4193-8BD9-1ACCB3A39962}" srcOrd="1" destOrd="0" parTransId="{C00BFEA8-4118-433B-959F-6434B1F5846E}" sibTransId="{CAA485CC-DB76-4E7B-A0F9-FCB0840CEFAC}"/>
    <dgm:cxn modelId="{3E1F2FB5-BAE3-4DCC-99CD-C77733654F84}" srcId="{C5781AEF-E508-488F-9DD2-BED948F9B274}" destId="{34339D71-F7DA-4E05-BFF6-7FDC9A12DB9A}" srcOrd="5" destOrd="0" parTransId="{FAF6A524-9D93-4DA7-BE87-74BB63EFFD45}" sibTransId="{97F762F6-C091-4F8E-A7D2-61FCB30CE945}"/>
    <dgm:cxn modelId="{77F03BB6-3CE6-435C-A7F6-1481CDDD1BA1}" type="presOf" srcId="{CAA485CC-DB76-4E7B-A0F9-FCB0840CEFAC}" destId="{2316A88D-9AC3-4107-95D3-CF16CB7A29C4}" srcOrd="0" destOrd="0" presId="urn:microsoft.com/office/officeart/2005/8/layout/bProcess3"/>
    <dgm:cxn modelId="{FA326CB7-CA9E-4A24-850F-F54CCBD2679F}" type="presOf" srcId="{949BE1CE-D993-41BA-AEC0-3BBB26F5C567}" destId="{B2574B42-3C3D-4A48-A967-DCEF91BA7073}" srcOrd="1" destOrd="0" presId="urn:microsoft.com/office/officeart/2005/8/layout/bProcess3"/>
    <dgm:cxn modelId="{0D9C76D8-C086-4511-9555-724C01EA5D67}" type="presOf" srcId="{C5781AEF-E508-488F-9DD2-BED948F9B274}" destId="{B647BD64-5A36-477E-B1D9-A58E897C959D}" srcOrd="0" destOrd="0" presId="urn:microsoft.com/office/officeart/2005/8/layout/bProcess3"/>
    <dgm:cxn modelId="{A37977E7-F028-45B5-AB56-3E7839276700}" srcId="{C5781AEF-E508-488F-9DD2-BED948F9B274}" destId="{AA82D069-006D-4BEE-B3FF-0F87CDE66FC5}" srcOrd="2" destOrd="0" parTransId="{71B5C6DD-4270-48F2-8E1A-DDE13C90CF46}" sibTransId="{949BE1CE-D993-41BA-AEC0-3BBB26F5C567}"/>
    <dgm:cxn modelId="{454DFFF6-D3DE-4397-AD6E-ACF536400549}" type="presOf" srcId="{5B19701C-912D-40E6-86FE-CF80247B7A34}" destId="{68A8B146-16B4-4ECD-B6F3-61CE1DB33F36}" srcOrd="1" destOrd="0" presId="urn:microsoft.com/office/officeart/2005/8/layout/bProcess3"/>
    <dgm:cxn modelId="{48E43CFD-3E85-4117-9DF3-181DF4C629C8}" srcId="{C5781AEF-E508-488F-9DD2-BED948F9B274}" destId="{7DFC6DA5-02C4-4DCE-858D-3337E22501A0}" srcOrd="0" destOrd="0" parTransId="{02490D06-802A-4EEA-8528-39D8BFA770A9}" sibTransId="{5B19701C-912D-40E6-86FE-CF80247B7A34}"/>
    <dgm:cxn modelId="{FE99FD40-983D-4317-8986-C8F8B76B4456}" type="presParOf" srcId="{B647BD64-5A36-477E-B1D9-A58E897C959D}" destId="{D110E1C5-9517-4B3D-8356-2E5ED67F4540}" srcOrd="0" destOrd="0" presId="urn:microsoft.com/office/officeart/2005/8/layout/bProcess3"/>
    <dgm:cxn modelId="{C983DEC9-4512-46B5-8AE4-403A227A1E30}" type="presParOf" srcId="{B647BD64-5A36-477E-B1D9-A58E897C959D}" destId="{837FD8F6-C726-495F-966B-3455FEA102B1}" srcOrd="1" destOrd="0" presId="urn:microsoft.com/office/officeart/2005/8/layout/bProcess3"/>
    <dgm:cxn modelId="{3F5A3403-B41E-46B8-A0EA-4618C056D0D7}" type="presParOf" srcId="{837FD8F6-C726-495F-966B-3455FEA102B1}" destId="{68A8B146-16B4-4ECD-B6F3-61CE1DB33F36}" srcOrd="0" destOrd="0" presId="urn:microsoft.com/office/officeart/2005/8/layout/bProcess3"/>
    <dgm:cxn modelId="{EFB4CF4E-E9CC-433C-80A5-F545A8AF1EBE}" type="presParOf" srcId="{B647BD64-5A36-477E-B1D9-A58E897C959D}" destId="{00A23634-7B2D-4CDF-AE54-C1D2743107DC}" srcOrd="2" destOrd="0" presId="urn:microsoft.com/office/officeart/2005/8/layout/bProcess3"/>
    <dgm:cxn modelId="{DEBDFDC2-F650-477C-ADA6-0D1202794C24}" type="presParOf" srcId="{B647BD64-5A36-477E-B1D9-A58E897C959D}" destId="{2316A88D-9AC3-4107-95D3-CF16CB7A29C4}" srcOrd="3" destOrd="0" presId="urn:microsoft.com/office/officeart/2005/8/layout/bProcess3"/>
    <dgm:cxn modelId="{15B87764-8A84-4BDD-A4A0-E0E90ABAA7FF}" type="presParOf" srcId="{2316A88D-9AC3-4107-95D3-CF16CB7A29C4}" destId="{0FB2DB54-F792-47DB-8D78-A80B9AC08F60}" srcOrd="0" destOrd="0" presId="urn:microsoft.com/office/officeart/2005/8/layout/bProcess3"/>
    <dgm:cxn modelId="{F330A18C-C077-42DC-A055-657FA832834E}" type="presParOf" srcId="{B647BD64-5A36-477E-B1D9-A58E897C959D}" destId="{36F481CC-61DC-4EAC-8687-EC2FD1C210D0}" srcOrd="4" destOrd="0" presId="urn:microsoft.com/office/officeart/2005/8/layout/bProcess3"/>
    <dgm:cxn modelId="{20962F2E-47D7-4E70-A85C-984C5664F925}" type="presParOf" srcId="{B647BD64-5A36-477E-B1D9-A58E897C959D}" destId="{95069969-7E1F-4B59-9F75-DD1E14D726E2}" srcOrd="5" destOrd="0" presId="urn:microsoft.com/office/officeart/2005/8/layout/bProcess3"/>
    <dgm:cxn modelId="{16C6C762-4F80-453F-9BBF-B20C10947670}" type="presParOf" srcId="{95069969-7E1F-4B59-9F75-DD1E14D726E2}" destId="{B2574B42-3C3D-4A48-A967-DCEF91BA7073}" srcOrd="0" destOrd="0" presId="urn:microsoft.com/office/officeart/2005/8/layout/bProcess3"/>
    <dgm:cxn modelId="{0CFE559F-EF54-4575-8961-9129A68C8B32}" type="presParOf" srcId="{B647BD64-5A36-477E-B1D9-A58E897C959D}" destId="{56F1EFF1-844A-45F8-85C9-42D313CC7BA4}" srcOrd="6" destOrd="0" presId="urn:microsoft.com/office/officeart/2005/8/layout/bProcess3"/>
    <dgm:cxn modelId="{76D0C524-6877-4AF6-927D-0247AC55638C}" type="presParOf" srcId="{B647BD64-5A36-477E-B1D9-A58E897C959D}" destId="{BB5A213E-E14C-4361-82F2-BBBFFE9E6075}" srcOrd="7" destOrd="0" presId="urn:microsoft.com/office/officeart/2005/8/layout/bProcess3"/>
    <dgm:cxn modelId="{58EEC168-6D14-4BB7-AE10-BE58A40187DB}" type="presParOf" srcId="{BB5A213E-E14C-4361-82F2-BBBFFE9E6075}" destId="{B68F8B9E-BD3B-40F6-A884-C30B2AD43282}" srcOrd="0" destOrd="0" presId="urn:microsoft.com/office/officeart/2005/8/layout/bProcess3"/>
    <dgm:cxn modelId="{9BA01A76-3285-462C-8832-3862C1665B48}" type="presParOf" srcId="{B647BD64-5A36-477E-B1D9-A58E897C959D}" destId="{225F3A93-3582-406E-902D-0B441887DC56}" srcOrd="8" destOrd="0" presId="urn:microsoft.com/office/officeart/2005/8/layout/bProcess3"/>
    <dgm:cxn modelId="{4705D75F-950F-4C18-A47E-9625D663E877}" type="presParOf" srcId="{B647BD64-5A36-477E-B1D9-A58E897C959D}" destId="{8EAC4833-FFA1-4B5B-A81E-A2431BCBDD40}" srcOrd="9" destOrd="0" presId="urn:microsoft.com/office/officeart/2005/8/layout/bProcess3"/>
    <dgm:cxn modelId="{0973BF23-2CD4-4F15-B8CB-04CDA19643F7}" type="presParOf" srcId="{8EAC4833-FFA1-4B5B-A81E-A2431BCBDD40}" destId="{B85A4BB2-04A0-4C22-BB96-09C476BCB265}" srcOrd="0" destOrd="0" presId="urn:microsoft.com/office/officeart/2005/8/layout/bProcess3"/>
    <dgm:cxn modelId="{97238841-87C3-4FD6-90CE-7398005EEE22}" type="presParOf" srcId="{B647BD64-5A36-477E-B1D9-A58E897C959D}" destId="{75E6165F-67D9-46FF-A2C1-13358432B8C4}" srcOrd="10" destOrd="0" presId="urn:microsoft.com/office/officeart/2005/8/layout/bProcess3"/>
    <dgm:cxn modelId="{9A7D84F8-756D-4091-85E8-BB28C607DDBA}" type="presParOf" srcId="{B647BD64-5A36-477E-B1D9-A58E897C959D}" destId="{34A73310-850C-49FD-9CD1-A2792946B536}" srcOrd="11" destOrd="0" presId="urn:microsoft.com/office/officeart/2005/8/layout/bProcess3"/>
    <dgm:cxn modelId="{EA2751F4-1D34-40B6-9081-A8DC182883C8}" type="presParOf" srcId="{34A73310-850C-49FD-9CD1-A2792946B536}" destId="{5872D6FC-AD94-41B6-8BF9-2088A99AB49D}" srcOrd="0" destOrd="0" presId="urn:microsoft.com/office/officeart/2005/8/layout/bProcess3"/>
    <dgm:cxn modelId="{18C07CC3-5C40-4F9D-85F3-AF0C2E287058}" type="presParOf" srcId="{B647BD64-5A36-477E-B1D9-A58E897C959D}" destId="{6ACB24A0-DDD2-4795-B071-AA45AFCDF1BE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C1C0D3-071A-4126-B569-79CC4AC5EB12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B679ED0-DC79-4353-8873-B9A490165C38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dirty="0"/>
            <a:t>РЕЗУЛЬТАТЫ</a:t>
          </a:r>
        </a:p>
      </dgm:t>
    </dgm:pt>
    <dgm:pt modelId="{F59548CB-6B99-4D5F-B694-0476B3DA270C}" type="parTrans" cxnId="{E9E60DDE-4B89-49CD-A693-7BD82B75E3DE}">
      <dgm:prSet/>
      <dgm:spPr/>
      <dgm:t>
        <a:bodyPr/>
        <a:lstStyle/>
        <a:p>
          <a:endParaRPr lang="ru-RU"/>
        </a:p>
      </dgm:t>
    </dgm:pt>
    <dgm:pt modelId="{6967722F-2B0E-4C0A-959F-CD6E6FF9FCB5}" type="sibTrans" cxnId="{E9E60DDE-4B89-49CD-A693-7BD82B75E3DE}">
      <dgm:prSet/>
      <dgm:spPr/>
      <dgm:t>
        <a:bodyPr/>
        <a:lstStyle/>
        <a:p>
          <a:endParaRPr lang="ru-RU"/>
        </a:p>
      </dgm:t>
    </dgm:pt>
    <dgm:pt modelId="{AE739984-60A9-4C88-8C6C-347841CD59C5}">
      <dgm:prSet phldrT="[Текст]"/>
      <dgm:spPr/>
      <dgm:t>
        <a:bodyPr/>
        <a:lstStyle/>
        <a:p>
          <a:r>
            <a:rPr lang="ru-RU" dirty="0"/>
            <a:t>Производительность</a:t>
          </a:r>
        </a:p>
      </dgm:t>
    </dgm:pt>
    <dgm:pt modelId="{C855801F-E124-45A9-830A-C6C496580FC1}" type="parTrans" cxnId="{0E3C99A2-4A5D-4544-98BE-4369A7CD4399}">
      <dgm:prSet/>
      <dgm:spPr/>
      <dgm:t>
        <a:bodyPr/>
        <a:lstStyle/>
        <a:p>
          <a:endParaRPr lang="ru-RU"/>
        </a:p>
      </dgm:t>
    </dgm:pt>
    <dgm:pt modelId="{BBA432D8-30C2-44FF-9706-8531C99B5610}" type="sibTrans" cxnId="{0E3C99A2-4A5D-4544-98BE-4369A7CD4399}">
      <dgm:prSet/>
      <dgm:spPr/>
      <dgm:t>
        <a:bodyPr/>
        <a:lstStyle/>
        <a:p>
          <a:endParaRPr lang="ru-RU"/>
        </a:p>
      </dgm:t>
    </dgm:pt>
    <dgm:pt modelId="{499CA8D7-8F76-4AD6-A72D-6D681E67AC55}">
      <dgm:prSet phldrT="[Текст]"/>
      <dgm:spPr/>
      <dgm:t>
        <a:bodyPr/>
        <a:lstStyle/>
        <a:p>
          <a:r>
            <a:rPr lang="ru-RU" dirty="0"/>
            <a:t>Безопасность</a:t>
          </a:r>
        </a:p>
      </dgm:t>
    </dgm:pt>
    <dgm:pt modelId="{91899298-7F91-4084-97D7-B762EFF925A3}" type="parTrans" cxnId="{671EFA88-C807-4181-8773-F6FB23E67070}">
      <dgm:prSet/>
      <dgm:spPr/>
      <dgm:t>
        <a:bodyPr/>
        <a:lstStyle/>
        <a:p>
          <a:endParaRPr lang="ru-RU"/>
        </a:p>
      </dgm:t>
    </dgm:pt>
    <dgm:pt modelId="{FD9C83B2-1DE1-4483-A403-003BC4B56E99}" type="sibTrans" cxnId="{671EFA88-C807-4181-8773-F6FB23E67070}">
      <dgm:prSet/>
      <dgm:spPr/>
      <dgm:t>
        <a:bodyPr/>
        <a:lstStyle/>
        <a:p>
          <a:endParaRPr lang="ru-RU"/>
        </a:p>
      </dgm:t>
    </dgm:pt>
    <dgm:pt modelId="{F4DAB053-05F0-4D0C-AA60-167DC06E2292}">
      <dgm:prSet phldrT="[Текст]"/>
      <dgm:spPr/>
      <dgm:t>
        <a:bodyPr/>
        <a:lstStyle/>
        <a:p>
          <a:r>
            <a:rPr lang="ru-RU" dirty="0"/>
            <a:t>Контроль качества и перемещения добываемой руды</a:t>
          </a:r>
        </a:p>
      </dgm:t>
    </dgm:pt>
    <dgm:pt modelId="{D10DAAC4-B61F-4806-BB04-DACD0C43BCDC}" type="parTrans" cxnId="{FF98D3C3-A6F8-4C41-BBD4-E2E572CCE2DD}">
      <dgm:prSet/>
      <dgm:spPr/>
      <dgm:t>
        <a:bodyPr/>
        <a:lstStyle/>
        <a:p>
          <a:endParaRPr lang="ru-RU"/>
        </a:p>
      </dgm:t>
    </dgm:pt>
    <dgm:pt modelId="{0A8C2EC3-F7AE-4DF2-AB96-1608C7A90834}" type="sibTrans" cxnId="{FF98D3C3-A6F8-4C41-BBD4-E2E572CCE2DD}">
      <dgm:prSet/>
      <dgm:spPr/>
      <dgm:t>
        <a:bodyPr/>
        <a:lstStyle/>
        <a:p>
          <a:endParaRPr lang="ru-RU"/>
        </a:p>
      </dgm:t>
    </dgm:pt>
    <dgm:pt modelId="{6815905A-6A94-4697-8A8C-13F1E52FF1BF}">
      <dgm:prSet phldrT="[Текст]"/>
      <dgm:spPr/>
      <dgm:t>
        <a:bodyPr/>
        <a:lstStyle/>
        <a:p>
          <a:r>
            <a:rPr lang="ru-RU" dirty="0"/>
            <a:t>Контроль над операционной деятельностью компании</a:t>
          </a:r>
        </a:p>
      </dgm:t>
    </dgm:pt>
    <dgm:pt modelId="{59957AF4-8839-4AD1-898C-2DE99CBEC3FD}" type="parTrans" cxnId="{D9F87599-F632-482A-97ED-6223F8860EA2}">
      <dgm:prSet/>
      <dgm:spPr/>
      <dgm:t>
        <a:bodyPr/>
        <a:lstStyle/>
        <a:p>
          <a:endParaRPr lang="ru-RU"/>
        </a:p>
      </dgm:t>
    </dgm:pt>
    <dgm:pt modelId="{19E069E8-A051-4DE7-AFA2-97883F2BC54C}" type="sibTrans" cxnId="{D9F87599-F632-482A-97ED-6223F8860EA2}">
      <dgm:prSet/>
      <dgm:spPr/>
      <dgm:t>
        <a:bodyPr/>
        <a:lstStyle/>
        <a:p>
          <a:endParaRPr lang="ru-RU"/>
        </a:p>
      </dgm:t>
    </dgm:pt>
    <dgm:pt modelId="{E7260F54-7A2A-49F4-847A-687DE8BAD3F8}" type="pres">
      <dgm:prSet presAssocID="{F9C1C0D3-071A-4126-B569-79CC4AC5EB1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0A14FC-A674-4AB8-93E8-0DAE81FB0289}" type="pres">
      <dgm:prSet presAssocID="{F9C1C0D3-071A-4126-B569-79CC4AC5EB12}" presName="matrix" presStyleCnt="0"/>
      <dgm:spPr/>
    </dgm:pt>
    <dgm:pt modelId="{30DFE079-3F95-408B-9490-A7BE684DADC7}" type="pres">
      <dgm:prSet presAssocID="{F9C1C0D3-071A-4126-B569-79CC4AC5EB12}" presName="tile1" presStyleLbl="node1" presStyleIdx="0" presStyleCnt="4"/>
      <dgm:spPr/>
    </dgm:pt>
    <dgm:pt modelId="{94EF9C2B-AE79-4453-B0BD-B0AF357A9400}" type="pres">
      <dgm:prSet presAssocID="{F9C1C0D3-071A-4126-B569-79CC4AC5EB1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B9A02C7-C020-44E4-B670-93FEE8CFB27C}" type="pres">
      <dgm:prSet presAssocID="{F9C1C0D3-071A-4126-B569-79CC4AC5EB12}" presName="tile2" presStyleLbl="node1" presStyleIdx="1" presStyleCnt="4"/>
      <dgm:spPr/>
    </dgm:pt>
    <dgm:pt modelId="{2369D586-EFE9-4644-A015-3D61F3BFBAAE}" type="pres">
      <dgm:prSet presAssocID="{F9C1C0D3-071A-4126-B569-79CC4AC5EB1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0B37DC8-B960-439F-89DD-581931A637C0}" type="pres">
      <dgm:prSet presAssocID="{F9C1C0D3-071A-4126-B569-79CC4AC5EB12}" presName="tile3" presStyleLbl="node1" presStyleIdx="2" presStyleCnt="4" custLinFactNeighborX="-4704" custLinFactNeighborY="3702"/>
      <dgm:spPr/>
    </dgm:pt>
    <dgm:pt modelId="{682B0D45-F3FE-463B-92CD-9DB6F0E6B509}" type="pres">
      <dgm:prSet presAssocID="{F9C1C0D3-071A-4126-B569-79CC4AC5EB1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33A27D6-B556-4820-AD89-1F8938E10408}" type="pres">
      <dgm:prSet presAssocID="{F9C1C0D3-071A-4126-B569-79CC4AC5EB12}" presName="tile4" presStyleLbl="node1" presStyleIdx="3" presStyleCnt="4" custLinFactNeighborX="0" custLinFactNeighborY="4347"/>
      <dgm:spPr/>
    </dgm:pt>
    <dgm:pt modelId="{EC2D40E3-3BD0-46FE-8E52-C0C6863835A8}" type="pres">
      <dgm:prSet presAssocID="{F9C1C0D3-071A-4126-B569-79CC4AC5EB1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E156318-DE6B-4E76-8C08-606EC3CF87E8}" type="pres">
      <dgm:prSet presAssocID="{F9C1C0D3-071A-4126-B569-79CC4AC5EB1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9BAFB23-2523-4D0E-AB5A-E976637D73EA}" type="presOf" srcId="{499CA8D7-8F76-4AD6-A72D-6D681E67AC55}" destId="{2369D586-EFE9-4644-A015-3D61F3BFBAAE}" srcOrd="1" destOrd="0" presId="urn:microsoft.com/office/officeart/2005/8/layout/matrix1"/>
    <dgm:cxn modelId="{5D3AC930-C6AE-4772-8AA9-067EEBA17A1A}" type="presOf" srcId="{AE739984-60A9-4C88-8C6C-347841CD59C5}" destId="{94EF9C2B-AE79-4453-B0BD-B0AF357A9400}" srcOrd="1" destOrd="0" presId="urn:microsoft.com/office/officeart/2005/8/layout/matrix1"/>
    <dgm:cxn modelId="{FE037331-31D8-431C-BA7E-7D917C54D6EA}" type="presOf" srcId="{4B679ED0-DC79-4353-8873-B9A490165C38}" destId="{0E156318-DE6B-4E76-8C08-606EC3CF87E8}" srcOrd="0" destOrd="0" presId="urn:microsoft.com/office/officeart/2005/8/layout/matrix1"/>
    <dgm:cxn modelId="{DCFF3071-3FCC-4DAE-8ABF-8E1BC302145B}" type="presOf" srcId="{6815905A-6A94-4697-8A8C-13F1E52FF1BF}" destId="{EC2D40E3-3BD0-46FE-8E52-C0C6863835A8}" srcOrd="1" destOrd="0" presId="urn:microsoft.com/office/officeart/2005/8/layout/matrix1"/>
    <dgm:cxn modelId="{2C703787-E97A-45FC-9078-E0C806BD8EC7}" type="presOf" srcId="{F9C1C0D3-071A-4126-B569-79CC4AC5EB12}" destId="{E7260F54-7A2A-49F4-847A-687DE8BAD3F8}" srcOrd="0" destOrd="0" presId="urn:microsoft.com/office/officeart/2005/8/layout/matrix1"/>
    <dgm:cxn modelId="{671EFA88-C807-4181-8773-F6FB23E67070}" srcId="{4B679ED0-DC79-4353-8873-B9A490165C38}" destId="{499CA8D7-8F76-4AD6-A72D-6D681E67AC55}" srcOrd="1" destOrd="0" parTransId="{91899298-7F91-4084-97D7-B762EFF925A3}" sibTransId="{FD9C83B2-1DE1-4483-A403-003BC4B56E99}"/>
    <dgm:cxn modelId="{D9F87599-F632-482A-97ED-6223F8860EA2}" srcId="{4B679ED0-DC79-4353-8873-B9A490165C38}" destId="{6815905A-6A94-4697-8A8C-13F1E52FF1BF}" srcOrd="3" destOrd="0" parTransId="{59957AF4-8839-4AD1-898C-2DE99CBEC3FD}" sibTransId="{19E069E8-A051-4DE7-AFA2-97883F2BC54C}"/>
    <dgm:cxn modelId="{86D7CEA1-1373-42B0-B4B5-EE1F01BB5A33}" type="presOf" srcId="{F4DAB053-05F0-4D0C-AA60-167DC06E2292}" destId="{682B0D45-F3FE-463B-92CD-9DB6F0E6B509}" srcOrd="1" destOrd="0" presId="urn:microsoft.com/office/officeart/2005/8/layout/matrix1"/>
    <dgm:cxn modelId="{0E3C99A2-4A5D-4544-98BE-4369A7CD4399}" srcId="{4B679ED0-DC79-4353-8873-B9A490165C38}" destId="{AE739984-60A9-4C88-8C6C-347841CD59C5}" srcOrd="0" destOrd="0" parTransId="{C855801F-E124-45A9-830A-C6C496580FC1}" sibTransId="{BBA432D8-30C2-44FF-9706-8531C99B5610}"/>
    <dgm:cxn modelId="{E39DA5C0-7CF0-4D66-98E2-ED8FD9625143}" type="presOf" srcId="{6815905A-6A94-4697-8A8C-13F1E52FF1BF}" destId="{E33A27D6-B556-4820-AD89-1F8938E10408}" srcOrd="0" destOrd="0" presId="urn:microsoft.com/office/officeart/2005/8/layout/matrix1"/>
    <dgm:cxn modelId="{FF98D3C3-A6F8-4C41-BBD4-E2E572CCE2DD}" srcId="{4B679ED0-DC79-4353-8873-B9A490165C38}" destId="{F4DAB053-05F0-4D0C-AA60-167DC06E2292}" srcOrd="2" destOrd="0" parTransId="{D10DAAC4-B61F-4806-BB04-DACD0C43BCDC}" sibTransId="{0A8C2EC3-F7AE-4DF2-AB96-1608C7A90834}"/>
    <dgm:cxn modelId="{993FCBDB-5601-4C56-8ABD-C1D892901637}" type="presOf" srcId="{AE739984-60A9-4C88-8C6C-347841CD59C5}" destId="{30DFE079-3F95-408B-9490-A7BE684DADC7}" srcOrd="0" destOrd="0" presId="urn:microsoft.com/office/officeart/2005/8/layout/matrix1"/>
    <dgm:cxn modelId="{649BA6DD-05BC-4DF2-AB22-061E695C6A7A}" type="presOf" srcId="{499CA8D7-8F76-4AD6-A72D-6D681E67AC55}" destId="{5B9A02C7-C020-44E4-B670-93FEE8CFB27C}" srcOrd="0" destOrd="0" presId="urn:microsoft.com/office/officeart/2005/8/layout/matrix1"/>
    <dgm:cxn modelId="{E9E60DDE-4B89-49CD-A693-7BD82B75E3DE}" srcId="{F9C1C0D3-071A-4126-B569-79CC4AC5EB12}" destId="{4B679ED0-DC79-4353-8873-B9A490165C38}" srcOrd="0" destOrd="0" parTransId="{F59548CB-6B99-4D5F-B694-0476B3DA270C}" sibTransId="{6967722F-2B0E-4C0A-959F-CD6E6FF9FCB5}"/>
    <dgm:cxn modelId="{DAD271F7-26D9-4BA6-958C-FF77DA1D6161}" type="presOf" srcId="{F4DAB053-05F0-4D0C-AA60-167DC06E2292}" destId="{40B37DC8-B960-439F-89DD-581931A637C0}" srcOrd="0" destOrd="0" presId="urn:microsoft.com/office/officeart/2005/8/layout/matrix1"/>
    <dgm:cxn modelId="{8425805C-9F28-444F-A6DE-6DC36794D69C}" type="presParOf" srcId="{E7260F54-7A2A-49F4-847A-687DE8BAD3F8}" destId="{850A14FC-A674-4AB8-93E8-0DAE81FB0289}" srcOrd="0" destOrd="0" presId="urn:microsoft.com/office/officeart/2005/8/layout/matrix1"/>
    <dgm:cxn modelId="{5C045225-E2BA-44EF-A4C8-1EF514789ED3}" type="presParOf" srcId="{850A14FC-A674-4AB8-93E8-0DAE81FB0289}" destId="{30DFE079-3F95-408B-9490-A7BE684DADC7}" srcOrd="0" destOrd="0" presId="urn:microsoft.com/office/officeart/2005/8/layout/matrix1"/>
    <dgm:cxn modelId="{64DC6CF7-D459-4435-899D-D53489ED155C}" type="presParOf" srcId="{850A14FC-A674-4AB8-93E8-0DAE81FB0289}" destId="{94EF9C2B-AE79-4453-B0BD-B0AF357A9400}" srcOrd="1" destOrd="0" presId="urn:microsoft.com/office/officeart/2005/8/layout/matrix1"/>
    <dgm:cxn modelId="{28625B4A-ACCE-4F5D-8724-079F9FEE07ED}" type="presParOf" srcId="{850A14FC-A674-4AB8-93E8-0DAE81FB0289}" destId="{5B9A02C7-C020-44E4-B670-93FEE8CFB27C}" srcOrd="2" destOrd="0" presId="urn:microsoft.com/office/officeart/2005/8/layout/matrix1"/>
    <dgm:cxn modelId="{77E4764C-41A7-44CF-ADAF-A103FCF3763A}" type="presParOf" srcId="{850A14FC-A674-4AB8-93E8-0DAE81FB0289}" destId="{2369D586-EFE9-4644-A015-3D61F3BFBAAE}" srcOrd="3" destOrd="0" presId="urn:microsoft.com/office/officeart/2005/8/layout/matrix1"/>
    <dgm:cxn modelId="{652C631A-7657-461F-AED1-AB7D195F5F98}" type="presParOf" srcId="{850A14FC-A674-4AB8-93E8-0DAE81FB0289}" destId="{40B37DC8-B960-439F-89DD-581931A637C0}" srcOrd="4" destOrd="0" presId="urn:microsoft.com/office/officeart/2005/8/layout/matrix1"/>
    <dgm:cxn modelId="{1E6E5639-7520-4C86-B1B1-CFE6449F1ED6}" type="presParOf" srcId="{850A14FC-A674-4AB8-93E8-0DAE81FB0289}" destId="{682B0D45-F3FE-463B-92CD-9DB6F0E6B509}" srcOrd="5" destOrd="0" presId="urn:microsoft.com/office/officeart/2005/8/layout/matrix1"/>
    <dgm:cxn modelId="{4279760E-1C15-4E18-9A19-686832C52436}" type="presParOf" srcId="{850A14FC-A674-4AB8-93E8-0DAE81FB0289}" destId="{E33A27D6-B556-4820-AD89-1F8938E10408}" srcOrd="6" destOrd="0" presId="urn:microsoft.com/office/officeart/2005/8/layout/matrix1"/>
    <dgm:cxn modelId="{8C98756D-92D5-413D-8AD2-64B85A18E4C1}" type="presParOf" srcId="{850A14FC-A674-4AB8-93E8-0DAE81FB0289}" destId="{EC2D40E3-3BD0-46FE-8E52-C0C6863835A8}" srcOrd="7" destOrd="0" presId="urn:microsoft.com/office/officeart/2005/8/layout/matrix1"/>
    <dgm:cxn modelId="{5F69EBC7-6319-4F2E-9E92-E94BF751F5FE}" type="presParOf" srcId="{E7260F54-7A2A-49F4-847A-687DE8BAD3F8}" destId="{0E156318-DE6B-4E76-8C08-606EC3CF87E8}" srcOrd="1" destOrd="0" presId="urn:microsoft.com/office/officeart/2005/8/layout/matrix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8B3A-7E33-49C0-A31A-6B580F1926D0}">
      <dsp:nvSpPr>
        <dsp:cNvPr id="0" name=""/>
        <dsp:cNvSpPr/>
      </dsp:nvSpPr>
      <dsp:spPr>
        <a:xfrm>
          <a:off x="3040474" y="493918"/>
          <a:ext cx="2410547" cy="116642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</a:rPr>
            <a:t>Блочная геологическая модель</a:t>
          </a:r>
        </a:p>
      </dsp:txBody>
      <dsp:txXfrm>
        <a:off x="3097414" y="550858"/>
        <a:ext cx="2296667" cy="1052542"/>
      </dsp:txXfrm>
    </dsp:sp>
    <dsp:sp modelId="{78DC06AE-A9B0-4806-99B3-47FB6096297A}">
      <dsp:nvSpPr>
        <dsp:cNvPr id="0" name=""/>
        <dsp:cNvSpPr/>
      </dsp:nvSpPr>
      <dsp:spPr>
        <a:xfrm>
          <a:off x="1121743" y="535480"/>
          <a:ext cx="3857863" cy="3857863"/>
        </a:xfrm>
        <a:custGeom>
          <a:avLst/>
          <a:gdLst/>
          <a:ahLst/>
          <a:cxnLst/>
          <a:rect l="0" t="0" r="0" b="0"/>
          <a:pathLst>
            <a:path>
              <a:moveTo>
                <a:pt x="3797562" y="1450395"/>
              </a:moveTo>
              <a:arcTo wR="1928931" hR="1928931" stAng="20738151" swAng="1962668"/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headEnd type="oval" w="med" len="med"/>
          <a:tailEnd type="oval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AD688-FB3E-44FA-90F9-66E0022C5DB8}">
      <dsp:nvSpPr>
        <dsp:cNvPr id="0" name=""/>
        <dsp:cNvSpPr/>
      </dsp:nvSpPr>
      <dsp:spPr>
        <a:xfrm>
          <a:off x="3317192" y="3388325"/>
          <a:ext cx="2410547" cy="116642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</a:rPr>
            <a:t>Оборудованные рабочие места</a:t>
          </a:r>
        </a:p>
      </dsp:txBody>
      <dsp:txXfrm>
        <a:off x="3374132" y="3445265"/>
        <a:ext cx="2296667" cy="1052542"/>
      </dsp:txXfrm>
    </dsp:sp>
    <dsp:sp modelId="{71290E94-B4F7-4A63-9657-259D61C93C1E}">
      <dsp:nvSpPr>
        <dsp:cNvPr id="0" name=""/>
        <dsp:cNvSpPr/>
      </dsp:nvSpPr>
      <dsp:spPr>
        <a:xfrm>
          <a:off x="845307" y="1142864"/>
          <a:ext cx="3857863" cy="3857863"/>
        </a:xfrm>
        <a:custGeom>
          <a:avLst/>
          <a:gdLst/>
          <a:ahLst/>
          <a:cxnLst/>
          <a:rect l="0" t="0" r="0" b="0"/>
          <a:pathLst>
            <a:path>
              <a:moveTo>
                <a:pt x="2934722" y="3574885"/>
              </a:moveTo>
              <a:arcTo wR="1928931" hR="1928931" stAng="3514333" swAng="1557259"/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headEnd type="oval" w="med" len="med"/>
          <a:tailEnd type="oval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A2F50-A517-4CEC-83C5-78A27B306B68}">
      <dsp:nvSpPr>
        <dsp:cNvPr id="0" name=""/>
        <dsp:cNvSpPr/>
      </dsp:nvSpPr>
      <dsp:spPr>
        <a:xfrm>
          <a:off x="267683" y="3896046"/>
          <a:ext cx="2410547" cy="116642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</a:rPr>
            <a:t>Инфраструктура</a:t>
          </a:r>
        </a:p>
      </dsp:txBody>
      <dsp:txXfrm>
        <a:off x="324623" y="3952986"/>
        <a:ext cx="2296667" cy="1052542"/>
      </dsp:txXfrm>
    </dsp:sp>
    <dsp:sp modelId="{E05110DB-9DA5-4AA7-A901-81F77B126939}">
      <dsp:nvSpPr>
        <dsp:cNvPr id="0" name=""/>
        <dsp:cNvSpPr/>
      </dsp:nvSpPr>
      <dsp:spPr>
        <a:xfrm>
          <a:off x="568813" y="714367"/>
          <a:ext cx="3857863" cy="3857863"/>
        </a:xfrm>
        <a:custGeom>
          <a:avLst/>
          <a:gdLst/>
          <a:ahLst/>
          <a:cxnLst/>
          <a:rect l="0" t="0" r="0" b="0"/>
          <a:pathLst>
            <a:path>
              <a:moveTo>
                <a:pt x="250729" y="2879939"/>
              </a:moveTo>
              <a:arcTo wR="1928931" hR="1928931" stAng="9027633" swAng="2113284"/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headEnd type="oval" w="med" len="med"/>
          <a:tailEnd type="oval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77EC-FA7C-49F5-B1F2-D300C10D885B}">
      <dsp:nvSpPr>
        <dsp:cNvPr id="0" name=""/>
        <dsp:cNvSpPr/>
      </dsp:nvSpPr>
      <dsp:spPr>
        <a:xfrm>
          <a:off x="-207861" y="924424"/>
          <a:ext cx="2410547" cy="116642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</a:rPr>
            <a:t>Актуальная база данных в цифровом виде</a:t>
          </a:r>
        </a:p>
      </dsp:txBody>
      <dsp:txXfrm>
        <a:off x="-150921" y="981364"/>
        <a:ext cx="2296667" cy="1052542"/>
      </dsp:txXfrm>
    </dsp:sp>
    <dsp:sp modelId="{7319F065-704C-434F-87C9-CB7586FD1814}">
      <dsp:nvSpPr>
        <dsp:cNvPr id="0" name=""/>
        <dsp:cNvSpPr/>
      </dsp:nvSpPr>
      <dsp:spPr>
        <a:xfrm>
          <a:off x="840697" y="599686"/>
          <a:ext cx="3857863" cy="3857863"/>
        </a:xfrm>
        <a:custGeom>
          <a:avLst/>
          <a:gdLst/>
          <a:ahLst/>
          <a:cxnLst/>
          <a:rect l="0" t="0" r="0" b="0"/>
          <a:pathLst>
            <a:path>
              <a:moveTo>
                <a:pt x="1096832" y="188705"/>
              </a:moveTo>
              <a:arcTo wR="1928931" hR="1928931" stAng="14666697" swAng="1527018"/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headEnd type="oval" w="med" len="med"/>
          <a:tailEnd type="oval" w="med" len="me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4B1B1-D43F-4F90-B86E-A5391EB3B353}">
      <dsp:nvSpPr>
        <dsp:cNvPr id="0" name=""/>
        <dsp:cNvSpPr/>
      </dsp:nvSpPr>
      <dsp:spPr>
        <a:xfrm>
          <a:off x="965" y="50173"/>
          <a:ext cx="8413153" cy="166709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Участники процесса внедрения</a:t>
          </a:r>
        </a:p>
      </dsp:txBody>
      <dsp:txXfrm>
        <a:off x="49792" y="99000"/>
        <a:ext cx="8315499" cy="1569437"/>
      </dsp:txXfrm>
    </dsp:sp>
    <dsp:sp modelId="{7EAFD282-5F89-4008-89A3-29E9D951E4BE}">
      <dsp:nvSpPr>
        <dsp:cNvPr id="0" name=""/>
        <dsp:cNvSpPr/>
      </dsp:nvSpPr>
      <dsp:spPr>
        <a:xfrm>
          <a:off x="31194" y="1809121"/>
          <a:ext cx="4980070" cy="1667091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Заказчик</a:t>
          </a:r>
        </a:p>
      </dsp:txBody>
      <dsp:txXfrm>
        <a:off x="80021" y="1857948"/>
        <a:ext cx="4882416" cy="1569437"/>
      </dsp:txXfrm>
    </dsp:sp>
    <dsp:sp modelId="{CC69B156-4948-486C-B9EA-16FD9C35D9B5}">
      <dsp:nvSpPr>
        <dsp:cNvPr id="0" name=""/>
        <dsp:cNvSpPr/>
      </dsp:nvSpPr>
      <dsp:spPr>
        <a:xfrm>
          <a:off x="965" y="3632508"/>
          <a:ext cx="1614808" cy="166709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Менеджер проекта</a:t>
          </a:r>
        </a:p>
      </dsp:txBody>
      <dsp:txXfrm>
        <a:off x="48261" y="3679804"/>
        <a:ext cx="1520216" cy="1572499"/>
      </dsp:txXfrm>
    </dsp:sp>
    <dsp:sp modelId="{23E2BBDA-EAA9-4D35-AE59-136D55EE2FAB}">
      <dsp:nvSpPr>
        <dsp:cNvPr id="0" name=""/>
        <dsp:cNvSpPr/>
      </dsp:nvSpPr>
      <dsp:spPr>
        <a:xfrm>
          <a:off x="1683596" y="3632508"/>
          <a:ext cx="1614808" cy="166709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Группа внедрения</a:t>
          </a:r>
        </a:p>
      </dsp:txBody>
      <dsp:txXfrm>
        <a:off x="1730892" y="3679804"/>
        <a:ext cx="1520216" cy="1572499"/>
      </dsp:txXfrm>
    </dsp:sp>
    <dsp:sp modelId="{6CC3423B-7357-4AE7-8920-C6D3719408D2}">
      <dsp:nvSpPr>
        <dsp:cNvPr id="0" name=""/>
        <dsp:cNvSpPr/>
      </dsp:nvSpPr>
      <dsp:spPr>
        <a:xfrm>
          <a:off x="3366227" y="3632508"/>
          <a:ext cx="1614808" cy="166709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Пользователи</a:t>
          </a:r>
        </a:p>
      </dsp:txBody>
      <dsp:txXfrm>
        <a:off x="3413523" y="3679804"/>
        <a:ext cx="1520216" cy="1572499"/>
      </dsp:txXfrm>
    </dsp:sp>
    <dsp:sp modelId="{2026D771-C967-4536-925F-94AE2180CD9E}">
      <dsp:nvSpPr>
        <dsp:cNvPr id="0" name=""/>
        <dsp:cNvSpPr/>
      </dsp:nvSpPr>
      <dsp:spPr>
        <a:xfrm>
          <a:off x="5116679" y="1817232"/>
          <a:ext cx="3297439" cy="1667091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Исполнитель</a:t>
          </a:r>
        </a:p>
      </dsp:txBody>
      <dsp:txXfrm>
        <a:off x="5165506" y="1866059"/>
        <a:ext cx="3199785" cy="1569437"/>
      </dsp:txXfrm>
    </dsp:sp>
    <dsp:sp modelId="{7A69A92D-8D91-42B8-ADB5-34431FCB60A4}">
      <dsp:nvSpPr>
        <dsp:cNvPr id="0" name=""/>
        <dsp:cNvSpPr/>
      </dsp:nvSpPr>
      <dsp:spPr>
        <a:xfrm>
          <a:off x="5116679" y="3632508"/>
          <a:ext cx="1614808" cy="166709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800" kern="1200" dirty="0"/>
            <a:t>Менеджер проекта</a:t>
          </a:r>
        </a:p>
      </dsp:txBody>
      <dsp:txXfrm>
        <a:off x="5163975" y="3679804"/>
        <a:ext cx="1520216" cy="1572499"/>
      </dsp:txXfrm>
    </dsp:sp>
    <dsp:sp modelId="{85EBB56C-CACC-4949-9C84-7E9F18EBF770}">
      <dsp:nvSpPr>
        <dsp:cNvPr id="0" name=""/>
        <dsp:cNvSpPr/>
      </dsp:nvSpPr>
      <dsp:spPr>
        <a:xfrm>
          <a:off x="6799310" y="3632508"/>
          <a:ext cx="1614808" cy="166709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Группа внедрения</a:t>
          </a:r>
        </a:p>
      </dsp:txBody>
      <dsp:txXfrm>
        <a:off x="6846606" y="3679804"/>
        <a:ext cx="1520216" cy="1572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F09DA-22AB-4696-B1DD-6F55167C492E}">
      <dsp:nvSpPr>
        <dsp:cNvPr id="0" name=""/>
        <dsp:cNvSpPr/>
      </dsp:nvSpPr>
      <dsp:spPr>
        <a:xfrm>
          <a:off x="2542451" y="717639"/>
          <a:ext cx="5535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3593" y="45720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04643" y="760438"/>
        <a:ext cx="29209" cy="5841"/>
      </dsp:txXfrm>
    </dsp:sp>
    <dsp:sp modelId="{7A21A4A8-BBC2-4699-8A50-292E57073C35}">
      <dsp:nvSpPr>
        <dsp:cNvPr id="0" name=""/>
        <dsp:cNvSpPr/>
      </dsp:nvSpPr>
      <dsp:spPr>
        <a:xfrm>
          <a:off x="4279" y="1368"/>
          <a:ext cx="2539971" cy="1523983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Первичная база данных</a:t>
          </a:r>
          <a:endParaRPr lang="ru-RU" sz="2000" kern="1200" dirty="0"/>
        </a:p>
      </dsp:txBody>
      <dsp:txXfrm>
        <a:off x="4279" y="1368"/>
        <a:ext cx="2539971" cy="1523983"/>
      </dsp:txXfrm>
    </dsp:sp>
    <dsp:sp modelId="{1DE2AA97-794F-4014-B16B-06C725199848}">
      <dsp:nvSpPr>
        <dsp:cNvPr id="0" name=""/>
        <dsp:cNvSpPr/>
      </dsp:nvSpPr>
      <dsp:spPr>
        <a:xfrm>
          <a:off x="1274265" y="1523551"/>
          <a:ext cx="3124165" cy="553593"/>
        </a:xfrm>
        <a:custGeom>
          <a:avLst/>
          <a:gdLst/>
          <a:ahLst/>
          <a:cxnLst/>
          <a:rect l="0" t="0" r="0" b="0"/>
          <a:pathLst>
            <a:path>
              <a:moveTo>
                <a:pt x="3124165" y="0"/>
              </a:moveTo>
              <a:lnTo>
                <a:pt x="3124165" y="293896"/>
              </a:lnTo>
              <a:lnTo>
                <a:pt x="0" y="293896"/>
              </a:lnTo>
              <a:lnTo>
                <a:pt x="0" y="553593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56890" y="1797427"/>
        <a:ext cx="158915" cy="5841"/>
      </dsp:txXfrm>
    </dsp:sp>
    <dsp:sp modelId="{C2D3D61D-ECBA-44BE-96B6-C8021878237D}">
      <dsp:nvSpPr>
        <dsp:cNvPr id="0" name=""/>
        <dsp:cNvSpPr/>
      </dsp:nvSpPr>
      <dsp:spPr>
        <a:xfrm>
          <a:off x="3128444" y="1368"/>
          <a:ext cx="2539971" cy="1523983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Каркасное и блочное моделирование</a:t>
          </a:r>
          <a:endParaRPr lang="ru-RU" sz="2000" kern="1200" dirty="0"/>
        </a:p>
      </dsp:txBody>
      <dsp:txXfrm>
        <a:off x="3128444" y="1368"/>
        <a:ext cx="2539971" cy="1523983"/>
      </dsp:txXfrm>
    </dsp:sp>
    <dsp:sp modelId="{AC44FCDA-20AE-4A1D-A450-7992BDDEE6AB}">
      <dsp:nvSpPr>
        <dsp:cNvPr id="0" name=""/>
        <dsp:cNvSpPr/>
      </dsp:nvSpPr>
      <dsp:spPr>
        <a:xfrm>
          <a:off x="2542451" y="2825816"/>
          <a:ext cx="5535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3593" y="45720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04643" y="2868615"/>
        <a:ext cx="29209" cy="5841"/>
      </dsp:txXfrm>
    </dsp:sp>
    <dsp:sp modelId="{88545FED-6909-4E27-9904-F8694AFCFE1A}">
      <dsp:nvSpPr>
        <dsp:cNvPr id="0" name=""/>
        <dsp:cNvSpPr/>
      </dsp:nvSpPr>
      <dsp:spPr>
        <a:xfrm>
          <a:off x="4279" y="2109544"/>
          <a:ext cx="2539971" cy="1523983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Проектирование</a:t>
          </a:r>
          <a:endParaRPr lang="ru-RU" sz="2000" kern="1200" dirty="0"/>
        </a:p>
      </dsp:txBody>
      <dsp:txXfrm>
        <a:off x="4279" y="2109544"/>
        <a:ext cx="2539971" cy="1523983"/>
      </dsp:txXfrm>
    </dsp:sp>
    <dsp:sp modelId="{643CAE27-A1CF-4916-B5F2-83C3A99E87B2}">
      <dsp:nvSpPr>
        <dsp:cNvPr id="0" name=""/>
        <dsp:cNvSpPr/>
      </dsp:nvSpPr>
      <dsp:spPr>
        <a:xfrm>
          <a:off x="1274265" y="3631728"/>
          <a:ext cx="3124165" cy="553593"/>
        </a:xfrm>
        <a:custGeom>
          <a:avLst/>
          <a:gdLst/>
          <a:ahLst/>
          <a:cxnLst/>
          <a:rect l="0" t="0" r="0" b="0"/>
          <a:pathLst>
            <a:path>
              <a:moveTo>
                <a:pt x="3124165" y="0"/>
              </a:moveTo>
              <a:lnTo>
                <a:pt x="3124165" y="293896"/>
              </a:lnTo>
              <a:lnTo>
                <a:pt x="0" y="293896"/>
              </a:lnTo>
              <a:lnTo>
                <a:pt x="0" y="553593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56890" y="3905603"/>
        <a:ext cx="158915" cy="5841"/>
      </dsp:txXfrm>
    </dsp:sp>
    <dsp:sp modelId="{A5976957-A27A-47CA-A7A7-E90DE8A892DB}">
      <dsp:nvSpPr>
        <dsp:cNvPr id="0" name=""/>
        <dsp:cNvSpPr/>
      </dsp:nvSpPr>
      <dsp:spPr>
        <a:xfrm>
          <a:off x="3128444" y="2109544"/>
          <a:ext cx="2539971" cy="1523983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Планирование и добыча</a:t>
          </a:r>
        </a:p>
      </dsp:txBody>
      <dsp:txXfrm>
        <a:off x="3128444" y="2109544"/>
        <a:ext cx="2539971" cy="1523983"/>
      </dsp:txXfrm>
    </dsp:sp>
    <dsp:sp modelId="{5FE1A5A0-A083-43C0-85D0-5AE9BE5F6049}">
      <dsp:nvSpPr>
        <dsp:cNvPr id="0" name=""/>
        <dsp:cNvSpPr/>
      </dsp:nvSpPr>
      <dsp:spPr>
        <a:xfrm>
          <a:off x="2542451" y="4933993"/>
          <a:ext cx="5535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3593" y="45720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04643" y="4976792"/>
        <a:ext cx="29209" cy="5841"/>
      </dsp:txXfrm>
    </dsp:sp>
    <dsp:sp modelId="{60780913-7EF6-4B97-AA0D-70D40FB95335}">
      <dsp:nvSpPr>
        <dsp:cNvPr id="0" name=""/>
        <dsp:cNvSpPr/>
      </dsp:nvSpPr>
      <dsp:spPr>
        <a:xfrm>
          <a:off x="4279" y="4217721"/>
          <a:ext cx="2539971" cy="1523983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Переработка</a:t>
          </a:r>
        </a:p>
      </dsp:txBody>
      <dsp:txXfrm>
        <a:off x="4279" y="4217721"/>
        <a:ext cx="2539971" cy="1523983"/>
      </dsp:txXfrm>
    </dsp:sp>
    <dsp:sp modelId="{FA80752F-859D-4671-B2EF-5B8A5716F037}">
      <dsp:nvSpPr>
        <dsp:cNvPr id="0" name=""/>
        <dsp:cNvSpPr/>
      </dsp:nvSpPr>
      <dsp:spPr>
        <a:xfrm>
          <a:off x="3128444" y="4217721"/>
          <a:ext cx="2539971" cy="1523983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Инвестиции и финансы</a:t>
          </a:r>
          <a:endParaRPr lang="ru-RU" sz="2000" kern="1200" dirty="0"/>
        </a:p>
      </dsp:txBody>
      <dsp:txXfrm>
        <a:off x="3128444" y="4217721"/>
        <a:ext cx="2539971" cy="15239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FD8F6-C726-495F-966B-3455FEA102B1}">
      <dsp:nvSpPr>
        <dsp:cNvPr id="0" name=""/>
        <dsp:cNvSpPr/>
      </dsp:nvSpPr>
      <dsp:spPr>
        <a:xfrm>
          <a:off x="2636620" y="566701"/>
          <a:ext cx="4371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128" y="45720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43491" y="610082"/>
        <a:ext cx="23386" cy="4677"/>
      </dsp:txXfrm>
    </dsp:sp>
    <dsp:sp modelId="{D110E1C5-9517-4B3D-8356-2E5ED67F4540}">
      <dsp:nvSpPr>
        <dsp:cNvPr id="0" name=""/>
        <dsp:cNvSpPr/>
      </dsp:nvSpPr>
      <dsp:spPr>
        <a:xfrm>
          <a:off x="29820" y="2341"/>
          <a:ext cx="2608600" cy="1220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Подготовка проекта</a:t>
          </a:r>
        </a:p>
      </dsp:txBody>
      <dsp:txXfrm>
        <a:off x="29820" y="2341"/>
        <a:ext cx="2608600" cy="1220160"/>
      </dsp:txXfrm>
    </dsp:sp>
    <dsp:sp modelId="{2316A88D-9AC3-4107-95D3-CF16CB7A29C4}">
      <dsp:nvSpPr>
        <dsp:cNvPr id="0" name=""/>
        <dsp:cNvSpPr/>
      </dsp:nvSpPr>
      <dsp:spPr>
        <a:xfrm>
          <a:off x="1334120" y="1220701"/>
          <a:ext cx="3076328" cy="437128"/>
        </a:xfrm>
        <a:custGeom>
          <a:avLst/>
          <a:gdLst/>
          <a:ahLst/>
          <a:cxnLst/>
          <a:rect l="0" t="0" r="0" b="0"/>
          <a:pathLst>
            <a:path>
              <a:moveTo>
                <a:pt x="3076328" y="0"/>
              </a:moveTo>
              <a:lnTo>
                <a:pt x="3076328" y="235664"/>
              </a:lnTo>
              <a:lnTo>
                <a:pt x="0" y="235664"/>
              </a:lnTo>
              <a:lnTo>
                <a:pt x="0" y="437128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94492" y="1436926"/>
        <a:ext cx="155584" cy="4677"/>
      </dsp:txXfrm>
    </dsp:sp>
    <dsp:sp modelId="{00A23634-7B2D-4CDF-AE54-C1D2743107DC}">
      <dsp:nvSpPr>
        <dsp:cNvPr id="0" name=""/>
        <dsp:cNvSpPr/>
      </dsp:nvSpPr>
      <dsp:spPr>
        <a:xfrm>
          <a:off x="3106149" y="2341"/>
          <a:ext cx="2608600" cy="1220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Calibri" pitchFamily="34" charset="0"/>
            </a:rPr>
            <a:t>Методологическая проработка</a:t>
          </a:r>
          <a:r>
            <a:rPr lang="ru-RU" sz="1800" kern="1200" dirty="0">
              <a:solidFill>
                <a:schemeClr val="tx1"/>
              </a:solidFill>
            </a:rPr>
            <a:t> </a:t>
          </a:r>
        </a:p>
      </dsp:txBody>
      <dsp:txXfrm>
        <a:off x="3106149" y="2341"/>
        <a:ext cx="2608600" cy="1220160"/>
      </dsp:txXfrm>
    </dsp:sp>
    <dsp:sp modelId="{95069969-7E1F-4B59-9F75-DD1E14D726E2}">
      <dsp:nvSpPr>
        <dsp:cNvPr id="0" name=""/>
        <dsp:cNvSpPr/>
      </dsp:nvSpPr>
      <dsp:spPr>
        <a:xfrm>
          <a:off x="2636620" y="2254589"/>
          <a:ext cx="4371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128" y="45720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43491" y="2297970"/>
        <a:ext cx="23386" cy="4677"/>
      </dsp:txXfrm>
    </dsp:sp>
    <dsp:sp modelId="{36F481CC-61DC-4EAC-8687-EC2FD1C210D0}">
      <dsp:nvSpPr>
        <dsp:cNvPr id="0" name=""/>
        <dsp:cNvSpPr/>
      </dsp:nvSpPr>
      <dsp:spPr>
        <a:xfrm>
          <a:off x="29820" y="1690229"/>
          <a:ext cx="2608600" cy="1220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Calibri" pitchFamily="34" charset="0"/>
            </a:rPr>
            <a:t>Проектирование процессов и реализация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9820" y="1690229"/>
        <a:ext cx="2608600" cy="1220160"/>
      </dsp:txXfrm>
    </dsp:sp>
    <dsp:sp modelId="{BB5A213E-E14C-4361-82F2-BBBFFE9E6075}">
      <dsp:nvSpPr>
        <dsp:cNvPr id="0" name=""/>
        <dsp:cNvSpPr/>
      </dsp:nvSpPr>
      <dsp:spPr>
        <a:xfrm>
          <a:off x="1334120" y="2908589"/>
          <a:ext cx="3076328" cy="437128"/>
        </a:xfrm>
        <a:custGeom>
          <a:avLst/>
          <a:gdLst/>
          <a:ahLst/>
          <a:cxnLst/>
          <a:rect l="0" t="0" r="0" b="0"/>
          <a:pathLst>
            <a:path>
              <a:moveTo>
                <a:pt x="3076328" y="0"/>
              </a:moveTo>
              <a:lnTo>
                <a:pt x="3076328" y="235664"/>
              </a:lnTo>
              <a:lnTo>
                <a:pt x="0" y="235664"/>
              </a:lnTo>
              <a:lnTo>
                <a:pt x="0" y="437128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94492" y="3124814"/>
        <a:ext cx="155584" cy="4677"/>
      </dsp:txXfrm>
    </dsp:sp>
    <dsp:sp modelId="{56F1EFF1-844A-45F8-85C9-42D313CC7BA4}">
      <dsp:nvSpPr>
        <dsp:cNvPr id="0" name=""/>
        <dsp:cNvSpPr/>
      </dsp:nvSpPr>
      <dsp:spPr>
        <a:xfrm>
          <a:off x="3106149" y="1690229"/>
          <a:ext cx="2608600" cy="1220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Calibri" pitchFamily="34" charset="0"/>
            </a:rPr>
            <a:t>Обучение пользователей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06149" y="1690229"/>
        <a:ext cx="2608600" cy="1220160"/>
      </dsp:txXfrm>
    </dsp:sp>
    <dsp:sp modelId="{8EAC4833-FFA1-4B5B-A81E-A2431BCBDD40}">
      <dsp:nvSpPr>
        <dsp:cNvPr id="0" name=""/>
        <dsp:cNvSpPr/>
      </dsp:nvSpPr>
      <dsp:spPr>
        <a:xfrm>
          <a:off x="2636620" y="3942477"/>
          <a:ext cx="4371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128" y="45720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43491" y="3985858"/>
        <a:ext cx="23386" cy="4677"/>
      </dsp:txXfrm>
    </dsp:sp>
    <dsp:sp modelId="{225F3A93-3582-406E-902D-0B441887DC56}">
      <dsp:nvSpPr>
        <dsp:cNvPr id="0" name=""/>
        <dsp:cNvSpPr/>
      </dsp:nvSpPr>
      <dsp:spPr>
        <a:xfrm>
          <a:off x="29820" y="3378117"/>
          <a:ext cx="2608600" cy="1220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Calibri" pitchFamily="34" charset="0"/>
            </a:rPr>
            <a:t>Миграция данных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9820" y="3378117"/>
        <a:ext cx="2608600" cy="1220160"/>
      </dsp:txXfrm>
    </dsp:sp>
    <dsp:sp modelId="{34A73310-850C-49FD-9CD1-A2792946B536}">
      <dsp:nvSpPr>
        <dsp:cNvPr id="0" name=""/>
        <dsp:cNvSpPr/>
      </dsp:nvSpPr>
      <dsp:spPr>
        <a:xfrm>
          <a:off x="2552064" y="4596477"/>
          <a:ext cx="1570884" cy="320248"/>
        </a:xfrm>
        <a:custGeom>
          <a:avLst/>
          <a:gdLst/>
          <a:ahLst/>
          <a:cxnLst/>
          <a:rect l="0" t="0" r="0" b="0"/>
          <a:pathLst>
            <a:path>
              <a:moveTo>
                <a:pt x="1570884" y="0"/>
              </a:moveTo>
              <a:lnTo>
                <a:pt x="1570884" y="177224"/>
              </a:lnTo>
              <a:lnTo>
                <a:pt x="0" y="177224"/>
              </a:lnTo>
              <a:lnTo>
                <a:pt x="0" y="320248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297266" y="4754263"/>
        <a:ext cx="80479" cy="4677"/>
      </dsp:txXfrm>
    </dsp:sp>
    <dsp:sp modelId="{75E6165F-67D9-46FF-A2C1-13358432B8C4}">
      <dsp:nvSpPr>
        <dsp:cNvPr id="0" name=""/>
        <dsp:cNvSpPr/>
      </dsp:nvSpPr>
      <dsp:spPr>
        <a:xfrm>
          <a:off x="3106149" y="3378117"/>
          <a:ext cx="2033600" cy="1220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tx1"/>
              </a:solidFill>
              <a:latin typeface="Calibri" pitchFamily="34" charset="0"/>
            </a:rPr>
            <a:t>Тестирование</a:t>
          </a:r>
          <a:endParaRPr lang="ru-RU" sz="1800" kern="1200">
            <a:solidFill>
              <a:schemeClr val="tx1"/>
            </a:solidFill>
          </a:endParaRPr>
        </a:p>
      </dsp:txBody>
      <dsp:txXfrm>
        <a:off x="3106149" y="3378117"/>
        <a:ext cx="2033600" cy="1220160"/>
      </dsp:txXfrm>
    </dsp:sp>
    <dsp:sp modelId="{6ACB24A0-DDD2-4795-B071-AA45AFCDF1BE}">
      <dsp:nvSpPr>
        <dsp:cNvPr id="0" name=""/>
        <dsp:cNvSpPr/>
      </dsp:nvSpPr>
      <dsp:spPr>
        <a:xfrm>
          <a:off x="1247763" y="4949126"/>
          <a:ext cx="2608600" cy="1220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ОПЭ</a:t>
          </a:r>
        </a:p>
      </dsp:txBody>
      <dsp:txXfrm>
        <a:off x="1247763" y="4949126"/>
        <a:ext cx="2608600" cy="1220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FE079-3F95-408B-9490-A7BE684DADC7}">
      <dsp:nvSpPr>
        <dsp:cNvPr id="0" name=""/>
        <dsp:cNvSpPr/>
      </dsp:nvSpPr>
      <dsp:spPr>
        <a:xfrm rot="16200000">
          <a:off x="818000" y="-818000"/>
          <a:ext cx="2484608" cy="412061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Производительность</a:t>
          </a:r>
        </a:p>
      </dsp:txBody>
      <dsp:txXfrm rot="5400000">
        <a:off x="-1" y="1"/>
        <a:ext cx="4120610" cy="1863456"/>
      </dsp:txXfrm>
    </dsp:sp>
    <dsp:sp modelId="{5B9A02C7-C020-44E4-B670-93FEE8CFB27C}">
      <dsp:nvSpPr>
        <dsp:cNvPr id="0" name=""/>
        <dsp:cNvSpPr/>
      </dsp:nvSpPr>
      <dsp:spPr>
        <a:xfrm>
          <a:off x="4120610" y="0"/>
          <a:ext cx="4120610" cy="248460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Безопасность</a:t>
          </a:r>
        </a:p>
      </dsp:txBody>
      <dsp:txXfrm>
        <a:off x="4120610" y="0"/>
        <a:ext cx="4120610" cy="1863456"/>
      </dsp:txXfrm>
    </dsp:sp>
    <dsp:sp modelId="{40B37DC8-B960-439F-89DD-581931A637C0}">
      <dsp:nvSpPr>
        <dsp:cNvPr id="0" name=""/>
        <dsp:cNvSpPr/>
      </dsp:nvSpPr>
      <dsp:spPr>
        <a:xfrm rot="10800000">
          <a:off x="0" y="2484608"/>
          <a:ext cx="4120610" cy="248460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Контроль качества и перемещения добываемой руды</a:t>
          </a:r>
        </a:p>
      </dsp:txBody>
      <dsp:txXfrm rot="10800000">
        <a:off x="0" y="3105760"/>
        <a:ext cx="4120610" cy="1863456"/>
      </dsp:txXfrm>
    </dsp:sp>
    <dsp:sp modelId="{E33A27D6-B556-4820-AD89-1F8938E10408}">
      <dsp:nvSpPr>
        <dsp:cNvPr id="0" name=""/>
        <dsp:cNvSpPr/>
      </dsp:nvSpPr>
      <dsp:spPr>
        <a:xfrm rot="5400000">
          <a:off x="4938610" y="1666607"/>
          <a:ext cx="2484608" cy="412061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Контроль над операционной деятельностью компании</a:t>
          </a:r>
        </a:p>
      </dsp:txBody>
      <dsp:txXfrm rot="-5400000">
        <a:off x="4120609" y="3105760"/>
        <a:ext cx="4120610" cy="1863456"/>
      </dsp:txXfrm>
    </dsp:sp>
    <dsp:sp modelId="{0E156318-DE6B-4E76-8C08-606EC3CF87E8}">
      <dsp:nvSpPr>
        <dsp:cNvPr id="0" name=""/>
        <dsp:cNvSpPr/>
      </dsp:nvSpPr>
      <dsp:spPr>
        <a:xfrm>
          <a:off x="2884426" y="1863456"/>
          <a:ext cx="2472366" cy="1242304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РЕЗУЛЬТАТЫ</a:t>
          </a:r>
        </a:p>
      </dsp:txBody>
      <dsp:txXfrm>
        <a:off x="2945070" y="1924100"/>
        <a:ext cx="2351078" cy="1121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C26F7-FCF5-4687-86BD-08CA9FE97833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05F0A-FDF6-44BF-A409-6487373B0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7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05F0A-FDF6-44BF-A409-6487373B0A9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2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26234-1FAB-4FA0-AE84-78F4A59EE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A8773D-6773-42A5-BC66-5B15F862C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71EE98-4EA3-41D2-9119-2F70F0B9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EA20-C8E4-47C4-9168-5C608F3CC5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F559B-C62F-4975-AA91-DCFEC555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2A9803-0F1B-44EA-992E-A55F0E30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A53A-F56F-4327-ABFB-A78A89C3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9CDB7-8587-4633-B975-BB7EB2F2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111F3D-1274-4E9D-9E7B-9AF66425C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02C3E-925E-405A-BF42-B378184C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EA20-C8E4-47C4-9168-5C608F3CC5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552FE-5F28-419E-8A94-0BFB7840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C7D437-14C0-4385-B7E5-46D2A99F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A53A-F56F-4327-ABFB-A78A89C3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1CDD46-5E7F-44D0-8750-3F041224C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4D79EA-22CD-47B0-A17B-401986251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E4E41-8292-4F94-8704-AB3FB98B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EA20-C8E4-47C4-9168-5C608F3CC5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25B5-E207-469E-A3A2-DECD3E9A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5DC39B-B7E0-456C-8594-A9777916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A53A-F56F-4327-ABFB-A78A89C3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4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584EE-03C8-4CE0-8A88-F9551F7B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07681B-AAE3-4869-BA0C-27785B969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9309EA-5D3E-48EA-8F4C-FBAFB47C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EA20-C8E4-47C4-9168-5C608F3CC5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C9AB7E-F222-44AA-86B1-E2B5AC9E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59B3C7-C77A-4C7A-A1EE-BDAC995A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A53A-F56F-4327-ABFB-A78A89C3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7BAE0-1D36-4BCD-B982-3CAC350B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BBFF7F-29DB-4300-B0D4-35C67F234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25C90D-4AA2-4818-80C0-6F48FD776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EA20-C8E4-47C4-9168-5C608F3CC5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789061-87BB-40C3-8AF3-42B9368C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87B474-3B6E-4498-A4D1-D0BADDD3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A53A-F56F-4327-ABFB-A78A89C3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4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78DC6-84E7-400F-A756-B8AB39EC0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849ADB-ABB7-4639-8F6A-2700CFA20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5FB034-8A8D-4ADE-85E3-D6977CA3C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57C9AE-C3D7-476B-BE82-8313534C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EA20-C8E4-47C4-9168-5C608F3CC5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CBBD48-4FDF-4255-BCC7-94BA7144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B288D2-7C6D-4F3B-936E-6955707F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A53A-F56F-4327-ABFB-A78A89C3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9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8B132-B99E-483C-9430-D72E2EFC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31D6D6-3F00-40E4-A969-1CD61D4E7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6B9353-2E94-48F3-8EC8-B833AABD8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4C6E0A-382D-43FC-BBA2-21BFA3A2C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491333-D467-48DA-93C0-254771ECD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B190B6-A80A-46F7-A185-4602BD9B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EA20-C8E4-47C4-9168-5C608F3CC5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DACEBB-A5A1-45E3-B5A0-02F9A335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94CBE9-97F6-4602-B21A-E8519A61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A53A-F56F-4327-ABFB-A78A89C3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0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642C0-62F3-49AD-838F-B14E668A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1DFC13-D53D-4774-B613-5FEF0DF07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EA20-C8E4-47C4-9168-5C608F3CC5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6AF9B6-08A5-43EA-8519-78C25B3D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84DD0D-5AA3-46FC-B760-3F848D74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A53A-F56F-4327-ABFB-A78A89C3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30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1E509D-959F-40C1-A8BF-05269AC9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EA20-C8E4-47C4-9168-5C608F3CC5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361E83-8889-4D85-AF07-F585D364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FDE612-C2C0-4CF2-B073-D33BFF29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A53A-F56F-4327-ABFB-A78A89C3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2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9AC1E-244F-4C45-BB97-9C429383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82FD39-44DC-496B-A587-DBC73CCFE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E08124-DBB3-498F-8F32-03C3F309C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961340-DF02-499D-AB2A-239B436D7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EA20-C8E4-47C4-9168-5C608F3CC5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61365C-DC68-407C-8C1C-0A4ABACD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46F497-539B-4B4A-9633-094558F2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A53A-F56F-4327-ABFB-A78A89C3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43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1D3EC-758A-4F63-A49F-E64F47D96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FBBCC3-45C2-421C-88C7-876478533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0CE89D-30D7-4A4C-9996-4D24107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D65E09-73FD-4FDA-8EB7-B0A98142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EA20-C8E4-47C4-9168-5C608F3CC5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5CD82B-2531-4D22-91FE-CB709FD88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AEF2C8-7C03-40BD-867F-06A7DB91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A53A-F56F-4327-ABFB-A78A89C3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5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407D4-E26F-43AD-A417-BA08FE09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99AE7B-0C1D-4959-874C-E5AF3D7CB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DB592-9647-4A2E-B490-BDD346F9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8EA20-C8E4-47C4-9168-5C608F3CC5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F3397-BA79-47DA-9CAD-76DA3D230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FBEAD0-12F8-46E0-856D-E909D7FC2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2A53A-F56F-4327-ABFB-A78A89C3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3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microsoft.com/office/2007/relationships/hdphoto" Target="../media/hdphoto2.wdp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2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microsoft.com/office/2007/relationships/hdphoto" Target="../media/hdphoto2.wdp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7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8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9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0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76319B-87E3-448C-AB3C-634FDB80CD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597" y="-1"/>
            <a:ext cx="9172598" cy="691038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6A70C32-1F4D-473B-BDB7-4D7BDCBC605A}"/>
              </a:ext>
            </a:extLst>
          </p:cNvPr>
          <p:cNvSpPr/>
          <p:nvPr/>
        </p:nvSpPr>
        <p:spPr>
          <a:xfrm>
            <a:off x="-14299" y="0"/>
            <a:ext cx="9172598" cy="6910387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781047" y="1160647"/>
            <a:ext cx="7886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4"/>
                </a:solidFill>
              </a:rPr>
              <a:t>Особенности внедрения ГГИС в практику работы горно-добывающих компаний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EF710B5-F130-445B-969A-333C36582B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1047" y="3455192"/>
            <a:ext cx="7886699" cy="2660359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ru-RU" sz="2000" dirty="0" err="1">
                <a:solidFill>
                  <a:schemeClr val="bg1"/>
                </a:solidFill>
              </a:rPr>
              <a:t>Невлютов</a:t>
            </a:r>
            <a:r>
              <a:rPr lang="ru-RU" sz="2000" dirty="0">
                <a:solidFill>
                  <a:schemeClr val="bg1"/>
                </a:solidFill>
              </a:rPr>
              <a:t> Тимур</a:t>
            </a:r>
          </a:p>
          <a:p>
            <a:pPr marL="0" indent="0" algn="l">
              <a:buNone/>
            </a:pPr>
            <a:r>
              <a:rPr lang="ru-RU" sz="2000" dirty="0">
                <a:solidFill>
                  <a:schemeClr val="bg1"/>
                </a:solidFill>
              </a:rPr>
              <a:t>Региональный представитель,</a:t>
            </a:r>
          </a:p>
          <a:p>
            <a:pPr marL="0" indent="0" algn="l">
              <a:buNone/>
            </a:pPr>
            <a:r>
              <a:rPr lang="ru-RU" sz="2000" dirty="0">
                <a:solidFill>
                  <a:schemeClr val="bg1"/>
                </a:solidFill>
              </a:rPr>
              <a:t>Руководитель проекта внедрения</a:t>
            </a:r>
          </a:p>
          <a:p>
            <a:pPr marL="0" indent="0" algn="l">
              <a:buNone/>
            </a:pPr>
            <a:r>
              <a:rPr lang="ru-RU" sz="2000" dirty="0">
                <a:solidFill>
                  <a:schemeClr val="bg1"/>
                </a:solidFill>
              </a:rPr>
              <a:t> ООО «</a:t>
            </a:r>
            <a:r>
              <a:rPr lang="ru-RU" sz="2000" dirty="0" err="1">
                <a:solidFill>
                  <a:schemeClr val="bg1"/>
                </a:solidFill>
              </a:rPr>
              <a:t>Майкромайн</a:t>
            </a:r>
            <a:r>
              <a:rPr lang="ru-RU" sz="2000" dirty="0">
                <a:solidFill>
                  <a:schemeClr val="bg1"/>
                </a:solidFill>
              </a:rPr>
              <a:t> Рус»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400" dirty="0">
                <a:solidFill>
                  <a:schemeClr val="bg1"/>
                </a:solidFill>
              </a:rPr>
              <a:t>МИНГЕО  Сибирь</a:t>
            </a:r>
          </a:p>
          <a:p>
            <a:pPr marL="0" indent="0" algn="ctr">
              <a:buNone/>
            </a:pPr>
            <a:r>
              <a:rPr lang="ru-RU" sz="1400" dirty="0">
                <a:solidFill>
                  <a:schemeClr val="bg1"/>
                </a:solidFill>
              </a:rPr>
              <a:t>22-23 мая , Красноярск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115527-6B5B-431D-B534-819F8583897E}"/>
              </a:ext>
            </a:extLst>
          </p:cNvPr>
          <p:cNvSpPr/>
          <p:nvPr/>
        </p:nvSpPr>
        <p:spPr>
          <a:xfrm>
            <a:off x="-14300" y="5274382"/>
            <a:ext cx="9158300" cy="427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8B442"/>
              </a:solidFill>
              <a:latin typeface="Fira Sans ExtraBold" panose="020B09030500000200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518D519-0264-4236-AE21-50F6DD5015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648" y="6184647"/>
            <a:ext cx="853885" cy="4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07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972653-37ED-448E-B09D-574401DE00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0" y="0"/>
            <a:ext cx="971550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51BB805-913F-4C93-A3DF-966A8360ACC0}"/>
              </a:ext>
            </a:extLst>
          </p:cNvPr>
          <p:cNvSpPr/>
          <p:nvPr/>
        </p:nvSpPr>
        <p:spPr>
          <a:xfrm>
            <a:off x="0" y="-52388"/>
            <a:ext cx="9144000" cy="6924196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55576" y="1772816"/>
            <a:ext cx="7056784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7BC4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3726DB4-F90F-4FF4-80F7-D48A9B661F79}"/>
              </a:ext>
            </a:extLst>
          </p:cNvPr>
          <p:cNvSpPr/>
          <p:nvPr/>
        </p:nvSpPr>
        <p:spPr>
          <a:xfrm>
            <a:off x="-2952445" y="-306807"/>
            <a:ext cx="5990929" cy="76400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D7538-8C4A-496F-AFDA-29A848B0FB59}"/>
              </a:ext>
            </a:extLst>
          </p:cNvPr>
          <p:cNvSpPr txBox="1"/>
          <p:nvPr/>
        </p:nvSpPr>
        <p:spPr>
          <a:xfrm>
            <a:off x="585420" y="3196564"/>
            <a:ext cx="256865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Этапы внедрения</a:t>
            </a:r>
            <a:endParaRPr lang="ru-RU" b="1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AA35EE6-4EAE-48BA-B863-D0B24E11D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1832443"/>
              </p:ext>
            </p:extLst>
          </p:nvPr>
        </p:nvGraphicFramePr>
        <p:xfrm>
          <a:off x="3324234" y="368967"/>
          <a:ext cx="5744570" cy="6288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A1FC90-3F2A-47E9-9663-A816D684D7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648" y="6184647"/>
            <a:ext cx="853885" cy="4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9284706-6335-47D2-9348-BBBB5BCD4D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617D3C5-3B16-42C1-96B8-13B410162FFC}"/>
              </a:ext>
            </a:extLst>
          </p:cNvPr>
          <p:cNvSpPr/>
          <p:nvPr/>
        </p:nvSpPr>
        <p:spPr>
          <a:xfrm>
            <a:off x="0" y="-52388"/>
            <a:ext cx="9144000" cy="6910388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288632" y="1333624"/>
            <a:ext cx="5716003" cy="4190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7BC4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Clr>
                <a:schemeClr val="accent4"/>
              </a:buClr>
              <a:buFont typeface="Calibri" panose="020F0502020204030204" pitchFamily="34" charset="0"/>
              <a:buChar char="●"/>
            </a:pPr>
            <a:r>
              <a:rPr lang="ru-RU" sz="2600" dirty="0">
                <a:solidFill>
                  <a:schemeClr val="bg1"/>
                </a:solidFill>
                <a:latin typeface="Calibri" pitchFamily="34" charset="0"/>
              </a:rPr>
              <a:t>Детальный план-график проекта</a:t>
            </a:r>
          </a:p>
          <a:p>
            <a:pPr marL="342900" indent="-342900" algn="l">
              <a:lnSpc>
                <a:spcPct val="150000"/>
              </a:lnSpc>
              <a:buClr>
                <a:schemeClr val="accent4"/>
              </a:buClr>
              <a:buFont typeface="Calibri" panose="020F0502020204030204" pitchFamily="34" charset="0"/>
              <a:buChar char="●"/>
            </a:pPr>
            <a:r>
              <a:rPr lang="ru-RU" sz="2600" dirty="0">
                <a:solidFill>
                  <a:schemeClr val="bg1"/>
                </a:solidFill>
                <a:latin typeface="Calibri" pitchFamily="34" charset="0"/>
              </a:rPr>
              <a:t>Детальный ресурсный план проекта</a:t>
            </a:r>
          </a:p>
          <a:p>
            <a:pPr marL="342900" indent="-342900" algn="l">
              <a:lnSpc>
                <a:spcPct val="150000"/>
              </a:lnSpc>
              <a:buClr>
                <a:schemeClr val="accent4"/>
              </a:buClr>
              <a:buFont typeface="Calibri" panose="020F0502020204030204" pitchFamily="34" charset="0"/>
              <a:buChar char="●"/>
            </a:pPr>
            <a:r>
              <a:rPr lang="ru-RU" sz="2600" dirty="0">
                <a:solidFill>
                  <a:schemeClr val="bg1"/>
                </a:solidFill>
                <a:latin typeface="Calibri" pitchFamily="34" charset="0"/>
              </a:rPr>
              <a:t>Описание бизнес-процессов «</a:t>
            </a:r>
            <a:r>
              <a:rPr lang="en-US" sz="2600" dirty="0">
                <a:solidFill>
                  <a:schemeClr val="bg1"/>
                </a:solidFill>
                <a:latin typeface="Calibri" pitchFamily="34" charset="0"/>
              </a:rPr>
              <a:t>As-Is</a:t>
            </a:r>
            <a:r>
              <a:rPr lang="ru-RU" sz="2600" dirty="0">
                <a:solidFill>
                  <a:schemeClr val="bg1"/>
                </a:solidFill>
                <a:latin typeface="Calibri" pitchFamily="34" charset="0"/>
              </a:rPr>
              <a:t>»</a:t>
            </a:r>
          </a:p>
          <a:p>
            <a:pPr marL="342900" indent="-342900" algn="l">
              <a:lnSpc>
                <a:spcPct val="150000"/>
              </a:lnSpc>
              <a:buClr>
                <a:schemeClr val="accent4"/>
              </a:buClr>
              <a:buFont typeface="Calibri" panose="020F0502020204030204" pitchFamily="34" charset="0"/>
              <a:buChar char="●"/>
            </a:pPr>
            <a:r>
              <a:rPr lang="ru-RU" sz="2600" dirty="0">
                <a:solidFill>
                  <a:schemeClr val="bg1"/>
                </a:solidFill>
                <a:latin typeface="Calibri" pitchFamily="34" charset="0"/>
              </a:rPr>
              <a:t>Модель бизнес-процессов «</a:t>
            </a:r>
            <a:r>
              <a:rPr lang="en-US" sz="2600" dirty="0">
                <a:solidFill>
                  <a:schemeClr val="bg1"/>
                </a:solidFill>
                <a:latin typeface="Calibri" pitchFamily="34" charset="0"/>
              </a:rPr>
              <a:t>To-Be</a:t>
            </a:r>
            <a:r>
              <a:rPr lang="ru-RU" sz="2600" dirty="0">
                <a:solidFill>
                  <a:schemeClr val="bg1"/>
                </a:solidFill>
                <a:latin typeface="Calibri" pitchFamily="34" charset="0"/>
              </a:rPr>
              <a:t>»</a:t>
            </a:r>
            <a:endParaRPr lang="en-US" sz="26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chemeClr val="accent4"/>
              </a:buClr>
              <a:buFont typeface="Calibri" panose="020F0502020204030204" pitchFamily="34" charset="0"/>
              <a:buChar char="●"/>
            </a:pPr>
            <a:r>
              <a:rPr lang="ru-RU" sz="2600" dirty="0">
                <a:solidFill>
                  <a:schemeClr val="bg1"/>
                </a:solidFill>
                <a:latin typeface="Calibri" pitchFamily="34" charset="0"/>
              </a:rPr>
              <a:t>План обучений и учебные материалы</a:t>
            </a:r>
          </a:p>
          <a:p>
            <a:pPr marL="342900" indent="-342900" algn="l">
              <a:lnSpc>
                <a:spcPct val="150000"/>
              </a:lnSpc>
              <a:buClr>
                <a:schemeClr val="accent4"/>
              </a:buClr>
              <a:buFont typeface="Calibri" panose="020F0502020204030204" pitchFamily="34" charset="0"/>
              <a:buChar char="●"/>
            </a:pPr>
            <a:r>
              <a:rPr lang="ru-RU" sz="2600" dirty="0">
                <a:solidFill>
                  <a:schemeClr val="bg1"/>
                </a:solidFill>
                <a:latin typeface="Calibri" pitchFamily="34" charset="0"/>
              </a:rPr>
              <a:t>Инструкция пользователей</a:t>
            </a:r>
          </a:p>
          <a:p>
            <a:pPr marL="342900" indent="-342900" algn="l">
              <a:lnSpc>
                <a:spcPct val="150000"/>
              </a:lnSpc>
              <a:buClr>
                <a:schemeClr val="accent4"/>
              </a:buClr>
              <a:buFont typeface="Calibri" panose="020F0502020204030204" pitchFamily="34" charset="0"/>
              <a:buChar char="●"/>
            </a:pPr>
            <a:r>
              <a:rPr lang="ru-RU" sz="2600" dirty="0">
                <a:solidFill>
                  <a:schemeClr val="bg1"/>
                </a:solidFill>
                <a:latin typeface="Calibri" pitchFamily="34" charset="0"/>
              </a:rPr>
              <a:t>Регламент взаимодействия служб</a:t>
            </a:r>
          </a:p>
          <a:p>
            <a:pPr marL="342900" indent="-342900" algn="l">
              <a:lnSpc>
                <a:spcPct val="150000"/>
              </a:lnSpc>
              <a:buClr>
                <a:schemeClr val="accent4"/>
              </a:buClr>
              <a:buFont typeface="Calibri" panose="020F0502020204030204" pitchFamily="34" charset="0"/>
              <a:buChar char="●"/>
            </a:pPr>
            <a:endParaRPr lang="ru-RU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1A421FE-1F7B-4DD0-96A6-E88C958F8785}"/>
              </a:ext>
            </a:extLst>
          </p:cNvPr>
          <p:cNvSpPr/>
          <p:nvPr/>
        </p:nvSpPr>
        <p:spPr>
          <a:xfrm>
            <a:off x="-2952445" y="-306807"/>
            <a:ext cx="5990929" cy="76400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B2CBD9-B48B-473F-A265-CAE792A27592}"/>
              </a:ext>
            </a:extLst>
          </p:cNvPr>
          <p:cNvSpPr txBox="1"/>
          <p:nvPr/>
        </p:nvSpPr>
        <p:spPr>
          <a:xfrm>
            <a:off x="585420" y="3196564"/>
            <a:ext cx="256865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Calibri" pitchFamily="34" charset="0"/>
              </a:rPr>
              <a:t>Сопровождающая процесс внедрения документация</a:t>
            </a:r>
            <a:endParaRPr lang="ru-RU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FB218F0-0B1B-46EA-96F3-32A5E8AA31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648" y="6184647"/>
            <a:ext cx="853885" cy="4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2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325A0A-840F-4C97-8F5B-BBD4427E5F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B128B1FB-19D6-410A-AB2E-FE5815FEB9C8}"/>
              </a:ext>
            </a:extLst>
          </p:cNvPr>
          <p:cNvSpPr txBox="1">
            <a:spLocks/>
          </p:cNvSpPr>
          <p:nvPr/>
        </p:nvSpPr>
        <p:spPr>
          <a:xfrm>
            <a:off x="827584" y="1590423"/>
            <a:ext cx="5616624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7BC4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600" dirty="0">
              <a:solidFill>
                <a:srgbClr val="5F6062">
                  <a:lumMod val="50000"/>
                </a:srgbClr>
              </a:solidFill>
              <a:latin typeface="+mn-lt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6FF52CD-E96E-4E1E-A36C-9183236FC4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871145"/>
              </p:ext>
            </p:extLst>
          </p:nvPr>
        </p:nvGraphicFramePr>
        <p:xfrm>
          <a:off x="451390" y="944391"/>
          <a:ext cx="8241220" cy="496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1F64F8-D429-4D97-8F6C-C9FC378090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648" y="6184647"/>
            <a:ext cx="853885" cy="4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5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0C1563-3DFC-490B-9C2A-AC88CE75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37" r="1543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2FAB7C-77C9-43D0-8DB5-1BBA4A61775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5900AA9-5408-40D7-92F7-D15695903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4"/>
                </a:solidFill>
              </a:rPr>
              <a:t>Спасибо за внимание!</a:t>
            </a:r>
            <a:endParaRPr lang="ru-RU" sz="5400" dirty="0">
              <a:solidFill>
                <a:schemeClr val="accent4"/>
              </a:solidFill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2629C9BE-CAA0-464C-8F5B-BEB785A571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85B452-5DD0-407F-9C88-8D041F4B7B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648" y="6184647"/>
            <a:ext cx="853885" cy="4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8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07319F-2B86-4277-92C6-B4DF6F997B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550"/>
          <a:stretch/>
        </p:blipFill>
        <p:spPr>
          <a:xfrm>
            <a:off x="0" y="-6417"/>
            <a:ext cx="9144000" cy="696919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B88D2C-B87F-4F4E-B1AB-E38D732902E7}"/>
              </a:ext>
            </a:extLst>
          </p:cNvPr>
          <p:cNvSpPr/>
          <p:nvPr/>
        </p:nvSpPr>
        <p:spPr>
          <a:xfrm>
            <a:off x="0" y="0"/>
            <a:ext cx="9144000" cy="6910387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Актуальность внедрения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современных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IT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решений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223C72CC-43E2-4BC2-B032-FE0A1073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19940"/>
            <a:ext cx="8387013" cy="42985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●"/>
            </a:pPr>
            <a:r>
              <a:rPr lang="ru-RU" sz="2200" dirty="0">
                <a:solidFill>
                  <a:schemeClr val="bg1"/>
                </a:solidFill>
              </a:rPr>
              <a:t>Снижение влияния человеческого фактора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●"/>
            </a:pPr>
            <a:endParaRPr lang="ru-RU" sz="22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●"/>
            </a:pPr>
            <a:r>
              <a:rPr lang="ru-RU" sz="2200" dirty="0">
                <a:solidFill>
                  <a:schemeClr val="bg1"/>
                </a:solidFill>
              </a:rPr>
              <a:t>Систематизация геолого-маркшейдерских подсчетов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●"/>
            </a:pPr>
            <a:endParaRPr lang="ru-RU" sz="22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●"/>
            </a:pPr>
            <a:r>
              <a:rPr lang="ru-RU" sz="2200" dirty="0">
                <a:solidFill>
                  <a:schemeClr val="bg1"/>
                </a:solidFill>
              </a:rPr>
              <a:t>Прозрачность и оперативность принятия технических решений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●"/>
            </a:pPr>
            <a:endParaRPr lang="ru-RU" sz="22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●"/>
            </a:pPr>
            <a:r>
              <a:rPr lang="ru-RU" sz="2200" dirty="0">
                <a:solidFill>
                  <a:schemeClr val="bg1"/>
                </a:solidFill>
              </a:rPr>
              <a:t>Оперативное сопоставление планируемых и фактических данных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●"/>
            </a:pPr>
            <a:endParaRPr lang="ru-RU" sz="22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●"/>
            </a:pPr>
            <a:r>
              <a:rPr lang="ru-RU" sz="2200" dirty="0">
                <a:solidFill>
                  <a:schemeClr val="bg1"/>
                </a:solidFill>
              </a:rPr>
              <a:t>Многовариантный расчет плана ведения горных работ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●"/>
            </a:pPr>
            <a:endParaRPr lang="ru-RU" sz="22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●"/>
            </a:pPr>
            <a:r>
              <a:rPr lang="ru-RU" sz="2200" dirty="0">
                <a:solidFill>
                  <a:schemeClr val="bg1"/>
                </a:solidFill>
              </a:rPr>
              <a:t>Контроль перемещения руды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●"/>
            </a:pPr>
            <a:endParaRPr lang="ru-RU" sz="22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●"/>
            </a:pPr>
            <a:r>
              <a:rPr lang="ru-RU" sz="2200" dirty="0">
                <a:solidFill>
                  <a:schemeClr val="bg1"/>
                </a:solidFill>
              </a:rPr>
              <a:t>Безопасность ведения горных работ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3B7865-9985-42BB-81B2-656C7E82B2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648" y="6184647"/>
            <a:ext cx="853885" cy="4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2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6">
            <a:extLst>
              <a:ext uri="{FF2B5EF4-FFF2-40B4-BE49-F238E27FC236}">
                <a16:creationId xmlns:a16="http://schemas.microsoft.com/office/drawing/2014/main" id="{2C933035-C4EC-4122-AFA7-D0A71BC335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049"/>
            <a:ext cx="9144001" cy="6924098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A56C8527-8A34-4D7A-8B43-3A39B46DFBAA}"/>
              </a:ext>
            </a:extLst>
          </p:cNvPr>
          <p:cNvSpPr/>
          <p:nvPr/>
        </p:nvSpPr>
        <p:spPr>
          <a:xfrm>
            <a:off x="0" y="-52388"/>
            <a:ext cx="9144000" cy="6962775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27A7BA9C-ECEB-4E75-8928-F24368410F1D}"/>
              </a:ext>
            </a:extLst>
          </p:cNvPr>
          <p:cNvSpPr/>
          <p:nvPr/>
        </p:nvSpPr>
        <p:spPr>
          <a:xfrm>
            <a:off x="-2942931" y="-407520"/>
            <a:ext cx="5990929" cy="76400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27584" y="2348880"/>
            <a:ext cx="7056784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7BC4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28600" indent="-228600" algn="l">
              <a:lnSpc>
                <a:spcPct val="150000"/>
              </a:lnSpc>
              <a:buAutoNum type="arabicPeriod"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28600" indent="-228600" algn="l">
              <a:lnSpc>
                <a:spcPct val="150000"/>
              </a:lnSpc>
              <a:buFontTx/>
              <a:buAutoNum type="arabicPeriod"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11393D-68F4-4EEA-BF11-E0C8D148C1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86" y="2509752"/>
            <a:ext cx="2009778" cy="538477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5F1CC78-C906-4C78-8A5A-E8F6D9F56CA0}"/>
              </a:ext>
            </a:extLst>
          </p:cNvPr>
          <p:cNvSpPr/>
          <p:nvPr/>
        </p:nvSpPr>
        <p:spPr>
          <a:xfrm>
            <a:off x="2770634" y="475954"/>
            <a:ext cx="3208045" cy="9108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Разработка стандартов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ввода данных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7A0BC99-FAFA-4077-86AF-CEE2FE7FD5ED}"/>
              </a:ext>
            </a:extLst>
          </p:cNvPr>
          <p:cNvSpPr/>
          <p:nvPr/>
        </p:nvSpPr>
        <p:spPr>
          <a:xfrm>
            <a:off x="5764570" y="2576903"/>
            <a:ext cx="3208045" cy="9108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Автоматизированные запросы проверки и анализа данных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0DC27F9-BCCB-4679-971D-0C386F10A6EF}"/>
              </a:ext>
            </a:extLst>
          </p:cNvPr>
          <p:cNvSpPr/>
          <p:nvPr/>
        </p:nvSpPr>
        <p:spPr>
          <a:xfrm>
            <a:off x="4160547" y="4738919"/>
            <a:ext cx="3208045" cy="9108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Объединение информации в единой базе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4364474-7D14-46C3-8718-85C2AF05CF8F}"/>
              </a:ext>
            </a:extLst>
          </p:cNvPr>
          <p:cNvSpPr/>
          <p:nvPr/>
        </p:nvSpPr>
        <p:spPr>
          <a:xfrm>
            <a:off x="5764570" y="3671208"/>
            <a:ext cx="3208045" cy="9108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Отчетность и интерпретация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4431C51-10C8-4DFC-9011-17703F1B3B20}"/>
              </a:ext>
            </a:extLst>
          </p:cNvPr>
          <p:cNvSpPr/>
          <p:nvPr/>
        </p:nvSpPr>
        <p:spPr>
          <a:xfrm>
            <a:off x="2667474" y="5771273"/>
            <a:ext cx="3208045" cy="9108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Обмен данными с другими системами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C5EAE3F-F41F-4971-899E-D0CF51972869}"/>
              </a:ext>
            </a:extLst>
          </p:cNvPr>
          <p:cNvSpPr/>
          <p:nvPr/>
        </p:nvSpPr>
        <p:spPr>
          <a:xfrm>
            <a:off x="4160547" y="1531793"/>
            <a:ext cx="3208045" cy="9108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Контроль и аудит данных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E8BF91-6731-4ACB-BA93-58CD6BC6BF15}"/>
              </a:ext>
            </a:extLst>
          </p:cNvPr>
          <p:cNvSpPr txBox="1"/>
          <p:nvPr/>
        </p:nvSpPr>
        <p:spPr>
          <a:xfrm>
            <a:off x="258686" y="3412507"/>
            <a:ext cx="256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Система управления базой данных (СУБД)</a:t>
            </a:r>
            <a:endParaRPr lang="ru-RU" dirty="0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CF2D68D8-C22B-4E3F-9123-E089AAA632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648" y="6184647"/>
            <a:ext cx="853885" cy="4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45825B-1170-43DE-906E-B4C2248EA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049" y="0"/>
            <a:ext cx="11526050" cy="685800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5456467-9124-46EA-9628-2B5D6E98C3DB}"/>
              </a:ext>
            </a:extLst>
          </p:cNvPr>
          <p:cNvSpPr/>
          <p:nvPr/>
        </p:nvSpPr>
        <p:spPr>
          <a:xfrm>
            <a:off x="0" y="-52388"/>
            <a:ext cx="9144000" cy="6962775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27A7BA9C-ECEB-4E75-8928-F24368410F1D}"/>
              </a:ext>
            </a:extLst>
          </p:cNvPr>
          <p:cNvSpPr/>
          <p:nvPr/>
        </p:nvSpPr>
        <p:spPr>
          <a:xfrm>
            <a:off x="-2942931" y="-379322"/>
            <a:ext cx="5990929" cy="76400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27584" y="2348880"/>
            <a:ext cx="7056784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7BC4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28600" indent="-228600" algn="l">
              <a:lnSpc>
                <a:spcPct val="150000"/>
              </a:lnSpc>
              <a:buAutoNum type="arabicPeriod"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28600" indent="-228600" algn="l">
              <a:lnSpc>
                <a:spcPct val="150000"/>
              </a:lnSpc>
              <a:buFontTx/>
              <a:buAutoNum type="arabicPeriod"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5F1CC78-C906-4C78-8A5A-E8F6D9F56CA0}"/>
              </a:ext>
            </a:extLst>
          </p:cNvPr>
          <p:cNvSpPr/>
          <p:nvPr/>
        </p:nvSpPr>
        <p:spPr>
          <a:xfrm>
            <a:off x="2689023" y="404250"/>
            <a:ext cx="3208045" cy="9108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геологической каркасной и блочной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7A0BC99-FAFA-4077-86AF-CEE2FE7FD5ED}"/>
              </a:ext>
            </a:extLst>
          </p:cNvPr>
          <p:cNvSpPr/>
          <p:nvPr/>
        </p:nvSpPr>
        <p:spPr>
          <a:xfrm>
            <a:off x="5712488" y="2985285"/>
            <a:ext cx="3208045" cy="9108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Проектирование горных работ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0DC27F9-BCCB-4679-971D-0C386F10A6EF}"/>
              </a:ext>
            </a:extLst>
          </p:cNvPr>
          <p:cNvSpPr/>
          <p:nvPr/>
        </p:nvSpPr>
        <p:spPr>
          <a:xfrm>
            <a:off x="4355976" y="4293510"/>
            <a:ext cx="3208045" cy="9108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Многовариантное планирование горных работ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4431C51-10C8-4DFC-9011-17703F1B3B20}"/>
              </a:ext>
            </a:extLst>
          </p:cNvPr>
          <p:cNvSpPr/>
          <p:nvPr/>
        </p:nvSpPr>
        <p:spPr>
          <a:xfrm>
            <a:off x="2689023" y="5729227"/>
            <a:ext cx="3208045" cy="9108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Обмен данными с другими системами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C5EAE3F-F41F-4971-899E-D0CF51972869}"/>
              </a:ext>
            </a:extLst>
          </p:cNvPr>
          <p:cNvSpPr/>
          <p:nvPr/>
        </p:nvSpPr>
        <p:spPr>
          <a:xfrm>
            <a:off x="4329118" y="1650417"/>
            <a:ext cx="3208045" cy="9108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Подсчет запасов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E8BF91-6731-4ACB-BA93-58CD6BC6BF15}"/>
              </a:ext>
            </a:extLst>
          </p:cNvPr>
          <p:cNvSpPr txBox="1"/>
          <p:nvPr/>
        </p:nvSpPr>
        <p:spPr>
          <a:xfrm>
            <a:off x="258686" y="3412507"/>
            <a:ext cx="2568659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Горно-геологическая информационная система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ru-RU" b="1" dirty="0"/>
              <a:t> (ГГИС)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82C6DE-81DE-4D03-BD86-05D2AE0344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86" y="2497697"/>
            <a:ext cx="2009778" cy="5384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1B1DF0B-6F4C-4682-82A7-0A6D288463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648" y="6184647"/>
            <a:ext cx="853885" cy="4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0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32320A-372B-4F8E-AB3C-AD2E9E96C9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3473" y="-16147"/>
            <a:ext cx="10467474" cy="697697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4114320-A052-4B7D-B003-36F062DA0508}"/>
              </a:ext>
            </a:extLst>
          </p:cNvPr>
          <p:cNvSpPr/>
          <p:nvPr/>
        </p:nvSpPr>
        <p:spPr>
          <a:xfrm>
            <a:off x="0" y="-52388"/>
            <a:ext cx="9144000" cy="7013216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27A7BA9C-ECEB-4E75-8928-F24368410F1D}"/>
              </a:ext>
            </a:extLst>
          </p:cNvPr>
          <p:cNvSpPr/>
          <p:nvPr/>
        </p:nvSpPr>
        <p:spPr>
          <a:xfrm>
            <a:off x="-2942931" y="-347687"/>
            <a:ext cx="5990929" cy="76400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27584" y="2348880"/>
            <a:ext cx="7056784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7BC4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28600" indent="-228600" algn="l">
              <a:lnSpc>
                <a:spcPct val="150000"/>
              </a:lnSpc>
              <a:buAutoNum type="arabicPeriod"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28600" indent="-228600" algn="l">
              <a:lnSpc>
                <a:spcPct val="150000"/>
              </a:lnSpc>
              <a:buFontTx/>
              <a:buAutoNum type="arabicPeriod"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5F1CC78-C906-4C78-8A5A-E8F6D9F56CA0}"/>
              </a:ext>
            </a:extLst>
          </p:cNvPr>
          <p:cNvSpPr/>
          <p:nvPr/>
        </p:nvSpPr>
        <p:spPr>
          <a:xfrm>
            <a:off x="2689023" y="404250"/>
            <a:ext cx="3208045" cy="910840"/>
          </a:xfrm>
          <a:prstGeom prst="round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контроля над операционной деятельностью</a:t>
            </a:r>
            <a:r>
              <a:rPr lang="en-US" dirty="0"/>
              <a:t> </a:t>
            </a:r>
            <a:r>
              <a:rPr lang="ru-RU" dirty="0"/>
              <a:t>предприятия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7A0BC99-FAFA-4077-86AF-CEE2FE7FD5ED}"/>
              </a:ext>
            </a:extLst>
          </p:cNvPr>
          <p:cNvSpPr/>
          <p:nvPr/>
        </p:nvSpPr>
        <p:spPr>
          <a:xfrm>
            <a:off x="5712488" y="2985285"/>
            <a:ext cx="3208045" cy="910840"/>
          </a:xfrm>
          <a:prstGeom prst="round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производительности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0DC27F9-BCCB-4679-971D-0C386F10A6EF}"/>
              </a:ext>
            </a:extLst>
          </p:cNvPr>
          <p:cNvSpPr/>
          <p:nvPr/>
        </p:nvSpPr>
        <p:spPr>
          <a:xfrm>
            <a:off x="4355976" y="4293510"/>
            <a:ext cx="3208045" cy="910840"/>
          </a:xfrm>
          <a:prstGeom prst="round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Снижение издержек производства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4431C51-10C8-4DFC-9011-17703F1B3B20}"/>
              </a:ext>
            </a:extLst>
          </p:cNvPr>
          <p:cNvSpPr/>
          <p:nvPr/>
        </p:nvSpPr>
        <p:spPr>
          <a:xfrm>
            <a:off x="2689023" y="5729227"/>
            <a:ext cx="3208045" cy="910840"/>
          </a:xfrm>
          <a:prstGeom prst="round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Контроль перемещения добываемой руды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C5EAE3F-F41F-4971-899E-D0CF51972869}"/>
              </a:ext>
            </a:extLst>
          </p:cNvPr>
          <p:cNvSpPr/>
          <p:nvPr/>
        </p:nvSpPr>
        <p:spPr>
          <a:xfrm>
            <a:off x="4329118" y="1650417"/>
            <a:ext cx="3208045" cy="910840"/>
          </a:xfrm>
          <a:prstGeom prst="round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уровня безопасности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E8BF91-6731-4ACB-BA93-58CD6BC6BF15}"/>
              </a:ext>
            </a:extLst>
          </p:cNvPr>
          <p:cNvSpPr txBox="1"/>
          <p:nvPr/>
        </p:nvSpPr>
        <p:spPr>
          <a:xfrm>
            <a:off x="258686" y="3412507"/>
            <a:ext cx="256865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Система контроля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ru-RU" b="1" dirty="0"/>
              <a:t>и управления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ru-RU" b="1" dirty="0"/>
              <a:t>горным производством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A97C9E-84E1-47B9-B9DD-C5DC6D6B55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72" y="2497696"/>
            <a:ext cx="2009779" cy="53847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CD568E-DE52-4345-AB03-48754C8B14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648" y="6184647"/>
            <a:ext cx="853885" cy="4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7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15637AC-8080-48EE-AA25-159412520F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33" y="0"/>
            <a:ext cx="8582366" cy="687180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C729DED-5783-4A77-B1A3-66806EB3D773}"/>
              </a:ext>
            </a:extLst>
          </p:cNvPr>
          <p:cNvSpPr/>
          <p:nvPr/>
        </p:nvSpPr>
        <p:spPr>
          <a:xfrm>
            <a:off x="0" y="0"/>
            <a:ext cx="9135898" cy="6871807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D083967-79E7-4717-B9A1-468D3474ADC6}"/>
              </a:ext>
            </a:extLst>
          </p:cNvPr>
          <p:cNvSpPr/>
          <p:nvPr/>
        </p:nvSpPr>
        <p:spPr>
          <a:xfrm>
            <a:off x="-2942931" y="-479923"/>
            <a:ext cx="5990929" cy="76400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5B4EEF4C-F658-473F-9A98-F26D1F9CCEA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53028514"/>
              </p:ext>
            </p:extLst>
          </p:nvPr>
        </p:nvGraphicFramePr>
        <p:xfrm>
          <a:off x="3153071" y="346083"/>
          <a:ext cx="5654045" cy="598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010B1E9-7774-4D20-8B93-96D997138D85}"/>
              </a:ext>
            </a:extLst>
          </p:cNvPr>
          <p:cNvSpPr txBox="1"/>
          <p:nvPr/>
        </p:nvSpPr>
        <p:spPr>
          <a:xfrm>
            <a:off x="4879203" y="2445498"/>
            <a:ext cx="2201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START</a:t>
            </a:r>
            <a:endParaRPr lang="ru-RU" sz="6000" b="1" dirty="0">
              <a:solidFill>
                <a:srgbClr val="92D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3EB4CC-1F16-4A54-848C-41490FC6705C}"/>
              </a:ext>
            </a:extLst>
          </p:cNvPr>
          <p:cNvSpPr txBox="1"/>
          <p:nvPr/>
        </p:nvSpPr>
        <p:spPr>
          <a:xfrm>
            <a:off x="584410" y="2781066"/>
            <a:ext cx="256865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Условия начала проекта информатизации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7789E24-2D91-4FCF-A9C7-C8AEC8EE236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648" y="6184647"/>
            <a:ext cx="853885" cy="4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5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54BD10-D8BA-4857-AC47-812204D474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076738" y="-529770"/>
            <a:ext cx="705678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7BC4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50000"/>
              </a:lnSpc>
              <a:buAutoNum type="arabicPeriod"/>
            </a:pPr>
            <a:endParaRPr lang="ru-RU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389D2DD-574F-4A79-ABAD-11FB9ADCD1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826599"/>
              </p:ext>
            </p:extLst>
          </p:nvPr>
        </p:nvGraphicFramePr>
        <p:xfrm>
          <a:off x="501817" y="547033"/>
          <a:ext cx="8415085" cy="530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80EA80-48B4-421A-957F-BC07EDB9E39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648" y="6184647"/>
            <a:ext cx="853885" cy="4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A162A4-195A-4C7F-BEE9-B8E23157A3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65" y="0"/>
            <a:ext cx="9226512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F921FAE-0075-40CD-9F5F-D11E2315DD6C}"/>
              </a:ext>
            </a:extLst>
          </p:cNvPr>
          <p:cNvGrpSpPr/>
          <p:nvPr/>
        </p:nvGrpSpPr>
        <p:grpSpPr>
          <a:xfrm>
            <a:off x="-56149" y="1138991"/>
            <a:ext cx="9392654" cy="5213683"/>
            <a:chOff x="733074" y="1977451"/>
            <a:chExt cx="7985324" cy="4242876"/>
          </a:xfrm>
        </p:grpSpPr>
        <p:pic>
          <p:nvPicPr>
            <p:cNvPr id="29" name="table">
              <a:extLst>
                <a:ext uri="{FF2B5EF4-FFF2-40B4-BE49-F238E27FC236}">
                  <a16:creationId xmlns:a16="http://schemas.microsoft.com/office/drawing/2014/main" id="{3CB06AAE-961C-4703-A175-F7F68E293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074" y="1977451"/>
              <a:ext cx="7935880" cy="4242876"/>
            </a:xfrm>
            <a:prstGeom prst="rect">
              <a:avLst/>
            </a:prstGeom>
          </p:spPr>
        </p:pic>
        <p:sp>
          <p:nvSpPr>
            <p:cNvPr id="30" name="Стрелка: пятиугольник 29">
              <a:extLst>
                <a:ext uri="{FF2B5EF4-FFF2-40B4-BE49-F238E27FC236}">
                  <a16:creationId xmlns:a16="http://schemas.microsoft.com/office/drawing/2014/main" id="{664A880A-D8ED-4097-90B9-562B265D9728}"/>
                </a:ext>
              </a:extLst>
            </p:cNvPr>
            <p:cNvSpPr/>
            <p:nvPr/>
          </p:nvSpPr>
          <p:spPr>
            <a:xfrm>
              <a:off x="4914319" y="5544254"/>
              <a:ext cx="3804079" cy="455418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Стрелка: пятиугольник 30">
              <a:extLst>
                <a:ext uri="{FF2B5EF4-FFF2-40B4-BE49-F238E27FC236}">
                  <a16:creationId xmlns:a16="http://schemas.microsoft.com/office/drawing/2014/main" id="{EA4AAB56-AD75-4AC9-9F8E-6CA8ED2109D7}"/>
                </a:ext>
              </a:extLst>
            </p:cNvPr>
            <p:cNvSpPr/>
            <p:nvPr/>
          </p:nvSpPr>
          <p:spPr>
            <a:xfrm>
              <a:off x="781048" y="3171788"/>
              <a:ext cx="1862727" cy="44111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Стрелка: пятиугольник 31">
              <a:extLst>
                <a:ext uri="{FF2B5EF4-FFF2-40B4-BE49-F238E27FC236}">
                  <a16:creationId xmlns:a16="http://schemas.microsoft.com/office/drawing/2014/main" id="{D782118F-9784-4DD7-84DD-7AE1971EFE98}"/>
                </a:ext>
              </a:extLst>
            </p:cNvPr>
            <p:cNvSpPr/>
            <p:nvPr/>
          </p:nvSpPr>
          <p:spPr>
            <a:xfrm>
              <a:off x="781048" y="3994402"/>
              <a:ext cx="7935147" cy="455418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Стрелка: пятиугольник 32">
              <a:extLst>
                <a:ext uri="{FF2B5EF4-FFF2-40B4-BE49-F238E27FC236}">
                  <a16:creationId xmlns:a16="http://schemas.microsoft.com/office/drawing/2014/main" id="{54AAC257-37FC-435B-9D56-A4B40737AC60}"/>
                </a:ext>
              </a:extLst>
            </p:cNvPr>
            <p:cNvSpPr/>
            <p:nvPr/>
          </p:nvSpPr>
          <p:spPr>
            <a:xfrm>
              <a:off x="781048" y="4817016"/>
              <a:ext cx="6087849" cy="455418"/>
            </a:xfrm>
            <a:prstGeom prst="homePlate">
              <a:avLst/>
            </a:prstGeom>
            <a:solidFill>
              <a:srgbClr val="76B5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DF02D35-2665-4701-A549-0FDB347D9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202" y="4817016"/>
              <a:ext cx="1545292" cy="447470"/>
            </a:xfrm>
            <a:prstGeom prst="rect">
              <a:avLst/>
            </a:prstGeom>
          </p:spPr>
        </p:pic>
        <p:sp>
          <p:nvSpPr>
            <p:cNvPr id="35" name="Стрелка: пятиугольник 34">
              <a:extLst>
                <a:ext uri="{FF2B5EF4-FFF2-40B4-BE49-F238E27FC236}">
                  <a16:creationId xmlns:a16="http://schemas.microsoft.com/office/drawing/2014/main" id="{365C6F09-2FE7-4971-91FB-B39AF3EAF52B}"/>
                </a:ext>
              </a:extLst>
            </p:cNvPr>
            <p:cNvSpPr/>
            <p:nvPr/>
          </p:nvSpPr>
          <p:spPr>
            <a:xfrm>
              <a:off x="6104701" y="3159866"/>
              <a:ext cx="769340" cy="455418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1AEAEDA-9BB9-4DE6-B774-53A07C455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7767" y="3170846"/>
              <a:ext cx="407081" cy="440317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8F461BE-8285-4754-B965-AC26FAD19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202" y="3994402"/>
              <a:ext cx="1568071" cy="453829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0210AF6-12C0-4002-B62C-C9D59FAEA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067" y="3183710"/>
              <a:ext cx="1468138" cy="42521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35E8942-43D1-4C0F-AB6D-A31FF60A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5341" y="5556176"/>
              <a:ext cx="1501203" cy="434755"/>
            </a:xfrm>
            <a:prstGeom prst="rect">
              <a:avLst/>
            </a:prstGeom>
          </p:spPr>
        </p:pic>
      </p:grpSp>
      <p:sp>
        <p:nvSpPr>
          <p:cNvPr id="18" name="Title 2">
            <a:extLst>
              <a:ext uri="{FF2B5EF4-FFF2-40B4-BE49-F238E27FC236}">
                <a16:creationId xmlns:a16="http://schemas.microsoft.com/office/drawing/2014/main" id="{7A1D140D-CE74-4072-9F98-B8545EB78D9C}"/>
              </a:ext>
            </a:extLst>
          </p:cNvPr>
          <p:cNvSpPr txBox="1">
            <a:spLocks/>
          </p:cNvSpPr>
          <p:nvPr/>
        </p:nvSpPr>
        <p:spPr>
          <a:xfrm>
            <a:off x="-34825" y="604072"/>
            <a:ext cx="9248032" cy="534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+mn-lt"/>
              </a:rPr>
              <a:t>Интеграция систем</a:t>
            </a:r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282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AB183E-3B62-40B7-9FD7-1A21308DB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420" y="0"/>
            <a:ext cx="8558580" cy="6858000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9163E6F0-84D3-4879-AC92-196B7C377A89}"/>
              </a:ext>
            </a:extLst>
          </p:cNvPr>
          <p:cNvSpPr/>
          <p:nvPr/>
        </p:nvSpPr>
        <p:spPr>
          <a:xfrm>
            <a:off x="-2995465" y="-391027"/>
            <a:ext cx="5990929" cy="7640053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Объект 14">
            <a:extLst>
              <a:ext uri="{FF2B5EF4-FFF2-40B4-BE49-F238E27FC236}">
                <a16:creationId xmlns:a16="http://schemas.microsoft.com/office/drawing/2014/main" id="{3C7D2463-022A-4210-BD56-406CEDC24B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869053"/>
              </p:ext>
            </p:extLst>
          </p:nvPr>
        </p:nvGraphicFramePr>
        <p:xfrm>
          <a:off x="3154076" y="146072"/>
          <a:ext cx="5672696" cy="5743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9CA97DE-3404-4968-9B83-A2DC6B5B944E}"/>
              </a:ext>
            </a:extLst>
          </p:cNvPr>
          <p:cNvSpPr txBox="1"/>
          <p:nvPr/>
        </p:nvSpPr>
        <p:spPr>
          <a:xfrm>
            <a:off x="585420" y="3196564"/>
            <a:ext cx="256865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Интеграция систем</a:t>
            </a:r>
            <a:endParaRPr lang="ru-RU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5E3EFE-A503-4DFD-83A8-CB7D9FC5FD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648" y="6184647"/>
            <a:ext cx="853885" cy="4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77319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965</TotalTime>
  <Words>266</Words>
  <Application>Microsoft Office PowerPoint</Application>
  <PresentationFormat>Экран (4:3)</PresentationFormat>
  <Paragraphs>99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Fira Sans ExtraBold</vt:lpstr>
      <vt:lpstr>Специальное оформление</vt:lpstr>
      <vt:lpstr>Презентация PowerPoint</vt:lpstr>
      <vt:lpstr>Актуальность внедрения современных IT решений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Timur Nevlyutov</cp:lastModifiedBy>
  <cp:revision>46</cp:revision>
  <cp:lastPrinted>2018-03-15T07:58:03Z</cp:lastPrinted>
  <dcterms:created xsi:type="dcterms:W3CDTF">2018-03-14T16:19:53Z</dcterms:created>
  <dcterms:modified xsi:type="dcterms:W3CDTF">2019-05-22T15:16:41Z</dcterms:modified>
</cp:coreProperties>
</file>